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modernComment_7FFE59AD_4FFF6F30.xml" ContentType="application/vnd.ms-powerpoint.comment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1"/>
  </p:notesMasterIdLst>
  <p:sldIdLst>
    <p:sldId id="2147375350" r:id="rId5"/>
    <p:sldId id="2147375361" r:id="rId6"/>
    <p:sldId id="2147375439" r:id="rId7"/>
    <p:sldId id="261" r:id="rId8"/>
    <p:sldId id="2147375444" r:id="rId9"/>
    <p:sldId id="276" r:id="rId10"/>
    <p:sldId id="278" r:id="rId11"/>
    <p:sldId id="2147375437" r:id="rId12"/>
    <p:sldId id="2147375442" r:id="rId13"/>
    <p:sldId id="2147375438" r:id="rId14"/>
    <p:sldId id="2147375440" r:id="rId15"/>
    <p:sldId id="2147375436" r:id="rId16"/>
    <p:sldId id="2147375441" r:id="rId17"/>
    <p:sldId id="290" r:id="rId18"/>
    <p:sldId id="285" r:id="rId19"/>
    <p:sldId id="2147375553" r:id="rId20"/>
    <p:sldId id="2147375554" r:id="rId21"/>
    <p:sldId id="2147375555" r:id="rId22"/>
    <p:sldId id="2147375486" r:id="rId23"/>
    <p:sldId id="2147375443" r:id="rId24"/>
    <p:sldId id="2147375351" r:id="rId25"/>
    <p:sldId id="2147375449" r:id="rId26"/>
    <p:sldId id="2147375383" r:id="rId27"/>
    <p:sldId id="294" r:id="rId28"/>
    <p:sldId id="2147375450" r:id="rId29"/>
    <p:sldId id="323" r:id="rId30"/>
    <p:sldId id="344" r:id="rId31"/>
    <p:sldId id="295" r:id="rId32"/>
    <p:sldId id="2147375460" r:id="rId33"/>
    <p:sldId id="2147375452" r:id="rId34"/>
    <p:sldId id="2147375446" r:id="rId35"/>
    <p:sldId id="2147375538" r:id="rId36"/>
    <p:sldId id="2147375524" r:id="rId37"/>
    <p:sldId id="2147375537" r:id="rId38"/>
    <p:sldId id="2147375469" r:id="rId39"/>
    <p:sldId id="2147375474" r:id="rId40"/>
    <p:sldId id="592" r:id="rId41"/>
    <p:sldId id="591" r:id="rId42"/>
    <p:sldId id="2147375464" r:id="rId43"/>
    <p:sldId id="359" r:id="rId44"/>
    <p:sldId id="355" r:id="rId45"/>
    <p:sldId id="399" r:id="rId46"/>
    <p:sldId id="2147375525" r:id="rId47"/>
    <p:sldId id="2147375541" r:id="rId48"/>
    <p:sldId id="2147375527" r:id="rId49"/>
    <p:sldId id="2147375391" r:id="rId50"/>
    <p:sldId id="2147375353" r:id="rId51"/>
    <p:sldId id="2147375490" r:id="rId52"/>
    <p:sldId id="2147375465" r:id="rId53"/>
    <p:sldId id="2147375466" r:id="rId54"/>
    <p:sldId id="2147375471" r:id="rId55"/>
    <p:sldId id="2147375467" r:id="rId56"/>
    <p:sldId id="2147375470" r:id="rId57"/>
    <p:sldId id="357" r:id="rId58"/>
    <p:sldId id="358" r:id="rId59"/>
    <p:sldId id="2147375528" r:id="rId60"/>
    <p:sldId id="2147375468" r:id="rId61"/>
    <p:sldId id="2147375542" r:id="rId62"/>
    <p:sldId id="2147375457" r:id="rId63"/>
    <p:sldId id="2147375543" r:id="rId64"/>
    <p:sldId id="2147375544" r:id="rId65"/>
    <p:sldId id="2147375487" r:id="rId66"/>
    <p:sldId id="2147375529" r:id="rId67"/>
    <p:sldId id="2147375530" r:id="rId68"/>
    <p:sldId id="2147375472" r:id="rId69"/>
    <p:sldId id="262" r:id="rId70"/>
    <p:sldId id="263" r:id="rId71"/>
    <p:sldId id="264" r:id="rId72"/>
    <p:sldId id="265" r:id="rId73"/>
    <p:sldId id="266" r:id="rId74"/>
    <p:sldId id="2147375552" r:id="rId75"/>
    <p:sldId id="2147375473" r:id="rId76"/>
    <p:sldId id="2147375475" r:id="rId77"/>
    <p:sldId id="2147375477" r:id="rId78"/>
    <p:sldId id="2147375476" r:id="rId79"/>
    <p:sldId id="2147375480" r:id="rId80"/>
    <p:sldId id="2147375481" r:id="rId81"/>
    <p:sldId id="2147375539" r:id="rId82"/>
    <p:sldId id="464" r:id="rId83"/>
    <p:sldId id="465" r:id="rId84"/>
    <p:sldId id="2147375482" r:id="rId85"/>
    <p:sldId id="552" r:id="rId86"/>
    <p:sldId id="2147375483" r:id="rId87"/>
    <p:sldId id="350" r:id="rId88"/>
    <p:sldId id="2147375545" r:id="rId89"/>
    <p:sldId id="2147375513" r:id="rId90"/>
    <p:sldId id="2147375519" r:id="rId91"/>
    <p:sldId id="2147375402" r:id="rId92"/>
    <p:sldId id="2147375546" r:id="rId93"/>
    <p:sldId id="334" r:id="rId94"/>
    <p:sldId id="335" r:id="rId95"/>
    <p:sldId id="336" r:id="rId96"/>
    <p:sldId id="337" r:id="rId97"/>
    <p:sldId id="338" r:id="rId98"/>
    <p:sldId id="339" r:id="rId99"/>
    <p:sldId id="340" r:id="rId100"/>
    <p:sldId id="2147375547" r:id="rId101"/>
    <p:sldId id="2147375514" r:id="rId102"/>
    <p:sldId id="2147375491" r:id="rId103"/>
    <p:sldId id="2147375492" r:id="rId104"/>
    <p:sldId id="2147375401" r:id="rId105"/>
    <p:sldId id="2147375493" r:id="rId106"/>
    <p:sldId id="2147375494" r:id="rId107"/>
    <p:sldId id="273" r:id="rId108"/>
    <p:sldId id="2147375515" r:id="rId109"/>
    <p:sldId id="328" r:id="rId110"/>
    <p:sldId id="2147375501" r:id="rId111"/>
    <p:sldId id="2147375503" r:id="rId112"/>
    <p:sldId id="271" r:id="rId113"/>
    <p:sldId id="2147375532" r:id="rId114"/>
    <p:sldId id="2147375510" r:id="rId115"/>
    <p:sldId id="2147375504" r:id="rId116"/>
    <p:sldId id="2147375502" r:id="rId117"/>
    <p:sldId id="2147375497" r:id="rId118"/>
    <p:sldId id="2147375534" r:id="rId119"/>
    <p:sldId id="2147375511" r:id="rId120"/>
    <p:sldId id="2147375506" r:id="rId121"/>
    <p:sldId id="2147375508" r:id="rId122"/>
    <p:sldId id="2147375509" r:id="rId123"/>
    <p:sldId id="2147375533" r:id="rId124"/>
    <p:sldId id="2147375512" r:id="rId125"/>
    <p:sldId id="2147375516" r:id="rId126"/>
    <p:sldId id="2147375517" r:id="rId127"/>
    <p:sldId id="2147375403" r:id="rId128"/>
    <p:sldId id="2147375518" r:id="rId129"/>
    <p:sldId id="2147375548" r:id="rId130"/>
    <p:sldId id="283" r:id="rId131"/>
    <p:sldId id="284" r:id="rId132"/>
    <p:sldId id="2147375412" r:id="rId133"/>
    <p:sldId id="2147375413" r:id="rId134"/>
    <p:sldId id="2147375520" r:id="rId135"/>
    <p:sldId id="2147375521" r:id="rId136"/>
    <p:sldId id="2147375522" r:id="rId137"/>
    <p:sldId id="293" r:id="rId138"/>
    <p:sldId id="2147375414" r:id="rId139"/>
    <p:sldId id="296" r:id="rId140"/>
    <p:sldId id="297" r:id="rId141"/>
    <p:sldId id="298" r:id="rId142"/>
    <p:sldId id="2147375523" r:id="rId143"/>
    <p:sldId id="2147375411" r:id="rId144"/>
    <p:sldId id="2147375394" r:id="rId145"/>
    <p:sldId id="341" r:id="rId146"/>
    <p:sldId id="2147375400" r:id="rId147"/>
    <p:sldId id="2147375551" r:id="rId148"/>
    <p:sldId id="2147375355" r:id="rId149"/>
    <p:sldId id="2147375416" r:id="rId150"/>
    <p:sldId id="2147375421" r:id="rId151"/>
    <p:sldId id="2147375417" r:id="rId152"/>
    <p:sldId id="302" r:id="rId153"/>
    <p:sldId id="472" r:id="rId154"/>
    <p:sldId id="303" r:id="rId155"/>
    <p:sldId id="475" r:id="rId156"/>
    <p:sldId id="473" r:id="rId157"/>
    <p:sldId id="474" r:id="rId158"/>
    <p:sldId id="478" r:id="rId159"/>
    <p:sldId id="481" r:id="rId160"/>
    <p:sldId id="482" r:id="rId161"/>
    <p:sldId id="477" r:id="rId162"/>
    <p:sldId id="306" r:id="rId163"/>
    <p:sldId id="307" r:id="rId164"/>
    <p:sldId id="308" r:id="rId165"/>
    <p:sldId id="309" r:id="rId166"/>
    <p:sldId id="310" r:id="rId167"/>
    <p:sldId id="311" r:id="rId168"/>
    <p:sldId id="312" r:id="rId169"/>
    <p:sldId id="313" r:id="rId170"/>
    <p:sldId id="314" r:id="rId171"/>
    <p:sldId id="315" r:id="rId172"/>
    <p:sldId id="316" r:id="rId173"/>
    <p:sldId id="317" r:id="rId174"/>
    <p:sldId id="318" r:id="rId175"/>
    <p:sldId id="2147375549" r:id="rId176"/>
    <p:sldId id="2147375489" r:id="rId177"/>
    <p:sldId id="2147375461" r:id="rId178"/>
    <p:sldId id="400" r:id="rId179"/>
    <p:sldId id="2147375484" r:id="rId180"/>
    <p:sldId id="351" r:id="rId181"/>
    <p:sldId id="2147375485" r:id="rId182"/>
    <p:sldId id="2147375387" r:id="rId183"/>
    <p:sldId id="2147375479" r:id="rId184"/>
    <p:sldId id="2147375540" r:id="rId185"/>
    <p:sldId id="258" r:id="rId186"/>
    <p:sldId id="333" r:id="rId187"/>
    <p:sldId id="260" r:id="rId188"/>
    <p:sldId id="2147375422" r:id="rId189"/>
    <p:sldId id="2147375423" r:id="rId190"/>
    <p:sldId id="2147375424" r:id="rId191"/>
    <p:sldId id="2147375425" r:id="rId192"/>
    <p:sldId id="346" r:id="rId193"/>
    <p:sldId id="367" r:id="rId194"/>
    <p:sldId id="2147375426" r:id="rId195"/>
    <p:sldId id="349" r:id="rId196"/>
    <p:sldId id="2147375427" r:id="rId197"/>
    <p:sldId id="354" r:id="rId198"/>
    <p:sldId id="347" r:id="rId199"/>
    <p:sldId id="2147375428" r:id="rId200"/>
    <p:sldId id="2147375429" r:id="rId201"/>
    <p:sldId id="2147375430" r:id="rId202"/>
    <p:sldId id="2147375431" r:id="rId203"/>
    <p:sldId id="2147375432" r:id="rId204"/>
    <p:sldId id="2147375356" r:id="rId205"/>
    <p:sldId id="2147375433" r:id="rId206"/>
    <p:sldId id="2147375434" r:id="rId207"/>
    <p:sldId id="488" r:id="rId208"/>
    <p:sldId id="489" r:id="rId209"/>
    <p:sldId id="490" r:id="rId210"/>
    <p:sldId id="491" r:id="rId211"/>
    <p:sldId id="492" r:id="rId212"/>
    <p:sldId id="493" r:id="rId213"/>
    <p:sldId id="1500" r:id="rId214"/>
    <p:sldId id="1504" r:id="rId215"/>
    <p:sldId id="1501" r:id="rId216"/>
    <p:sldId id="1502" r:id="rId217"/>
    <p:sldId id="1503" r:id="rId218"/>
    <p:sldId id="1505" r:id="rId219"/>
    <p:sldId id="2147375357" r:id="rId2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D11D63-1356-4AB2-A21B-E26719073407}">
          <p14:sldIdLst>
            <p14:sldId id="2147375350"/>
            <p14:sldId id="2147375361"/>
          </p14:sldIdLst>
        </p14:section>
        <p14:section name="Introduction to User Stories" id="{B77BF0F3-AACF-49C2-A217-A1FD4C67BDC4}">
          <p14:sldIdLst>
            <p14:sldId id="2147375439"/>
            <p14:sldId id="261"/>
            <p14:sldId id="2147375444"/>
            <p14:sldId id="276"/>
            <p14:sldId id="278"/>
            <p14:sldId id="2147375437"/>
            <p14:sldId id="2147375442"/>
          </p14:sldIdLst>
        </p14:section>
        <p14:section name="Story Flow For Delivery Teams" id="{671B98F4-639B-4A81-8321-5F79C4204F8A}">
          <p14:sldIdLst>
            <p14:sldId id="2147375438"/>
            <p14:sldId id="2147375440"/>
            <p14:sldId id="2147375436"/>
            <p14:sldId id="2147375441"/>
            <p14:sldId id="290"/>
            <p14:sldId id="285"/>
            <p14:sldId id="2147375553"/>
            <p14:sldId id="2147375554"/>
            <p14:sldId id="2147375555"/>
            <p14:sldId id="2147375486"/>
            <p14:sldId id="2147375443"/>
          </p14:sldIdLst>
        </p14:section>
        <p14:section name="Idea Shaping" id="{9AD7CD25-996E-47E9-B29F-DDA7D846E99B}">
          <p14:sldIdLst>
            <p14:sldId id="2147375351"/>
          </p14:sldIdLst>
        </p14:section>
        <p14:section name="Idea Shaping In A Nutshell" id="{7949F7C7-CCFB-4C6D-A1E1-56B627994B63}">
          <p14:sldIdLst>
            <p14:sldId id="2147375449"/>
            <p14:sldId id="2147375383"/>
            <p14:sldId id="294"/>
          </p14:sldIdLst>
        </p14:section>
        <p14:section name="Introducing Story Mapping" id="{EAF98653-3F7D-4182-95E5-E204CE4E1FAF}">
          <p14:sldIdLst>
            <p14:sldId id="2147375450"/>
            <p14:sldId id="323"/>
            <p14:sldId id="344"/>
            <p14:sldId id="295"/>
            <p14:sldId id="2147375460"/>
            <p14:sldId id="2147375452"/>
            <p14:sldId id="2147375446"/>
            <p14:sldId id="2147375538"/>
            <p14:sldId id="2147375524"/>
            <p14:sldId id="2147375537"/>
          </p14:sldIdLst>
        </p14:section>
        <p14:section name="Identifying Marketable Increments of Value" id="{A08B0393-4932-4CFE-AE0A-10B39D50B389}">
          <p14:sldIdLst>
            <p14:sldId id="2147375469"/>
            <p14:sldId id="2147375474"/>
            <p14:sldId id="592"/>
            <p14:sldId id="591"/>
            <p14:sldId id="2147375464"/>
            <p14:sldId id="359"/>
            <p14:sldId id="355"/>
            <p14:sldId id="399"/>
            <p14:sldId id="2147375525"/>
            <p14:sldId id="2147375541"/>
            <p14:sldId id="2147375527"/>
            <p14:sldId id="2147375391"/>
          </p14:sldIdLst>
        </p14:section>
        <p14:section name="Discovering Your Next Market Increment" id="{A7A1A229-BCF2-4D3A-B5E8-E86B4926D015}">
          <p14:sldIdLst>
            <p14:sldId id="2147375353"/>
          </p14:sldIdLst>
        </p14:section>
        <p14:section name="Discovery In A Nutshell" id="{13ACB0EE-FFE0-4AB5-BC27-1EA6A30EB686}">
          <p14:sldIdLst>
            <p14:sldId id="2147375490"/>
            <p14:sldId id="2147375465"/>
            <p14:sldId id="2147375466"/>
          </p14:sldIdLst>
        </p14:section>
        <p14:section name="Refining Marketable Increments of Value On Your Story Map" id="{3C339216-22B5-4BF0-BD7D-97802683F869}">
          <p14:sldIdLst>
            <p14:sldId id="2147375471"/>
            <p14:sldId id="2147375467"/>
            <p14:sldId id="2147375470"/>
            <p14:sldId id="357"/>
            <p14:sldId id="358"/>
            <p14:sldId id="2147375528"/>
            <p14:sldId id="2147375468"/>
            <p14:sldId id="2147375542"/>
            <p14:sldId id="2147375457"/>
            <p14:sldId id="2147375543"/>
            <p14:sldId id="2147375544"/>
            <p14:sldId id="2147375487"/>
            <p14:sldId id="2147375529"/>
            <p14:sldId id="2147375530"/>
          </p14:sldIdLst>
        </p14:section>
        <p14:section name="Some Story Mapping Practices to Encourage and Avoid" id="{92C1B72A-B652-4DF0-BBE6-55D2CBD1C498}">
          <p14:sldIdLst>
            <p14:sldId id="2147375472"/>
            <p14:sldId id="262"/>
            <p14:sldId id="263"/>
            <p14:sldId id="264"/>
            <p14:sldId id="265"/>
            <p14:sldId id="266"/>
            <p14:sldId id="2147375552"/>
          </p14:sldIdLst>
        </p14:section>
        <p14:section name="Planning, Scheduling and Forecasting" id="{9023A84B-8982-4EB3-AFCD-DE77A5D6433A}">
          <p14:sldIdLst>
            <p14:sldId id="2147375473"/>
            <p14:sldId id="2147375475"/>
            <p14:sldId id="2147375477"/>
            <p14:sldId id="2147375476"/>
            <p14:sldId id="2147375480"/>
            <p14:sldId id="2147375481"/>
            <p14:sldId id="2147375539"/>
            <p14:sldId id="464"/>
            <p14:sldId id="465"/>
            <p14:sldId id="2147375482"/>
            <p14:sldId id="552"/>
            <p14:sldId id="2147375483"/>
            <p14:sldId id="350"/>
            <p14:sldId id="2147375545"/>
          </p14:sldIdLst>
        </p14:section>
        <p14:section name="Story Exploration" id="{23DE61CE-6306-4597-B7B0-BCDA50FDF8F8}">
          <p14:sldIdLst>
            <p14:sldId id="2147375513"/>
          </p14:sldIdLst>
        </p14:section>
        <p14:section name="Story Or Not A Story!" id="{806CE3D2-0D2E-4F68-B12E-CE27999499F5}">
          <p14:sldIdLst>
            <p14:sldId id="2147375519"/>
            <p14:sldId id="2147375402"/>
            <p14:sldId id="2147375546"/>
            <p14:sldId id="334"/>
            <p14:sldId id="335"/>
            <p14:sldId id="336"/>
            <p14:sldId id="337"/>
            <p14:sldId id="338"/>
            <p14:sldId id="339"/>
            <p14:sldId id="340"/>
            <p14:sldId id="2147375547"/>
          </p14:sldIdLst>
        </p14:section>
        <p14:section name="Story Exploration In A Nutshell" id="{7271ECA6-349F-4810-A5FE-ACAF638694FE}">
          <p14:sldIdLst>
            <p14:sldId id="2147375514"/>
            <p14:sldId id="2147375491"/>
            <p14:sldId id="2147375492"/>
            <p14:sldId id="2147375401"/>
            <p14:sldId id="2147375493"/>
            <p14:sldId id="2147375494"/>
            <p14:sldId id="273"/>
          </p14:sldIdLst>
        </p14:section>
        <p14:section name="Writing Story Acceptance Criteria" id="{C9A5B58F-7CE5-4216-9E2B-35EDC24E163F}">
          <p14:sldIdLst>
            <p14:sldId id="2147375515"/>
            <p14:sldId id="328"/>
            <p14:sldId id="2147375501"/>
            <p14:sldId id="2147375503"/>
            <p14:sldId id="271"/>
            <p14:sldId id="2147375532"/>
            <p14:sldId id="2147375510"/>
            <p14:sldId id="2147375504"/>
            <p14:sldId id="2147375502"/>
            <p14:sldId id="2147375497"/>
            <p14:sldId id="2147375534"/>
            <p14:sldId id="2147375511"/>
            <p14:sldId id="2147375506"/>
            <p14:sldId id="2147375508"/>
            <p14:sldId id="2147375509"/>
            <p14:sldId id="2147375533"/>
            <p14:sldId id="2147375512"/>
          </p14:sldIdLst>
        </p14:section>
        <p14:section name="Refining Your Story Map during Story Exploration" id="{F4E4ADD8-618F-455D-9EFE-17C7073601F4}">
          <p14:sldIdLst>
            <p14:sldId id="2147375516"/>
            <p14:sldId id="2147375517"/>
            <p14:sldId id="2147375403"/>
            <p14:sldId id="2147375518"/>
          </p14:sldIdLst>
        </p14:section>
        <p14:section name="Vertical Story Splitting" id="{8C613615-CB33-46BD-B5DA-5BDBE9A6E613}">
          <p14:sldIdLst>
            <p14:sldId id="2147375548"/>
            <p14:sldId id="283"/>
            <p14:sldId id="284"/>
            <p14:sldId id="2147375412"/>
            <p14:sldId id="2147375413"/>
            <p14:sldId id="2147375520"/>
          </p14:sldIdLst>
        </p14:section>
        <p14:section name="Horizontal Story Splitting (Defining System Level Stories)" id="{1E6315D4-B5DC-47EF-953F-5CF5FCCC60E4}">
          <p14:sldIdLst>
            <p14:sldId id="2147375521"/>
            <p14:sldId id="2147375522"/>
            <p14:sldId id="293"/>
            <p14:sldId id="2147375414"/>
            <p14:sldId id="296"/>
            <p14:sldId id="297"/>
            <p14:sldId id="298"/>
            <p14:sldId id="2147375523"/>
            <p14:sldId id="2147375411"/>
            <p14:sldId id="2147375394"/>
            <p14:sldId id="341"/>
            <p14:sldId id="2147375400"/>
            <p14:sldId id="2147375551"/>
          </p14:sldIdLst>
        </p14:section>
        <p14:section name="Story Specification" id="{BCAA4227-1178-4723-897C-C144B5E8E4DE}">
          <p14:sldIdLst>
            <p14:sldId id="2147375355"/>
            <p14:sldId id="2147375416"/>
            <p14:sldId id="2147375421"/>
            <p14:sldId id="2147375417"/>
            <p14:sldId id="302"/>
            <p14:sldId id="472"/>
            <p14:sldId id="303"/>
            <p14:sldId id="475"/>
            <p14:sldId id="473"/>
            <p14:sldId id="474"/>
            <p14:sldId id="478"/>
            <p14:sldId id="481"/>
            <p14:sldId id="482"/>
            <p14:sldId id="477"/>
            <p14:sldId id="306"/>
            <p14:sldId id="307"/>
            <p14:sldId id="308"/>
            <p14:sldId id="309"/>
            <p14:sldId id="310"/>
            <p14:sldId id="311"/>
            <p14:sldId id="312"/>
            <p14:sldId id="313"/>
            <p14:sldId id="314"/>
            <p14:sldId id="315"/>
            <p14:sldId id="316"/>
            <p14:sldId id="317"/>
            <p14:sldId id="318"/>
          </p14:sldIdLst>
        </p14:section>
        <p14:section name="Appendix" id="{7943DE94-4C18-4E70-9BFF-945B45971D36}">
          <p14:sldIdLst>
            <p14:sldId id="2147375549"/>
            <p14:sldId id="2147375489"/>
            <p14:sldId id="2147375461"/>
            <p14:sldId id="400"/>
            <p14:sldId id="2147375484"/>
            <p14:sldId id="351"/>
            <p14:sldId id="2147375485"/>
            <p14:sldId id="2147375387"/>
            <p14:sldId id="2147375479"/>
            <p14:sldId id="2147375540"/>
            <p14:sldId id="258"/>
            <p14:sldId id="333"/>
            <p14:sldId id="260"/>
            <p14:sldId id="2147375422"/>
            <p14:sldId id="2147375423"/>
            <p14:sldId id="2147375424"/>
            <p14:sldId id="2147375425"/>
            <p14:sldId id="346"/>
            <p14:sldId id="367"/>
            <p14:sldId id="2147375426"/>
            <p14:sldId id="349"/>
            <p14:sldId id="2147375427"/>
            <p14:sldId id="354"/>
            <p14:sldId id="347"/>
            <p14:sldId id="2147375428"/>
            <p14:sldId id="2147375429"/>
            <p14:sldId id="2147375430"/>
            <p14:sldId id="2147375431"/>
            <p14:sldId id="2147375432"/>
            <p14:sldId id="2147375356"/>
            <p14:sldId id="2147375433"/>
            <p14:sldId id="2147375434"/>
            <p14:sldId id="488"/>
            <p14:sldId id="489"/>
            <p14:sldId id="490"/>
            <p14:sldId id="491"/>
            <p14:sldId id="492"/>
            <p14:sldId id="493"/>
            <p14:sldId id="1500"/>
            <p14:sldId id="1504"/>
            <p14:sldId id="1501"/>
            <p14:sldId id="1502"/>
            <p14:sldId id="1503"/>
            <p14:sldId id="1505"/>
            <p14:sldId id="2147375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7F0E4E-AF6D-9204-A067-58166BF6A23C}" name="Jeff Anderson" initials="JA" userId="S::jeff.anderson@agilebydesign.com::b0568678-855b-48d6-8d82-5e7999abd0fa" providerId="AD"/>
  <p188:author id="{2934019A-49FD-1A0A-6524-A91ADF129A9D}" name="Aleks Poldma" initials="AP" userId="S::aleks.poldma@agilebydesign.com::9e3d82ce-709c-49d3-a6c1-c78d344a596c" providerId="AD"/>
  <p188:author id="{1EF5E59A-CBF8-AE52-67AB-D9661B7C1E31}" name="Tanya Conner-Green" initials="TCG" userId="S::tanya.conner-green@agilebydesign.com::e5a553c7-9f74-4977-aa13-7765d63dcb6f" providerId="AD"/>
  <p188:author id="{09E568B9-2D8E-2563-A9EB-2CF4B6BF0B98}" name="Jeff Anderson" initials="JA" userId="Jeff Anderson" providerId="None"/>
  <p188:author id="{09EBE2C2-E29F-B724-5C4F-920953E0C95B}" name="Tyler Motherwell" initials="TM" userId="Tyler Motherwell" providerId="None"/>
  <p188:author id="{F80C4ADE-B3ED-DF67-0D15-E1A71DA6F936}" name="Tyler Motherwell" initials="TM" userId="S::tyler.motherwell@agilebydesign.com::9bc151aa-dff1-42fa-b71c-9167fa34332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Gordon Sandford" initials="GS" lastIdx="9" clrIdx="6">
    <p:extLst>
      <p:ext uri="{19B8F6BF-5375-455C-9EA6-DF929625EA0E}">
        <p15:presenceInfo xmlns:p15="http://schemas.microsoft.com/office/powerpoint/2012/main" userId="S::gordon.sandford@ca.ey.com::c467f219-198c-49bc-b328-cab08c603e9e" providerId="AD"/>
      </p:ext>
    </p:extLst>
  </p:cmAuthor>
  <p:cmAuthor id="1" name="Shruti Jain" initials="SJ" lastIdx="7" clrIdx="0">
    <p:extLst>
      <p:ext uri="{19B8F6BF-5375-455C-9EA6-DF929625EA0E}">
        <p15:presenceInfo xmlns:p15="http://schemas.microsoft.com/office/powerpoint/2012/main" userId="S::Shruti.Jain@ca.ey.com::133295e2-c5fe-4745-81a5-0d6b0af626c4" providerId="AD"/>
      </p:ext>
    </p:extLst>
  </p:cmAuthor>
  <p:cmAuthor id="8" name="Dorothy Ng" initials="DN" lastIdx="155" clrIdx="7">
    <p:extLst>
      <p:ext uri="{19B8F6BF-5375-455C-9EA6-DF929625EA0E}">
        <p15:presenceInfo xmlns:p15="http://schemas.microsoft.com/office/powerpoint/2012/main" userId="S::Dorothy.Ng@ca.ey.com::65ac57e8-31dc-4fe3-a0dd-3b055f5823f8" providerId="AD"/>
      </p:ext>
    </p:extLst>
  </p:cmAuthor>
  <p:cmAuthor id="2" name="Sandeep Sharma" initials="SS" lastIdx="1" clrIdx="1">
    <p:extLst>
      <p:ext uri="{19B8F6BF-5375-455C-9EA6-DF929625EA0E}">
        <p15:presenceInfo xmlns:p15="http://schemas.microsoft.com/office/powerpoint/2012/main" userId="S::Sandeep.Sharma@ca.ey.com::8a408bbe-3662-443a-9510-cd77f60509a9" providerId="AD"/>
      </p:ext>
    </p:extLst>
  </p:cmAuthor>
  <p:cmAuthor id="9" name="Diane Hemani" initials="DH" lastIdx="26" clrIdx="8">
    <p:extLst>
      <p:ext uri="{19B8F6BF-5375-455C-9EA6-DF929625EA0E}">
        <p15:presenceInfo xmlns:p15="http://schemas.microsoft.com/office/powerpoint/2012/main" userId="S::dhemani@olg.ca::6fef5efe-6555-44a4-a69e-598224c4b2cb" providerId="AD"/>
      </p:ext>
    </p:extLst>
  </p:cmAuthor>
  <p:cmAuthor id="3" name="Sukhmanjot Singh Sohi" initials="SSS" lastIdx="2" clrIdx="2">
    <p:extLst>
      <p:ext uri="{19B8F6BF-5375-455C-9EA6-DF929625EA0E}">
        <p15:presenceInfo xmlns:p15="http://schemas.microsoft.com/office/powerpoint/2012/main" userId="S::Sukhmanjot.SinghSohi@ca.ey.com::7b99a8a1-bffe-468d-b8b6-bdb084f53403" providerId="AD"/>
      </p:ext>
    </p:extLst>
  </p:cmAuthor>
  <p:cmAuthor id="10" name="Zee Hua Cheung" initials="ZHC" lastIdx="16" clrIdx="9">
    <p:extLst>
      <p:ext uri="{19B8F6BF-5375-455C-9EA6-DF929625EA0E}">
        <p15:presenceInfo xmlns:p15="http://schemas.microsoft.com/office/powerpoint/2012/main" userId="S::zcheung@olg.ca::5bf36b33-413e-46df-9f7b-73b874bc099f" providerId="AD"/>
      </p:ext>
    </p:extLst>
  </p:cmAuthor>
  <p:cmAuthor id="4" name="Shelley Cornforth" initials="SC" lastIdx="1" clrIdx="3">
    <p:extLst>
      <p:ext uri="{19B8F6BF-5375-455C-9EA6-DF929625EA0E}">
        <p15:presenceInfo xmlns:p15="http://schemas.microsoft.com/office/powerpoint/2012/main" userId="S::Shelley.Cornforth@ca.ey.com::c476d8e9-236b-4f6d-aeb3-58e26ec9a401" providerId="AD"/>
      </p:ext>
    </p:extLst>
  </p:cmAuthor>
  <p:cmAuthor id="11" name="Andrew Larosa" initials="AL" lastIdx="2" clrIdx="10">
    <p:extLst>
      <p:ext uri="{19B8F6BF-5375-455C-9EA6-DF929625EA0E}">
        <p15:presenceInfo xmlns:p15="http://schemas.microsoft.com/office/powerpoint/2012/main" userId="S::andrew.larosa_agilebydesign.com#ext#@olgam.onmicrosoft.com::fddd80a8-2121-4ba9-8f48-098b2214fcfc" providerId="AD"/>
      </p:ext>
    </p:extLst>
  </p:cmAuthor>
  <p:cmAuthor id="5" name="Amanda Marshall" initials="AM" lastIdx="6" clrIdx="4">
    <p:extLst>
      <p:ext uri="{19B8F6BF-5375-455C-9EA6-DF929625EA0E}">
        <p15:presenceInfo xmlns:p15="http://schemas.microsoft.com/office/powerpoint/2012/main" userId="S::amarshall@olg.ca::b7dcdeac-8a6e-4074-9093-c9fe7f53617b" providerId="AD"/>
      </p:ext>
    </p:extLst>
  </p:cmAuthor>
  <p:cmAuthor id="6" name="Adeeb Dhanani" initials="AD" lastIdx="3" clrIdx="5">
    <p:extLst>
      <p:ext uri="{19B8F6BF-5375-455C-9EA6-DF929625EA0E}">
        <p15:presenceInfo xmlns:p15="http://schemas.microsoft.com/office/powerpoint/2012/main" userId="Adeeb Dhana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FF4"/>
    <a:srgbClr val="006566"/>
    <a:srgbClr val="FFFEFB"/>
    <a:srgbClr val="FFF2CC"/>
    <a:srgbClr val="77559B"/>
    <a:srgbClr val="FFCC12"/>
    <a:srgbClr val="35A97A"/>
    <a:srgbClr val="FF9300"/>
    <a:srgbClr val="FF8AD8"/>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9FA4A-3F74-FA3D-9EFE-496052E148F7}" v="4" dt="2024-09-09T15:38:16.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6/11/relationships/changesInfo" Target="changesInfos/changesInfo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microsoft.com/office/2018/10/relationships/authors" Targe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commentAuthors" Target="commentAuthor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Poldma" userId="S::aleks.poldma@agilebydesign.com::9e3d82ce-709c-49d3-a6c1-c78d344a596c" providerId="AD" clId="Web-{B76C2CCA-AC78-BBEF-5032-F4B85461A909}"/>
    <pc:docChg chg="modSld">
      <pc:chgData name="Aleks Poldma" userId="S::aleks.poldma@agilebydesign.com::9e3d82ce-709c-49d3-a6c1-c78d344a596c" providerId="AD" clId="Web-{B76C2CCA-AC78-BBEF-5032-F4B85461A909}" dt="2022-10-14T19:57:18.360" v="48" actId="20577"/>
      <pc:docMkLst>
        <pc:docMk/>
      </pc:docMkLst>
      <pc:sldChg chg="modSp">
        <pc:chgData name="Aleks Poldma" userId="S::aleks.poldma@agilebydesign.com::9e3d82ce-709c-49d3-a6c1-c78d344a596c" providerId="AD" clId="Web-{B76C2CCA-AC78-BBEF-5032-F4B85461A909}" dt="2022-10-14T19:56:36.594" v="46" actId="1076"/>
        <pc:sldMkLst>
          <pc:docMk/>
          <pc:sldMk cId="0" sldId="294"/>
        </pc:sldMkLst>
        <pc:spChg chg="mod">
          <ac:chgData name="Aleks Poldma" userId="S::aleks.poldma@agilebydesign.com::9e3d82ce-709c-49d3-a6c1-c78d344a596c" providerId="AD" clId="Web-{B76C2CCA-AC78-BBEF-5032-F4B85461A909}" dt="2022-10-14T19:56:36.594" v="46" actId="1076"/>
          <ac:spMkLst>
            <pc:docMk/>
            <pc:sldMk cId="0" sldId="294"/>
            <ac:spMk id="17" creationId="{AFF7C6D6-3EBB-AA1F-F989-B5ABE64E93C9}"/>
          </ac:spMkLst>
        </pc:spChg>
        <pc:spChg chg="mod">
          <ac:chgData name="Aleks Poldma" userId="S::aleks.poldma@agilebydesign.com::9e3d82ce-709c-49d3-a6c1-c78d344a596c" providerId="AD" clId="Web-{B76C2CCA-AC78-BBEF-5032-F4B85461A909}" dt="2022-10-14T19:56:36.531" v="42" actId="1076"/>
          <ac:spMkLst>
            <pc:docMk/>
            <pc:sldMk cId="0" sldId="294"/>
            <ac:spMk id="33" creationId="{FD3A4F44-3EAE-E4B1-809E-A455D899D00A}"/>
          </ac:spMkLst>
        </pc:spChg>
        <pc:spChg chg="mod">
          <ac:chgData name="Aleks Poldma" userId="S::aleks.poldma@agilebydesign.com::9e3d82ce-709c-49d3-a6c1-c78d344a596c" providerId="AD" clId="Web-{B76C2CCA-AC78-BBEF-5032-F4B85461A909}" dt="2022-10-14T19:56:36.531" v="43" actId="1076"/>
          <ac:spMkLst>
            <pc:docMk/>
            <pc:sldMk cId="0" sldId="294"/>
            <ac:spMk id="34" creationId="{C19DD83B-E53D-1713-141A-4F3C3E9A2636}"/>
          </ac:spMkLst>
        </pc:spChg>
        <pc:spChg chg="mod">
          <ac:chgData name="Aleks Poldma" userId="S::aleks.poldma@agilebydesign.com::9e3d82ce-709c-49d3-a6c1-c78d344a596c" providerId="AD" clId="Web-{B76C2CCA-AC78-BBEF-5032-F4B85461A909}" dt="2022-10-14T19:56:36.547" v="44" actId="1076"/>
          <ac:spMkLst>
            <pc:docMk/>
            <pc:sldMk cId="0" sldId="294"/>
            <ac:spMk id="35" creationId="{4213F23B-D1EE-9D76-3E27-AD6DE6B22CFF}"/>
          </ac:spMkLst>
        </pc:spChg>
        <pc:spChg chg="mod">
          <ac:chgData name="Aleks Poldma" userId="S::aleks.poldma@agilebydesign.com::9e3d82ce-709c-49d3-a6c1-c78d344a596c" providerId="AD" clId="Web-{B76C2CCA-AC78-BBEF-5032-F4B85461A909}" dt="2022-10-14T19:56:36.562" v="45" actId="1076"/>
          <ac:spMkLst>
            <pc:docMk/>
            <pc:sldMk cId="0" sldId="294"/>
            <ac:spMk id="36" creationId="{E80E2594-DA99-F85B-3344-6B952689F7E0}"/>
          </ac:spMkLst>
        </pc:spChg>
      </pc:sldChg>
      <pc:sldChg chg="modSp">
        <pc:chgData name="Aleks Poldma" userId="S::aleks.poldma@agilebydesign.com::9e3d82ce-709c-49d3-a6c1-c78d344a596c" providerId="AD" clId="Web-{B76C2CCA-AC78-BBEF-5032-F4B85461A909}" dt="2022-10-14T19:56:08.843" v="40"/>
        <pc:sldMkLst>
          <pc:docMk/>
          <pc:sldMk cId="3412572535" sldId="2147375383"/>
        </pc:sldMkLst>
        <pc:spChg chg="mod">
          <ac:chgData name="Aleks Poldma" userId="S::aleks.poldma@agilebydesign.com::9e3d82ce-709c-49d3-a6c1-c78d344a596c" providerId="AD" clId="Web-{B76C2CCA-AC78-BBEF-5032-F4B85461A909}" dt="2022-10-14T19:56:08.843" v="40"/>
          <ac:spMkLst>
            <pc:docMk/>
            <pc:sldMk cId="3412572535" sldId="2147375383"/>
            <ac:spMk id="11" creationId="{B448E095-BA57-2FB0-11C7-91864EFDA1C4}"/>
          </ac:spMkLst>
        </pc:spChg>
      </pc:sldChg>
      <pc:sldChg chg="modSp">
        <pc:chgData name="Aleks Poldma" userId="S::aleks.poldma@agilebydesign.com::9e3d82ce-709c-49d3-a6c1-c78d344a596c" providerId="AD" clId="Web-{B76C2CCA-AC78-BBEF-5032-F4B85461A909}" dt="2022-10-14T19:57:18.360" v="48" actId="20577"/>
        <pc:sldMkLst>
          <pc:docMk/>
          <pc:sldMk cId="568723393" sldId="2147375452"/>
        </pc:sldMkLst>
        <pc:spChg chg="mod">
          <ac:chgData name="Aleks Poldma" userId="S::aleks.poldma@agilebydesign.com::9e3d82ce-709c-49d3-a6c1-c78d344a596c" providerId="AD" clId="Web-{B76C2CCA-AC78-BBEF-5032-F4B85461A909}" dt="2022-10-14T19:57:18.360" v="48" actId="20577"/>
          <ac:spMkLst>
            <pc:docMk/>
            <pc:sldMk cId="568723393" sldId="2147375452"/>
            <ac:spMk id="8" creationId="{CD78786A-8E8B-BAB4-E1FF-D15DB447CAEC}"/>
          </ac:spMkLst>
        </pc:spChg>
      </pc:sldChg>
      <pc:sldChg chg="delSp modSp">
        <pc:chgData name="Aleks Poldma" userId="S::aleks.poldma@agilebydesign.com::9e3d82ce-709c-49d3-a6c1-c78d344a596c" providerId="AD" clId="Web-{B76C2CCA-AC78-BBEF-5032-F4B85461A909}" dt="2022-10-14T19:48:34.912" v="16"/>
        <pc:sldMkLst>
          <pc:docMk/>
          <pc:sldMk cId="1240193712" sldId="2147375459"/>
        </pc:sldMkLst>
        <pc:spChg chg="del">
          <ac:chgData name="Aleks Poldma" userId="S::aleks.poldma@agilebydesign.com::9e3d82ce-709c-49d3-a6c1-c78d344a596c" providerId="AD" clId="Web-{B76C2CCA-AC78-BBEF-5032-F4B85461A909}" dt="2022-10-14T19:48:34.912" v="16"/>
          <ac:spMkLst>
            <pc:docMk/>
            <pc:sldMk cId="1240193712" sldId="2147375459"/>
            <ac:spMk id="9" creationId="{98871B27-4B4B-8CA6-5E89-585528475629}"/>
          </ac:spMkLst>
        </pc:spChg>
        <pc:spChg chg="del">
          <ac:chgData name="Aleks Poldma" userId="S::aleks.poldma@agilebydesign.com::9e3d82ce-709c-49d3-a6c1-c78d344a596c" providerId="AD" clId="Web-{B76C2CCA-AC78-BBEF-5032-F4B85461A909}" dt="2022-10-14T19:48:32.630" v="15"/>
          <ac:spMkLst>
            <pc:docMk/>
            <pc:sldMk cId="1240193712" sldId="2147375459"/>
            <ac:spMk id="10" creationId="{B6D3F352-7307-0F76-4B5A-C8CEF71FC0B0}"/>
          </ac:spMkLst>
        </pc:spChg>
        <pc:spChg chg="del">
          <ac:chgData name="Aleks Poldma" userId="S::aleks.poldma@agilebydesign.com::9e3d82ce-709c-49d3-a6c1-c78d344a596c" providerId="AD" clId="Web-{B76C2CCA-AC78-BBEF-5032-F4B85461A909}" dt="2022-10-14T19:48:22.865" v="12"/>
          <ac:spMkLst>
            <pc:docMk/>
            <pc:sldMk cId="1240193712" sldId="2147375459"/>
            <ac:spMk id="11" creationId="{95459AC0-56D2-65FD-FF82-319175EB7BA5}"/>
          </ac:spMkLst>
        </pc:spChg>
        <pc:spChg chg="del">
          <ac:chgData name="Aleks Poldma" userId="S::aleks.poldma@agilebydesign.com::9e3d82ce-709c-49d3-a6c1-c78d344a596c" providerId="AD" clId="Web-{B76C2CCA-AC78-BBEF-5032-F4B85461A909}" dt="2022-10-14T19:48:31.583" v="14"/>
          <ac:spMkLst>
            <pc:docMk/>
            <pc:sldMk cId="1240193712" sldId="2147375459"/>
            <ac:spMk id="13" creationId="{3492EB1B-43A2-4D22-BEF7-F810B1ADDCE9}"/>
          </ac:spMkLst>
        </pc:spChg>
        <pc:spChg chg="del">
          <ac:chgData name="Aleks Poldma" userId="S::aleks.poldma@agilebydesign.com::9e3d82ce-709c-49d3-a6c1-c78d344a596c" providerId="AD" clId="Web-{B76C2CCA-AC78-BBEF-5032-F4B85461A909}" dt="2022-10-14T19:48:22.036" v="11"/>
          <ac:spMkLst>
            <pc:docMk/>
            <pc:sldMk cId="1240193712" sldId="2147375459"/>
            <ac:spMk id="14" creationId="{A0D4E284-4A7E-04EE-AF6A-692780AC04DD}"/>
          </ac:spMkLst>
        </pc:spChg>
        <pc:spChg chg="del">
          <ac:chgData name="Aleks Poldma" userId="S::aleks.poldma@agilebydesign.com::9e3d82ce-709c-49d3-a6c1-c78d344a596c" providerId="AD" clId="Web-{B76C2CCA-AC78-BBEF-5032-F4B85461A909}" dt="2022-10-14T19:48:26.927" v="13"/>
          <ac:spMkLst>
            <pc:docMk/>
            <pc:sldMk cId="1240193712" sldId="2147375459"/>
            <ac:spMk id="18" creationId="{504F9169-115A-7257-2326-D0435F39CF67}"/>
          </ac:spMkLst>
        </pc:spChg>
        <pc:spChg chg="del">
          <ac:chgData name="Aleks Poldma" userId="S::aleks.poldma@agilebydesign.com::9e3d82ce-709c-49d3-a6c1-c78d344a596c" providerId="AD" clId="Web-{B76C2CCA-AC78-BBEF-5032-F4B85461A909}" dt="2022-10-14T19:48:20.411" v="10"/>
          <ac:spMkLst>
            <pc:docMk/>
            <pc:sldMk cId="1240193712" sldId="2147375459"/>
            <ac:spMk id="20" creationId="{444A602A-F6BF-0B68-A290-5C2A31D6E39D}"/>
          </ac:spMkLst>
        </pc:spChg>
        <pc:spChg chg="del">
          <ac:chgData name="Aleks Poldma" userId="S::aleks.poldma@agilebydesign.com::9e3d82ce-709c-49d3-a6c1-c78d344a596c" providerId="AD" clId="Web-{B76C2CCA-AC78-BBEF-5032-F4B85461A909}" dt="2022-10-14T19:48:18.239" v="9"/>
          <ac:spMkLst>
            <pc:docMk/>
            <pc:sldMk cId="1240193712" sldId="2147375459"/>
            <ac:spMk id="24" creationId="{151CD6A0-7AD8-0424-BCD7-3598F17CBD6D}"/>
          </ac:spMkLst>
        </pc:spChg>
        <pc:spChg chg="mod">
          <ac:chgData name="Aleks Poldma" userId="S::aleks.poldma@agilebydesign.com::9e3d82ce-709c-49d3-a6c1-c78d344a596c" providerId="AD" clId="Web-{B76C2CCA-AC78-BBEF-5032-F4B85461A909}" dt="2022-10-14T19:48:01.005" v="4" actId="1076"/>
          <ac:spMkLst>
            <pc:docMk/>
            <pc:sldMk cId="1240193712" sldId="2147375459"/>
            <ac:spMk id="50" creationId="{28296305-0C57-D3EC-1DC2-AF43C4A98BF0}"/>
          </ac:spMkLst>
        </pc:spChg>
        <pc:spChg chg="mod">
          <ac:chgData name="Aleks Poldma" userId="S::aleks.poldma@agilebydesign.com::9e3d82ce-709c-49d3-a6c1-c78d344a596c" providerId="AD" clId="Web-{B76C2CCA-AC78-BBEF-5032-F4B85461A909}" dt="2022-10-14T19:48:05.567" v="5" actId="1076"/>
          <ac:spMkLst>
            <pc:docMk/>
            <pc:sldMk cId="1240193712" sldId="2147375459"/>
            <ac:spMk id="51" creationId="{77EEFF0C-76F7-348D-4B5B-5789C9077153}"/>
          </ac:spMkLst>
        </pc:spChg>
        <pc:spChg chg="mod">
          <ac:chgData name="Aleks Poldma" userId="S::aleks.poldma@agilebydesign.com::9e3d82ce-709c-49d3-a6c1-c78d344a596c" providerId="AD" clId="Web-{B76C2CCA-AC78-BBEF-5032-F4B85461A909}" dt="2022-10-14T19:48:08.739" v="6" actId="1076"/>
          <ac:spMkLst>
            <pc:docMk/>
            <pc:sldMk cId="1240193712" sldId="2147375459"/>
            <ac:spMk id="52" creationId="{E1A6967D-7790-613D-9A34-7DE52FD26763}"/>
          </ac:spMkLst>
        </pc:spChg>
        <pc:spChg chg="mod">
          <ac:chgData name="Aleks Poldma" userId="S::aleks.poldma@agilebydesign.com::9e3d82ce-709c-49d3-a6c1-c78d344a596c" providerId="AD" clId="Web-{B76C2CCA-AC78-BBEF-5032-F4B85461A909}" dt="2022-10-14T19:48:15.911" v="8" actId="1076"/>
          <ac:spMkLst>
            <pc:docMk/>
            <pc:sldMk cId="1240193712" sldId="2147375459"/>
            <ac:spMk id="53" creationId="{5416CA2E-D4FB-F58E-0FA9-009F92F3D848}"/>
          </ac:spMkLst>
        </pc:spChg>
        <pc:spChg chg="mod">
          <ac:chgData name="Aleks Poldma" userId="S::aleks.poldma@agilebydesign.com::9e3d82ce-709c-49d3-a6c1-c78d344a596c" providerId="AD" clId="Web-{B76C2CCA-AC78-BBEF-5032-F4B85461A909}" dt="2022-10-14T19:48:13.786" v="7" actId="1076"/>
          <ac:spMkLst>
            <pc:docMk/>
            <pc:sldMk cId="1240193712" sldId="2147375459"/>
            <ac:spMk id="54" creationId="{4127E397-EC62-0127-53A4-54866397D546}"/>
          </ac:spMkLst>
        </pc:spChg>
      </pc:sldChg>
      <pc:sldChg chg="modSp">
        <pc:chgData name="Aleks Poldma" userId="S::aleks.poldma@agilebydesign.com::9e3d82ce-709c-49d3-a6c1-c78d344a596c" providerId="AD" clId="Web-{B76C2CCA-AC78-BBEF-5032-F4B85461A909}" dt="2022-10-14T18:40:13.326" v="3" actId="20577"/>
        <pc:sldMkLst>
          <pc:docMk/>
          <pc:sldMk cId="563664240" sldId="2147375466"/>
        </pc:sldMkLst>
        <pc:spChg chg="mod">
          <ac:chgData name="Aleks Poldma" userId="S::aleks.poldma@agilebydesign.com::9e3d82ce-709c-49d3-a6c1-c78d344a596c" providerId="AD" clId="Web-{B76C2CCA-AC78-BBEF-5032-F4B85461A909}" dt="2022-10-14T18:40:13.326" v="3" actId="20577"/>
          <ac:spMkLst>
            <pc:docMk/>
            <pc:sldMk cId="563664240" sldId="2147375466"/>
            <ac:spMk id="17" creationId="{AFF7C6D6-3EBB-AA1F-F989-B5ABE64E93C9}"/>
          </ac:spMkLst>
        </pc:spChg>
      </pc:sldChg>
      <pc:sldChg chg="delSp modSp">
        <pc:chgData name="Aleks Poldma" userId="S::aleks.poldma@agilebydesign.com::9e3d82ce-709c-49d3-a6c1-c78d344a596c" providerId="AD" clId="Web-{B76C2CCA-AC78-BBEF-5032-F4B85461A909}" dt="2022-10-14T19:49:31.616" v="31"/>
        <pc:sldMkLst>
          <pc:docMk/>
          <pc:sldMk cId="609396552" sldId="2147375553"/>
        </pc:sldMkLst>
        <pc:spChg chg="del">
          <ac:chgData name="Aleks Poldma" userId="S::aleks.poldma@agilebydesign.com::9e3d82ce-709c-49d3-a6c1-c78d344a596c" providerId="AD" clId="Web-{B76C2CCA-AC78-BBEF-5032-F4B85461A909}" dt="2022-10-14T19:49:11.600" v="24"/>
          <ac:spMkLst>
            <pc:docMk/>
            <pc:sldMk cId="609396552" sldId="2147375553"/>
            <ac:spMk id="9" creationId="{98871B27-4B4B-8CA6-5E89-585528475629}"/>
          </ac:spMkLst>
        </pc:spChg>
        <pc:spChg chg="del">
          <ac:chgData name="Aleks Poldma" userId="S::aleks.poldma@agilebydesign.com::9e3d82ce-709c-49d3-a6c1-c78d344a596c" providerId="AD" clId="Web-{B76C2CCA-AC78-BBEF-5032-F4B85461A909}" dt="2022-10-14T19:49:16.084" v="25"/>
          <ac:spMkLst>
            <pc:docMk/>
            <pc:sldMk cId="609396552" sldId="2147375553"/>
            <ac:spMk id="10" creationId="{B6D3F352-7307-0F76-4B5A-C8CEF71FC0B0}"/>
          </ac:spMkLst>
        </pc:spChg>
        <pc:spChg chg="del">
          <ac:chgData name="Aleks Poldma" userId="S::aleks.poldma@agilebydesign.com::9e3d82ce-709c-49d3-a6c1-c78d344a596c" providerId="AD" clId="Web-{B76C2CCA-AC78-BBEF-5032-F4B85461A909}" dt="2022-10-14T19:49:17.038" v="26"/>
          <ac:spMkLst>
            <pc:docMk/>
            <pc:sldMk cId="609396552" sldId="2147375553"/>
            <ac:spMk id="11" creationId="{95459AC0-56D2-65FD-FF82-319175EB7BA5}"/>
          </ac:spMkLst>
        </pc:spChg>
        <pc:spChg chg="del">
          <ac:chgData name="Aleks Poldma" userId="S::aleks.poldma@agilebydesign.com::9e3d82ce-709c-49d3-a6c1-c78d344a596c" providerId="AD" clId="Web-{B76C2CCA-AC78-BBEF-5032-F4B85461A909}" dt="2022-10-14T19:49:31.616" v="31"/>
          <ac:spMkLst>
            <pc:docMk/>
            <pc:sldMk cId="609396552" sldId="2147375553"/>
            <ac:spMk id="13" creationId="{3492EB1B-43A2-4D22-BEF7-F810B1ADDCE9}"/>
          </ac:spMkLst>
        </pc:spChg>
        <pc:spChg chg="del">
          <ac:chgData name="Aleks Poldma" userId="S::aleks.poldma@agilebydesign.com::9e3d82ce-709c-49d3-a6c1-c78d344a596c" providerId="AD" clId="Web-{B76C2CCA-AC78-BBEF-5032-F4B85461A909}" dt="2022-10-14T19:49:18.647" v="27"/>
          <ac:spMkLst>
            <pc:docMk/>
            <pc:sldMk cId="609396552" sldId="2147375553"/>
            <ac:spMk id="14" creationId="{A0D4E284-4A7E-04EE-AF6A-692780AC04DD}"/>
          </ac:spMkLst>
        </pc:spChg>
        <pc:spChg chg="del">
          <ac:chgData name="Aleks Poldma" userId="S::aleks.poldma@agilebydesign.com::9e3d82ce-709c-49d3-a6c1-c78d344a596c" providerId="AD" clId="Web-{B76C2CCA-AC78-BBEF-5032-F4B85461A909}" dt="2022-10-14T19:49:27.272" v="30"/>
          <ac:spMkLst>
            <pc:docMk/>
            <pc:sldMk cId="609396552" sldId="2147375553"/>
            <ac:spMk id="18" creationId="{504F9169-115A-7257-2326-D0435F39CF67}"/>
          </ac:spMkLst>
        </pc:spChg>
        <pc:spChg chg="del">
          <ac:chgData name="Aleks Poldma" userId="S::aleks.poldma@agilebydesign.com::9e3d82ce-709c-49d3-a6c1-c78d344a596c" providerId="AD" clId="Web-{B76C2CCA-AC78-BBEF-5032-F4B85461A909}" dt="2022-10-14T19:49:20.006" v="28"/>
          <ac:spMkLst>
            <pc:docMk/>
            <pc:sldMk cId="609396552" sldId="2147375553"/>
            <ac:spMk id="20" creationId="{444A602A-F6BF-0B68-A290-5C2A31D6E39D}"/>
          </ac:spMkLst>
        </pc:spChg>
        <pc:spChg chg="del">
          <ac:chgData name="Aleks Poldma" userId="S::aleks.poldma@agilebydesign.com::9e3d82ce-709c-49d3-a6c1-c78d344a596c" providerId="AD" clId="Web-{B76C2CCA-AC78-BBEF-5032-F4B85461A909}" dt="2022-10-14T19:49:23.866" v="29"/>
          <ac:spMkLst>
            <pc:docMk/>
            <pc:sldMk cId="609396552" sldId="2147375553"/>
            <ac:spMk id="24" creationId="{151CD6A0-7AD8-0424-BCD7-3598F17CBD6D}"/>
          </ac:spMkLst>
        </pc:spChg>
        <pc:spChg chg="mod">
          <ac:chgData name="Aleks Poldma" userId="S::aleks.poldma@agilebydesign.com::9e3d82ce-709c-49d3-a6c1-c78d344a596c" providerId="AD" clId="Web-{B76C2CCA-AC78-BBEF-5032-F4B85461A909}" dt="2022-10-14T19:49:06.740" v="23"/>
          <ac:spMkLst>
            <pc:docMk/>
            <pc:sldMk cId="609396552" sldId="2147375553"/>
            <ac:spMk id="50" creationId="{28296305-0C57-D3EC-1DC2-AF43C4A98BF0}"/>
          </ac:spMkLst>
        </pc:spChg>
      </pc:sldChg>
      <pc:sldChg chg="delSp">
        <pc:chgData name="Aleks Poldma" userId="S::aleks.poldma@agilebydesign.com::9e3d82ce-709c-49d3-a6c1-c78d344a596c" providerId="AD" clId="Web-{B76C2CCA-AC78-BBEF-5032-F4B85461A909}" dt="2022-10-14T19:49:59.085" v="39"/>
        <pc:sldMkLst>
          <pc:docMk/>
          <pc:sldMk cId="3112215660" sldId="2147375554"/>
        </pc:sldMkLst>
        <pc:spChg chg="del">
          <ac:chgData name="Aleks Poldma" userId="S::aleks.poldma@agilebydesign.com::9e3d82ce-709c-49d3-a6c1-c78d344a596c" providerId="AD" clId="Web-{B76C2CCA-AC78-BBEF-5032-F4B85461A909}" dt="2022-10-14T19:49:43.554" v="32"/>
          <ac:spMkLst>
            <pc:docMk/>
            <pc:sldMk cId="3112215660" sldId="2147375554"/>
            <ac:spMk id="9" creationId="{98871B27-4B4B-8CA6-5E89-585528475629}"/>
          </ac:spMkLst>
        </pc:spChg>
        <pc:spChg chg="del">
          <ac:chgData name="Aleks Poldma" userId="S::aleks.poldma@agilebydesign.com::9e3d82ce-709c-49d3-a6c1-c78d344a596c" providerId="AD" clId="Web-{B76C2CCA-AC78-BBEF-5032-F4B85461A909}" dt="2022-10-14T19:49:49.710" v="34"/>
          <ac:spMkLst>
            <pc:docMk/>
            <pc:sldMk cId="3112215660" sldId="2147375554"/>
            <ac:spMk id="10" creationId="{B6D3F352-7307-0F76-4B5A-C8CEF71FC0B0}"/>
          </ac:spMkLst>
        </pc:spChg>
        <pc:spChg chg="del">
          <ac:chgData name="Aleks Poldma" userId="S::aleks.poldma@agilebydesign.com::9e3d82ce-709c-49d3-a6c1-c78d344a596c" providerId="AD" clId="Web-{B76C2CCA-AC78-BBEF-5032-F4B85461A909}" dt="2022-10-14T19:49:46.601" v="33"/>
          <ac:spMkLst>
            <pc:docMk/>
            <pc:sldMk cId="3112215660" sldId="2147375554"/>
            <ac:spMk id="11" creationId="{95459AC0-56D2-65FD-FF82-319175EB7BA5}"/>
          </ac:spMkLst>
        </pc:spChg>
        <pc:spChg chg="del">
          <ac:chgData name="Aleks Poldma" userId="S::aleks.poldma@agilebydesign.com::9e3d82ce-709c-49d3-a6c1-c78d344a596c" providerId="AD" clId="Web-{B76C2CCA-AC78-BBEF-5032-F4B85461A909}" dt="2022-10-14T19:49:53.554" v="36"/>
          <ac:spMkLst>
            <pc:docMk/>
            <pc:sldMk cId="3112215660" sldId="2147375554"/>
            <ac:spMk id="13" creationId="{3492EB1B-43A2-4D22-BEF7-F810B1ADDCE9}"/>
          </ac:spMkLst>
        </pc:spChg>
        <pc:spChg chg="del">
          <ac:chgData name="Aleks Poldma" userId="S::aleks.poldma@agilebydesign.com::9e3d82ce-709c-49d3-a6c1-c78d344a596c" providerId="AD" clId="Web-{B76C2CCA-AC78-BBEF-5032-F4B85461A909}" dt="2022-10-14T19:49:51.413" v="35"/>
          <ac:spMkLst>
            <pc:docMk/>
            <pc:sldMk cId="3112215660" sldId="2147375554"/>
            <ac:spMk id="14" creationId="{A0D4E284-4A7E-04EE-AF6A-692780AC04DD}"/>
          </ac:spMkLst>
        </pc:spChg>
        <pc:spChg chg="del">
          <ac:chgData name="Aleks Poldma" userId="S::aleks.poldma@agilebydesign.com::9e3d82ce-709c-49d3-a6c1-c78d344a596c" providerId="AD" clId="Web-{B76C2CCA-AC78-BBEF-5032-F4B85461A909}" dt="2022-10-14T19:49:55.366" v="37"/>
          <ac:spMkLst>
            <pc:docMk/>
            <pc:sldMk cId="3112215660" sldId="2147375554"/>
            <ac:spMk id="18" creationId="{504F9169-115A-7257-2326-D0435F39CF67}"/>
          </ac:spMkLst>
        </pc:spChg>
        <pc:spChg chg="del">
          <ac:chgData name="Aleks Poldma" userId="S::aleks.poldma@agilebydesign.com::9e3d82ce-709c-49d3-a6c1-c78d344a596c" providerId="AD" clId="Web-{B76C2CCA-AC78-BBEF-5032-F4B85461A909}" dt="2022-10-14T19:49:59.085" v="39"/>
          <ac:spMkLst>
            <pc:docMk/>
            <pc:sldMk cId="3112215660" sldId="2147375554"/>
            <ac:spMk id="20" creationId="{444A602A-F6BF-0B68-A290-5C2A31D6E39D}"/>
          </ac:spMkLst>
        </pc:spChg>
        <pc:spChg chg="del">
          <ac:chgData name="Aleks Poldma" userId="S::aleks.poldma@agilebydesign.com::9e3d82ce-709c-49d3-a6c1-c78d344a596c" providerId="AD" clId="Web-{B76C2CCA-AC78-BBEF-5032-F4B85461A909}" dt="2022-10-14T19:49:57.148" v="38"/>
          <ac:spMkLst>
            <pc:docMk/>
            <pc:sldMk cId="3112215660" sldId="2147375554"/>
            <ac:spMk id="24" creationId="{151CD6A0-7AD8-0424-BCD7-3598F17CBD6D}"/>
          </ac:spMkLst>
        </pc:spChg>
      </pc:sldChg>
    </pc:docChg>
  </pc:docChgLst>
  <pc:docChgLst>
    <pc:chgData name="Tanya Conner-Green" userId="e5a553c7-9f74-4977-aa13-7765d63dcb6f" providerId="ADAL" clId="{CC501747-BBAE-C94D-BD5E-C653F9CD5959}"/>
    <pc:docChg chg="undo redo custSel addSld delSld modSld sldOrd addMainMaster delMainMaster modMainMaster">
      <pc:chgData name="Tanya Conner-Green" userId="e5a553c7-9f74-4977-aa13-7765d63dcb6f" providerId="ADAL" clId="{CC501747-BBAE-C94D-BD5E-C653F9CD5959}" dt="2022-10-17T18:07:35.667" v="9047" actId="14100"/>
      <pc:docMkLst>
        <pc:docMk/>
      </pc:docMkLst>
      <pc:sldChg chg="addSp delSp modSp mod modClrScheme addCm delCm chgLayout">
        <pc:chgData name="Tanya Conner-Green" userId="e5a553c7-9f74-4977-aa13-7765d63dcb6f" providerId="ADAL" clId="{CC501747-BBAE-C94D-BD5E-C653F9CD5959}" dt="2022-10-12T17:37:05.333" v="7770"/>
        <pc:sldMkLst>
          <pc:docMk/>
          <pc:sldMk cId="4031378185" sldId="262"/>
        </pc:sldMkLst>
        <pc:spChg chg="add mod ord">
          <ac:chgData name="Tanya Conner-Green" userId="e5a553c7-9f74-4977-aa13-7765d63dcb6f" providerId="ADAL" clId="{CC501747-BBAE-C94D-BD5E-C653F9CD5959}" dt="2022-10-06T14:28:02.267" v="6484" actId="20577"/>
          <ac:spMkLst>
            <pc:docMk/>
            <pc:sldMk cId="4031378185" sldId="262"/>
            <ac:spMk id="2" creationId="{F8123908-DF5F-E50B-72CF-F9286DE876CF}"/>
          </ac:spMkLst>
        </pc:spChg>
        <pc:spChg chg="add mod ord">
          <ac:chgData name="Tanya Conner-Green" userId="e5a553c7-9f74-4977-aa13-7765d63dcb6f" providerId="ADAL" clId="{CC501747-BBAE-C94D-BD5E-C653F9CD5959}" dt="2022-10-06T14:28:43.931" v="6500" actId="27636"/>
          <ac:spMkLst>
            <pc:docMk/>
            <pc:sldMk cId="4031378185" sldId="262"/>
            <ac:spMk id="3" creationId="{000F28D8-B0FE-4EE6-6A52-791115CBD095}"/>
          </ac:spMkLst>
        </pc:spChg>
        <pc:spChg chg="mod">
          <ac:chgData name="Tanya Conner-Green" userId="e5a553c7-9f74-4977-aa13-7765d63dcb6f" providerId="ADAL" clId="{CC501747-BBAE-C94D-BD5E-C653F9CD5959}" dt="2022-08-08T19:52:56.136" v="1239" actId="207"/>
          <ac:spMkLst>
            <pc:docMk/>
            <pc:sldMk cId="4031378185" sldId="262"/>
            <ac:spMk id="349" creationId="{00000000-0000-0000-0000-000000000000}"/>
          </ac:spMkLst>
        </pc:spChg>
        <pc:spChg chg="mod">
          <ac:chgData name="Tanya Conner-Green" userId="e5a553c7-9f74-4977-aa13-7765d63dcb6f" providerId="ADAL" clId="{CC501747-BBAE-C94D-BD5E-C653F9CD5959}" dt="2022-08-08T19:53:10.302" v="1243" actId="208"/>
          <ac:spMkLst>
            <pc:docMk/>
            <pc:sldMk cId="4031378185" sldId="262"/>
            <ac:spMk id="350"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51" creationId="{00000000-0000-0000-0000-000000000000}"/>
          </ac:spMkLst>
        </pc:spChg>
        <pc:spChg chg="del mod">
          <ac:chgData name="Tanya Conner-Green" userId="e5a553c7-9f74-4977-aa13-7765d63dcb6f" providerId="ADAL" clId="{CC501747-BBAE-C94D-BD5E-C653F9CD5959}" dt="2022-10-06T14:28:25.966" v="6490" actId="478"/>
          <ac:spMkLst>
            <pc:docMk/>
            <pc:sldMk cId="4031378185" sldId="262"/>
            <ac:spMk id="352" creationId="{00000000-0000-0000-0000-000000000000}"/>
          </ac:spMkLst>
        </pc:spChg>
        <pc:spChg chg="del mod">
          <ac:chgData name="Tanya Conner-Green" userId="e5a553c7-9f74-4977-aa13-7765d63dcb6f" providerId="ADAL" clId="{CC501747-BBAE-C94D-BD5E-C653F9CD5959}" dt="2022-10-06T14:28:35.531" v="6495" actId="478"/>
          <ac:spMkLst>
            <pc:docMk/>
            <pc:sldMk cId="4031378185" sldId="262"/>
            <ac:spMk id="353"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54" creationId="{00000000-0000-0000-0000-000000000000}"/>
          </ac:spMkLst>
        </pc:spChg>
        <pc:spChg chg="mod">
          <ac:chgData name="Tanya Conner-Green" userId="e5a553c7-9f74-4977-aa13-7765d63dcb6f" providerId="ADAL" clId="{CC501747-BBAE-C94D-BD5E-C653F9CD5959}" dt="2022-08-08T22:36:28.283" v="2796" actId="207"/>
          <ac:spMkLst>
            <pc:docMk/>
            <pc:sldMk cId="4031378185" sldId="262"/>
            <ac:spMk id="355"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56" creationId="{00000000-0000-0000-0000-000000000000}"/>
          </ac:spMkLst>
        </pc:spChg>
        <pc:spChg chg="mod">
          <ac:chgData name="Tanya Conner-Green" userId="e5a553c7-9f74-4977-aa13-7765d63dcb6f" providerId="ADAL" clId="{CC501747-BBAE-C94D-BD5E-C653F9CD5959}" dt="2022-10-06T14:28:32.025" v="6494" actId="21"/>
          <ac:spMkLst>
            <pc:docMk/>
            <pc:sldMk cId="4031378185" sldId="262"/>
            <ac:spMk id="359"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60"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61"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63"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64"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65"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66"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67"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68"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69" creationId="{00000000-0000-0000-0000-000000000000}"/>
          </ac:spMkLst>
        </pc:spChg>
        <pc:spChg chg="mod">
          <ac:chgData name="Tanya Conner-Green" userId="e5a553c7-9f74-4977-aa13-7765d63dcb6f" providerId="ADAL" clId="{CC501747-BBAE-C94D-BD5E-C653F9CD5959}" dt="2022-08-08T20:06:56.168" v="1366" actId="2085"/>
          <ac:spMkLst>
            <pc:docMk/>
            <pc:sldMk cId="4031378185" sldId="262"/>
            <ac:spMk id="370"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1"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2"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3"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4"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5"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6" creationId="{00000000-0000-0000-0000-000000000000}"/>
          </ac:spMkLst>
        </pc:spChg>
        <pc:spChg chg="mod">
          <ac:chgData name="Tanya Conner-Green" userId="e5a553c7-9f74-4977-aa13-7765d63dcb6f" providerId="ADAL" clId="{CC501747-BBAE-C94D-BD5E-C653F9CD5959}" dt="2022-08-08T22:36:33.433" v="2797" actId="207"/>
          <ac:spMkLst>
            <pc:docMk/>
            <pc:sldMk cId="4031378185" sldId="262"/>
            <ac:spMk id="377" creationId="{00000000-0000-0000-0000-000000000000}"/>
          </ac:spMkLst>
        </pc:spChg>
        <pc:spChg chg="del mod">
          <ac:chgData name="Tanya Conner-Green" userId="e5a553c7-9f74-4977-aa13-7765d63dcb6f" providerId="ADAL" clId="{CC501747-BBAE-C94D-BD5E-C653F9CD5959}" dt="2022-10-06T14:28:45.970" v="6502"/>
          <ac:spMkLst>
            <pc:docMk/>
            <pc:sldMk cId="4031378185" sldId="262"/>
            <ac:spMk id="378"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80"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81"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82" creationId="{00000000-0000-0000-0000-000000000000}"/>
          </ac:spMkLst>
        </pc:spChg>
        <pc:spChg chg="mod">
          <ac:chgData name="Tanya Conner-Green" userId="e5a553c7-9f74-4977-aa13-7765d63dcb6f" providerId="ADAL" clId="{CC501747-BBAE-C94D-BD5E-C653F9CD5959}" dt="2022-08-08T22:36:26.369" v="2795" actId="207"/>
          <ac:spMkLst>
            <pc:docMk/>
            <pc:sldMk cId="4031378185" sldId="262"/>
            <ac:spMk id="383" creationId="{00000000-0000-0000-0000-000000000000}"/>
          </ac:spMkLst>
        </pc:spChg>
        <pc:grpChg chg="mod">
          <ac:chgData name="Tanya Conner-Green" userId="e5a553c7-9f74-4977-aa13-7765d63dcb6f" providerId="ADAL" clId="{CC501747-BBAE-C94D-BD5E-C653F9CD5959}" dt="2022-08-08T22:36:26.369" v="2795" actId="207"/>
          <ac:grpSpMkLst>
            <pc:docMk/>
            <pc:sldMk cId="4031378185" sldId="262"/>
            <ac:grpSpMk id="362" creationId="{00000000-0000-0000-0000-000000000000}"/>
          </ac:grpSpMkLst>
        </pc:grpChg>
        <pc:grpChg chg="mod">
          <ac:chgData name="Tanya Conner-Green" userId="e5a553c7-9f74-4977-aa13-7765d63dcb6f" providerId="ADAL" clId="{CC501747-BBAE-C94D-BD5E-C653F9CD5959}" dt="2022-08-08T22:36:26.369" v="2795" actId="207"/>
          <ac:grpSpMkLst>
            <pc:docMk/>
            <pc:sldMk cId="4031378185" sldId="262"/>
            <ac:grpSpMk id="379" creationId="{00000000-0000-0000-0000-000000000000}"/>
          </ac:grpSpMkLst>
        </pc:grpChg>
      </pc:sldChg>
      <pc:sldChg chg="addSp delSp modSp mod modClrScheme chgLayout">
        <pc:chgData name="Tanya Conner-Green" userId="e5a553c7-9f74-4977-aa13-7765d63dcb6f" providerId="ADAL" clId="{CC501747-BBAE-C94D-BD5E-C653F9CD5959}" dt="2022-10-06T14:27:51.242" v="6480" actId="478"/>
        <pc:sldMkLst>
          <pc:docMk/>
          <pc:sldMk cId="819526783" sldId="263"/>
        </pc:sldMkLst>
        <pc:spChg chg="add mod ord">
          <ac:chgData name="Tanya Conner-Green" userId="e5a553c7-9f74-4977-aa13-7765d63dcb6f" providerId="ADAL" clId="{CC501747-BBAE-C94D-BD5E-C653F9CD5959}" dt="2022-10-06T14:27:11.399" v="6466" actId="20577"/>
          <ac:spMkLst>
            <pc:docMk/>
            <pc:sldMk cId="819526783" sldId="263"/>
            <ac:spMk id="2" creationId="{2B06E257-63F6-C7E6-4DB1-1ED2DD49D3E4}"/>
          </ac:spMkLst>
        </pc:spChg>
        <pc:spChg chg="add mod ord">
          <ac:chgData name="Tanya Conner-Green" userId="e5a553c7-9f74-4977-aa13-7765d63dcb6f" providerId="ADAL" clId="{CC501747-BBAE-C94D-BD5E-C653F9CD5959}" dt="2022-10-06T14:27:44.022" v="6479" actId="14100"/>
          <ac:spMkLst>
            <pc:docMk/>
            <pc:sldMk cId="819526783" sldId="263"/>
            <ac:spMk id="3" creationId="{9F77FEA0-86B5-0679-5276-9C48236B401E}"/>
          </ac:spMkLst>
        </pc:spChg>
        <pc:spChg chg="mod">
          <ac:chgData name="Tanya Conner-Green" userId="e5a553c7-9f74-4977-aa13-7765d63dcb6f" providerId="ADAL" clId="{CC501747-BBAE-C94D-BD5E-C653F9CD5959}" dt="2022-08-08T19:54:29.182" v="1254" actId="207"/>
          <ac:spMkLst>
            <pc:docMk/>
            <pc:sldMk cId="819526783" sldId="263"/>
            <ac:spMk id="35" creationId="{3A1C391D-7A58-551D-5748-9A68353BD50F}"/>
          </ac:spMkLst>
        </pc:spChg>
        <pc:spChg chg="mod">
          <ac:chgData name="Tanya Conner-Green" userId="e5a553c7-9f74-4977-aa13-7765d63dcb6f" providerId="ADAL" clId="{CC501747-BBAE-C94D-BD5E-C653F9CD5959}" dt="2022-08-08T19:54:39.057" v="1257" actId="207"/>
          <ac:spMkLst>
            <pc:docMk/>
            <pc:sldMk cId="819526783" sldId="263"/>
            <ac:spMk id="36" creationId="{617C9DF8-1E81-D8C3-8112-8DCA7FBD464E}"/>
          </ac:spMkLst>
        </pc:spChg>
        <pc:spChg chg="mod">
          <ac:chgData name="Tanya Conner-Green" userId="e5a553c7-9f74-4977-aa13-7765d63dcb6f" providerId="ADAL" clId="{CC501747-BBAE-C94D-BD5E-C653F9CD5959}" dt="2022-08-08T22:36:45.452" v="2798" actId="207"/>
          <ac:spMkLst>
            <pc:docMk/>
            <pc:sldMk cId="819526783" sldId="263"/>
            <ac:spMk id="37" creationId="{9772BD07-36D7-50AC-1AC2-EFA6A8BE37F3}"/>
          </ac:spMkLst>
        </pc:spChg>
        <pc:spChg chg="mod">
          <ac:chgData name="Tanya Conner-Green" userId="e5a553c7-9f74-4977-aa13-7765d63dcb6f" providerId="ADAL" clId="{CC501747-BBAE-C94D-BD5E-C653F9CD5959}" dt="2022-10-06T14:27:15.237" v="6467" actId="21"/>
          <ac:spMkLst>
            <pc:docMk/>
            <pc:sldMk cId="819526783" sldId="263"/>
            <ac:spMk id="388" creationId="{00000000-0000-0000-0000-000000000000}"/>
          </ac:spMkLst>
        </pc:spChg>
        <pc:spChg chg="del mod">
          <ac:chgData name="Tanya Conner-Green" userId="e5a553c7-9f74-4977-aa13-7765d63dcb6f" providerId="ADAL" clId="{CC501747-BBAE-C94D-BD5E-C653F9CD5959}" dt="2022-10-06T14:27:51.242" v="6480" actId="478"/>
          <ac:spMkLst>
            <pc:docMk/>
            <pc:sldMk cId="819526783" sldId="263"/>
            <ac:spMk id="389" creationId="{00000000-0000-0000-0000-000000000000}"/>
          </ac:spMkLst>
        </pc:spChg>
        <pc:spChg chg="mod">
          <ac:chgData name="Tanya Conner-Green" userId="e5a553c7-9f74-4977-aa13-7765d63dcb6f" providerId="ADAL" clId="{CC501747-BBAE-C94D-BD5E-C653F9CD5959}" dt="2022-10-06T14:27:33.491" v="6473" actId="21"/>
          <ac:spMkLst>
            <pc:docMk/>
            <pc:sldMk cId="819526783" sldId="263"/>
            <ac:spMk id="391"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3"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4"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5"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6"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7"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398"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399"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00"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01"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02"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3"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4"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5"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6"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7"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08"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09"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10"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11"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12"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13"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14"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16" creationId="{00000000-0000-0000-0000-000000000000}"/>
          </ac:spMkLst>
        </pc:spChg>
        <pc:spChg chg="mod">
          <ac:chgData name="Tanya Conner-Green" userId="e5a553c7-9f74-4977-aa13-7765d63dcb6f" providerId="ADAL" clId="{CC501747-BBAE-C94D-BD5E-C653F9CD5959}" dt="2022-08-08T22:36:45.452" v="2798" actId="207"/>
          <ac:spMkLst>
            <pc:docMk/>
            <pc:sldMk cId="819526783" sldId="263"/>
            <ac:spMk id="417" creationId="{00000000-0000-0000-0000-000000000000}"/>
          </ac:spMkLst>
        </pc:spChg>
        <pc:spChg chg="mod">
          <ac:chgData name="Tanya Conner-Green" userId="e5a553c7-9f74-4977-aa13-7765d63dcb6f" providerId="ADAL" clId="{CC501747-BBAE-C94D-BD5E-C653F9CD5959}" dt="2022-08-08T20:04:31.872" v="1355" actId="207"/>
          <ac:spMkLst>
            <pc:docMk/>
            <pc:sldMk cId="819526783" sldId="263"/>
            <ac:spMk id="418" creationId="{00000000-0000-0000-0000-000000000000}"/>
          </ac:spMkLst>
        </pc:spChg>
        <pc:spChg chg="mod">
          <ac:chgData name="Tanya Conner-Green" userId="e5a553c7-9f74-4977-aa13-7765d63dcb6f" providerId="ADAL" clId="{CC501747-BBAE-C94D-BD5E-C653F9CD5959}" dt="2022-08-08T20:07:20.121" v="1367" actId="2085"/>
          <ac:spMkLst>
            <pc:docMk/>
            <pc:sldMk cId="819526783" sldId="263"/>
            <ac:spMk id="419" creationId="{00000000-0000-0000-0000-000000000000}"/>
          </ac:spMkLst>
        </pc:spChg>
        <pc:spChg chg="del mod">
          <ac:chgData name="Tanya Conner-Green" userId="e5a553c7-9f74-4977-aa13-7765d63dcb6f" providerId="ADAL" clId="{CC501747-BBAE-C94D-BD5E-C653F9CD5959}" dt="2022-10-06T14:27:07.172" v="6463" actId="478"/>
          <ac:spMkLst>
            <pc:docMk/>
            <pc:sldMk cId="819526783" sldId="263"/>
            <ac:spMk id="420" creationId="{00000000-0000-0000-0000-000000000000}"/>
          </ac:spMkLst>
        </pc:spChg>
      </pc:sldChg>
      <pc:sldChg chg="addSp delSp modSp mod modClrScheme chgLayout">
        <pc:chgData name="Tanya Conner-Green" userId="e5a553c7-9f74-4977-aa13-7765d63dcb6f" providerId="ADAL" clId="{CC501747-BBAE-C94D-BD5E-C653F9CD5959}" dt="2022-10-06T14:24:42.025" v="6412" actId="20577"/>
        <pc:sldMkLst>
          <pc:docMk/>
          <pc:sldMk cId="1601513520" sldId="264"/>
        </pc:sldMkLst>
        <pc:spChg chg="add mod ord">
          <ac:chgData name="Tanya Conner-Green" userId="e5a553c7-9f74-4977-aa13-7765d63dcb6f" providerId="ADAL" clId="{CC501747-BBAE-C94D-BD5E-C653F9CD5959}" dt="2022-10-06T14:23:53.689" v="6401" actId="700"/>
          <ac:spMkLst>
            <pc:docMk/>
            <pc:sldMk cId="1601513520" sldId="264"/>
            <ac:spMk id="2" creationId="{57A142BD-D79F-D923-B580-A04EFAC4E0DD}"/>
          </ac:spMkLst>
        </pc:spChg>
        <pc:spChg chg="add del mod ord">
          <ac:chgData name="Tanya Conner-Green" userId="e5a553c7-9f74-4977-aa13-7765d63dcb6f" providerId="ADAL" clId="{CC501747-BBAE-C94D-BD5E-C653F9CD5959}" dt="2022-10-06T14:23:34.769" v="6396" actId="478"/>
          <ac:spMkLst>
            <pc:docMk/>
            <pc:sldMk cId="1601513520" sldId="264"/>
            <ac:spMk id="3" creationId="{A52A2CFD-6C96-55C7-D1FD-45739FD97D2E}"/>
          </ac:spMkLst>
        </pc:spChg>
        <pc:spChg chg="add mod ord">
          <ac:chgData name="Tanya Conner-Green" userId="e5a553c7-9f74-4977-aa13-7765d63dcb6f" providerId="ADAL" clId="{CC501747-BBAE-C94D-BD5E-C653F9CD5959}" dt="2022-10-06T14:24:42.025" v="6412" actId="20577"/>
          <ac:spMkLst>
            <pc:docMk/>
            <pc:sldMk cId="1601513520" sldId="264"/>
            <ac:spMk id="4" creationId="{F8DBE6B5-8DCC-1315-7635-97F286E7D976}"/>
          </ac:spMkLst>
        </pc:spChg>
        <pc:spChg chg="mod">
          <ac:chgData name="Tanya Conner-Green" userId="e5a553c7-9f74-4977-aa13-7765d63dcb6f" providerId="ADAL" clId="{CC501747-BBAE-C94D-BD5E-C653F9CD5959}" dt="2022-08-08T19:55:14.137" v="1262" actId="208"/>
          <ac:spMkLst>
            <pc:docMk/>
            <pc:sldMk cId="1601513520" sldId="264"/>
            <ac:spMk id="35" creationId="{6DF794ED-5CE9-A0E7-D908-37FDF4176A21}"/>
          </ac:spMkLst>
        </pc:spChg>
        <pc:spChg chg="mod">
          <ac:chgData name="Tanya Conner-Green" userId="e5a553c7-9f74-4977-aa13-7765d63dcb6f" providerId="ADAL" clId="{CC501747-BBAE-C94D-BD5E-C653F9CD5959}" dt="2022-08-08T19:55:24.286" v="1265" actId="208"/>
          <ac:spMkLst>
            <pc:docMk/>
            <pc:sldMk cId="1601513520" sldId="264"/>
            <ac:spMk id="36" creationId="{48EAEBC4-801E-5BBF-3F73-B5327B182970}"/>
          </ac:spMkLst>
        </pc:spChg>
        <pc:spChg chg="mod">
          <ac:chgData name="Tanya Conner-Green" userId="e5a553c7-9f74-4977-aa13-7765d63dcb6f" providerId="ADAL" clId="{CC501747-BBAE-C94D-BD5E-C653F9CD5959}" dt="2022-08-08T22:36:55.650" v="2799" actId="207"/>
          <ac:spMkLst>
            <pc:docMk/>
            <pc:sldMk cId="1601513520" sldId="264"/>
            <ac:spMk id="37" creationId="{C3F02C2E-6291-2B46-33B3-02F5BBBCAD83}"/>
          </ac:spMkLst>
        </pc:spChg>
        <pc:spChg chg="add del mod">
          <ac:chgData name="Tanya Conner-Green" userId="e5a553c7-9f74-4977-aa13-7765d63dcb6f" providerId="ADAL" clId="{CC501747-BBAE-C94D-BD5E-C653F9CD5959}" dt="2022-10-06T14:23:43.116" v="6400" actId="478"/>
          <ac:spMkLst>
            <pc:docMk/>
            <pc:sldMk cId="1601513520" sldId="264"/>
            <ac:spMk id="425" creationId="{00000000-0000-0000-0000-000000000000}"/>
          </ac:spMkLst>
        </pc:spChg>
        <pc:spChg chg="mod">
          <ac:chgData name="Tanya Conner-Green" userId="e5a553c7-9f74-4977-aa13-7765d63dcb6f" providerId="ADAL" clId="{CC501747-BBAE-C94D-BD5E-C653F9CD5959}" dt="2022-10-06T14:24:08.389" v="6402" actId="21"/>
          <ac:spMkLst>
            <pc:docMk/>
            <pc:sldMk cId="1601513520" sldId="264"/>
            <ac:spMk id="430" creationId="{00000000-0000-0000-0000-000000000000}"/>
          </ac:spMkLst>
        </pc:spChg>
        <pc:spChg chg="del mod">
          <ac:chgData name="Tanya Conner-Green" userId="e5a553c7-9f74-4977-aa13-7765d63dcb6f" providerId="ADAL" clId="{CC501747-BBAE-C94D-BD5E-C653F9CD5959}" dt="2022-10-06T14:24:29.085" v="6408" actId="478"/>
          <ac:spMkLst>
            <pc:docMk/>
            <pc:sldMk cId="1601513520" sldId="264"/>
            <ac:spMk id="431" creationId="{00000000-0000-0000-0000-000000000000}"/>
          </ac:spMkLst>
        </pc:spChg>
        <pc:spChg chg="del mod">
          <ac:chgData name="Tanya Conner-Green" userId="e5a553c7-9f74-4977-aa13-7765d63dcb6f" providerId="ADAL" clId="{CC501747-BBAE-C94D-BD5E-C653F9CD5959}" dt="2022-10-06T14:24:37.445" v="6410" actId="478"/>
          <ac:spMkLst>
            <pc:docMk/>
            <pc:sldMk cId="1601513520" sldId="264"/>
            <ac:spMk id="433" creationId="{00000000-0000-0000-0000-000000000000}"/>
          </ac:spMkLst>
        </pc:spChg>
        <pc:spChg chg="mod">
          <ac:chgData name="Tanya Conner-Green" userId="e5a553c7-9f74-4977-aa13-7765d63dcb6f" providerId="ADAL" clId="{CC501747-BBAE-C94D-BD5E-C653F9CD5959}" dt="2022-08-08T20:07:30.732" v="1368" actId="2085"/>
          <ac:spMkLst>
            <pc:docMk/>
            <pc:sldMk cId="1601513520" sldId="264"/>
            <ac:spMk id="437" creationId="{00000000-0000-0000-0000-000000000000}"/>
          </ac:spMkLst>
        </pc:spChg>
        <pc:spChg chg="mod">
          <ac:chgData name="Tanya Conner-Green" userId="e5a553c7-9f74-4977-aa13-7765d63dcb6f" providerId="ADAL" clId="{CC501747-BBAE-C94D-BD5E-C653F9CD5959}" dt="2022-08-08T20:07:30.732" v="1368" actId="2085"/>
          <ac:spMkLst>
            <pc:docMk/>
            <pc:sldMk cId="1601513520" sldId="264"/>
            <ac:spMk id="438"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39"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0"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1" creationId="{00000000-0000-0000-0000-000000000000}"/>
          </ac:spMkLst>
        </pc:spChg>
        <pc:spChg chg="mod">
          <ac:chgData name="Tanya Conner-Green" userId="e5a553c7-9f74-4977-aa13-7765d63dcb6f" providerId="ADAL" clId="{CC501747-BBAE-C94D-BD5E-C653F9CD5959}" dt="2022-08-08T19:55:45.898" v="1273" actId="1036"/>
          <ac:spMkLst>
            <pc:docMk/>
            <pc:sldMk cId="1601513520" sldId="264"/>
            <ac:spMk id="442" creationId="{00000000-0000-0000-0000-000000000000}"/>
          </ac:spMkLst>
        </pc:spChg>
        <pc:spChg chg="mod">
          <ac:chgData name="Tanya Conner-Green" userId="e5a553c7-9f74-4977-aa13-7765d63dcb6f" providerId="ADAL" clId="{CC501747-BBAE-C94D-BD5E-C653F9CD5959}" dt="2022-08-08T19:55:45.898" v="1273" actId="1036"/>
          <ac:spMkLst>
            <pc:docMk/>
            <pc:sldMk cId="1601513520" sldId="264"/>
            <ac:spMk id="443" creationId="{00000000-0000-0000-0000-000000000000}"/>
          </ac:spMkLst>
        </pc:spChg>
        <pc:spChg chg="mod">
          <ac:chgData name="Tanya Conner-Green" userId="e5a553c7-9f74-4977-aa13-7765d63dcb6f" providerId="ADAL" clId="{CC501747-BBAE-C94D-BD5E-C653F9CD5959}" dt="2022-08-08T19:55:45.898" v="1273" actId="1036"/>
          <ac:spMkLst>
            <pc:docMk/>
            <pc:sldMk cId="1601513520" sldId="264"/>
            <ac:spMk id="444"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6"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7"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8" creationId="{00000000-0000-0000-0000-000000000000}"/>
          </ac:spMkLst>
        </pc:spChg>
        <pc:spChg chg="mod">
          <ac:chgData name="Tanya Conner-Green" userId="e5a553c7-9f74-4977-aa13-7765d63dcb6f" providerId="ADAL" clId="{CC501747-BBAE-C94D-BD5E-C653F9CD5959}" dt="2022-08-08T22:36:55.650" v="2799" actId="207"/>
          <ac:spMkLst>
            <pc:docMk/>
            <pc:sldMk cId="1601513520" sldId="264"/>
            <ac:spMk id="449" creationId="{00000000-0000-0000-0000-000000000000}"/>
          </ac:spMkLst>
        </pc:spChg>
        <pc:spChg chg="mod">
          <ac:chgData name="Tanya Conner-Green" userId="e5a553c7-9f74-4977-aa13-7765d63dcb6f" providerId="ADAL" clId="{CC501747-BBAE-C94D-BD5E-C653F9CD5959}" dt="2022-08-08T20:07:30.732" v="1368" actId="2085"/>
          <ac:spMkLst>
            <pc:docMk/>
            <pc:sldMk cId="1601513520" sldId="264"/>
            <ac:spMk id="450" creationId="{00000000-0000-0000-0000-000000000000}"/>
          </ac:spMkLst>
        </pc:spChg>
        <pc:spChg chg="mod">
          <ac:chgData name="Tanya Conner-Green" userId="e5a553c7-9f74-4977-aa13-7765d63dcb6f" providerId="ADAL" clId="{CC501747-BBAE-C94D-BD5E-C653F9CD5959}" dt="2022-08-08T20:07:30.732" v="1368" actId="2085"/>
          <ac:spMkLst>
            <pc:docMk/>
            <pc:sldMk cId="1601513520" sldId="264"/>
            <ac:spMk id="451" creationId="{00000000-0000-0000-0000-000000000000}"/>
          </ac:spMkLst>
        </pc:spChg>
        <pc:spChg chg="mod">
          <ac:chgData name="Tanya Conner-Green" userId="e5a553c7-9f74-4977-aa13-7765d63dcb6f" providerId="ADAL" clId="{CC501747-BBAE-C94D-BD5E-C653F9CD5959}" dt="2022-08-08T19:55:45.898" v="1273" actId="1036"/>
          <ac:spMkLst>
            <pc:docMk/>
            <pc:sldMk cId="1601513520" sldId="264"/>
            <ac:spMk id="452" creationId="{00000000-0000-0000-0000-000000000000}"/>
          </ac:spMkLst>
        </pc:spChg>
        <pc:grpChg chg="mod">
          <ac:chgData name="Tanya Conner-Green" userId="e5a553c7-9f74-4977-aa13-7765d63dcb6f" providerId="ADAL" clId="{CC501747-BBAE-C94D-BD5E-C653F9CD5959}" dt="2022-08-08T22:36:55.650" v="2799" actId="207"/>
          <ac:grpSpMkLst>
            <pc:docMk/>
            <pc:sldMk cId="1601513520" sldId="264"/>
            <ac:grpSpMk id="445" creationId="{00000000-0000-0000-0000-000000000000}"/>
          </ac:grpSpMkLst>
        </pc:grpChg>
      </pc:sldChg>
      <pc:sldChg chg="addSp delSp modSp mod modClrScheme chgLayout">
        <pc:chgData name="Tanya Conner-Green" userId="e5a553c7-9f74-4977-aa13-7765d63dcb6f" providerId="ADAL" clId="{CC501747-BBAE-C94D-BD5E-C653F9CD5959}" dt="2022-10-06T14:25:57.308" v="6443" actId="478"/>
        <pc:sldMkLst>
          <pc:docMk/>
          <pc:sldMk cId="2700138561" sldId="265"/>
        </pc:sldMkLst>
        <pc:spChg chg="add mod ord">
          <ac:chgData name="Tanya Conner-Green" userId="e5a553c7-9f74-4977-aa13-7765d63dcb6f" providerId="ADAL" clId="{CC501747-BBAE-C94D-BD5E-C653F9CD5959}" dt="2022-10-06T14:24:49.124" v="6413" actId="700"/>
          <ac:spMkLst>
            <pc:docMk/>
            <pc:sldMk cId="2700138561" sldId="265"/>
            <ac:spMk id="2" creationId="{39511ABD-155A-4E9B-5976-966427A4F8F4}"/>
          </ac:spMkLst>
        </pc:spChg>
        <pc:spChg chg="add del mod ord">
          <ac:chgData name="Tanya Conner-Green" userId="e5a553c7-9f74-4977-aa13-7765d63dcb6f" providerId="ADAL" clId="{CC501747-BBAE-C94D-BD5E-C653F9CD5959}" dt="2022-10-06T14:23:17.020" v="6389" actId="478"/>
          <ac:spMkLst>
            <pc:docMk/>
            <pc:sldMk cId="2700138561" sldId="265"/>
            <ac:spMk id="3" creationId="{19B82E09-9D45-E404-FBF4-0462FC2C521C}"/>
          </ac:spMkLst>
        </pc:spChg>
        <pc:spChg chg="add mod ord">
          <ac:chgData name="Tanya Conner-Green" userId="e5a553c7-9f74-4977-aa13-7765d63dcb6f" providerId="ADAL" clId="{CC501747-BBAE-C94D-BD5E-C653F9CD5959}" dt="2022-10-06T14:25:51.679" v="6442"/>
          <ac:spMkLst>
            <pc:docMk/>
            <pc:sldMk cId="2700138561" sldId="265"/>
            <ac:spMk id="4" creationId="{873326B8-D38F-F17A-37AE-2D4A3F00E4DE}"/>
          </ac:spMkLst>
        </pc:spChg>
        <pc:spChg chg="mod">
          <ac:chgData name="Tanya Conner-Green" userId="e5a553c7-9f74-4977-aa13-7765d63dcb6f" providerId="ADAL" clId="{CC501747-BBAE-C94D-BD5E-C653F9CD5959}" dt="2022-08-08T19:56:04.146" v="1274" actId="207"/>
          <ac:spMkLst>
            <pc:docMk/>
            <pc:sldMk cId="2700138561" sldId="265"/>
            <ac:spMk id="34" creationId="{393A2282-14F8-1F8A-5F23-485973DB479B}"/>
          </ac:spMkLst>
        </pc:spChg>
        <pc:spChg chg="mod">
          <ac:chgData name="Tanya Conner-Green" userId="e5a553c7-9f74-4977-aa13-7765d63dcb6f" providerId="ADAL" clId="{CC501747-BBAE-C94D-BD5E-C653F9CD5959}" dt="2022-08-08T19:56:14.469" v="1278" actId="208"/>
          <ac:spMkLst>
            <pc:docMk/>
            <pc:sldMk cId="2700138561" sldId="265"/>
            <ac:spMk id="35" creationId="{2C26A6D8-1E4C-3595-A0DF-9FC8C764A11C}"/>
          </ac:spMkLst>
        </pc:spChg>
        <pc:spChg chg="mod">
          <ac:chgData name="Tanya Conner-Green" userId="e5a553c7-9f74-4977-aa13-7765d63dcb6f" providerId="ADAL" clId="{CC501747-BBAE-C94D-BD5E-C653F9CD5959}" dt="2022-08-08T22:37:07.867" v="2800" actId="207"/>
          <ac:spMkLst>
            <pc:docMk/>
            <pc:sldMk cId="2700138561" sldId="265"/>
            <ac:spMk id="36" creationId="{D05A0A84-DACD-230C-DD3C-4758CC5E15AC}"/>
          </ac:spMkLst>
        </pc:spChg>
        <pc:spChg chg="del mod">
          <ac:chgData name="Tanya Conner-Green" userId="e5a553c7-9f74-4977-aa13-7765d63dcb6f" providerId="ADAL" clId="{CC501747-BBAE-C94D-BD5E-C653F9CD5959}" dt="2022-10-06T14:25:32.378" v="6435" actId="478"/>
          <ac:spMkLst>
            <pc:docMk/>
            <pc:sldMk cId="2700138561" sldId="265"/>
            <ac:spMk id="463" creationId="{00000000-0000-0000-0000-000000000000}"/>
          </ac:spMkLst>
        </pc:spChg>
        <pc:spChg chg="del mod">
          <ac:chgData name="Tanya Conner-Green" userId="e5a553c7-9f74-4977-aa13-7765d63dcb6f" providerId="ADAL" clId="{CC501747-BBAE-C94D-BD5E-C653F9CD5959}" dt="2022-10-06T14:25:45.472" v="6439" actId="478"/>
          <ac:spMkLst>
            <pc:docMk/>
            <pc:sldMk cId="2700138561" sldId="265"/>
            <ac:spMk id="464" creationId="{00000000-0000-0000-0000-000000000000}"/>
          </ac:spMkLst>
        </pc:spChg>
        <pc:spChg chg="del mod">
          <ac:chgData name="Tanya Conner-Green" userId="e5a553c7-9f74-4977-aa13-7765d63dcb6f" providerId="ADAL" clId="{CC501747-BBAE-C94D-BD5E-C653F9CD5959}" dt="2022-10-06T14:25:57.308" v="6443" actId="478"/>
          <ac:spMkLst>
            <pc:docMk/>
            <pc:sldMk cId="2700138561" sldId="265"/>
            <ac:spMk id="466"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67"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68"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69"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70"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71"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2"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3"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4"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5"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76"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7"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78"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0"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1"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2"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3"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4"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5"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86"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87"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88"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89" creationId="{00000000-0000-0000-0000-000000000000}"/>
          </ac:spMkLst>
        </pc:spChg>
        <pc:spChg chg="mod">
          <ac:chgData name="Tanya Conner-Green" userId="e5a553c7-9f74-4977-aa13-7765d63dcb6f" providerId="ADAL" clId="{CC501747-BBAE-C94D-BD5E-C653F9CD5959}" dt="2022-08-08T20:07:49.688" v="1369" actId="2085"/>
          <ac:spMkLst>
            <pc:docMk/>
            <pc:sldMk cId="2700138561" sldId="265"/>
            <ac:spMk id="490" creationId="{00000000-0000-0000-0000-000000000000}"/>
          </ac:spMkLst>
        </pc:spChg>
        <pc:spChg chg="mod">
          <ac:chgData name="Tanya Conner-Green" userId="e5a553c7-9f74-4977-aa13-7765d63dcb6f" providerId="ADAL" clId="{CC501747-BBAE-C94D-BD5E-C653F9CD5959}" dt="2022-08-08T22:37:07.867" v="2800" actId="207"/>
          <ac:spMkLst>
            <pc:docMk/>
            <pc:sldMk cId="2700138561" sldId="265"/>
            <ac:spMk id="491" creationId="{00000000-0000-0000-0000-000000000000}"/>
          </ac:spMkLst>
        </pc:spChg>
        <pc:spChg chg="del mod">
          <ac:chgData name="Tanya Conner-Green" userId="e5a553c7-9f74-4977-aa13-7765d63dcb6f" providerId="ADAL" clId="{CC501747-BBAE-C94D-BD5E-C653F9CD5959}" dt="2022-10-06T14:23:18.009" v="6391"/>
          <ac:spMkLst>
            <pc:docMk/>
            <pc:sldMk cId="2700138561" sldId="265"/>
            <ac:spMk id="493" creationId="{00000000-0000-0000-0000-000000000000}"/>
          </ac:spMkLst>
        </pc:spChg>
      </pc:sldChg>
      <pc:sldChg chg="addSp delSp modSp mod modClrScheme chgLayout">
        <pc:chgData name="Tanya Conner-Green" userId="e5a553c7-9f74-4977-aa13-7765d63dcb6f" providerId="ADAL" clId="{CC501747-BBAE-C94D-BD5E-C653F9CD5959}" dt="2022-10-06T14:26:53.324" v="6461" actId="14100"/>
        <pc:sldMkLst>
          <pc:docMk/>
          <pc:sldMk cId="3593621988" sldId="266"/>
        </pc:sldMkLst>
        <pc:spChg chg="add mod ord">
          <ac:chgData name="Tanya Conner-Green" userId="e5a553c7-9f74-4977-aa13-7765d63dcb6f" providerId="ADAL" clId="{CC501747-BBAE-C94D-BD5E-C653F9CD5959}" dt="2022-10-06T14:26:03.428" v="6444" actId="700"/>
          <ac:spMkLst>
            <pc:docMk/>
            <pc:sldMk cId="3593621988" sldId="266"/>
            <ac:spMk id="2" creationId="{191CD309-4AE9-31A4-9EBA-F26C8C86C7DD}"/>
          </ac:spMkLst>
        </pc:spChg>
        <pc:spChg chg="add del mod ord">
          <ac:chgData name="Tanya Conner-Green" userId="e5a553c7-9f74-4977-aa13-7765d63dcb6f" providerId="ADAL" clId="{CC501747-BBAE-C94D-BD5E-C653F9CD5959}" dt="2022-10-06T14:23:02.574" v="6382" actId="478"/>
          <ac:spMkLst>
            <pc:docMk/>
            <pc:sldMk cId="3593621988" sldId="266"/>
            <ac:spMk id="3" creationId="{A728BC18-08BB-DE49-05F7-6EA5D75C00C0}"/>
          </ac:spMkLst>
        </pc:spChg>
        <pc:spChg chg="add mod ord">
          <ac:chgData name="Tanya Conner-Green" userId="e5a553c7-9f74-4977-aa13-7765d63dcb6f" providerId="ADAL" clId="{CC501747-BBAE-C94D-BD5E-C653F9CD5959}" dt="2022-10-06T14:26:53.324" v="6461" actId="14100"/>
          <ac:spMkLst>
            <pc:docMk/>
            <pc:sldMk cId="3593621988" sldId="266"/>
            <ac:spMk id="4" creationId="{F6A581F4-7BCA-AD95-565F-6CE6930D58C7}"/>
          </ac:spMkLst>
        </pc:spChg>
        <pc:spChg chg="mod">
          <ac:chgData name="Tanya Conner-Green" userId="e5a553c7-9f74-4977-aa13-7765d63dcb6f" providerId="ADAL" clId="{CC501747-BBAE-C94D-BD5E-C653F9CD5959}" dt="2022-08-08T19:56:43.902" v="1282" actId="207"/>
          <ac:spMkLst>
            <pc:docMk/>
            <pc:sldMk cId="3593621988" sldId="266"/>
            <ac:spMk id="34" creationId="{B2F5E0BE-07B5-7970-6983-9766E1C1F43B}"/>
          </ac:spMkLst>
        </pc:spChg>
        <pc:spChg chg="mod">
          <ac:chgData name="Tanya Conner-Green" userId="e5a553c7-9f74-4977-aa13-7765d63dcb6f" providerId="ADAL" clId="{CC501747-BBAE-C94D-BD5E-C653F9CD5959}" dt="2022-08-08T19:56:54.228" v="1285" actId="207"/>
          <ac:spMkLst>
            <pc:docMk/>
            <pc:sldMk cId="3593621988" sldId="266"/>
            <ac:spMk id="35" creationId="{3D165533-914C-DF8B-9EB8-77CEFBAF1854}"/>
          </ac:spMkLst>
        </pc:spChg>
        <pc:spChg chg="mod">
          <ac:chgData name="Tanya Conner-Green" userId="e5a553c7-9f74-4977-aa13-7765d63dcb6f" providerId="ADAL" clId="{CC501747-BBAE-C94D-BD5E-C653F9CD5959}" dt="2022-08-08T22:37:20.167" v="2801" actId="207"/>
          <ac:spMkLst>
            <pc:docMk/>
            <pc:sldMk cId="3593621988" sldId="266"/>
            <ac:spMk id="36" creationId="{5304078B-05B9-44F2-4DC0-260E0CE0A242}"/>
          </ac:spMkLst>
        </pc:spChg>
        <pc:spChg chg="del mod">
          <ac:chgData name="Tanya Conner-Green" userId="e5a553c7-9f74-4977-aa13-7765d63dcb6f" providerId="ADAL" clId="{CC501747-BBAE-C94D-BD5E-C653F9CD5959}" dt="2022-10-06T14:26:26.332" v="6449" actId="478"/>
          <ac:spMkLst>
            <pc:docMk/>
            <pc:sldMk cId="3593621988" sldId="266"/>
            <ac:spMk id="499" creationId="{00000000-0000-0000-0000-000000000000}"/>
          </ac:spMkLst>
        </pc:spChg>
        <pc:spChg chg="del mod">
          <ac:chgData name="Tanya Conner-Green" userId="e5a553c7-9f74-4977-aa13-7765d63dcb6f" providerId="ADAL" clId="{CC501747-BBAE-C94D-BD5E-C653F9CD5959}" dt="2022-10-06T14:26:41.342" v="6456" actId="478"/>
          <ac:spMkLst>
            <pc:docMk/>
            <pc:sldMk cId="3593621988" sldId="266"/>
            <ac:spMk id="500" creationId="{00000000-0000-0000-0000-000000000000}"/>
          </ac:spMkLst>
        </pc:spChg>
        <pc:spChg chg="del mod">
          <ac:chgData name="Tanya Conner-Green" userId="e5a553c7-9f74-4977-aa13-7765d63dcb6f" providerId="ADAL" clId="{CC501747-BBAE-C94D-BD5E-C653F9CD5959}" dt="2022-10-06T14:26:38.314" v="6455" actId="478"/>
          <ac:spMkLst>
            <pc:docMk/>
            <pc:sldMk cId="3593621988" sldId="266"/>
            <ac:spMk id="501"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02"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03"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04"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05"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06"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07"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08"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09"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10"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1"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2"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3"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6"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7"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8"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19"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20"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21" creationId="{00000000-0000-0000-0000-000000000000}"/>
          </ac:spMkLst>
        </pc:spChg>
        <pc:spChg chg="mod">
          <ac:chgData name="Tanya Conner-Green" userId="e5a553c7-9f74-4977-aa13-7765d63dcb6f" providerId="ADAL" clId="{CC501747-BBAE-C94D-BD5E-C653F9CD5959}" dt="2022-08-08T22:37:20.167" v="2801" actId="207"/>
          <ac:spMkLst>
            <pc:docMk/>
            <pc:sldMk cId="3593621988" sldId="266"/>
            <ac:spMk id="522"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23"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24"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25" creationId="{00000000-0000-0000-0000-000000000000}"/>
          </ac:spMkLst>
        </pc:spChg>
        <pc:spChg chg="mod">
          <ac:chgData name="Tanya Conner-Green" userId="e5a553c7-9f74-4977-aa13-7765d63dcb6f" providerId="ADAL" clId="{CC501747-BBAE-C94D-BD5E-C653F9CD5959}" dt="2022-08-08T20:08:04.604" v="1370" actId="2085"/>
          <ac:spMkLst>
            <pc:docMk/>
            <pc:sldMk cId="3593621988" sldId="266"/>
            <ac:spMk id="526" creationId="{00000000-0000-0000-0000-000000000000}"/>
          </ac:spMkLst>
        </pc:spChg>
        <pc:spChg chg="mod">
          <ac:chgData name="Tanya Conner-Green" userId="e5a553c7-9f74-4977-aa13-7765d63dcb6f" providerId="ADAL" clId="{CC501747-BBAE-C94D-BD5E-C653F9CD5959}" dt="2022-08-08T22:37:25" v="2803" actId="2085"/>
          <ac:spMkLst>
            <pc:docMk/>
            <pc:sldMk cId="3593621988" sldId="266"/>
            <ac:spMk id="527" creationId="{00000000-0000-0000-0000-000000000000}"/>
          </ac:spMkLst>
        </pc:spChg>
        <pc:spChg chg="del mod">
          <ac:chgData name="Tanya Conner-Green" userId="e5a553c7-9f74-4977-aa13-7765d63dcb6f" providerId="ADAL" clId="{CC501747-BBAE-C94D-BD5E-C653F9CD5959}" dt="2022-10-06T14:23:05.340" v="6384"/>
          <ac:spMkLst>
            <pc:docMk/>
            <pc:sldMk cId="3593621988" sldId="266"/>
            <ac:spMk id="529" creationId="{00000000-0000-0000-0000-000000000000}"/>
          </ac:spMkLst>
        </pc:spChg>
        <pc:grpChg chg="mod">
          <ac:chgData name="Tanya Conner-Green" userId="e5a553c7-9f74-4977-aa13-7765d63dcb6f" providerId="ADAL" clId="{CC501747-BBAE-C94D-BD5E-C653F9CD5959}" dt="2022-08-08T22:37:20.167" v="2801" actId="207"/>
          <ac:grpSpMkLst>
            <pc:docMk/>
            <pc:sldMk cId="3593621988" sldId="266"/>
            <ac:grpSpMk id="515" creationId="{00000000-0000-0000-0000-000000000000}"/>
          </ac:grpSpMkLst>
        </pc:grpChg>
      </pc:sldChg>
      <pc:sldChg chg="addSp delSp modSp mod modClrScheme addCm delCm chgLayout">
        <pc:chgData name="Tanya Conner-Green" userId="e5a553c7-9f74-4977-aa13-7765d63dcb6f" providerId="ADAL" clId="{CC501747-BBAE-C94D-BD5E-C653F9CD5959}" dt="2022-10-06T15:04:12.230" v="7231" actId="478"/>
        <pc:sldMkLst>
          <pc:docMk/>
          <pc:sldMk cId="0" sldId="271"/>
        </pc:sldMkLst>
        <pc:spChg chg="add mod ord">
          <ac:chgData name="Tanya Conner-Green" userId="e5a553c7-9f74-4977-aa13-7765d63dcb6f" providerId="ADAL" clId="{CC501747-BBAE-C94D-BD5E-C653F9CD5959}" dt="2022-10-06T15:04:08.889" v="7230"/>
          <ac:spMkLst>
            <pc:docMk/>
            <pc:sldMk cId="0" sldId="271"/>
            <ac:spMk id="2" creationId="{6245E1A3-33A6-BA39-87D3-B6E66EF8F304}"/>
          </ac:spMkLst>
        </pc:spChg>
        <pc:spChg chg="add del mod ord">
          <ac:chgData name="Tanya Conner-Green" userId="e5a553c7-9f74-4977-aa13-7765d63dcb6f" providerId="ADAL" clId="{CC501747-BBAE-C94D-BD5E-C653F9CD5959}" dt="2022-10-06T15:04:12.230" v="7231" actId="478"/>
          <ac:spMkLst>
            <pc:docMk/>
            <pc:sldMk cId="0" sldId="271"/>
            <ac:spMk id="3" creationId="{400F4C11-4A7B-F091-8313-CABCEB719732}"/>
          </ac:spMkLst>
        </pc:spChg>
        <pc:spChg chg="del mod ord">
          <ac:chgData name="Tanya Conner-Green" userId="e5a553c7-9f74-4977-aa13-7765d63dcb6f" providerId="ADAL" clId="{CC501747-BBAE-C94D-BD5E-C653F9CD5959}" dt="2022-10-06T15:04:07.141" v="7229" actId="700"/>
          <ac:spMkLst>
            <pc:docMk/>
            <pc:sldMk cId="0" sldId="271"/>
            <ac:spMk id="24" creationId="{F445E201-75E2-24BD-84AF-B7FF8B739FAE}"/>
          </ac:spMkLst>
        </pc:spChg>
        <pc:spChg chg="mod">
          <ac:chgData name="Tanya Conner-Green" userId="e5a553c7-9f74-4977-aa13-7765d63dcb6f" providerId="ADAL" clId="{CC501747-BBAE-C94D-BD5E-C653F9CD5959}" dt="2022-08-08T22:37:59.433" v="2807" actId="2085"/>
          <ac:spMkLst>
            <pc:docMk/>
            <pc:sldMk cId="0" sldId="271"/>
            <ac:spMk id="47" creationId="{FE61AA21-C00C-0BD4-67BD-72D4A2B702DB}"/>
          </ac:spMkLst>
        </pc:spChg>
        <pc:spChg chg="mod">
          <ac:chgData name="Tanya Conner-Green" userId="e5a553c7-9f74-4977-aa13-7765d63dcb6f" providerId="ADAL" clId="{CC501747-BBAE-C94D-BD5E-C653F9CD5959}" dt="2022-08-08T22:37:59.433" v="2807" actId="2085"/>
          <ac:spMkLst>
            <pc:docMk/>
            <pc:sldMk cId="0" sldId="271"/>
            <ac:spMk id="48" creationId="{7E791F25-54D6-5D0D-00CD-AC3EA187141D}"/>
          </ac:spMkLst>
        </pc:spChg>
        <pc:spChg chg="mod">
          <ac:chgData name="Tanya Conner-Green" userId="e5a553c7-9f74-4977-aa13-7765d63dcb6f" providerId="ADAL" clId="{CC501747-BBAE-C94D-BD5E-C653F9CD5959}" dt="2022-08-08T22:37:59.433" v="2807" actId="2085"/>
          <ac:spMkLst>
            <pc:docMk/>
            <pc:sldMk cId="0" sldId="271"/>
            <ac:spMk id="49" creationId="{6AF0E408-F277-DBB3-1C2F-FC1AD8E748E3}"/>
          </ac:spMkLst>
        </pc:spChg>
        <pc:spChg chg="mod">
          <ac:chgData name="Tanya Conner-Green" userId="e5a553c7-9f74-4977-aa13-7765d63dcb6f" providerId="ADAL" clId="{CC501747-BBAE-C94D-BD5E-C653F9CD5959}" dt="2022-08-08T22:38:16.083" v="2809" actId="2085"/>
          <ac:spMkLst>
            <pc:docMk/>
            <pc:sldMk cId="0" sldId="271"/>
            <ac:spMk id="50" creationId="{FDE79BCE-0F58-AD91-D612-8F7BB13DD01C}"/>
          </ac:spMkLst>
        </pc:spChg>
        <pc:spChg chg="mod">
          <ac:chgData name="Tanya Conner-Green" userId="e5a553c7-9f74-4977-aa13-7765d63dcb6f" providerId="ADAL" clId="{CC501747-BBAE-C94D-BD5E-C653F9CD5959}" dt="2022-08-08T20:10:22.731" v="1386" actId="207"/>
          <ac:spMkLst>
            <pc:docMk/>
            <pc:sldMk cId="0" sldId="271"/>
            <ac:spMk id="51" creationId="{0528DC5F-B182-E2F9-669F-47FEF657FB59}"/>
          </ac:spMkLst>
        </pc:spChg>
        <pc:spChg chg="mod">
          <ac:chgData name="Tanya Conner-Green" userId="e5a553c7-9f74-4977-aa13-7765d63dcb6f" providerId="ADAL" clId="{CC501747-BBAE-C94D-BD5E-C653F9CD5959}" dt="2022-08-08T20:10:22.731" v="1386" actId="207"/>
          <ac:spMkLst>
            <pc:docMk/>
            <pc:sldMk cId="0" sldId="271"/>
            <ac:spMk id="52" creationId="{8501814F-BBBB-0E74-E369-5987640CCA78}"/>
          </ac:spMkLst>
        </pc:spChg>
        <pc:spChg chg="mod">
          <ac:chgData name="Tanya Conner-Green" userId="e5a553c7-9f74-4977-aa13-7765d63dcb6f" providerId="ADAL" clId="{CC501747-BBAE-C94D-BD5E-C653F9CD5959}" dt="2022-08-08T22:38:11.318" v="2808" actId="207"/>
          <ac:spMkLst>
            <pc:docMk/>
            <pc:sldMk cId="0" sldId="271"/>
            <ac:spMk id="53" creationId="{60955341-0DBD-EDF5-8F3D-E861B823EEB0}"/>
          </ac:spMkLst>
        </pc:spChg>
        <pc:spChg chg="mod">
          <ac:chgData name="Tanya Conner-Green" userId="e5a553c7-9f74-4977-aa13-7765d63dcb6f" providerId="ADAL" clId="{CC501747-BBAE-C94D-BD5E-C653F9CD5959}" dt="2022-08-08T22:38:11.318" v="2808" actId="207"/>
          <ac:spMkLst>
            <pc:docMk/>
            <pc:sldMk cId="0" sldId="271"/>
            <ac:spMk id="55" creationId="{0CB96EC5-CDE3-CAFE-9823-192D303D6745}"/>
          </ac:spMkLst>
        </pc:spChg>
        <pc:spChg chg="mod">
          <ac:chgData name="Tanya Conner-Green" userId="e5a553c7-9f74-4977-aa13-7765d63dcb6f" providerId="ADAL" clId="{CC501747-BBAE-C94D-BD5E-C653F9CD5959}" dt="2022-08-08T20:10:22.731" v="1386" actId="207"/>
          <ac:spMkLst>
            <pc:docMk/>
            <pc:sldMk cId="0" sldId="271"/>
            <ac:spMk id="603"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06"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08" creationId="{00000000-0000-0000-0000-000000000000}"/>
          </ac:spMkLst>
        </pc:spChg>
        <pc:spChg chg="mod">
          <ac:chgData name="Tanya Conner-Green" userId="e5a553c7-9f74-4977-aa13-7765d63dcb6f" providerId="ADAL" clId="{CC501747-BBAE-C94D-BD5E-C653F9CD5959}" dt="2022-08-08T22:38:11.318" v="2808" actId="207"/>
          <ac:spMkLst>
            <pc:docMk/>
            <pc:sldMk cId="0" sldId="271"/>
            <ac:spMk id="610"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11"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12"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13" creationId="{00000000-0000-0000-0000-000000000000}"/>
          </ac:spMkLst>
        </pc:spChg>
        <pc:spChg chg="mod">
          <ac:chgData name="Tanya Conner-Green" userId="e5a553c7-9f74-4977-aa13-7765d63dcb6f" providerId="ADAL" clId="{CC501747-BBAE-C94D-BD5E-C653F9CD5959}" dt="2022-08-08T20:10:22.731" v="1386" actId="207"/>
          <ac:spMkLst>
            <pc:docMk/>
            <pc:sldMk cId="0" sldId="271"/>
            <ac:spMk id="616" creationId="{00000000-0000-0000-0000-000000000000}"/>
          </ac:spMkLst>
        </pc:spChg>
        <pc:spChg chg="mod">
          <ac:chgData name="Tanya Conner-Green" userId="e5a553c7-9f74-4977-aa13-7765d63dcb6f" providerId="ADAL" clId="{CC501747-BBAE-C94D-BD5E-C653F9CD5959}" dt="2022-08-08T22:38:11.318" v="2808" actId="207"/>
          <ac:spMkLst>
            <pc:docMk/>
            <pc:sldMk cId="0" sldId="271"/>
            <ac:spMk id="617" creationId="{00000000-0000-0000-0000-000000000000}"/>
          </ac:spMkLst>
        </pc:spChg>
      </pc:sldChg>
      <pc:sldChg chg="addSp delSp modSp mod modClrScheme chgLayout">
        <pc:chgData name="Tanya Conner-Green" userId="e5a553c7-9f74-4977-aa13-7765d63dcb6f" providerId="ADAL" clId="{CC501747-BBAE-C94D-BD5E-C653F9CD5959}" dt="2022-10-11T18:43:08.191" v="7711" actId="20577"/>
        <pc:sldMkLst>
          <pc:docMk/>
          <pc:sldMk cId="243318279" sldId="273"/>
        </pc:sldMkLst>
        <pc:spChg chg="add del mod ord">
          <ac:chgData name="Tanya Conner-Green" userId="e5a553c7-9f74-4977-aa13-7765d63dcb6f" providerId="ADAL" clId="{CC501747-BBAE-C94D-BD5E-C653F9CD5959}" dt="2022-10-06T15:01:16.099" v="7153" actId="700"/>
          <ac:spMkLst>
            <pc:docMk/>
            <pc:sldMk cId="243318279" sldId="273"/>
            <ac:spMk id="2" creationId="{ECF7E2B5-C810-93F8-E71C-BAFA90CD427E}"/>
          </ac:spMkLst>
        </pc:spChg>
        <pc:spChg chg="add del mod ord">
          <ac:chgData name="Tanya Conner-Green" userId="e5a553c7-9f74-4977-aa13-7765d63dcb6f" providerId="ADAL" clId="{CC501747-BBAE-C94D-BD5E-C653F9CD5959}" dt="2022-10-06T15:01:11.440" v="7146" actId="700"/>
          <ac:spMkLst>
            <pc:docMk/>
            <pc:sldMk cId="243318279" sldId="273"/>
            <ac:spMk id="3" creationId="{5F0694CE-6573-B013-22CA-F49746FBA7B8}"/>
          </ac:spMkLst>
        </pc:spChg>
        <pc:spChg chg="add mod ord">
          <ac:chgData name="Tanya Conner-Green" userId="e5a553c7-9f74-4977-aa13-7765d63dcb6f" providerId="ADAL" clId="{CC501747-BBAE-C94D-BD5E-C653F9CD5959}" dt="2022-10-06T15:01:25.858" v="7158" actId="20577"/>
          <ac:spMkLst>
            <pc:docMk/>
            <pc:sldMk cId="243318279" sldId="273"/>
            <ac:spMk id="4" creationId="{A2353D6F-3A83-CE3D-4B2D-7F9FFDC359B7}"/>
          </ac:spMkLst>
        </pc:spChg>
        <pc:spChg chg="mod ord">
          <ac:chgData name="Tanya Conner-Green" userId="e5a553c7-9f74-4977-aa13-7765d63dcb6f" providerId="ADAL" clId="{CC501747-BBAE-C94D-BD5E-C653F9CD5959}" dt="2022-10-11T18:43:08.191" v="7711" actId="20577"/>
          <ac:spMkLst>
            <pc:docMk/>
            <pc:sldMk cId="243318279" sldId="273"/>
            <ac:spMk id="6" creationId="{6DFDC214-BB29-0AAE-833A-93579142A5A6}"/>
          </ac:spMkLst>
        </pc:spChg>
        <pc:spChg chg="mod">
          <ac:chgData name="Tanya Conner-Green" userId="e5a553c7-9f74-4977-aa13-7765d63dcb6f" providerId="ADAL" clId="{CC501747-BBAE-C94D-BD5E-C653F9CD5959}" dt="2022-10-06T15:01:19.669" v="7155" actId="21"/>
          <ac:spMkLst>
            <pc:docMk/>
            <pc:sldMk cId="243318279" sldId="273"/>
            <ac:spMk id="7" creationId="{914BCA3C-241A-15ED-90C8-7CD6EDB4A31C}"/>
          </ac:spMkLst>
        </pc:spChg>
        <pc:spChg chg="mod">
          <ac:chgData name="Tanya Conner-Green" userId="e5a553c7-9f74-4977-aa13-7765d63dcb6f" providerId="ADAL" clId="{CC501747-BBAE-C94D-BD5E-C653F9CD5959}" dt="2022-10-06T15:01:30.514" v="7159" actId="21"/>
          <ac:spMkLst>
            <pc:docMk/>
            <pc:sldMk cId="243318279" sldId="273"/>
            <ac:spMk id="651" creationId="{00000000-0000-0000-0000-000000000000}"/>
          </ac:spMkLst>
        </pc:spChg>
      </pc:sldChg>
      <pc:sldChg chg="addSp delSp modSp mod modClrScheme chgLayout">
        <pc:chgData name="Tanya Conner-Green" userId="e5a553c7-9f74-4977-aa13-7765d63dcb6f" providerId="ADAL" clId="{CC501747-BBAE-C94D-BD5E-C653F9CD5959}" dt="2022-10-06T14:53:41.631" v="7051" actId="1035"/>
        <pc:sldMkLst>
          <pc:docMk/>
          <pc:sldMk cId="0" sldId="276"/>
        </pc:sldMkLst>
        <pc:spChg chg="add mod ord">
          <ac:chgData name="Tanya Conner-Green" userId="e5a553c7-9f74-4977-aa13-7765d63dcb6f" providerId="ADAL" clId="{CC501747-BBAE-C94D-BD5E-C653F9CD5959}" dt="2022-10-06T14:52:57.857" v="6995" actId="20577"/>
          <ac:spMkLst>
            <pc:docMk/>
            <pc:sldMk cId="0" sldId="276"/>
            <ac:spMk id="2" creationId="{E6709D88-9628-1A34-9BC3-56A19868E0D4}"/>
          </ac:spMkLst>
        </pc:spChg>
        <pc:spChg chg="mod">
          <ac:chgData name="Tanya Conner-Green" userId="e5a553c7-9f74-4977-aa13-7765d63dcb6f" providerId="ADAL" clId="{CC501747-BBAE-C94D-BD5E-C653F9CD5959}" dt="2022-10-06T14:53:17.655" v="7038" actId="1035"/>
          <ac:spMkLst>
            <pc:docMk/>
            <pc:sldMk cId="0" sldId="276"/>
            <ac:spMk id="3" creationId="{B0009B20-BF03-F8A6-F01E-134C8A029124}"/>
          </ac:spMkLst>
        </pc:spChg>
        <pc:spChg chg="add del mod ord">
          <ac:chgData name="Tanya Conner-Green" userId="e5a553c7-9f74-4977-aa13-7765d63dcb6f" providerId="ADAL" clId="{CC501747-BBAE-C94D-BD5E-C653F9CD5959}" dt="2022-10-06T14:53:02.334" v="6996" actId="478"/>
          <ac:spMkLst>
            <pc:docMk/>
            <pc:sldMk cId="0" sldId="276"/>
            <ac:spMk id="4" creationId="{7A5D337E-039B-B7D4-D7D3-227695611936}"/>
          </ac:spMkLst>
        </pc:spChg>
        <pc:spChg chg="mod">
          <ac:chgData name="Tanya Conner-Green" userId="e5a553c7-9f74-4977-aa13-7765d63dcb6f" providerId="ADAL" clId="{CC501747-BBAE-C94D-BD5E-C653F9CD5959}" dt="2022-10-06T14:53:17.655" v="7038" actId="1035"/>
          <ac:spMkLst>
            <pc:docMk/>
            <pc:sldMk cId="0" sldId="276"/>
            <ac:spMk id="10" creationId="{08CD5DA5-2876-8604-BF95-152035AFA130}"/>
          </ac:spMkLst>
        </pc:spChg>
        <pc:spChg chg="mod">
          <ac:chgData name="Tanya Conner-Green" userId="e5a553c7-9f74-4977-aa13-7765d63dcb6f" providerId="ADAL" clId="{CC501747-BBAE-C94D-BD5E-C653F9CD5959}" dt="2022-10-06T14:53:41.631" v="7051" actId="1035"/>
          <ac:spMkLst>
            <pc:docMk/>
            <pc:sldMk cId="0" sldId="276"/>
            <ac:spMk id="11" creationId="{1C308306-6BEC-53E7-CD75-597B6A855DBF}"/>
          </ac:spMkLst>
        </pc:spChg>
        <pc:spChg chg="del mod">
          <ac:chgData name="Tanya Conner-Green" userId="e5a553c7-9f74-4977-aa13-7765d63dcb6f" providerId="ADAL" clId="{CC501747-BBAE-C94D-BD5E-C653F9CD5959}" dt="2022-10-06T14:53:04.162" v="6998"/>
          <ac:spMkLst>
            <pc:docMk/>
            <pc:sldMk cId="0" sldId="276"/>
            <ac:spMk id="18" creationId="{D256DC82-0422-F1FE-6FCD-C86153919280}"/>
          </ac:spMkLst>
        </pc:spChg>
        <pc:spChg chg="mod">
          <ac:chgData name="Tanya Conner-Green" userId="e5a553c7-9f74-4977-aa13-7765d63dcb6f" providerId="ADAL" clId="{CC501747-BBAE-C94D-BD5E-C653F9CD5959}" dt="2022-10-06T14:53:41.631" v="7051" actId="1035"/>
          <ac:spMkLst>
            <pc:docMk/>
            <pc:sldMk cId="0" sldId="276"/>
            <ac:spMk id="929" creationId="{00000000-0000-0000-0000-000000000000}"/>
          </ac:spMkLst>
        </pc:spChg>
        <pc:spChg chg="mod">
          <ac:chgData name="Tanya Conner-Green" userId="e5a553c7-9f74-4977-aa13-7765d63dcb6f" providerId="ADAL" clId="{CC501747-BBAE-C94D-BD5E-C653F9CD5959}" dt="2022-10-06T14:53:17.655" v="7038" actId="1035"/>
          <ac:spMkLst>
            <pc:docMk/>
            <pc:sldMk cId="0" sldId="276"/>
            <ac:spMk id="930" creationId="{00000000-0000-0000-0000-000000000000}"/>
          </ac:spMkLst>
        </pc:spChg>
        <pc:spChg chg="mod">
          <ac:chgData name="Tanya Conner-Green" userId="e5a553c7-9f74-4977-aa13-7765d63dcb6f" providerId="ADAL" clId="{CC501747-BBAE-C94D-BD5E-C653F9CD5959}" dt="2022-10-06T14:53:17.655" v="7038" actId="1035"/>
          <ac:spMkLst>
            <pc:docMk/>
            <pc:sldMk cId="0" sldId="276"/>
            <ac:spMk id="932" creationId="{00000000-0000-0000-0000-000000000000}"/>
          </ac:spMkLst>
        </pc:spChg>
        <pc:grpChg chg="mod">
          <ac:chgData name="Tanya Conner-Green" userId="e5a553c7-9f74-4977-aa13-7765d63dcb6f" providerId="ADAL" clId="{CC501747-BBAE-C94D-BD5E-C653F9CD5959}" dt="2022-10-06T14:53:17.655" v="7038" actId="1035"/>
          <ac:grpSpMkLst>
            <pc:docMk/>
            <pc:sldMk cId="0" sldId="276"/>
            <ac:grpSpMk id="12" creationId="{A651E649-13DA-892B-77C5-91457C6B8EDA}"/>
          </ac:grpSpMkLst>
        </pc:grpChg>
        <pc:picChg chg="mod">
          <ac:chgData name="Tanya Conner-Green" userId="e5a553c7-9f74-4977-aa13-7765d63dcb6f" providerId="ADAL" clId="{CC501747-BBAE-C94D-BD5E-C653F9CD5959}" dt="2022-10-06T14:53:17.655" v="7038" actId="1035"/>
          <ac:picMkLst>
            <pc:docMk/>
            <pc:sldMk cId="0" sldId="276"/>
            <ac:picMk id="931" creationId="{00000000-0000-0000-0000-000000000000}"/>
          </ac:picMkLst>
        </pc:picChg>
      </pc:sldChg>
      <pc:sldChg chg="addSp delSp modSp mod modClrScheme chgLayout">
        <pc:chgData name="Tanya Conner-Green" userId="e5a553c7-9f74-4977-aa13-7765d63dcb6f" providerId="ADAL" clId="{CC501747-BBAE-C94D-BD5E-C653F9CD5959}" dt="2022-10-06T14:51:48.996" v="6991" actId="1035"/>
        <pc:sldMkLst>
          <pc:docMk/>
          <pc:sldMk cId="0" sldId="278"/>
        </pc:sldMkLst>
        <pc:spChg chg="add del mod ord">
          <ac:chgData name="Tanya Conner-Green" userId="e5a553c7-9f74-4977-aa13-7765d63dcb6f" providerId="ADAL" clId="{CC501747-BBAE-C94D-BD5E-C653F9CD5959}" dt="2022-10-06T14:51:10.275" v="6969" actId="700"/>
          <ac:spMkLst>
            <pc:docMk/>
            <pc:sldMk cId="0" sldId="278"/>
            <ac:spMk id="2" creationId="{30D189C2-AE4F-49E1-F64F-B1270E2EDF9F}"/>
          </ac:spMkLst>
        </pc:spChg>
        <pc:spChg chg="add del mod ord">
          <ac:chgData name="Tanya Conner-Green" userId="e5a553c7-9f74-4977-aa13-7765d63dcb6f" providerId="ADAL" clId="{CC501747-BBAE-C94D-BD5E-C653F9CD5959}" dt="2022-10-06T14:51:40.786" v="6976" actId="478"/>
          <ac:spMkLst>
            <pc:docMk/>
            <pc:sldMk cId="0" sldId="278"/>
            <ac:spMk id="3" creationId="{785DC25B-0E87-5A39-4D36-874C1EEDB1A1}"/>
          </ac:spMkLst>
        </pc:spChg>
        <pc:spChg chg="add mod">
          <ac:chgData name="Tanya Conner-Green" userId="e5a553c7-9f74-4977-aa13-7765d63dcb6f" providerId="ADAL" clId="{CC501747-BBAE-C94D-BD5E-C653F9CD5959}" dt="2022-10-06T14:51:48.996" v="6991" actId="1035"/>
          <ac:spMkLst>
            <pc:docMk/>
            <pc:sldMk cId="0" sldId="278"/>
            <ac:spMk id="4" creationId="{1BD91CEA-FCFD-E6C0-7C41-03138C521CBF}"/>
          </ac:spMkLst>
        </pc:spChg>
        <pc:spChg chg="del mod">
          <ac:chgData name="Tanya Conner-Green" userId="e5a553c7-9f74-4977-aa13-7765d63dcb6f" providerId="ADAL" clId="{CC501747-BBAE-C94D-BD5E-C653F9CD5959}" dt="2022-10-06T14:51:15.023" v="6971"/>
          <ac:spMkLst>
            <pc:docMk/>
            <pc:sldMk cId="0" sldId="278"/>
            <ac:spMk id="28" creationId="{3E7EBD40-8413-74FA-F81E-C64513ECAC17}"/>
          </ac:spMkLst>
        </pc:spChg>
        <pc:spChg chg="mod ord">
          <ac:chgData name="Tanya Conner-Green" userId="e5a553c7-9f74-4977-aa13-7765d63dcb6f" providerId="ADAL" clId="{CC501747-BBAE-C94D-BD5E-C653F9CD5959}" dt="2022-10-06T14:51:35.558" v="6975"/>
          <ac:spMkLst>
            <pc:docMk/>
            <pc:sldMk cId="0" sldId="278"/>
            <ac:spMk id="955" creationId="{00000000-0000-0000-0000-000000000000}"/>
          </ac:spMkLst>
        </pc:spChg>
      </pc:sldChg>
      <pc:sldChg chg="addSp delSp modSp mod modClrScheme chgLayout">
        <pc:chgData name="Tanya Conner-Green" userId="e5a553c7-9f74-4977-aa13-7765d63dcb6f" providerId="ADAL" clId="{CC501747-BBAE-C94D-BD5E-C653F9CD5959}" dt="2022-10-06T15:19:51.473" v="7500" actId="20577"/>
        <pc:sldMkLst>
          <pc:docMk/>
          <pc:sldMk cId="4199467736" sldId="283"/>
        </pc:sldMkLst>
        <pc:spChg chg="add mod ord">
          <ac:chgData name="Tanya Conner-Green" userId="e5a553c7-9f74-4977-aa13-7765d63dcb6f" providerId="ADAL" clId="{CC501747-BBAE-C94D-BD5E-C653F9CD5959}" dt="2022-10-06T15:14:41.841" v="7423"/>
          <ac:spMkLst>
            <pc:docMk/>
            <pc:sldMk cId="4199467736" sldId="283"/>
            <ac:spMk id="2" creationId="{3C46A43F-5BBB-A7BD-3D69-B911DB09DBB0}"/>
          </ac:spMkLst>
        </pc:spChg>
        <pc:spChg chg="add mod ord">
          <ac:chgData name="Tanya Conner-Green" userId="e5a553c7-9f74-4977-aa13-7765d63dcb6f" providerId="ADAL" clId="{CC501747-BBAE-C94D-BD5E-C653F9CD5959}" dt="2022-10-06T15:18:15.820" v="7474" actId="27636"/>
          <ac:spMkLst>
            <pc:docMk/>
            <pc:sldMk cId="4199467736" sldId="283"/>
            <ac:spMk id="3" creationId="{943A0E97-C9E2-E15F-7CB0-96E0CDA8FE21}"/>
          </ac:spMkLst>
        </pc:spChg>
        <pc:spChg chg="add mod">
          <ac:chgData name="Tanya Conner-Green" userId="e5a553c7-9f74-4977-aa13-7765d63dcb6f" providerId="ADAL" clId="{CC501747-BBAE-C94D-BD5E-C653F9CD5959}" dt="2022-10-06T15:18:36.887" v="7477" actId="1076"/>
          <ac:spMkLst>
            <pc:docMk/>
            <pc:sldMk cId="4199467736" sldId="283"/>
            <ac:spMk id="4" creationId="{07DDA3AB-2C93-D27D-6D83-B741C7FCB5B5}"/>
          </ac:spMkLst>
        </pc:spChg>
        <pc:spChg chg="add mod">
          <ac:chgData name="Tanya Conner-Green" userId="e5a553c7-9f74-4977-aa13-7765d63dcb6f" providerId="ADAL" clId="{CC501747-BBAE-C94D-BD5E-C653F9CD5959}" dt="2022-10-06T15:19:51.473" v="7500" actId="20577"/>
          <ac:spMkLst>
            <pc:docMk/>
            <pc:sldMk cId="4199467736" sldId="283"/>
            <ac:spMk id="5" creationId="{C89F5F27-F2FB-CF9B-F07A-5E6F887CA52F}"/>
          </ac:spMkLst>
        </pc:spChg>
        <pc:spChg chg="del mod ord">
          <ac:chgData name="Tanya Conner-Green" userId="e5a553c7-9f74-4977-aa13-7765d63dcb6f" providerId="ADAL" clId="{CC501747-BBAE-C94D-BD5E-C653F9CD5959}" dt="2022-10-06T15:14:40.211" v="7422" actId="700"/>
          <ac:spMkLst>
            <pc:docMk/>
            <pc:sldMk cId="4199467736" sldId="283"/>
            <ac:spMk id="7" creationId="{010D8833-7110-9129-D4C3-1E10FEDA4109}"/>
          </ac:spMkLst>
        </pc:spChg>
        <pc:spChg chg="del mod">
          <ac:chgData name="Tanya Conner-Green" userId="e5a553c7-9f74-4977-aa13-7765d63dcb6f" providerId="ADAL" clId="{CC501747-BBAE-C94D-BD5E-C653F9CD5959}" dt="2022-10-06T15:18:46.737" v="7479" actId="478"/>
          <ac:spMkLst>
            <pc:docMk/>
            <pc:sldMk cId="4199467736" sldId="283"/>
            <ac:spMk id="8" creationId="{754763FC-6BD3-A7DC-031F-3B0ECC1BA44A}"/>
          </ac:spMkLst>
        </pc:spChg>
        <pc:spChg chg="del mod">
          <ac:chgData name="Tanya Conner-Green" userId="e5a553c7-9f74-4977-aa13-7765d63dcb6f" providerId="ADAL" clId="{CC501747-BBAE-C94D-BD5E-C653F9CD5959}" dt="2022-10-06T15:15:47.506" v="7438" actId="478"/>
          <ac:spMkLst>
            <pc:docMk/>
            <pc:sldMk cId="4199467736" sldId="283"/>
            <ac:spMk id="749" creationId="{00000000-0000-0000-0000-000000000000}"/>
          </ac:spMkLst>
        </pc:spChg>
        <pc:spChg chg="del mod">
          <ac:chgData name="Tanya Conner-Green" userId="e5a553c7-9f74-4977-aa13-7765d63dcb6f" providerId="ADAL" clId="{CC501747-BBAE-C94D-BD5E-C653F9CD5959}" dt="2022-10-06T15:15:45.679" v="7437" actId="478"/>
          <ac:spMkLst>
            <pc:docMk/>
            <pc:sldMk cId="4199467736" sldId="283"/>
            <ac:spMk id="750" creationId="{00000000-0000-0000-0000-000000000000}"/>
          </ac:spMkLst>
        </pc:spChg>
      </pc:sldChg>
      <pc:sldChg chg="addSp delSp modSp mod modClrScheme chgLayout modNotes">
        <pc:chgData name="Tanya Conner-Green" userId="e5a553c7-9f74-4977-aa13-7765d63dcb6f" providerId="ADAL" clId="{CC501747-BBAE-C94D-BD5E-C653F9CD5959}" dt="2022-10-06T16:02:36.984" v="7518" actId="1035"/>
        <pc:sldMkLst>
          <pc:docMk/>
          <pc:sldMk cId="27935399" sldId="284"/>
        </pc:sldMkLst>
        <pc:spChg chg="add mod ord">
          <ac:chgData name="Tanya Conner-Green" userId="e5a553c7-9f74-4977-aa13-7765d63dcb6f" providerId="ADAL" clId="{CC501747-BBAE-C94D-BD5E-C653F9CD5959}" dt="2022-10-06T16:02:15.555" v="7505" actId="20577"/>
          <ac:spMkLst>
            <pc:docMk/>
            <pc:sldMk cId="27935399" sldId="284"/>
            <ac:spMk id="2" creationId="{A918915E-AF70-4673-0B83-16355D6F735D}"/>
          </ac:spMkLst>
        </pc:spChg>
        <pc:spChg chg="add del mod ord">
          <ac:chgData name="Tanya Conner-Green" userId="e5a553c7-9f74-4977-aa13-7765d63dcb6f" providerId="ADAL" clId="{CC501747-BBAE-C94D-BD5E-C653F9CD5959}" dt="2022-10-06T16:02:20.760" v="7506" actId="478"/>
          <ac:spMkLst>
            <pc:docMk/>
            <pc:sldMk cId="27935399" sldId="284"/>
            <ac:spMk id="3" creationId="{C90C0C8A-5568-A90B-6D9A-DC5839C735B7}"/>
          </ac:spMkLst>
        </pc:spChg>
        <pc:spChg chg="mod">
          <ac:chgData name="Tanya Conner-Green" userId="e5a553c7-9f74-4977-aa13-7765d63dcb6f" providerId="ADAL" clId="{CC501747-BBAE-C94D-BD5E-C653F9CD5959}" dt="2022-10-06T16:02:12.306" v="7503" actId="21"/>
          <ac:spMkLst>
            <pc:docMk/>
            <pc:sldMk cId="27935399" sldId="284"/>
            <ac:spMk id="25" creationId="{6D0947F4-5625-9A1A-18FC-A123F0866B3A}"/>
          </ac:spMkLst>
        </pc:spChg>
        <pc:spChg chg="mod">
          <ac:chgData name="Tanya Conner-Green" userId="e5a553c7-9f74-4977-aa13-7765d63dcb6f" providerId="ADAL" clId="{CC501747-BBAE-C94D-BD5E-C653F9CD5959}" dt="2022-10-06T16:02:36.984" v="7518" actId="1035"/>
          <ac:spMkLst>
            <pc:docMk/>
            <pc:sldMk cId="27935399" sldId="284"/>
            <ac:spMk id="28" creationId="{178ADC65-E2B6-AD19-F199-2C8864041F83}"/>
          </ac:spMkLst>
        </pc:spChg>
        <pc:spChg chg="mod">
          <ac:chgData name="Tanya Conner-Green" userId="e5a553c7-9f74-4977-aa13-7765d63dcb6f" providerId="ADAL" clId="{CC501747-BBAE-C94D-BD5E-C653F9CD5959}" dt="2022-10-06T16:02:36.984" v="7518" actId="1035"/>
          <ac:spMkLst>
            <pc:docMk/>
            <pc:sldMk cId="27935399" sldId="284"/>
            <ac:spMk id="30" creationId="{96048777-E5C4-6238-9E0D-6E6C587C4FEE}"/>
          </ac:spMkLst>
        </pc:spChg>
        <pc:spChg chg="mod">
          <ac:chgData name="Tanya Conner-Green" userId="e5a553c7-9f74-4977-aa13-7765d63dcb6f" providerId="ADAL" clId="{CC501747-BBAE-C94D-BD5E-C653F9CD5959}" dt="2022-08-08T22:40:24.670" v="2831" actId="207"/>
          <ac:spMkLst>
            <pc:docMk/>
            <pc:sldMk cId="27935399" sldId="284"/>
            <ac:spMk id="31" creationId="{9E90B215-8D66-60A8-99A0-842B2453A71B}"/>
          </ac:spMkLst>
        </pc:spChg>
        <pc:spChg chg="mod">
          <ac:chgData name="Tanya Conner-Green" userId="e5a553c7-9f74-4977-aa13-7765d63dcb6f" providerId="ADAL" clId="{CC501747-BBAE-C94D-BD5E-C653F9CD5959}" dt="2022-08-08T22:40:26.437" v="2832" actId="207"/>
          <ac:spMkLst>
            <pc:docMk/>
            <pc:sldMk cId="27935399" sldId="284"/>
            <ac:spMk id="32" creationId="{2C17B00D-8EDF-07B1-843F-B1795CAA2458}"/>
          </ac:spMkLst>
        </pc:spChg>
        <pc:spChg chg="mod">
          <ac:chgData name="Tanya Conner-Green" userId="e5a553c7-9f74-4977-aa13-7765d63dcb6f" providerId="ADAL" clId="{CC501747-BBAE-C94D-BD5E-C653F9CD5959}" dt="2022-08-08T22:40:27.920" v="2833" actId="207"/>
          <ac:spMkLst>
            <pc:docMk/>
            <pc:sldMk cId="27935399" sldId="284"/>
            <ac:spMk id="33" creationId="{E391FAFC-F1EC-89DA-9046-3480974611A1}"/>
          </ac:spMkLst>
        </pc:spChg>
        <pc:spChg chg="mod">
          <ac:chgData name="Tanya Conner-Green" userId="e5a553c7-9f74-4977-aa13-7765d63dcb6f" providerId="ADAL" clId="{CC501747-BBAE-C94D-BD5E-C653F9CD5959}" dt="2022-08-08T22:40:29.288" v="2834" actId="207"/>
          <ac:spMkLst>
            <pc:docMk/>
            <pc:sldMk cId="27935399" sldId="284"/>
            <ac:spMk id="34" creationId="{9C49E4C5-176F-B242-6897-190821008560}"/>
          </ac:spMkLst>
        </pc:spChg>
        <pc:spChg chg="mod">
          <ac:chgData name="Tanya Conner-Green" userId="e5a553c7-9f74-4977-aa13-7765d63dcb6f" providerId="ADAL" clId="{CC501747-BBAE-C94D-BD5E-C653F9CD5959}" dt="2022-08-08T22:40:13.357" v="2829" actId="207"/>
          <ac:spMkLst>
            <pc:docMk/>
            <pc:sldMk cId="27935399" sldId="284"/>
            <ac:spMk id="35" creationId="{83B5F86E-7476-28DC-B136-0E112C408BFE}"/>
          </ac:spMkLst>
        </pc:spChg>
        <pc:spChg chg="mod">
          <ac:chgData name="Tanya Conner-Green" userId="e5a553c7-9f74-4977-aa13-7765d63dcb6f" providerId="ADAL" clId="{CC501747-BBAE-C94D-BD5E-C653F9CD5959}" dt="2022-08-08T22:40:13.357" v="2829" actId="207"/>
          <ac:spMkLst>
            <pc:docMk/>
            <pc:sldMk cId="27935399" sldId="284"/>
            <ac:spMk id="36" creationId="{29E8183E-66FA-3AFE-32F6-B0BCE1709349}"/>
          </ac:spMkLst>
        </pc:spChg>
        <pc:spChg chg="mod">
          <ac:chgData name="Tanya Conner-Green" userId="e5a553c7-9f74-4977-aa13-7765d63dcb6f" providerId="ADAL" clId="{CC501747-BBAE-C94D-BD5E-C653F9CD5959}" dt="2022-08-08T22:40:13.357" v="2829" actId="207"/>
          <ac:spMkLst>
            <pc:docMk/>
            <pc:sldMk cId="27935399" sldId="284"/>
            <ac:spMk id="37" creationId="{31C03991-5A8D-C700-E890-B3A3F22863D6}"/>
          </ac:spMkLst>
        </pc:spChg>
        <pc:spChg chg="mod">
          <ac:chgData name="Tanya Conner-Green" userId="e5a553c7-9f74-4977-aa13-7765d63dcb6f" providerId="ADAL" clId="{CC501747-BBAE-C94D-BD5E-C653F9CD5959}" dt="2022-10-06T16:02:36.984" v="7518" actId="1035"/>
          <ac:spMkLst>
            <pc:docMk/>
            <pc:sldMk cId="27935399" sldId="284"/>
            <ac:spMk id="39" creationId="{124806DC-4F94-CFDD-7F35-0D0D8A464DD6}"/>
          </ac:spMkLst>
        </pc:spChg>
        <pc:spChg chg="mod">
          <ac:chgData name="Tanya Conner-Green" userId="e5a553c7-9f74-4977-aa13-7765d63dcb6f" providerId="ADAL" clId="{CC501747-BBAE-C94D-BD5E-C653F9CD5959}" dt="2022-10-06T16:02:36.984" v="7518" actId="1035"/>
          <ac:spMkLst>
            <pc:docMk/>
            <pc:sldMk cId="27935399" sldId="284"/>
            <ac:spMk id="40" creationId="{78EC66AB-0830-84F7-9C61-68221E8E3CCA}"/>
          </ac:spMkLst>
        </pc:spChg>
        <pc:spChg chg="mod">
          <ac:chgData name="Tanya Conner-Green" userId="e5a553c7-9f74-4977-aa13-7765d63dcb6f" providerId="ADAL" clId="{CC501747-BBAE-C94D-BD5E-C653F9CD5959}" dt="2022-10-06T16:02:36.984" v="7518" actId="1035"/>
          <ac:spMkLst>
            <pc:docMk/>
            <pc:sldMk cId="27935399" sldId="284"/>
            <ac:spMk id="44" creationId="{2C85252C-7B6E-6D45-05F4-E3A98A2BA5E1}"/>
          </ac:spMkLst>
        </pc:spChg>
        <pc:spChg chg="mod">
          <ac:chgData name="Tanya Conner-Green" userId="e5a553c7-9f74-4977-aa13-7765d63dcb6f" providerId="ADAL" clId="{CC501747-BBAE-C94D-BD5E-C653F9CD5959}" dt="2022-10-06T16:02:36.984" v="7518" actId="1035"/>
          <ac:spMkLst>
            <pc:docMk/>
            <pc:sldMk cId="27935399" sldId="284"/>
            <ac:spMk id="51" creationId="{CFAA297F-7887-77DD-611F-5142210411A0}"/>
          </ac:spMkLst>
        </pc:spChg>
        <pc:spChg chg="mod">
          <ac:chgData name="Tanya Conner-Green" userId="e5a553c7-9f74-4977-aa13-7765d63dcb6f" providerId="ADAL" clId="{CC501747-BBAE-C94D-BD5E-C653F9CD5959}" dt="2022-10-06T16:02:36.984" v="7518" actId="1035"/>
          <ac:spMkLst>
            <pc:docMk/>
            <pc:sldMk cId="27935399" sldId="284"/>
            <ac:spMk id="58" creationId="{5505E037-E833-58F2-DD90-67EFB5597902}"/>
          </ac:spMkLst>
        </pc:spChg>
        <pc:spChg chg="mod">
          <ac:chgData name="Tanya Conner-Green" userId="e5a553c7-9f74-4977-aa13-7765d63dcb6f" providerId="ADAL" clId="{CC501747-BBAE-C94D-BD5E-C653F9CD5959}" dt="2022-10-06T16:02:36.984" v="7518" actId="1035"/>
          <ac:spMkLst>
            <pc:docMk/>
            <pc:sldMk cId="27935399" sldId="284"/>
            <ac:spMk id="61" creationId="{4FAE2967-D9C8-80ED-C096-FA27F164703C}"/>
          </ac:spMkLst>
        </pc:spChg>
        <pc:spChg chg="mod">
          <ac:chgData name="Tanya Conner-Green" userId="e5a553c7-9f74-4977-aa13-7765d63dcb6f" providerId="ADAL" clId="{CC501747-BBAE-C94D-BD5E-C653F9CD5959}" dt="2022-10-06T16:02:36.984" v="7518" actId="1035"/>
          <ac:spMkLst>
            <pc:docMk/>
            <pc:sldMk cId="27935399" sldId="284"/>
            <ac:spMk id="62" creationId="{C8E8FDAB-AAD7-9AC6-EFD3-70BAD983EDF9}"/>
          </ac:spMkLst>
        </pc:spChg>
        <pc:spChg chg="mod">
          <ac:chgData name="Tanya Conner-Green" userId="e5a553c7-9f74-4977-aa13-7765d63dcb6f" providerId="ADAL" clId="{CC501747-BBAE-C94D-BD5E-C653F9CD5959}" dt="2022-10-06T16:02:36.984" v="7518" actId="1035"/>
          <ac:spMkLst>
            <pc:docMk/>
            <pc:sldMk cId="27935399" sldId="284"/>
            <ac:spMk id="63" creationId="{48675263-4CCE-0287-C653-EAB01469E186}"/>
          </ac:spMkLst>
        </pc:spChg>
        <pc:spChg chg="mod">
          <ac:chgData name="Tanya Conner-Green" userId="e5a553c7-9f74-4977-aa13-7765d63dcb6f" providerId="ADAL" clId="{CC501747-BBAE-C94D-BD5E-C653F9CD5959}" dt="2022-10-06T16:02:36.984" v="7518" actId="1035"/>
          <ac:spMkLst>
            <pc:docMk/>
            <pc:sldMk cId="27935399" sldId="284"/>
            <ac:spMk id="64" creationId="{1E707506-CED6-3773-D4EA-89231067589D}"/>
          </ac:spMkLst>
        </pc:spChg>
        <pc:spChg chg="mod">
          <ac:chgData name="Tanya Conner-Green" userId="e5a553c7-9f74-4977-aa13-7765d63dcb6f" providerId="ADAL" clId="{CC501747-BBAE-C94D-BD5E-C653F9CD5959}" dt="2022-10-06T16:02:36.984" v="7518" actId="1035"/>
          <ac:spMkLst>
            <pc:docMk/>
            <pc:sldMk cId="27935399" sldId="284"/>
            <ac:spMk id="68" creationId="{5E30C7F7-CAD2-381C-40C1-30EF6CED65EB}"/>
          </ac:spMkLst>
        </pc:spChg>
        <pc:spChg chg="mod">
          <ac:chgData name="Tanya Conner-Green" userId="e5a553c7-9f74-4977-aa13-7765d63dcb6f" providerId="ADAL" clId="{CC501747-BBAE-C94D-BD5E-C653F9CD5959}" dt="2022-10-06T16:02:36.984" v="7518" actId="1035"/>
          <ac:spMkLst>
            <pc:docMk/>
            <pc:sldMk cId="27935399" sldId="284"/>
            <ac:spMk id="69" creationId="{D125A72B-2A7F-9E14-CC4C-87404549BEA8}"/>
          </ac:spMkLst>
        </pc:spChg>
        <pc:spChg chg="mod">
          <ac:chgData name="Tanya Conner-Green" userId="e5a553c7-9f74-4977-aa13-7765d63dcb6f" providerId="ADAL" clId="{CC501747-BBAE-C94D-BD5E-C653F9CD5959}" dt="2022-10-06T16:02:36.984" v="7518" actId="1035"/>
          <ac:spMkLst>
            <pc:docMk/>
            <pc:sldMk cId="27935399" sldId="284"/>
            <ac:spMk id="70" creationId="{35F6E8A5-D3E9-0261-05F7-F7998BEFF0FA}"/>
          </ac:spMkLst>
        </pc:spChg>
        <pc:spChg chg="mod">
          <ac:chgData name="Tanya Conner-Green" userId="e5a553c7-9f74-4977-aa13-7765d63dcb6f" providerId="ADAL" clId="{CC501747-BBAE-C94D-BD5E-C653F9CD5959}" dt="2022-10-06T16:02:36.984" v="7518" actId="1035"/>
          <ac:spMkLst>
            <pc:docMk/>
            <pc:sldMk cId="27935399" sldId="284"/>
            <ac:spMk id="80" creationId="{52DDA4F3-B264-616B-5CC8-A61B6F0D3D55}"/>
          </ac:spMkLst>
        </pc:spChg>
        <pc:spChg chg="mod">
          <ac:chgData name="Tanya Conner-Green" userId="e5a553c7-9f74-4977-aa13-7765d63dcb6f" providerId="ADAL" clId="{CC501747-BBAE-C94D-BD5E-C653F9CD5959}" dt="2022-10-06T16:02:36.984" v="7518" actId="1035"/>
          <ac:spMkLst>
            <pc:docMk/>
            <pc:sldMk cId="27935399" sldId="284"/>
            <ac:spMk id="81" creationId="{AF9F487D-D76B-DB92-844A-80EC931E08BF}"/>
          </ac:spMkLst>
        </pc:spChg>
        <pc:spChg chg="mod">
          <ac:chgData name="Tanya Conner-Green" userId="e5a553c7-9f74-4977-aa13-7765d63dcb6f" providerId="ADAL" clId="{CC501747-BBAE-C94D-BD5E-C653F9CD5959}" dt="2022-10-06T16:02:36.984" v="7518" actId="1035"/>
          <ac:spMkLst>
            <pc:docMk/>
            <pc:sldMk cId="27935399" sldId="284"/>
            <ac:spMk id="82" creationId="{09198BBF-22A1-5D18-2264-85EC7EF20BE9}"/>
          </ac:spMkLst>
        </pc:spChg>
        <pc:spChg chg="mod">
          <ac:chgData name="Tanya Conner-Green" userId="e5a553c7-9f74-4977-aa13-7765d63dcb6f" providerId="ADAL" clId="{CC501747-BBAE-C94D-BD5E-C653F9CD5959}" dt="2022-10-06T16:02:36.984" v="7518" actId="1035"/>
          <ac:spMkLst>
            <pc:docMk/>
            <pc:sldMk cId="27935399" sldId="284"/>
            <ac:spMk id="96" creationId="{1A9EA3A1-95C7-DAA8-7FF6-268D37443D14}"/>
          </ac:spMkLst>
        </pc:spChg>
        <pc:spChg chg="mod">
          <ac:chgData name="Tanya Conner-Green" userId="e5a553c7-9f74-4977-aa13-7765d63dcb6f" providerId="ADAL" clId="{CC501747-BBAE-C94D-BD5E-C653F9CD5959}" dt="2022-10-06T16:02:36.984" v="7518" actId="1035"/>
          <ac:spMkLst>
            <pc:docMk/>
            <pc:sldMk cId="27935399" sldId="284"/>
            <ac:spMk id="99" creationId="{56C53321-1482-4124-1F9B-BAEDB1A5FB86}"/>
          </ac:spMkLst>
        </pc:spChg>
        <pc:spChg chg="mod">
          <ac:chgData name="Tanya Conner-Green" userId="e5a553c7-9f74-4977-aa13-7765d63dcb6f" providerId="ADAL" clId="{CC501747-BBAE-C94D-BD5E-C653F9CD5959}" dt="2022-10-06T16:02:36.984" v="7518" actId="1035"/>
          <ac:spMkLst>
            <pc:docMk/>
            <pc:sldMk cId="27935399" sldId="284"/>
            <ac:spMk id="102" creationId="{0CB1BF1A-6BF3-1E3F-A049-F831B11951E0}"/>
          </ac:spMkLst>
        </pc:spChg>
        <pc:spChg chg="mod">
          <ac:chgData name="Tanya Conner-Green" userId="e5a553c7-9f74-4977-aa13-7765d63dcb6f" providerId="ADAL" clId="{CC501747-BBAE-C94D-BD5E-C653F9CD5959}" dt="2022-10-06T16:02:36.984" v="7518" actId="1035"/>
          <ac:spMkLst>
            <pc:docMk/>
            <pc:sldMk cId="27935399" sldId="284"/>
            <ac:spMk id="105" creationId="{62D72FC3-7387-D042-964B-E10872CE3B17}"/>
          </ac:spMkLst>
        </pc:spChg>
        <pc:spChg chg="mod">
          <ac:chgData name="Tanya Conner-Green" userId="e5a553c7-9f74-4977-aa13-7765d63dcb6f" providerId="ADAL" clId="{CC501747-BBAE-C94D-BD5E-C653F9CD5959}" dt="2022-10-06T16:02:36.984" v="7518" actId="1035"/>
          <ac:spMkLst>
            <pc:docMk/>
            <pc:sldMk cId="27935399" sldId="284"/>
            <ac:spMk id="108" creationId="{8A1CF0A5-103F-8C6E-1746-5E93DF07796D}"/>
          </ac:spMkLst>
        </pc:spChg>
        <pc:spChg chg="mod">
          <ac:chgData name="Tanya Conner-Green" userId="e5a553c7-9f74-4977-aa13-7765d63dcb6f" providerId="ADAL" clId="{CC501747-BBAE-C94D-BD5E-C653F9CD5959}" dt="2022-10-06T16:02:36.984" v="7518" actId="1035"/>
          <ac:spMkLst>
            <pc:docMk/>
            <pc:sldMk cId="27935399" sldId="284"/>
            <ac:spMk id="123" creationId="{CF757DCC-51B6-74A5-21FA-0BA68BE0BF9C}"/>
          </ac:spMkLst>
        </pc:spChg>
        <pc:spChg chg="mod">
          <ac:chgData name="Tanya Conner-Green" userId="e5a553c7-9f74-4977-aa13-7765d63dcb6f" providerId="ADAL" clId="{CC501747-BBAE-C94D-BD5E-C653F9CD5959}" dt="2022-10-06T16:02:36.984" v="7518" actId="1035"/>
          <ac:spMkLst>
            <pc:docMk/>
            <pc:sldMk cId="27935399" sldId="284"/>
            <ac:spMk id="124" creationId="{307AA9C3-29B3-55BE-5829-DA8F968D906A}"/>
          </ac:spMkLst>
        </pc:spChg>
        <pc:spChg chg="mod">
          <ac:chgData name="Tanya Conner-Green" userId="e5a553c7-9f74-4977-aa13-7765d63dcb6f" providerId="ADAL" clId="{CC501747-BBAE-C94D-BD5E-C653F9CD5959}" dt="2022-10-06T16:02:36.984" v="7518" actId="1035"/>
          <ac:spMkLst>
            <pc:docMk/>
            <pc:sldMk cId="27935399" sldId="284"/>
            <ac:spMk id="125" creationId="{766502D2-DDC6-B391-9B3E-53CF75F223CA}"/>
          </ac:spMkLst>
        </pc:spChg>
        <pc:spChg chg="mod">
          <ac:chgData name="Tanya Conner-Green" userId="e5a553c7-9f74-4977-aa13-7765d63dcb6f" providerId="ADAL" clId="{CC501747-BBAE-C94D-BD5E-C653F9CD5959}" dt="2022-10-06T16:02:36.984" v="7518" actId="1035"/>
          <ac:spMkLst>
            <pc:docMk/>
            <pc:sldMk cId="27935399" sldId="284"/>
            <ac:spMk id="126" creationId="{7282D26E-823A-19EA-5299-E4DC09775950}"/>
          </ac:spMkLst>
        </pc:spChg>
        <pc:spChg chg="mod">
          <ac:chgData name="Tanya Conner-Green" userId="e5a553c7-9f74-4977-aa13-7765d63dcb6f" providerId="ADAL" clId="{CC501747-BBAE-C94D-BD5E-C653F9CD5959}" dt="2022-10-06T16:02:36.984" v="7518" actId="1035"/>
          <ac:spMkLst>
            <pc:docMk/>
            <pc:sldMk cId="27935399" sldId="284"/>
            <ac:spMk id="759" creationId="{00000000-0000-0000-0000-000000000000}"/>
          </ac:spMkLst>
        </pc:spChg>
        <pc:grpChg chg="mod">
          <ac:chgData name="Tanya Conner-Green" userId="e5a553c7-9f74-4977-aa13-7765d63dcb6f" providerId="ADAL" clId="{CC501747-BBAE-C94D-BD5E-C653F9CD5959}" dt="2022-10-06T16:02:36.984" v="7518" actId="1035"/>
          <ac:grpSpMkLst>
            <pc:docMk/>
            <pc:sldMk cId="27935399" sldId="284"/>
            <ac:grpSpMk id="4" creationId="{1E96F4C5-D14E-D1A0-9319-B51FF10476B1}"/>
          </ac:grpSpMkLst>
        </pc:grpChg>
        <pc:grpChg chg="mod">
          <ac:chgData name="Tanya Conner-Green" userId="e5a553c7-9f74-4977-aa13-7765d63dcb6f" providerId="ADAL" clId="{CC501747-BBAE-C94D-BD5E-C653F9CD5959}" dt="2022-10-06T16:02:36.984" v="7518" actId="1035"/>
          <ac:grpSpMkLst>
            <pc:docMk/>
            <pc:sldMk cId="27935399" sldId="284"/>
            <ac:grpSpMk id="5" creationId="{59E3BBAC-11EB-B8D9-BD45-DC40EDEFB8A6}"/>
          </ac:grpSpMkLst>
        </pc:grpChg>
        <pc:grpChg chg="mod">
          <ac:chgData name="Tanya Conner-Green" userId="e5a553c7-9f74-4977-aa13-7765d63dcb6f" providerId="ADAL" clId="{CC501747-BBAE-C94D-BD5E-C653F9CD5959}" dt="2022-10-06T16:02:36.984" v="7518" actId="1035"/>
          <ac:grpSpMkLst>
            <pc:docMk/>
            <pc:sldMk cId="27935399" sldId="284"/>
            <ac:grpSpMk id="6" creationId="{6817CA66-9A74-3C13-10B2-E47DF5AC5FB4}"/>
          </ac:grpSpMkLst>
        </pc:grpChg>
        <pc:grpChg chg="mod">
          <ac:chgData name="Tanya Conner-Green" userId="e5a553c7-9f74-4977-aa13-7765d63dcb6f" providerId="ADAL" clId="{CC501747-BBAE-C94D-BD5E-C653F9CD5959}" dt="2022-10-06T16:02:36.984" v="7518" actId="1035"/>
          <ac:grpSpMkLst>
            <pc:docMk/>
            <pc:sldMk cId="27935399" sldId="284"/>
            <ac:grpSpMk id="7" creationId="{4B467FD2-31B6-074D-FE1D-5F79D8F0C189}"/>
          </ac:grpSpMkLst>
        </pc:grpChg>
        <pc:grpChg chg="mod">
          <ac:chgData name="Tanya Conner-Green" userId="e5a553c7-9f74-4977-aa13-7765d63dcb6f" providerId="ADAL" clId="{CC501747-BBAE-C94D-BD5E-C653F9CD5959}" dt="2022-10-06T16:02:36.984" v="7518" actId="1035"/>
          <ac:grpSpMkLst>
            <pc:docMk/>
            <pc:sldMk cId="27935399" sldId="284"/>
            <ac:grpSpMk id="8" creationId="{56B7AC89-E986-1FD4-D889-3E6B3FB7A157}"/>
          </ac:grpSpMkLst>
        </pc:grpChg>
        <pc:grpChg chg="mod">
          <ac:chgData name="Tanya Conner-Green" userId="e5a553c7-9f74-4977-aa13-7765d63dcb6f" providerId="ADAL" clId="{CC501747-BBAE-C94D-BD5E-C653F9CD5959}" dt="2022-10-06T16:02:36.984" v="7518" actId="1035"/>
          <ac:grpSpMkLst>
            <pc:docMk/>
            <pc:sldMk cId="27935399" sldId="284"/>
            <ac:grpSpMk id="71" creationId="{024F561C-54CC-FCB7-39F0-69ADB5A056ED}"/>
          </ac:grpSpMkLst>
        </pc:grpChg>
        <pc:grpChg chg="mod">
          <ac:chgData name="Tanya Conner-Green" userId="e5a553c7-9f74-4977-aa13-7765d63dcb6f" providerId="ADAL" clId="{CC501747-BBAE-C94D-BD5E-C653F9CD5959}" dt="2022-10-06T16:02:36.984" v="7518" actId="1035"/>
          <ac:grpSpMkLst>
            <pc:docMk/>
            <pc:sldMk cId="27935399" sldId="284"/>
            <ac:grpSpMk id="74" creationId="{FB13B846-968A-1958-C753-3B549D5BBF77}"/>
          </ac:grpSpMkLst>
        </pc:grpChg>
        <pc:grpChg chg="mod">
          <ac:chgData name="Tanya Conner-Green" userId="e5a553c7-9f74-4977-aa13-7765d63dcb6f" providerId="ADAL" clId="{CC501747-BBAE-C94D-BD5E-C653F9CD5959}" dt="2022-10-06T16:02:36.984" v="7518" actId="1035"/>
          <ac:grpSpMkLst>
            <pc:docMk/>
            <pc:sldMk cId="27935399" sldId="284"/>
            <ac:grpSpMk id="77" creationId="{BBE47B7E-F7F3-DE8C-D338-162F809627C5}"/>
          </ac:grpSpMkLst>
        </pc:grpChg>
        <pc:grpChg chg="mod">
          <ac:chgData name="Tanya Conner-Green" userId="e5a553c7-9f74-4977-aa13-7765d63dcb6f" providerId="ADAL" clId="{CC501747-BBAE-C94D-BD5E-C653F9CD5959}" dt="2022-10-06T16:02:36.984" v="7518" actId="1035"/>
          <ac:grpSpMkLst>
            <pc:docMk/>
            <pc:sldMk cId="27935399" sldId="284"/>
            <ac:grpSpMk id="109" creationId="{C76E6D20-15D8-AEFE-A9E0-470BF6DC0A14}"/>
          </ac:grpSpMkLst>
        </pc:grpChg>
        <pc:grpChg chg="mod">
          <ac:chgData name="Tanya Conner-Green" userId="e5a553c7-9f74-4977-aa13-7765d63dcb6f" providerId="ADAL" clId="{CC501747-BBAE-C94D-BD5E-C653F9CD5959}" dt="2022-10-06T16:02:36.984" v="7518" actId="1035"/>
          <ac:grpSpMkLst>
            <pc:docMk/>
            <pc:sldMk cId="27935399" sldId="284"/>
            <ac:grpSpMk id="113" creationId="{472E460B-D49E-7068-889E-CCAC3C36C437}"/>
          </ac:grpSpMkLst>
        </pc:grpChg>
        <pc:grpChg chg="mod">
          <ac:chgData name="Tanya Conner-Green" userId="e5a553c7-9f74-4977-aa13-7765d63dcb6f" providerId="ADAL" clId="{CC501747-BBAE-C94D-BD5E-C653F9CD5959}" dt="2022-10-06T16:02:36.984" v="7518" actId="1035"/>
          <ac:grpSpMkLst>
            <pc:docMk/>
            <pc:sldMk cId="27935399" sldId="284"/>
            <ac:grpSpMk id="118" creationId="{26A011D3-C237-3EA9-4A73-F4614BE3BEC6}"/>
          </ac:grpSpMkLst>
        </pc:grpChg>
        <pc:picChg chg="mod">
          <ac:chgData name="Tanya Conner-Green" userId="e5a553c7-9f74-4977-aa13-7765d63dcb6f" providerId="ADAL" clId="{CC501747-BBAE-C94D-BD5E-C653F9CD5959}" dt="2022-10-06T16:02:36.984" v="7518" actId="1035"/>
          <ac:picMkLst>
            <pc:docMk/>
            <pc:sldMk cId="27935399" sldId="284"/>
            <ac:picMk id="10" creationId="{D106BE14-D797-EE7F-24A9-7EBACB3EC6C8}"/>
          </ac:picMkLst>
        </pc:picChg>
        <pc:picChg chg="mod">
          <ac:chgData name="Tanya Conner-Green" userId="e5a553c7-9f74-4977-aa13-7765d63dcb6f" providerId="ADAL" clId="{CC501747-BBAE-C94D-BD5E-C653F9CD5959}" dt="2022-10-06T16:02:36.984" v="7518" actId="1035"/>
          <ac:picMkLst>
            <pc:docMk/>
            <pc:sldMk cId="27935399" sldId="284"/>
            <ac:picMk id="29" creationId="{E35E6D74-676B-5F47-EBF2-1F031DB3D479}"/>
          </ac:picMkLst>
        </pc:picChg>
        <pc:picChg chg="mod">
          <ac:chgData name="Tanya Conner-Green" userId="e5a553c7-9f74-4977-aa13-7765d63dcb6f" providerId="ADAL" clId="{CC501747-BBAE-C94D-BD5E-C653F9CD5959}" dt="2022-10-06T16:02:36.984" v="7518" actId="1035"/>
          <ac:picMkLst>
            <pc:docMk/>
            <pc:sldMk cId="27935399" sldId="284"/>
            <ac:picMk id="41" creationId="{9F45F7D3-BFE8-8A7D-1A8D-0D005A82524A}"/>
          </ac:picMkLst>
        </pc:picChg>
        <pc:picChg chg="mod">
          <ac:chgData name="Tanya Conner-Green" userId="e5a553c7-9f74-4977-aa13-7765d63dcb6f" providerId="ADAL" clId="{CC501747-BBAE-C94D-BD5E-C653F9CD5959}" dt="2022-10-06T16:02:36.984" v="7518" actId="1035"/>
          <ac:picMkLst>
            <pc:docMk/>
            <pc:sldMk cId="27935399" sldId="284"/>
            <ac:picMk id="66" creationId="{C5A76A84-93DE-AB83-18FE-F7A40DC739DE}"/>
          </ac:picMkLst>
        </pc:picChg>
        <pc:picChg chg="mod">
          <ac:chgData name="Tanya Conner-Green" userId="e5a553c7-9f74-4977-aa13-7765d63dcb6f" providerId="ADAL" clId="{CC501747-BBAE-C94D-BD5E-C653F9CD5959}" dt="2022-10-06T16:02:36.984" v="7518" actId="1035"/>
          <ac:picMkLst>
            <pc:docMk/>
            <pc:sldMk cId="27935399" sldId="284"/>
            <ac:picMk id="67" creationId="{1084A531-562F-8C38-83AB-85D7B818EAFC}"/>
          </ac:picMkLst>
        </pc:picChg>
        <pc:picChg chg="mod">
          <ac:chgData name="Tanya Conner-Green" userId="e5a553c7-9f74-4977-aa13-7765d63dcb6f" providerId="ADAL" clId="{CC501747-BBAE-C94D-BD5E-C653F9CD5959}" dt="2022-10-06T16:02:36.984" v="7518" actId="1035"/>
          <ac:picMkLst>
            <pc:docMk/>
            <pc:sldMk cId="27935399" sldId="284"/>
            <ac:picMk id="758" creationId="{00000000-0000-0000-0000-000000000000}"/>
          </ac:picMkLst>
        </pc:picChg>
      </pc:sldChg>
      <pc:sldChg chg="addSp delSp modSp mod modClrScheme chgLayout">
        <pc:chgData name="Tanya Conner-Green" userId="e5a553c7-9f74-4977-aa13-7765d63dcb6f" providerId="ADAL" clId="{CC501747-BBAE-C94D-BD5E-C653F9CD5959}" dt="2022-10-06T14:47:38.881" v="6876" actId="478"/>
        <pc:sldMkLst>
          <pc:docMk/>
          <pc:sldMk cId="0" sldId="290"/>
        </pc:sldMkLst>
        <pc:spChg chg="add mod ord">
          <ac:chgData name="Tanya Conner-Green" userId="e5a553c7-9f74-4977-aa13-7765d63dcb6f" providerId="ADAL" clId="{CC501747-BBAE-C94D-BD5E-C653F9CD5959}" dt="2022-10-06T14:47:09.495" v="6868" actId="20577"/>
          <ac:spMkLst>
            <pc:docMk/>
            <pc:sldMk cId="0" sldId="290"/>
            <ac:spMk id="2" creationId="{ABB496D6-E978-53FC-9939-AE4E3EDEAA7E}"/>
          </ac:spMkLst>
        </pc:spChg>
        <pc:spChg chg="add mod ord">
          <ac:chgData name="Tanya Conner-Green" userId="e5a553c7-9f74-4977-aa13-7765d63dcb6f" providerId="ADAL" clId="{CC501747-BBAE-C94D-BD5E-C653F9CD5959}" dt="2022-10-06T14:47:36.133" v="6875" actId="167"/>
          <ac:spMkLst>
            <pc:docMk/>
            <pc:sldMk cId="0" sldId="290"/>
            <ac:spMk id="5" creationId="{F573E0C4-1792-B563-9558-5C19AD4FEBB2}"/>
          </ac:spMkLst>
        </pc:spChg>
        <pc:spChg chg="del mod">
          <ac:chgData name="Tanya Conner-Green" userId="e5a553c7-9f74-4977-aa13-7765d63dcb6f" providerId="ADAL" clId="{CC501747-BBAE-C94D-BD5E-C653F9CD5959}" dt="2022-10-06T14:47:38.881" v="6876" actId="478"/>
          <ac:spMkLst>
            <pc:docMk/>
            <pc:sldMk cId="0" sldId="290"/>
            <ac:spMk id="122" creationId="{9E6DF52C-92CB-4E70-9B26-A845C6B6E2EC}"/>
          </ac:spMkLst>
        </pc:spChg>
        <pc:spChg chg="del mod">
          <ac:chgData name="Tanya Conner-Green" userId="e5a553c7-9f74-4977-aa13-7765d63dcb6f" providerId="ADAL" clId="{CC501747-BBAE-C94D-BD5E-C653F9CD5959}" dt="2022-10-06T14:47:12.630" v="6870"/>
          <ac:spMkLst>
            <pc:docMk/>
            <pc:sldMk cId="0" sldId="290"/>
            <ac:spMk id="236" creationId="{A83431F3-2E88-F8ED-F458-1775DFB20FAE}"/>
          </ac:spMkLst>
        </pc:spChg>
      </pc:sldChg>
      <pc:sldChg chg="addSp delSp modSp mod modClrScheme chgLayout modNotes">
        <pc:chgData name="Tanya Conner-Green" userId="e5a553c7-9f74-4977-aa13-7765d63dcb6f" providerId="ADAL" clId="{CC501747-BBAE-C94D-BD5E-C653F9CD5959}" dt="2022-10-06T16:06:03.693" v="7582" actId="478"/>
        <pc:sldMkLst>
          <pc:docMk/>
          <pc:sldMk cId="0" sldId="293"/>
        </pc:sldMkLst>
        <pc:spChg chg="add mod ord">
          <ac:chgData name="Tanya Conner-Green" userId="e5a553c7-9f74-4977-aa13-7765d63dcb6f" providerId="ADAL" clId="{CC501747-BBAE-C94D-BD5E-C653F9CD5959}" dt="2022-10-06T16:06:00.058" v="7581"/>
          <ac:spMkLst>
            <pc:docMk/>
            <pc:sldMk cId="0" sldId="293"/>
            <ac:spMk id="2" creationId="{35D58B3F-865F-1C1B-1852-245A56423552}"/>
          </ac:spMkLst>
        </pc:spChg>
        <pc:spChg chg="add del mod ord">
          <ac:chgData name="Tanya Conner-Green" userId="e5a553c7-9f74-4977-aa13-7765d63dcb6f" providerId="ADAL" clId="{CC501747-BBAE-C94D-BD5E-C653F9CD5959}" dt="2022-10-06T16:06:03.693" v="7582" actId="478"/>
          <ac:spMkLst>
            <pc:docMk/>
            <pc:sldMk cId="0" sldId="293"/>
            <ac:spMk id="3" creationId="{9F336028-8000-42DD-084C-D34F97C74B18}"/>
          </ac:spMkLst>
        </pc:spChg>
        <pc:spChg chg="del mod ord">
          <ac:chgData name="Tanya Conner-Green" userId="e5a553c7-9f74-4977-aa13-7765d63dcb6f" providerId="ADAL" clId="{CC501747-BBAE-C94D-BD5E-C653F9CD5959}" dt="2022-10-06T16:05:58.082" v="7580" actId="700"/>
          <ac:spMkLst>
            <pc:docMk/>
            <pc:sldMk cId="0" sldId="293"/>
            <ac:spMk id="54" creationId="{CC290872-1A95-AF85-A6BF-C347D52D6E70}"/>
          </ac:spMkLst>
        </pc:spChg>
      </pc:sldChg>
      <pc:sldChg chg="addSp delSp modSp mod modClrScheme chgLayout">
        <pc:chgData name="Tanya Conner-Green" userId="e5a553c7-9f74-4977-aa13-7765d63dcb6f" providerId="ADAL" clId="{CC501747-BBAE-C94D-BD5E-C653F9CD5959}" dt="2022-10-06T23:57:54.065" v="7697" actId="20577"/>
        <pc:sldMkLst>
          <pc:docMk/>
          <pc:sldMk cId="0" sldId="294"/>
        </pc:sldMkLst>
        <pc:spChg chg="add mod ord">
          <ac:chgData name="Tanya Conner-Green" userId="e5a553c7-9f74-4977-aa13-7765d63dcb6f" providerId="ADAL" clId="{CC501747-BBAE-C94D-BD5E-C653F9CD5959}" dt="2022-10-06T14:54:44.613" v="7069" actId="700"/>
          <ac:spMkLst>
            <pc:docMk/>
            <pc:sldMk cId="0" sldId="294"/>
            <ac:spMk id="2" creationId="{88D5497D-4E44-BB52-147F-36FDBAAABB73}"/>
          </ac:spMkLst>
        </pc:spChg>
        <pc:spChg chg="add del mod ord">
          <ac:chgData name="Tanya Conner-Green" userId="e5a553c7-9f74-4977-aa13-7765d63dcb6f" providerId="ADAL" clId="{CC501747-BBAE-C94D-BD5E-C653F9CD5959}" dt="2022-10-06T14:54:44.613" v="7069" actId="700"/>
          <ac:spMkLst>
            <pc:docMk/>
            <pc:sldMk cId="0" sldId="294"/>
            <ac:spMk id="3" creationId="{3AD378A0-18B8-B828-8746-6CD56D7AB856}"/>
          </ac:spMkLst>
        </pc:spChg>
        <pc:spChg chg="del mod">
          <ac:chgData name="Tanya Conner-Green" userId="e5a553c7-9f74-4977-aa13-7765d63dcb6f" providerId="ADAL" clId="{CC501747-BBAE-C94D-BD5E-C653F9CD5959}" dt="2022-10-06T14:43:25.594" v="6773"/>
          <ac:spMkLst>
            <pc:docMk/>
            <pc:sldMk cId="0" sldId="294"/>
            <ac:spMk id="16" creationId="{06950F7A-3848-3EDB-EA75-C458A10F8E2A}"/>
          </ac:spMkLst>
        </pc:spChg>
        <pc:spChg chg="mod">
          <ac:chgData name="Tanya Conner-Green" userId="e5a553c7-9f74-4977-aa13-7765d63dcb6f" providerId="ADAL" clId="{CC501747-BBAE-C94D-BD5E-C653F9CD5959}" dt="2022-10-06T23:57:54.065" v="7697" actId="20577"/>
          <ac:spMkLst>
            <pc:docMk/>
            <pc:sldMk cId="0" sldId="294"/>
            <ac:spMk id="17" creationId="{AFF7C6D6-3EBB-AA1F-F989-B5ABE64E93C9}"/>
          </ac:spMkLst>
        </pc:spChg>
      </pc:sldChg>
      <pc:sldChg chg="addSp delSp modSp mod modClrScheme chgLayout modNotes">
        <pc:chgData name="Tanya Conner-Green" userId="e5a553c7-9f74-4977-aa13-7765d63dcb6f" providerId="ADAL" clId="{CC501747-BBAE-C94D-BD5E-C653F9CD5959}" dt="2022-10-06T14:37:58.455" v="6678" actId="1036"/>
        <pc:sldMkLst>
          <pc:docMk/>
          <pc:sldMk cId="0" sldId="295"/>
        </pc:sldMkLst>
        <pc:spChg chg="add mod ord">
          <ac:chgData name="Tanya Conner-Green" userId="e5a553c7-9f74-4977-aa13-7765d63dcb6f" providerId="ADAL" clId="{CC501747-BBAE-C94D-BD5E-C653F9CD5959}" dt="2022-10-06T14:37:20.920" v="6662" actId="20577"/>
          <ac:spMkLst>
            <pc:docMk/>
            <pc:sldMk cId="0" sldId="295"/>
            <ac:spMk id="2" creationId="{050A13E6-6F7E-823E-670D-78D7E90FFB25}"/>
          </ac:spMkLst>
        </pc:spChg>
        <pc:spChg chg="add del mod">
          <ac:chgData name="Tanya Conner-Green" userId="e5a553c7-9f74-4977-aa13-7765d63dcb6f" providerId="ADAL" clId="{CC501747-BBAE-C94D-BD5E-C653F9CD5959}" dt="2022-08-08T22:34:00.078" v="2786"/>
          <ac:spMkLst>
            <pc:docMk/>
            <pc:sldMk cId="0" sldId="295"/>
            <ac:spMk id="2" creationId="{CDA0EA4E-9975-65A0-B75A-C066A6E22EE9}"/>
          </ac:spMkLst>
        </pc:spChg>
        <pc:spChg chg="add del mod ord">
          <ac:chgData name="Tanya Conner-Green" userId="e5a553c7-9f74-4977-aa13-7765d63dcb6f" providerId="ADAL" clId="{CC501747-BBAE-C94D-BD5E-C653F9CD5959}" dt="2022-10-06T14:37:31.592" v="6665" actId="478"/>
          <ac:spMkLst>
            <pc:docMk/>
            <pc:sldMk cId="0" sldId="295"/>
            <ac:spMk id="3" creationId="{3715FAD3-F27C-EC47-1DFF-92A461876056}"/>
          </ac:spMkLst>
        </pc:spChg>
        <pc:spChg chg="mod">
          <ac:chgData name="Tanya Conner-Green" userId="e5a553c7-9f74-4977-aa13-7765d63dcb6f" providerId="ADAL" clId="{CC501747-BBAE-C94D-BD5E-C653F9CD5959}" dt="2022-08-05T14:43:47.354" v="1173" actId="2085"/>
          <ac:spMkLst>
            <pc:docMk/>
            <pc:sldMk cId="0" sldId="295"/>
            <ac:spMk id="43" creationId="{F5F44AB6-3CF6-3EC6-C2E1-258D164F70A0}"/>
          </ac:spMkLst>
        </pc:spChg>
        <pc:spChg chg="mod">
          <ac:chgData name="Tanya Conner-Green" userId="e5a553c7-9f74-4977-aa13-7765d63dcb6f" providerId="ADAL" clId="{CC501747-BBAE-C94D-BD5E-C653F9CD5959}" dt="2022-08-05T14:43:47.354" v="1173" actId="2085"/>
          <ac:spMkLst>
            <pc:docMk/>
            <pc:sldMk cId="0" sldId="295"/>
            <ac:spMk id="44" creationId="{19ABBEE5-7058-F1F7-0C62-5930CCD02D8B}"/>
          </ac:spMkLst>
        </pc:spChg>
        <pc:spChg chg="mod">
          <ac:chgData name="Tanya Conner-Green" userId="e5a553c7-9f74-4977-aa13-7765d63dcb6f" providerId="ADAL" clId="{CC501747-BBAE-C94D-BD5E-C653F9CD5959}" dt="2022-08-05T14:43:47.354" v="1173" actId="2085"/>
          <ac:spMkLst>
            <pc:docMk/>
            <pc:sldMk cId="0" sldId="295"/>
            <ac:spMk id="45" creationId="{11365ADD-5DE4-7726-6966-25F273F44C39}"/>
          </ac:spMkLst>
        </pc:spChg>
        <pc:spChg chg="mod">
          <ac:chgData name="Tanya Conner-Green" userId="e5a553c7-9f74-4977-aa13-7765d63dcb6f" providerId="ADAL" clId="{CC501747-BBAE-C94D-BD5E-C653F9CD5959}" dt="2022-08-23T18:31:45.883" v="3882" actId="20577"/>
          <ac:spMkLst>
            <pc:docMk/>
            <pc:sldMk cId="0" sldId="295"/>
            <ac:spMk id="46" creationId="{C8BEB5E7-3586-D771-E26E-5FD3DABE6F17}"/>
          </ac:spMkLst>
        </pc:spChg>
        <pc:spChg chg="mod">
          <ac:chgData name="Tanya Conner-Green" userId="e5a553c7-9f74-4977-aa13-7765d63dcb6f" providerId="ADAL" clId="{CC501747-BBAE-C94D-BD5E-C653F9CD5959}" dt="2022-08-23T18:32:01.618" v="3888"/>
          <ac:spMkLst>
            <pc:docMk/>
            <pc:sldMk cId="0" sldId="295"/>
            <ac:spMk id="47" creationId="{E5A1FC00-D366-6843-C5BB-4366C515910B}"/>
          </ac:spMkLst>
        </pc:spChg>
        <pc:spChg chg="mod">
          <ac:chgData name="Tanya Conner-Green" userId="e5a553c7-9f74-4977-aa13-7765d63dcb6f" providerId="ADAL" clId="{CC501747-BBAE-C94D-BD5E-C653F9CD5959}" dt="2022-08-05T14:43:47.354" v="1173" actId="2085"/>
          <ac:spMkLst>
            <pc:docMk/>
            <pc:sldMk cId="0" sldId="295"/>
            <ac:spMk id="48" creationId="{FC983F7D-C004-7679-0FE8-ED1216FB9DB1}"/>
          </ac:spMkLst>
        </pc:spChg>
        <pc:spChg chg="mod">
          <ac:chgData name="Tanya Conner-Green" userId="e5a553c7-9f74-4977-aa13-7765d63dcb6f" providerId="ADAL" clId="{CC501747-BBAE-C94D-BD5E-C653F9CD5959}" dt="2022-08-23T18:31:55.900" v="3885"/>
          <ac:spMkLst>
            <pc:docMk/>
            <pc:sldMk cId="0" sldId="295"/>
            <ac:spMk id="49" creationId="{EB5DEA85-5A95-ED8D-0C4A-F23A6C4B2BBC}"/>
          </ac:spMkLst>
        </pc:spChg>
        <pc:spChg chg="mod">
          <ac:chgData name="Tanya Conner-Green" userId="e5a553c7-9f74-4977-aa13-7765d63dcb6f" providerId="ADAL" clId="{CC501747-BBAE-C94D-BD5E-C653F9CD5959}" dt="2022-08-23T18:31:54.077" v="3884"/>
          <ac:spMkLst>
            <pc:docMk/>
            <pc:sldMk cId="0" sldId="295"/>
            <ac:spMk id="50" creationId="{2A39D6DB-A7D6-BB4E-55F8-79E83F9D39E6}"/>
          </ac:spMkLst>
        </pc:spChg>
        <pc:spChg chg="mod">
          <ac:chgData name="Tanya Conner-Green" userId="e5a553c7-9f74-4977-aa13-7765d63dcb6f" providerId="ADAL" clId="{CC501747-BBAE-C94D-BD5E-C653F9CD5959}" dt="2022-08-23T18:31:58.084" v="3886"/>
          <ac:spMkLst>
            <pc:docMk/>
            <pc:sldMk cId="0" sldId="295"/>
            <ac:spMk id="51" creationId="{D627B5ED-666D-08A0-B006-EEA1D54BC7B9}"/>
          </ac:spMkLst>
        </pc:spChg>
        <pc:spChg chg="mod">
          <ac:chgData name="Tanya Conner-Green" userId="e5a553c7-9f74-4977-aa13-7765d63dcb6f" providerId="ADAL" clId="{CC501747-BBAE-C94D-BD5E-C653F9CD5959}" dt="2022-08-23T18:31:59.525" v="3887"/>
          <ac:spMkLst>
            <pc:docMk/>
            <pc:sldMk cId="0" sldId="295"/>
            <ac:spMk id="52" creationId="{BEC15355-6643-E95F-903B-043400E8FB11}"/>
          </ac:spMkLst>
        </pc:spChg>
        <pc:spChg chg="mod">
          <ac:chgData name="Tanya Conner-Green" userId="e5a553c7-9f74-4977-aa13-7765d63dcb6f" providerId="ADAL" clId="{CC501747-BBAE-C94D-BD5E-C653F9CD5959}" dt="2022-08-23T18:32:06.582" v="3892"/>
          <ac:spMkLst>
            <pc:docMk/>
            <pc:sldMk cId="0" sldId="295"/>
            <ac:spMk id="53" creationId="{8E1C06C6-886C-CD36-763E-DB95858B642A}"/>
          </ac:spMkLst>
        </pc:spChg>
        <pc:spChg chg="mod">
          <ac:chgData name="Tanya Conner-Green" userId="e5a553c7-9f74-4977-aa13-7765d63dcb6f" providerId="ADAL" clId="{CC501747-BBAE-C94D-BD5E-C653F9CD5959}" dt="2022-08-23T18:32:10.243" v="3895"/>
          <ac:spMkLst>
            <pc:docMk/>
            <pc:sldMk cId="0" sldId="295"/>
            <ac:spMk id="54" creationId="{D8A201AB-18BA-FD77-D9D0-320A0CD6A826}"/>
          </ac:spMkLst>
        </pc:spChg>
        <pc:spChg chg="mod">
          <ac:chgData name="Tanya Conner-Green" userId="e5a553c7-9f74-4977-aa13-7765d63dcb6f" providerId="ADAL" clId="{CC501747-BBAE-C94D-BD5E-C653F9CD5959}" dt="2022-08-23T18:32:08.602" v="3894"/>
          <ac:spMkLst>
            <pc:docMk/>
            <pc:sldMk cId="0" sldId="295"/>
            <ac:spMk id="55" creationId="{A2055F68-0AF6-EB80-647B-8E1D81AA4876}"/>
          </ac:spMkLst>
        </pc:spChg>
        <pc:spChg chg="mod">
          <ac:chgData name="Tanya Conner-Green" userId="e5a553c7-9f74-4977-aa13-7765d63dcb6f" providerId="ADAL" clId="{CC501747-BBAE-C94D-BD5E-C653F9CD5959}" dt="2022-08-05T14:43:47.354" v="1173" actId="2085"/>
          <ac:spMkLst>
            <pc:docMk/>
            <pc:sldMk cId="0" sldId="295"/>
            <ac:spMk id="56" creationId="{3C1E4DDC-3B48-DCCD-8A98-A4375B862B6C}"/>
          </ac:spMkLst>
        </pc:spChg>
        <pc:spChg chg="mod">
          <ac:chgData name="Tanya Conner-Green" userId="e5a553c7-9f74-4977-aa13-7765d63dcb6f" providerId="ADAL" clId="{CC501747-BBAE-C94D-BD5E-C653F9CD5959}" dt="2022-08-23T18:32:11.913" v="3896"/>
          <ac:spMkLst>
            <pc:docMk/>
            <pc:sldMk cId="0" sldId="295"/>
            <ac:spMk id="57" creationId="{B38530BD-CFAD-9E14-6A0E-A0EA612B618B}"/>
          </ac:spMkLst>
        </pc:spChg>
        <pc:spChg chg="mod">
          <ac:chgData name="Tanya Conner-Green" userId="e5a553c7-9f74-4977-aa13-7765d63dcb6f" providerId="ADAL" clId="{CC501747-BBAE-C94D-BD5E-C653F9CD5959}" dt="2022-08-05T14:43:47.354" v="1173" actId="2085"/>
          <ac:spMkLst>
            <pc:docMk/>
            <pc:sldMk cId="0" sldId="295"/>
            <ac:spMk id="58" creationId="{4D4CCD80-F09D-52A9-FC83-FB428C3E70FD}"/>
          </ac:spMkLst>
        </pc:spChg>
        <pc:spChg chg="mod">
          <ac:chgData name="Tanya Conner-Green" userId="e5a553c7-9f74-4977-aa13-7765d63dcb6f" providerId="ADAL" clId="{CC501747-BBAE-C94D-BD5E-C653F9CD5959}" dt="2022-08-23T18:32:15.528" v="3899"/>
          <ac:spMkLst>
            <pc:docMk/>
            <pc:sldMk cId="0" sldId="295"/>
            <ac:spMk id="59" creationId="{660E0387-F2A3-4BF1-5F23-97AC54C40A0E}"/>
          </ac:spMkLst>
        </pc:spChg>
        <pc:spChg chg="mod">
          <ac:chgData name="Tanya Conner-Green" userId="e5a553c7-9f74-4977-aa13-7765d63dcb6f" providerId="ADAL" clId="{CC501747-BBAE-C94D-BD5E-C653F9CD5959}" dt="2022-08-23T18:32:14.484" v="3898"/>
          <ac:spMkLst>
            <pc:docMk/>
            <pc:sldMk cId="0" sldId="295"/>
            <ac:spMk id="60" creationId="{F59129DD-245B-0630-B1C5-79CB521DA79C}"/>
          </ac:spMkLst>
        </pc:spChg>
        <pc:spChg chg="mod">
          <ac:chgData name="Tanya Conner-Green" userId="e5a553c7-9f74-4977-aa13-7765d63dcb6f" providerId="ADAL" clId="{CC501747-BBAE-C94D-BD5E-C653F9CD5959}" dt="2022-08-23T18:32:16.564" v="3900"/>
          <ac:spMkLst>
            <pc:docMk/>
            <pc:sldMk cId="0" sldId="295"/>
            <ac:spMk id="61" creationId="{6F64ABCE-4BA1-9FEA-918F-7881A61EACA8}"/>
          </ac:spMkLst>
        </pc:spChg>
        <pc:spChg chg="mod">
          <ac:chgData name="Tanya Conner-Green" userId="e5a553c7-9f74-4977-aa13-7765d63dcb6f" providerId="ADAL" clId="{CC501747-BBAE-C94D-BD5E-C653F9CD5959}" dt="2022-08-23T18:32:23.813" v="3906"/>
          <ac:spMkLst>
            <pc:docMk/>
            <pc:sldMk cId="0" sldId="295"/>
            <ac:spMk id="62" creationId="{919B5F53-8515-4AA6-141E-25E30CEF8B69}"/>
          </ac:spMkLst>
        </pc:spChg>
        <pc:spChg chg="mod">
          <ac:chgData name="Tanya Conner-Green" userId="e5a553c7-9f74-4977-aa13-7765d63dcb6f" providerId="ADAL" clId="{CC501747-BBAE-C94D-BD5E-C653F9CD5959}" dt="2022-08-23T18:32:17.622" v="3901"/>
          <ac:spMkLst>
            <pc:docMk/>
            <pc:sldMk cId="0" sldId="295"/>
            <ac:spMk id="63" creationId="{97253750-4BB6-0E7E-1CE8-3A64742EFEF2}"/>
          </ac:spMkLst>
        </pc:spChg>
        <pc:spChg chg="mod">
          <ac:chgData name="Tanya Conner-Green" userId="e5a553c7-9f74-4977-aa13-7765d63dcb6f" providerId="ADAL" clId="{CC501747-BBAE-C94D-BD5E-C653F9CD5959}" dt="2022-08-23T18:32:25.071" v="3907"/>
          <ac:spMkLst>
            <pc:docMk/>
            <pc:sldMk cId="0" sldId="295"/>
            <ac:spMk id="64" creationId="{BE696E0C-1121-810D-BDD1-108061898E93}"/>
          </ac:spMkLst>
        </pc:spChg>
        <pc:spChg chg="mod">
          <ac:chgData name="Tanya Conner-Green" userId="e5a553c7-9f74-4977-aa13-7765d63dcb6f" providerId="ADAL" clId="{CC501747-BBAE-C94D-BD5E-C653F9CD5959}" dt="2022-08-23T18:32:18.609" v="3902"/>
          <ac:spMkLst>
            <pc:docMk/>
            <pc:sldMk cId="0" sldId="295"/>
            <ac:spMk id="65" creationId="{87407D9F-765F-D0C2-C896-2B78123F2FAB}"/>
          </ac:spMkLst>
        </pc:spChg>
        <pc:spChg chg="mod">
          <ac:chgData name="Tanya Conner-Green" userId="e5a553c7-9f74-4977-aa13-7765d63dcb6f" providerId="ADAL" clId="{CC501747-BBAE-C94D-BD5E-C653F9CD5959}" dt="2022-08-05T14:43:47.354" v="1173" actId="2085"/>
          <ac:spMkLst>
            <pc:docMk/>
            <pc:sldMk cId="0" sldId="295"/>
            <ac:spMk id="66" creationId="{C3EAE876-E8A2-E2E0-52BB-56721A635C4D}"/>
          </ac:spMkLst>
        </pc:spChg>
        <pc:spChg chg="mod">
          <ac:chgData name="Tanya Conner-Green" userId="e5a553c7-9f74-4977-aa13-7765d63dcb6f" providerId="ADAL" clId="{CC501747-BBAE-C94D-BD5E-C653F9CD5959}" dt="2022-08-23T18:32:02.773" v="3889"/>
          <ac:spMkLst>
            <pc:docMk/>
            <pc:sldMk cId="0" sldId="295"/>
            <ac:spMk id="67" creationId="{033A38A7-A71E-645F-DA67-1486A01DABE5}"/>
          </ac:spMkLst>
        </pc:spChg>
        <pc:spChg chg="mod">
          <ac:chgData name="Tanya Conner-Green" userId="e5a553c7-9f74-4977-aa13-7765d63dcb6f" providerId="ADAL" clId="{CC501747-BBAE-C94D-BD5E-C653F9CD5959}" dt="2022-08-23T18:32:05.023" v="3891"/>
          <ac:spMkLst>
            <pc:docMk/>
            <pc:sldMk cId="0" sldId="295"/>
            <ac:spMk id="68" creationId="{0A2DD596-BC50-5BE1-F5AF-DD2D2348A716}"/>
          </ac:spMkLst>
        </pc:spChg>
        <pc:spChg chg="mod">
          <ac:chgData name="Tanya Conner-Green" userId="e5a553c7-9f74-4977-aa13-7765d63dcb6f" providerId="ADAL" clId="{CC501747-BBAE-C94D-BD5E-C653F9CD5959}" dt="2022-08-23T18:32:19.645" v="3903"/>
          <ac:spMkLst>
            <pc:docMk/>
            <pc:sldMk cId="0" sldId="295"/>
            <ac:spMk id="69" creationId="{765F1690-9E64-3C10-8A47-62D02DDC8CEB}"/>
          </ac:spMkLst>
        </pc:spChg>
        <pc:spChg chg="mod">
          <ac:chgData name="Tanya Conner-Green" userId="e5a553c7-9f74-4977-aa13-7765d63dcb6f" providerId="ADAL" clId="{CC501747-BBAE-C94D-BD5E-C653F9CD5959}" dt="2022-08-23T18:32:26.621" v="3908"/>
          <ac:spMkLst>
            <pc:docMk/>
            <pc:sldMk cId="0" sldId="295"/>
            <ac:spMk id="70" creationId="{DEA13236-495F-4915-7E29-0C307F50B37E}"/>
          </ac:spMkLst>
        </pc:spChg>
        <pc:spChg chg="mod">
          <ac:chgData name="Tanya Conner-Green" userId="e5a553c7-9f74-4977-aa13-7765d63dcb6f" providerId="ADAL" clId="{CC501747-BBAE-C94D-BD5E-C653F9CD5959}" dt="2022-08-23T18:32:22.169" v="3905"/>
          <ac:spMkLst>
            <pc:docMk/>
            <pc:sldMk cId="0" sldId="295"/>
            <ac:spMk id="71" creationId="{7040F017-E2A9-2366-E3F3-FECCB1E0C55A}"/>
          </ac:spMkLst>
        </pc:spChg>
        <pc:spChg chg="mod">
          <ac:chgData name="Tanya Conner-Green" userId="e5a553c7-9f74-4977-aa13-7765d63dcb6f" providerId="ADAL" clId="{CC501747-BBAE-C94D-BD5E-C653F9CD5959}" dt="2022-08-23T18:32:20.993" v="3904"/>
          <ac:spMkLst>
            <pc:docMk/>
            <pc:sldMk cId="0" sldId="295"/>
            <ac:spMk id="72" creationId="{49724060-F87F-B209-EEB3-AFD3FD015A4C}"/>
          </ac:spMkLst>
        </pc:spChg>
        <pc:spChg chg="mod">
          <ac:chgData name="Tanya Conner-Green" userId="e5a553c7-9f74-4977-aa13-7765d63dcb6f" providerId="ADAL" clId="{CC501747-BBAE-C94D-BD5E-C653F9CD5959}" dt="2022-08-23T18:32:07.500" v="3893"/>
          <ac:spMkLst>
            <pc:docMk/>
            <pc:sldMk cId="0" sldId="295"/>
            <ac:spMk id="73" creationId="{D9D58A02-C9FC-56D5-7A46-991D1356DFB5}"/>
          </ac:spMkLst>
        </pc:spChg>
        <pc:spChg chg="mod">
          <ac:chgData name="Tanya Conner-Green" userId="e5a553c7-9f74-4977-aa13-7765d63dcb6f" providerId="ADAL" clId="{CC501747-BBAE-C94D-BD5E-C653F9CD5959}" dt="2022-08-23T18:32:13.324" v="3897"/>
          <ac:spMkLst>
            <pc:docMk/>
            <pc:sldMk cId="0" sldId="295"/>
            <ac:spMk id="74" creationId="{DDB19B7F-E439-3C74-90B0-FCA75B488797}"/>
          </ac:spMkLst>
        </pc:spChg>
        <pc:spChg chg="mod">
          <ac:chgData name="Tanya Conner-Green" userId="e5a553c7-9f74-4977-aa13-7765d63dcb6f" providerId="ADAL" clId="{CC501747-BBAE-C94D-BD5E-C653F9CD5959}" dt="2022-08-23T18:31:52.285" v="3883"/>
          <ac:spMkLst>
            <pc:docMk/>
            <pc:sldMk cId="0" sldId="295"/>
            <ac:spMk id="75" creationId="{227FB458-35CD-4E14-CCDA-14682C7A0B0D}"/>
          </ac:spMkLst>
        </pc:spChg>
        <pc:spChg chg="del mod">
          <ac:chgData name="Tanya Conner-Green" userId="e5a553c7-9f74-4977-aa13-7765d63dcb6f" providerId="ADAL" clId="{CC501747-BBAE-C94D-BD5E-C653F9CD5959}" dt="2022-10-06T14:37:25.428" v="6664"/>
          <ac:spMkLst>
            <pc:docMk/>
            <pc:sldMk cId="0" sldId="295"/>
            <ac:spMk id="81" creationId="{EC546508-4C47-FBB0-0662-BB474054DF45}"/>
          </ac:spMkLst>
        </pc:spChg>
        <pc:spChg chg="mod">
          <ac:chgData name="Tanya Conner-Green" userId="e5a553c7-9f74-4977-aa13-7765d63dcb6f" providerId="ADAL" clId="{CC501747-BBAE-C94D-BD5E-C653F9CD5959}" dt="2022-10-06T14:37:58.455" v="6678" actId="1036"/>
          <ac:spMkLst>
            <pc:docMk/>
            <pc:sldMk cId="0" sldId="295"/>
            <ac:spMk id="94" creationId="{5B31E09A-4A06-6423-441E-D212D1CBE1B8}"/>
          </ac:spMkLst>
        </pc:spChg>
        <pc:spChg chg="mod">
          <ac:chgData name="Tanya Conner-Green" userId="e5a553c7-9f74-4977-aa13-7765d63dcb6f" providerId="ADAL" clId="{CC501747-BBAE-C94D-BD5E-C653F9CD5959}" dt="2022-10-06T14:37:58.455" v="6678" actId="1036"/>
          <ac:spMkLst>
            <pc:docMk/>
            <pc:sldMk cId="0" sldId="295"/>
            <ac:spMk id="95" creationId="{85D62CE1-468C-E24A-221E-60028F98949C}"/>
          </ac:spMkLst>
        </pc:spChg>
      </pc:sldChg>
      <pc:sldChg chg="addSp delSp modSp mod modClrScheme chgLayout">
        <pc:chgData name="Tanya Conner-Green" userId="e5a553c7-9f74-4977-aa13-7765d63dcb6f" providerId="ADAL" clId="{CC501747-BBAE-C94D-BD5E-C653F9CD5959}" dt="2022-10-12T18:07:40.720" v="7953" actId="478"/>
        <pc:sldMkLst>
          <pc:docMk/>
          <pc:sldMk cId="0" sldId="296"/>
        </pc:sldMkLst>
        <pc:spChg chg="add mod ord">
          <ac:chgData name="Tanya Conner-Green" userId="e5a553c7-9f74-4977-aa13-7765d63dcb6f" providerId="ADAL" clId="{CC501747-BBAE-C94D-BD5E-C653F9CD5959}" dt="2022-10-12T18:07:36.811" v="7952"/>
          <ac:spMkLst>
            <pc:docMk/>
            <pc:sldMk cId="0" sldId="296"/>
            <ac:spMk id="2" creationId="{072E31F0-DEEB-81EF-DA7D-086EAABC0C1B}"/>
          </ac:spMkLst>
        </pc:spChg>
        <pc:spChg chg="add del mod ord">
          <ac:chgData name="Tanya Conner-Green" userId="e5a553c7-9f74-4977-aa13-7765d63dcb6f" providerId="ADAL" clId="{CC501747-BBAE-C94D-BD5E-C653F9CD5959}" dt="2022-10-12T18:07:40.720" v="7953" actId="478"/>
          <ac:spMkLst>
            <pc:docMk/>
            <pc:sldMk cId="0" sldId="296"/>
            <ac:spMk id="3" creationId="{4A67D887-D347-A454-4141-B4EF6D63962D}"/>
          </ac:spMkLst>
        </pc:spChg>
        <pc:spChg chg="del mod">
          <ac:chgData name="Tanya Conner-Green" userId="e5a553c7-9f74-4977-aa13-7765d63dcb6f" providerId="ADAL" clId="{CC501747-BBAE-C94D-BD5E-C653F9CD5959}" dt="2022-10-12T18:07:32.958" v="7950" actId="478"/>
          <ac:spMkLst>
            <pc:docMk/>
            <pc:sldMk cId="0" sldId="296"/>
            <ac:spMk id="1051" creationId="{00000000-0000-0000-0000-000000000000}"/>
          </ac:spMkLst>
        </pc:spChg>
      </pc:sldChg>
      <pc:sldChg chg="addSp delSp modSp mod modClrScheme chgLayout">
        <pc:chgData name="Tanya Conner-Green" userId="e5a553c7-9f74-4977-aa13-7765d63dcb6f" providerId="ADAL" clId="{CC501747-BBAE-C94D-BD5E-C653F9CD5959}" dt="2022-10-12T18:07:50.308" v="7955" actId="478"/>
        <pc:sldMkLst>
          <pc:docMk/>
          <pc:sldMk cId="0" sldId="297"/>
        </pc:sldMkLst>
        <pc:spChg chg="add del mod ord">
          <ac:chgData name="Tanya Conner-Green" userId="e5a553c7-9f74-4977-aa13-7765d63dcb6f" providerId="ADAL" clId="{CC501747-BBAE-C94D-BD5E-C653F9CD5959}" dt="2022-10-12T18:07:50.308" v="7955" actId="478"/>
          <ac:spMkLst>
            <pc:docMk/>
            <pc:sldMk cId="0" sldId="297"/>
            <ac:spMk id="2" creationId="{33969480-3B5D-A286-6B2F-F8A4A5E47349}"/>
          </ac:spMkLst>
        </pc:spChg>
        <pc:spChg chg="mod ord">
          <ac:chgData name="Tanya Conner-Green" userId="e5a553c7-9f74-4977-aa13-7765d63dcb6f" providerId="ADAL" clId="{CC501747-BBAE-C94D-BD5E-C653F9CD5959}" dt="2022-10-12T18:07:46.434" v="7954" actId="700"/>
          <ac:spMkLst>
            <pc:docMk/>
            <pc:sldMk cId="0" sldId="297"/>
            <ac:spMk id="1081" creationId="{00000000-0000-0000-0000-000000000000}"/>
          </ac:spMkLst>
        </pc:spChg>
      </pc:sldChg>
      <pc:sldChg chg="addSp delSp modSp mod modClrScheme chgLayout">
        <pc:chgData name="Tanya Conner-Green" userId="e5a553c7-9f74-4977-aa13-7765d63dcb6f" providerId="ADAL" clId="{CC501747-BBAE-C94D-BD5E-C653F9CD5959}" dt="2022-10-12T18:08:05.826" v="7960" actId="478"/>
        <pc:sldMkLst>
          <pc:docMk/>
          <pc:sldMk cId="0" sldId="298"/>
        </pc:sldMkLst>
        <pc:spChg chg="add mod ord">
          <ac:chgData name="Tanya Conner-Green" userId="e5a553c7-9f74-4977-aa13-7765d63dcb6f" providerId="ADAL" clId="{CC501747-BBAE-C94D-BD5E-C653F9CD5959}" dt="2022-10-12T18:08:02.112" v="7959"/>
          <ac:spMkLst>
            <pc:docMk/>
            <pc:sldMk cId="0" sldId="298"/>
            <ac:spMk id="2" creationId="{2682D0A7-CB6B-637A-213A-D97CA86CC636}"/>
          </ac:spMkLst>
        </pc:spChg>
        <pc:spChg chg="add del mod ord">
          <ac:chgData name="Tanya Conner-Green" userId="e5a553c7-9f74-4977-aa13-7765d63dcb6f" providerId="ADAL" clId="{CC501747-BBAE-C94D-BD5E-C653F9CD5959}" dt="2022-10-12T18:08:05.826" v="7960" actId="478"/>
          <ac:spMkLst>
            <pc:docMk/>
            <pc:sldMk cId="0" sldId="298"/>
            <ac:spMk id="3" creationId="{794D2B44-1245-6D28-AD93-53062AE11B69}"/>
          </ac:spMkLst>
        </pc:spChg>
        <pc:spChg chg="del mod">
          <ac:chgData name="Tanya Conner-Green" userId="e5a553c7-9f74-4977-aa13-7765d63dcb6f" providerId="ADAL" clId="{CC501747-BBAE-C94D-BD5E-C653F9CD5959}" dt="2022-10-12T18:07:58.516" v="7957" actId="478"/>
          <ac:spMkLst>
            <pc:docMk/>
            <pc:sldMk cId="0" sldId="298"/>
            <ac:spMk id="1123" creationId="{00000000-0000-0000-0000-000000000000}"/>
          </ac:spMkLst>
        </pc:spChg>
      </pc:sldChg>
      <pc:sldChg chg="addSp delSp modSp mod modClrScheme chgLayout">
        <pc:chgData name="Tanya Conner-Green" userId="e5a553c7-9f74-4977-aa13-7765d63dcb6f" providerId="ADAL" clId="{CC501747-BBAE-C94D-BD5E-C653F9CD5959}" dt="2022-10-03T21:34:47.966" v="5566" actId="14100"/>
        <pc:sldMkLst>
          <pc:docMk/>
          <pc:sldMk cId="0" sldId="302"/>
        </pc:sldMkLst>
        <pc:spChg chg="add del mod ord">
          <ac:chgData name="Tanya Conner-Green" userId="e5a553c7-9f74-4977-aa13-7765d63dcb6f" providerId="ADAL" clId="{CC501747-BBAE-C94D-BD5E-C653F9CD5959}" dt="2022-10-03T20:48:26.870" v="4925" actId="478"/>
          <ac:spMkLst>
            <pc:docMk/>
            <pc:sldMk cId="0" sldId="302"/>
            <ac:spMk id="2" creationId="{EC8593B2-8D69-9297-51C4-0B781D7D8E17}"/>
          </ac:spMkLst>
        </pc:spChg>
        <pc:spChg chg="add mod ord">
          <ac:chgData name="Tanya Conner-Green" userId="e5a553c7-9f74-4977-aa13-7765d63dcb6f" providerId="ADAL" clId="{CC501747-BBAE-C94D-BD5E-C653F9CD5959}" dt="2022-10-03T21:34:47.966" v="5566" actId="14100"/>
          <ac:spMkLst>
            <pc:docMk/>
            <pc:sldMk cId="0" sldId="302"/>
            <ac:spMk id="3" creationId="{2330E96E-C31D-28FF-4032-8B25EB70A0F7}"/>
          </ac:spMkLst>
        </pc:spChg>
        <pc:spChg chg="mod ord">
          <ac:chgData name="Tanya Conner-Green" userId="e5a553c7-9f74-4977-aa13-7765d63dcb6f" providerId="ADAL" clId="{CC501747-BBAE-C94D-BD5E-C653F9CD5959}" dt="2022-10-03T21:34:13.644" v="5563" actId="255"/>
          <ac:spMkLst>
            <pc:docMk/>
            <pc:sldMk cId="0" sldId="302"/>
            <ac:spMk id="1147" creationId="{00000000-0000-0000-0000-000000000000}"/>
          </ac:spMkLst>
        </pc:spChg>
        <pc:spChg chg="mod">
          <ac:chgData name="Tanya Conner-Green" userId="e5a553c7-9f74-4977-aa13-7765d63dcb6f" providerId="ADAL" clId="{CC501747-BBAE-C94D-BD5E-C653F9CD5959}" dt="2022-10-03T21:34:41.420" v="5564" actId="21"/>
          <ac:spMkLst>
            <pc:docMk/>
            <pc:sldMk cId="0" sldId="302"/>
            <ac:spMk id="1149" creationId="{00000000-0000-0000-0000-000000000000}"/>
          </ac:spMkLst>
        </pc:spChg>
      </pc:sldChg>
      <pc:sldChg chg="addSp delSp modSp mod modClrScheme chgLayout">
        <pc:chgData name="Tanya Conner-Green" userId="e5a553c7-9f74-4977-aa13-7765d63dcb6f" providerId="ADAL" clId="{CC501747-BBAE-C94D-BD5E-C653F9CD5959}" dt="2022-10-03T20:49:12.096" v="4930" actId="478"/>
        <pc:sldMkLst>
          <pc:docMk/>
          <pc:sldMk cId="0" sldId="306"/>
        </pc:sldMkLst>
        <pc:spChg chg="add del mod ord">
          <ac:chgData name="Tanya Conner-Green" userId="e5a553c7-9f74-4977-aa13-7765d63dcb6f" providerId="ADAL" clId="{CC501747-BBAE-C94D-BD5E-C653F9CD5959}" dt="2022-10-03T20:49:12.096" v="4930" actId="478"/>
          <ac:spMkLst>
            <pc:docMk/>
            <pc:sldMk cId="0" sldId="306"/>
            <ac:spMk id="2" creationId="{99D3F3A7-FF61-6282-B68B-E6D68C6D3884}"/>
          </ac:spMkLst>
        </pc:spChg>
        <pc:spChg chg="mod ord">
          <ac:chgData name="Tanya Conner-Green" userId="e5a553c7-9f74-4977-aa13-7765d63dcb6f" providerId="ADAL" clId="{CC501747-BBAE-C94D-BD5E-C653F9CD5959}" dt="2022-10-03T20:49:09.605" v="4929" actId="207"/>
          <ac:spMkLst>
            <pc:docMk/>
            <pc:sldMk cId="0" sldId="306"/>
            <ac:spMk id="1191" creationId="{00000000-0000-0000-0000-000000000000}"/>
          </ac:spMkLst>
        </pc:spChg>
      </pc:sldChg>
      <pc:sldChg chg="modSp mod">
        <pc:chgData name="Tanya Conner-Green" userId="e5a553c7-9f74-4977-aa13-7765d63dcb6f" providerId="ADAL" clId="{CC501747-BBAE-C94D-BD5E-C653F9CD5959}" dt="2022-10-03T20:49:20.289" v="4931" actId="207"/>
        <pc:sldMkLst>
          <pc:docMk/>
          <pc:sldMk cId="0" sldId="307"/>
        </pc:sldMkLst>
        <pc:spChg chg="mod">
          <ac:chgData name="Tanya Conner-Green" userId="e5a553c7-9f74-4977-aa13-7765d63dcb6f" providerId="ADAL" clId="{CC501747-BBAE-C94D-BD5E-C653F9CD5959}" dt="2022-10-03T20:49:20.289" v="4931" actId="207"/>
          <ac:spMkLst>
            <pc:docMk/>
            <pc:sldMk cId="0" sldId="307"/>
            <ac:spMk id="1197" creationId="{00000000-0000-0000-0000-000000000000}"/>
          </ac:spMkLst>
        </pc:spChg>
      </pc:sldChg>
      <pc:sldChg chg="modSp mod">
        <pc:chgData name="Tanya Conner-Green" userId="e5a553c7-9f74-4977-aa13-7765d63dcb6f" providerId="ADAL" clId="{CC501747-BBAE-C94D-BD5E-C653F9CD5959}" dt="2022-10-03T20:49:27.006" v="4932" actId="207"/>
        <pc:sldMkLst>
          <pc:docMk/>
          <pc:sldMk cId="0" sldId="308"/>
        </pc:sldMkLst>
        <pc:spChg chg="mod">
          <ac:chgData name="Tanya Conner-Green" userId="e5a553c7-9f74-4977-aa13-7765d63dcb6f" providerId="ADAL" clId="{CC501747-BBAE-C94D-BD5E-C653F9CD5959}" dt="2022-10-03T20:49:27.006" v="4932" actId="207"/>
          <ac:spMkLst>
            <pc:docMk/>
            <pc:sldMk cId="0" sldId="308"/>
            <ac:spMk id="1209" creationId="{00000000-0000-0000-0000-000000000000}"/>
          </ac:spMkLst>
        </pc:spChg>
      </pc:sldChg>
      <pc:sldChg chg="modSp mod">
        <pc:chgData name="Tanya Conner-Green" userId="e5a553c7-9f74-4977-aa13-7765d63dcb6f" providerId="ADAL" clId="{CC501747-BBAE-C94D-BD5E-C653F9CD5959}" dt="2022-10-03T20:49:31.122" v="4933" actId="207"/>
        <pc:sldMkLst>
          <pc:docMk/>
          <pc:sldMk cId="0" sldId="309"/>
        </pc:sldMkLst>
        <pc:spChg chg="mod">
          <ac:chgData name="Tanya Conner-Green" userId="e5a553c7-9f74-4977-aa13-7765d63dcb6f" providerId="ADAL" clId="{CC501747-BBAE-C94D-BD5E-C653F9CD5959}" dt="2022-10-03T20:49:31.122" v="4933" actId="207"/>
          <ac:spMkLst>
            <pc:docMk/>
            <pc:sldMk cId="0" sldId="309"/>
            <ac:spMk id="1220" creationId="{00000000-0000-0000-0000-000000000000}"/>
          </ac:spMkLst>
        </pc:spChg>
      </pc:sldChg>
      <pc:sldChg chg="modSp mod">
        <pc:chgData name="Tanya Conner-Green" userId="e5a553c7-9f74-4977-aa13-7765d63dcb6f" providerId="ADAL" clId="{CC501747-BBAE-C94D-BD5E-C653F9CD5959}" dt="2022-10-03T20:49:35.256" v="4934" actId="207"/>
        <pc:sldMkLst>
          <pc:docMk/>
          <pc:sldMk cId="0" sldId="310"/>
        </pc:sldMkLst>
        <pc:spChg chg="mod">
          <ac:chgData name="Tanya Conner-Green" userId="e5a553c7-9f74-4977-aa13-7765d63dcb6f" providerId="ADAL" clId="{CC501747-BBAE-C94D-BD5E-C653F9CD5959}" dt="2022-10-03T20:49:35.256" v="4934" actId="207"/>
          <ac:spMkLst>
            <pc:docMk/>
            <pc:sldMk cId="0" sldId="310"/>
            <ac:spMk id="1232" creationId="{00000000-0000-0000-0000-000000000000}"/>
          </ac:spMkLst>
        </pc:spChg>
      </pc:sldChg>
      <pc:sldChg chg="modSp mod">
        <pc:chgData name="Tanya Conner-Green" userId="e5a553c7-9f74-4977-aa13-7765d63dcb6f" providerId="ADAL" clId="{CC501747-BBAE-C94D-BD5E-C653F9CD5959}" dt="2022-10-03T20:49:39.184" v="4935" actId="207"/>
        <pc:sldMkLst>
          <pc:docMk/>
          <pc:sldMk cId="0" sldId="311"/>
        </pc:sldMkLst>
        <pc:spChg chg="mod">
          <ac:chgData name="Tanya Conner-Green" userId="e5a553c7-9f74-4977-aa13-7765d63dcb6f" providerId="ADAL" clId="{CC501747-BBAE-C94D-BD5E-C653F9CD5959}" dt="2022-10-03T20:49:39.184" v="4935" actId="207"/>
          <ac:spMkLst>
            <pc:docMk/>
            <pc:sldMk cId="0" sldId="311"/>
            <ac:spMk id="1248" creationId="{00000000-0000-0000-0000-000000000000}"/>
          </ac:spMkLst>
        </pc:spChg>
      </pc:sldChg>
      <pc:sldChg chg="modSp mod">
        <pc:chgData name="Tanya Conner-Green" userId="e5a553c7-9f74-4977-aa13-7765d63dcb6f" providerId="ADAL" clId="{CC501747-BBAE-C94D-BD5E-C653F9CD5959}" dt="2022-10-03T20:49:42.340" v="4936" actId="207"/>
        <pc:sldMkLst>
          <pc:docMk/>
          <pc:sldMk cId="0" sldId="312"/>
        </pc:sldMkLst>
        <pc:spChg chg="mod">
          <ac:chgData name="Tanya Conner-Green" userId="e5a553c7-9f74-4977-aa13-7765d63dcb6f" providerId="ADAL" clId="{CC501747-BBAE-C94D-BD5E-C653F9CD5959}" dt="2022-10-03T20:49:42.340" v="4936" actId="207"/>
          <ac:spMkLst>
            <pc:docMk/>
            <pc:sldMk cId="0" sldId="312"/>
            <ac:spMk id="1260" creationId="{00000000-0000-0000-0000-000000000000}"/>
          </ac:spMkLst>
        </pc:spChg>
      </pc:sldChg>
      <pc:sldChg chg="modSp mod">
        <pc:chgData name="Tanya Conner-Green" userId="e5a553c7-9f74-4977-aa13-7765d63dcb6f" providerId="ADAL" clId="{CC501747-BBAE-C94D-BD5E-C653F9CD5959}" dt="2022-10-03T20:49:47.586" v="4937" actId="207"/>
        <pc:sldMkLst>
          <pc:docMk/>
          <pc:sldMk cId="0" sldId="313"/>
        </pc:sldMkLst>
        <pc:spChg chg="mod">
          <ac:chgData name="Tanya Conner-Green" userId="e5a553c7-9f74-4977-aa13-7765d63dcb6f" providerId="ADAL" clId="{CC501747-BBAE-C94D-BD5E-C653F9CD5959}" dt="2022-10-03T20:49:47.586" v="4937" actId="207"/>
          <ac:spMkLst>
            <pc:docMk/>
            <pc:sldMk cId="0" sldId="313"/>
            <ac:spMk id="1270" creationId="{00000000-0000-0000-0000-000000000000}"/>
          </ac:spMkLst>
        </pc:spChg>
      </pc:sldChg>
      <pc:sldChg chg="modSp mod">
        <pc:chgData name="Tanya Conner-Green" userId="e5a553c7-9f74-4977-aa13-7765d63dcb6f" providerId="ADAL" clId="{CC501747-BBAE-C94D-BD5E-C653F9CD5959}" dt="2022-10-03T20:49:51.273" v="4938" actId="207"/>
        <pc:sldMkLst>
          <pc:docMk/>
          <pc:sldMk cId="0" sldId="314"/>
        </pc:sldMkLst>
        <pc:spChg chg="mod">
          <ac:chgData name="Tanya Conner-Green" userId="e5a553c7-9f74-4977-aa13-7765d63dcb6f" providerId="ADAL" clId="{CC501747-BBAE-C94D-BD5E-C653F9CD5959}" dt="2022-10-03T20:49:51.273" v="4938" actId="207"/>
          <ac:spMkLst>
            <pc:docMk/>
            <pc:sldMk cId="0" sldId="314"/>
            <ac:spMk id="1283" creationId="{00000000-0000-0000-0000-000000000000}"/>
          </ac:spMkLst>
        </pc:spChg>
      </pc:sldChg>
      <pc:sldChg chg="modSp mod">
        <pc:chgData name="Tanya Conner-Green" userId="e5a553c7-9f74-4977-aa13-7765d63dcb6f" providerId="ADAL" clId="{CC501747-BBAE-C94D-BD5E-C653F9CD5959}" dt="2022-10-03T20:49:54.923" v="4939" actId="207"/>
        <pc:sldMkLst>
          <pc:docMk/>
          <pc:sldMk cId="0" sldId="315"/>
        </pc:sldMkLst>
        <pc:spChg chg="mod">
          <ac:chgData name="Tanya Conner-Green" userId="e5a553c7-9f74-4977-aa13-7765d63dcb6f" providerId="ADAL" clId="{CC501747-BBAE-C94D-BD5E-C653F9CD5959}" dt="2022-10-03T20:49:54.923" v="4939" actId="207"/>
          <ac:spMkLst>
            <pc:docMk/>
            <pc:sldMk cId="0" sldId="315"/>
            <ac:spMk id="1297" creationId="{00000000-0000-0000-0000-000000000000}"/>
          </ac:spMkLst>
        </pc:spChg>
      </pc:sldChg>
      <pc:sldChg chg="modSp mod">
        <pc:chgData name="Tanya Conner-Green" userId="e5a553c7-9f74-4977-aa13-7765d63dcb6f" providerId="ADAL" clId="{CC501747-BBAE-C94D-BD5E-C653F9CD5959}" dt="2022-10-03T20:49:58.669" v="4940" actId="207"/>
        <pc:sldMkLst>
          <pc:docMk/>
          <pc:sldMk cId="0" sldId="316"/>
        </pc:sldMkLst>
        <pc:spChg chg="mod">
          <ac:chgData name="Tanya Conner-Green" userId="e5a553c7-9f74-4977-aa13-7765d63dcb6f" providerId="ADAL" clId="{CC501747-BBAE-C94D-BD5E-C653F9CD5959}" dt="2022-10-03T20:49:58.669" v="4940" actId="207"/>
          <ac:spMkLst>
            <pc:docMk/>
            <pc:sldMk cId="0" sldId="316"/>
            <ac:spMk id="1306" creationId="{00000000-0000-0000-0000-000000000000}"/>
          </ac:spMkLst>
        </pc:spChg>
      </pc:sldChg>
      <pc:sldChg chg="modSp mod">
        <pc:chgData name="Tanya Conner-Green" userId="e5a553c7-9f74-4977-aa13-7765d63dcb6f" providerId="ADAL" clId="{CC501747-BBAE-C94D-BD5E-C653F9CD5959}" dt="2022-10-03T20:50:03.737" v="4941" actId="207"/>
        <pc:sldMkLst>
          <pc:docMk/>
          <pc:sldMk cId="0" sldId="317"/>
        </pc:sldMkLst>
        <pc:spChg chg="mod">
          <ac:chgData name="Tanya Conner-Green" userId="e5a553c7-9f74-4977-aa13-7765d63dcb6f" providerId="ADAL" clId="{CC501747-BBAE-C94D-BD5E-C653F9CD5959}" dt="2022-10-03T20:50:03.737" v="4941" actId="207"/>
          <ac:spMkLst>
            <pc:docMk/>
            <pc:sldMk cId="0" sldId="317"/>
            <ac:spMk id="1312" creationId="{00000000-0000-0000-0000-000000000000}"/>
          </ac:spMkLst>
        </pc:spChg>
      </pc:sldChg>
      <pc:sldChg chg="modSp mod">
        <pc:chgData name="Tanya Conner-Green" userId="e5a553c7-9f74-4977-aa13-7765d63dcb6f" providerId="ADAL" clId="{CC501747-BBAE-C94D-BD5E-C653F9CD5959}" dt="2022-10-03T20:50:09.131" v="4942" actId="207"/>
        <pc:sldMkLst>
          <pc:docMk/>
          <pc:sldMk cId="0" sldId="318"/>
        </pc:sldMkLst>
        <pc:spChg chg="mod">
          <ac:chgData name="Tanya Conner-Green" userId="e5a553c7-9f74-4977-aa13-7765d63dcb6f" providerId="ADAL" clId="{CC501747-BBAE-C94D-BD5E-C653F9CD5959}" dt="2022-10-03T20:50:09.131" v="4942" actId="207"/>
          <ac:spMkLst>
            <pc:docMk/>
            <pc:sldMk cId="0" sldId="318"/>
            <ac:spMk id="1326" creationId="{00000000-0000-0000-0000-000000000000}"/>
          </ac:spMkLst>
        </pc:spChg>
      </pc:sldChg>
      <pc:sldChg chg="addSp delSp modSp mod modClrScheme chgLayout modNotes modNotesTx">
        <pc:chgData name="Tanya Conner-Green" userId="e5a553c7-9f74-4977-aa13-7765d63dcb6f" providerId="ADAL" clId="{CC501747-BBAE-C94D-BD5E-C653F9CD5959}" dt="2022-10-17T18:07:35.667" v="9047" actId="14100"/>
        <pc:sldMkLst>
          <pc:docMk/>
          <pc:sldMk cId="0" sldId="323"/>
        </pc:sldMkLst>
        <pc:spChg chg="add mod">
          <ac:chgData name="Tanya Conner-Green" userId="e5a553c7-9f74-4977-aa13-7765d63dcb6f" providerId="ADAL" clId="{CC501747-BBAE-C94D-BD5E-C653F9CD5959}" dt="2022-10-06T14:42:17.561" v="6758" actId="1035"/>
          <ac:spMkLst>
            <pc:docMk/>
            <pc:sldMk cId="0" sldId="323"/>
            <ac:spMk id="2" creationId="{4E95550E-8530-9B03-C109-766B3C659678}"/>
          </ac:spMkLst>
        </pc:spChg>
        <pc:spChg chg="add mod">
          <ac:chgData name="Tanya Conner-Green" userId="e5a553c7-9f74-4977-aa13-7765d63dcb6f" providerId="ADAL" clId="{CC501747-BBAE-C94D-BD5E-C653F9CD5959}" dt="2022-10-06T14:42:17.561" v="6758" actId="1035"/>
          <ac:spMkLst>
            <pc:docMk/>
            <pc:sldMk cId="0" sldId="323"/>
            <ac:spMk id="3" creationId="{51210FF5-E3B0-CD59-B678-C0847FBE2EC6}"/>
          </ac:spMkLst>
        </pc:spChg>
        <pc:spChg chg="add mod">
          <ac:chgData name="Tanya Conner-Green" userId="e5a553c7-9f74-4977-aa13-7765d63dcb6f" providerId="ADAL" clId="{CC501747-BBAE-C94D-BD5E-C653F9CD5959}" dt="2022-10-06T14:42:17.561" v="6758" actId="1035"/>
          <ac:spMkLst>
            <pc:docMk/>
            <pc:sldMk cId="0" sldId="323"/>
            <ac:spMk id="4" creationId="{4E5598AB-248D-8901-4201-397657AF1781}"/>
          </ac:spMkLst>
        </pc:spChg>
        <pc:spChg chg="add del mod ord">
          <ac:chgData name="Tanya Conner-Green" userId="e5a553c7-9f74-4977-aa13-7765d63dcb6f" providerId="ADAL" clId="{CC501747-BBAE-C94D-BD5E-C653F9CD5959}" dt="2022-10-06T14:39:26.734" v="6699" actId="700"/>
          <ac:spMkLst>
            <pc:docMk/>
            <pc:sldMk cId="0" sldId="323"/>
            <ac:spMk id="5" creationId="{CD6E9AAD-CC7E-129F-BA74-C72DD820D1C9}"/>
          </ac:spMkLst>
        </pc:spChg>
        <pc:spChg chg="add del mod ord">
          <ac:chgData name="Tanya Conner-Green" userId="e5a553c7-9f74-4977-aa13-7765d63dcb6f" providerId="ADAL" clId="{CC501747-BBAE-C94D-BD5E-C653F9CD5959}" dt="2022-10-06T14:39:25.447" v="6697" actId="700"/>
          <ac:spMkLst>
            <pc:docMk/>
            <pc:sldMk cId="0" sldId="323"/>
            <ac:spMk id="6" creationId="{7D3172B0-8C0F-5039-0673-E90F14085144}"/>
          </ac:spMkLst>
        </pc:spChg>
        <pc:spChg chg="add mod ord">
          <ac:chgData name="Tanya Conner-Green" userId="e5a553c7-9f74-4977-aa13-7765d63dcb6f" providerId="ADAL" clId="{CC501747-BBAE-C94D-BD5E-C653F9CD5959}" dt="2022-10-06T14:42:27.937" v="6767" actId="1035"/>
          <ac:spMkLst>
            <pc:docMk/>
            <pc:sldMk cId="0" sldId="323"/>
            <ac:spMk id="7" creationId="{34AFCF1E-0F9F-BFA8-28B8-A9EF5AB860D4}"/>
          </ac:spMkLst>
        </pc:spChg>
        <pc:spChg chg="del mod">
          <ac:chgData name="Tanya Conner-Green" userId="e5a553c7-9f74-4977-aa13-7765d63dcb6f" providerId="ADAL" clId="{CC501747-BBAE-C94D-BD5E-C653F9CD5959}" dt="2022-10-06T14:40:36.056" v="6713"/>
          <ac:spMkLst>
            <pc:docMk/>
            <pc:sldMk cId="0" sldId="323"/>
            <ac:spMk id="8" creationId="{DF754F65-4719-8E3B-F5A3-E67B1BF65CD4}"/>
          </ac:spMkLst>
        </pc:spChg>
        <pc:spChg chg="add mod ord">
          <ac:chgData name="Tanya Conner-Green" userId="e5a553c7-9f74-4977-aa13-7765d63dcb6f" providerId="ADAL" clId="{CC501747-BBAE-C94D-BD5E-C653F9CD5959}" dt="2022-10-06T14:41:36.377" v="6727" actId="700"/>
          <ac:spMkLst>
            <pc:docMk/>
            <pc:sldMk cId="0" sldId="323"/>
            <ac:spMk id="9" creationId="{157F8C6E-E61D-547F-6BB4-EB20AC2C6EF4}"/>
          </ac:spMkLst>
        </pc:spChg>
        <pc:spChg chg="mod">
          <ac:chgData name="Tanya Conner-Green" userId="e5a553c7-9f74-4977-aa13-7765d63dcb6f" providerId="ADAL" clId="{CC501747-BBAE-C94D-BD5E-C653F9CD5959}" dt="2022-10-06T14:42:17.561" v="6758" actId="1035"/>
          <ac:spMkLst>
            <pc:docMk/>
            <pc:sldMk cId="0" sldId="323"/>
            <ac:spMk id="10" creationId="{E2654C0A-5B3F-D30F-38D7-2F3B082F9EEA}"/>
          </ac:spMkLst>
        </pc:spChg>
        <pc:spChg chg="del mod">
          <ac:chgData name="Tanya Conner-Green" userId="e5a553c7-9f74-4977-aa13-7765d63dcb6f" providerId="ADAL" clId="{CC501747-BBAE-C94D-BD5E-C653F9CD5959}" dt="2022-07-21T17:16:56.125" v="646" actId="478"/>
          <ac:spMkLst>
            <pc:docMk/>
            <pc:sldMk cId="0" sldId="323"/>
            <ac:spMk id="11" creationId="{4A71BA2C-778F-2147-16C9-7ED6FDD668FD}"/>
          </ac:spMkLst>
        </pc:spChg>
        <pc:spChg chg="mod">
          <ac:chgData name="Tanya Conner-Green" userId="e5a553c7-9f74-4977-aa13-7765d63dcb6f" providerId="ADAL" clId="{CC501747-BBAE-C94D-BD5E-C653F9CD5959}" dt="2022-10-06T14:42:17.561" v="6758" actId="1035"/>
          <ac:spMkLst>
            <pc:docMk/>
            <pc:sldMk cId="0" sldId="323"/>
            <ac:spMk id="12" creationId="{ED29833C-7801-DCC1-C82B-5723129181B2}"/>
          </ac:spMkLst>
        </pc:spChg>
        <pc:spChg chg="mod">
          <ac:chgData name="Tanya Conner-Green" userId="e5a553c7-9f74-4977-aa13-7765d63dcb6f" providerId="ADAL" clId="{CC501747-BBAE-C94D-BD5E-C653F9CD5959}" dt="2022-10-06T14:42:17.561" v="6758" actId="1035"/>
          <ac:spMkLst>
            <pc:docMk/>
            <pc:sldMk cId="0" sldId="323"/>
            <ac:spMk id="13" creationId="{6F14F19D-59E3-2874-A748-6C3C5FBE157F}"/>
          </ac:spMkLst>
        </pc:spChg>
        <pc:spChg chg="mod">
          <ac:chgData name="Tanya Conner-Green" userId="e5a553c7-9f74-4977-aa13-7765d63dcb6f" providerId="ADAL" clId="{CC501747-BBAE-C94D-BD5E-C653F9CD5959}" dt="2022-10-06T14:42:17.561" v="6758" actId="1035"/>
          <ac:spMkLst>
            <pc:docMk/>
            <pc:sldMk cId="0" sldId="323"/>
            <ac:spMk id="14" creationId="{5AEC75AB-0D9F-5584-B4A0-9CD5A7BBA5FA}"/>
          </ac:spMkLst>
        </pc:spChg>
        <pc:spChg chg="mod">
          <ac:chgData name="Tanya Conner-Green" userId="e5a553c7-9f74-4977-aa13-7765d63dcb6f" providerId="ADAL" clId="{CC501747-BBAE-C94D-BD5E-C653F9CD5959}" dt="2022-10-17T18:07:35.667" v="9047" actId="14100"/>
          <ac:spMkLst>
            <pc:docMk/>
            <pc:sldMk cId="0" sldId="323"/>
            <ac:spMk id="15" creationId="{1DAA3D07-9832-FA26-DC5C-DDD291B479F9}"/>
          </ac:spMkLst>
        </pc:spChg>
        <pc:spChg chg="del mod">
          <ac:chgData name="Tanya Conner-Green" userId="e5a553c7-9f74-4977-aa13-7765d63dcb6f" providerId="ADAL" clId="{CC501747-BBAE-C94D-BD5E-C653F9CD5959}" dt="2022-07-21T17:13:48.562" v="618" actId="478"/>
          <ac:spMkLst>
            <pc:docMk/>
            <pc:sldMk cId="0" sldId="323"/>
            <ac:spMk id="16" creationId="{037BA4D7-5D8E-94D7-88D7-88D8C0738136}"/>
          </ac:spMkLst>
        </pc:spChg>
        <pc:spChg chg="del mod">
          <ac:chgData name="Tanya Conner-Green" userId="e5a553c7-9f74-4977-aa13-7765d63dcb6f" providerId="ADAL" clId="{CC501747-BBAE-C94D-BD5E-C653F9CD5959}" dt="2022-07-21T17:13:47.463" v="617" actId="478"/>
          <ac:spMkLst>
            <pc:docMk/>
            <pc:sldMk cId="0" sldId="323"/>
            <ac:spMk id="17" creationId="{50294530-35A4-A7AB-CC78-A339D1470B07}"/>
          </ac:spMkLst>
        </pc:spChg>
        <pc:spChg chg="mod">
          <ac:chgData name="Tanya Conner-Green" userId="e5a553c7-9f74-4977-aa13-7765d63dcb6f" providerId="ADAL" clId="{CC501747-BBAE-C94D-BD5E-C653F9CD5959}" dt="2022-10-06T14:42:17.561" v="6758" actId="1035"/>
          <ac:spMkLst>
            <pc:docMk/>
            <pc:sldMk cId="0" sldId="323"/>
            <ac:spMk id="18" creationId="{534F104E-3FC6-4F90-4B99-F8818FA6F125}"/>
          </ac:spMkLst>
        </pc:spChg>
        <pc:spChg chg="mod">
          <ac:chgData name="Tanya Conner-Green" userId="e5a553c7-9f74-4977-aa13-7765d63dcb6f" providerId="ADAL" clId="{CC501747-BBAE-C94D-BD5E-C653F9CD5959}" dt="2022-10-06T14:42:17.561" v="6758" actId="1035"/>
          <ac:spMkLst>
            <pc:docMk/>
            <pc:sldMk cId="0" sldId="323"/>
            <ac:spMk id="20" creationId="{7DE4D9A6-21A8-DDBF-3E75-C24BAA7F7077}"/>
          </ac:spMkLst>
        </pc:spChg>
        <pc:spChg chg="mod">
          <ac:chgData name="Tanya Conner-Green" userId="e5a553c7-9f74-4977-aa13-7765d63dcb6f" providerId="ADAL" clId="{CC501747-BBAE-C94D-BD5E-C653F9CD5959}" dt="2022-10-06T14:42:17.561" v="6758" actId="1035"/>
          <ac:spMkLst>
            <pc:docMk/>
            <pc:sldMk cId="0" sldId="323"/>
            <ac:spMk id="21" creationId="{D88B18E8-16D2-16B5-36EA-BDEBA3DB4859}"/>
          </ac:spMkLst>
        </pc:spChg>
        <pc:spChg chg="mod">
          <ac:chgData name="Tanya Conner-Green" userId="e5a553c7-9f74-4977-aa13-7765d63dcb6f" providerId="ADAL" clId="{CC501747-BBAE-C94D-BD5E-C653F9CD5959}" dt="2022-10-06T14:42:17.561" v="6758" actId="1035"/>
          <ac:spMkLst>
            <pc:docMk/>
            <pc:sldMk cId="0" sldId="323"/>
            <ac:spMk id="22" creationId="{7F7499A6-8002-02D9-332D-1F9B400EF269}"/>
          </ac:spMkLst>
        </pc:spChg>
        <pc:spChg chg="mod">
          <ac:chgData name="Tanya Conner-Green" userId="e5a553c7-9f74-4977-aa13-7765d63dcb6f" providerId="ADAL" clId="{CC501747-BBAE-C94D-BD5E-C653F9CD5959}" dt="2022-10-06T14:42:17.561" v="6758" actId="1035"/>
          <ac:spMkLst>
            <pc:docMk/>
            <pc:sldMk cId="0" sldId="323"/>
            <ac:spMk id="23" creationId="{09435997-791D-3FB1-1437-022959BB217D}"/>
          </ac:spMkLst>
        </pc:spChg>
        <pc:spChg chg="mod">
          <ac:chgData name="Tanya Conner-Green" userId="e5a553c7-9f74-4977-aa13-7765d63dcb6f" providerId="ADAL" clId="{CC501747-BBAE-C94D-BD5E-C653F9CD5959}" dt="2022-10-06T14:42:17.561" v="6758" actId="1035"/>
          <ac:spMkLst>
            <pc:docMk/>
            <pc:sldMk cId="0" sldId="323"/>
            <ac:spMk id="24" creationId="{03D0F3E2-B618-CD2B-F394-26F13F525B1E}"/>
          </ac:spMkLst>
        </pc:spChg>
        <pc:spChg chg="mod">
          <ac:chgData name="Tanya Conner-Green" userId="e5a553c7-9f74-4977-aa13-7765d63dcb6f" providerId="ADAL" clId="{CC501747-BBAE-C94D-BD5E-C653F9CD5959}" dt="2022-10-06T14:42:17.561" v="6758" actId="1035"/>
          <ac:spMkLst>
            <pc:docMk/>
            <pc:sldMk cId="0" sldId="323"/>
            <ac:spMk id="25" creationId="{2EE3A295-BC5D-F70A-C128-B90CFCE12C7B}"/>
          </ac:spMkLst>
        </pc:spChg>
        <pc:spChg chg="mod">
          <ac:chgData name="Tanya Conner-Green" userId="e5a553c7-9f74-4977-aa13-7765d63dcb6f" providerId="ADAL" clId="{CC501747-BBAE-C94D-BD5E-C653F9CD5959}" dt="2022-07-21T17:21:10.188" v="701" actId="208"/>
          <ac:spMkLst>
            <pc:docMk/>
            <pc:sldMk cId="0" sldId="323"/>
            <ac:spMk id="26" creationId="{8CCD12E4-390A-8023-F8FA-1DF17D6D3485}"/>
          </ac:spMkLst>
        </pc:spChg>
        <pc:spChg chg="mod">
          <ac:chgData name="Tanya Conner-Green" userId="e5a553c7-9f74-4977-aa13-7765d63dcb6f" providerId="ADAL" clId="{CC501747-BBAE-C94D-BD5E-C653F9CD5959}" dt="2022-10-17T18:07:10.752" v="9045" actId="1076"/>
          <ac:spMkLst>
            <pc:docMk/>
            <pc:sldMk cId="0" sldId="323"/>
            <ac:spMk id="27" creationId="{6C1E4D97-9C1B-32C0-F5D0-7E43BCB1407A}"/>
          </ac:spMkLst>
        </pc:spChg>
        <pc:spChg chg="mod">
          <ac:chgData name="Tanya Conner-Green" userId="e5a553c7-9f74-4977-aa13-7765d63dcb6f" providerId="ADAL" clId="{CC501747-BBAE-C94D-BD5E-C653F9CD5959}" dt="2022-10-06T14:42:17.561" v="6758" actId="1035"/>
          <ac:spMkLst>
            <pc:docMk/>
            <pc:sldMk cId="0" sldId="323"/>
            <ac:spMk id="28" creationId="{52896F02-8127-5173-D648-A9C981BE3F79}"/>
          </ac:spMkLst>
        </pc:spChg>
        <pc:spChg chg="del mod">
          <ac:chgData name="Tanya Conner-Green" userId="e5a553c7-9f74-4977-aa13-7765d63dcb6f" providerId="ADAL" clId="{CC501747-BBAE-C94D-BD5E-C653F9CD5959}" dt="2022-07-21T17:13:51.864" v="620" actId="478"/>
          <ac:spMkLst>
            <pc:docMk/>
            <pc:sldMk cId="0" sldId="323"/>
            <ac:spMk id="29" creationId="{B076C6C4-C9AD-F35A-4B96-32085FCBA3C4}"/>
          </ac:spMkLst>
        </pc:spChg>
        <pc:spChg chg="mod">
          <ac:chgData name="Tanya Conner-Green" userId="e5a553c7-9f74-4977-aa13-7765d63dcb6f" providerId="ADAL" clId="{CC501747-BBAE-C94D-BD5E-C653F9CD5959}" dt="2022-10-06T14:42:17.561" v="6758" actId="1035"/>
          <ac:spMkLst>
            <pc:docMk/>
            <pc:sldMk cId="0" sldId="323"/>
            <ac:spMk id="30" creationId="{5E523D3C-B7AE-7AAC-446A-E96C70A38CAB}"/>
          </ac:spMkLst>
        </pc:spChg>
        <pc:spChg chg="del mod">
          <ac:chgData name="Tanya Conner-Green" userId="e5a553c7-9f74-4977-aa13-7765d63dcb6f" providerId="ADAL" clId="{CC501747-BBAE-C94D-BD5E-C653F9CD5959}" dt="2022-07-21T17:06:00.030" v="358" actId="478"/>
          <ac:spMkLst>
            <pc:docMk/>
            <pc:sldMk cId="0" sldId="323"/>
            <ac:spMk id="31" creationId="{C131A539-5C34-096D-02CA-A511CC083E95}"/>
          </ac:spMkLst>
        </pc:spChg>
        <pc:spChg chg="del mod">
          <ac:chgData name="Tanya Conner-Green" userId="e5a553c7-9f74-4977-aa13-7765d63dcb6f" providerId="ADAL" clId="{CC501747-BBAE-C94D-BD5E-C653F9CD5959}" dt="2022-07-21T17:13:50.869" v="619" actId="478"/>
          <ac:spMkLst>
            <pc:docMk/>
            <pc:sldMk cId="0" sldId="323"/>
            <ac:spMk id="32" creationId="{4E26F0F1-EEE3-0EEA-936A-859C8F96172E}"/>
          </ac:spMkLst>
        </pc:spChg>
        <pc:spChg chg="del mod">
          <ac:chgData name="Tanya Conner-Green" userId="e5a553c7-9f74-4977-aa13-7765d63dcb6f" providerId="ADAL" clId="{CC501747-BBAE-C94D-BD5E-C653F9CD5959}" dt="2022-07-21T17:06:02.927" v="360" actId="478"/>
          <ac:spMkLst>
            <pc:docMk/>
            <pc:sldMk cId="0" sldId="323"/>
            <ac:spMk id="33" creationId="{5AF70169-B7A6-CAF0-D459-8F6F28CE7331}"/>
          </ac:spMkLst>
        </pc:spChg>
        <pc:spChg chg="mod">
          <ac:chgData name="Tanya Conner-Green" userId="e5a553c7-9f74-4977-aa13-7765d63dcb6f" providerId="ADAL" clId="{CC501747-BBAE-C94D-BD5E-C653F9CD5959}" dt="2022-10-06T14:42:17.561" v="6758" actId="1035"/>
          <ac:spMkLst>
            <pc:docMk/>
            <pc:sldMk cId="0" sldId="323"/>
            <ac:spMk id="34" creationId="{8D4CE55A-018B-1DD5-A17C-70EF96DC2025}"/>
          </ac:spMkLst>
        </pc:spChg>
        <pc:spChg chg="del mod">
          <ac:chgData name="Tanya Conner-Green" userId="e5a553c7-9f74-4977-aa13-7765d63dcb6f" providerId="ADAL" clId="{CC501747-BBAE-C94D-BD5E-C653F9CD5959}" dt="2022-07-21T17:13:53.033" v="621" actId="478"/>
          <ac:spMkLst>
            <pc:docMk/>
            <pc:sldMk cId="0" sldId="323"/>
            <ac:spMk id="36" creationId="{384C88BF-5DAF-8156-23EB-503F5298C1E8}"/>
          </ac:spMkLst>
        </pc:spChg>
        <pc:spChg chg="del">
          <ac:chgData name="Tanya Conner-Green" userId="e5a553c7-9f74-4977-aa13-7765d63dcb6f" providerId="ADAL" clId="{CC501747-BBAE-C94D-BD5E-C653F9CD5959}" dt="2022-07-21T17:06:01.423" v="359" actId="478"/>
          <ac:spMkLst>
            <pc:docMk/>
            <pc:sldMk cId="0" sldId="323"/>
            <ac:spMk id="39" creationId="{F94F0BD9-9B66-823A-4395-7F3178A1FC96}"/>
          </ac:spMkLst>
        </pc:spChg>
        <pc:spChg chg="del mod">
          <ac:chgData name="Tanya Conner-Green" userId="e5a553c7-9f74-4977-aa13-7765d63dcb6f" providerId="ADAL" clId="{CC501747-BBAE-C94D-BD5E-C653F9CD5959}" dt="2022-07-21T17:13:54.005" v="622" actId="478"/>
          <ac:spMkLst>
            <pc:docMk/>
            <pc:sldMk cId="0" sldId="323"/>
            <ac:spMk id="40" creationId="{18BF5EA7-CFAA-632B-5A42-A65F5B918146}"/>
          </ac:spMkLst>
        </pc:spChg>
        <pc:spChg chg="del mod">
          <ac:chgData name="Tanya Conner-Green" userId="e5a553c7-9f74-4977-aa13-7765d63dcb6f" providerId="ADAL" clId="{CC501747-BBAE-C94D-BD5E-C653F9CD5959}" dt="2022-07-21T17:13:55.558" v="623" actId="478"/>
          <ac:spMkLst>
            <pc:docMk/>
            <pc:sldMk cId="0" sldId="323"/>
            <ac:spMk id="41" creationId="{7FA9350B-6B0F-197A-80FE-59C0A23CFE00}"/>
          </ac:spMkLst>
        </pc:spChg>
        <pc:spChg chg="mod">
          <ac:chgData name="Tanya Conner-Green" userId="e5a553c7-9f74-4977-aa13-7765d63dcb6f" providerId="ADAL" clId="{CC501747-BBAE-C94D-BD5E-C653F9CD5959}" dt="2022-10-06T14:42:17.561" v="6758" actId="1035"/>
          <ac:spMkLst>
            <pc:docMk/>
            <pc:sldMk cId="0" sldId="323"/>
            <ac:spMk id="43" creationId="{F97523C4-C0B5-A79F-5143-07C95D8B592E}"/>
          </ac:spMkLst>
        </pc:spChg>
        <pc:spChg chg="mod">
          <ac:chgData name="Tanya Conner-Green" userId="e5a553c7-9f74-4977-aa13-7765d63dcb6f" providerId="ADAL" clId="{CC501747-BBAE-C94D-BD5E-C653F9CD5959}" dt="2022-10-06T14:42:17.561" v="6758" actId="1035"/>
          <ac:spMkLst>
            <pc:docMk/>
            <pc:sldMk cId="0" sldId="323"/>
            <ac:spMk id="44" creationId="{E8D0BBD0-D8B4-87CD-DD7F-810A3E9123A9}"/>
          </ac:spMkLst>
        </pc:spChg>
        <pc:spChg chg="del mod">
          <ac:chgData name="Tanya Conner-Green" userId="e5a553c7-9f74-4977-aa13-7765d63dcb6f" providerId="ADAL" clId="{CC501747-BBAE-C94D-BD5E-C653F9CD5959}" dt="2022-07-21T17:13:46.394" v="616" actId="478"/>
          <ac:spMkLst>
            <pc:docMk/>
            <pc:sldMk cId="0" sldId="323"/>
            <ac:spMk id="45" creationId="{014AAC3B-3381-572D-8691-B0A261671D58}"/>
          </ac:spMkLst>
        </pc:spChg>
        <pc:spChg chg="mod">
          <ac:chgData name="Tanya Conner-Green" userId="e5a553c7-9f74-4977-aa13-7765d63dcb6f" providerId="ADAL" clId="{CC501747-BBAE-C94D-BD5E-C653F9CD5959}" dt="2022-10-06T14:42:17.561" v="6758" actId="1035"/>
          <ac:spMkLst>
            <pc:docMk/>
            <pc:sldMk cId="0" sldId="323"/>
            <ac:spMk id="50" creationId="{FE84BC9C-00C6-7E3D-4879-CDBE0484CACF}"/>
          </ac:spMkLst>
        </pc:spChg>
        <pc:spChg chg="mod">
          <ac:chgData name="Tanya Conner-Green" userId="e5a553c7-9f74-4977-aa13-7765d63dcb6f" providerId="ADAL" clId="{CC501747-BBAE-C94D-BD5E-C653F9CD5959}" dt="2022-10-06T14:42:17.561" v="6758" actId="1035"/>
          <ac:spMkLst>
            <pc:docMk/>
            <pc:sldMk cId="0" sldId="323"/>
            <ac:spMk id="51" creationId="{608324A0-E1DF-A524-6719-206448D60EDA}"/>
          </ac:spMkLst>
        </pc:spChg>
        <pc:spChg chg="mod">
          <ac:chgData name="Tanya Conner-Green" userId="e5a553c7-9f74-4977-aa13-7765d63dcb6f" providerId="ADAL" clId="{CC501747-BBAE-C94D-BD5E-C653F9CD5959}" dt="2022-10-06T14:42:17.561" v="6758" actId="1035"/>
          <ac:spMkLst>
            <pc:docMk/>
            <pc:sldMk cId="0" sldId="323"/>
            <ac:spMk id="52" creationId="{B3FC86AC-4016-2023-9300-62ED590CE966}"/>
          </ac:spMkLst>
        </pc:spChg>
        <pc:spChg chg="mod">
          <ac:chgData name="Tanya Conner-Green" userId="e5a553c7-9f74-4977-aa13-7765d63dcb6f" providerId="ADAL" clId="{CC501747-BBAE-C94D-BD5E-C653F9CD5959}" dt="2022-10-06T14:42:17.561" v="6758" actId="1035"/>
          <ac:spMkLst>
            <pc:docMk/>
            <pc:sldMk cId="0" sldId="323"/>
            <ac:spMk id="56" creationId="{94B6C78F-B61E-CAD6-7B2C-0E093EC10AAB}"/>
          </ac:spMkLst>
        </pc:spChg>
        <pc:spChg chg="mod">
          <ac:chgData name="Tanya Conner-Green" userId="e5a553c7-9f74-4977-aa13-7765d63dcb6f" providerId="ADAL" clId="{CC501747-BBAE-C94D-BD5E-C653F9CD5959}" dt="2022-10-06T14:42:17.561" v="6758" actId="1035"/>
          <ac:spMkLst>
            <pc:docMk/>
            <pc:sldMk cId="0" sldId="323"/>
            <ac:spMk id="57" creationId="{53F593A1-7871-76BA-4D20-20B556D9BCC4}"/>
          </ac:spMkLst>
        </pc:spChg>
        <pc:spChg chg="del mod">
          <ac:chgData name="Tanya Conner-Green" userId="e5a553c7-9f74-4977-aa13-7765d63dcb6f" providerId="ADAL" clId="{CC501747-BBAE-C94D-BD5E-C653F9CD5959}" dt="2022-07-21T17:13:58.537" v="624" actId="478"/>
          <ac:spMkLst>
            <pc:docMk/>
            <pc:sldMk cId="0" sldId="323"/>
            <ac:spMk id="58" creationId="{9E015DE3-17FF-2544-F03B-C155B9F090D2}"/>
          </ac:spMkLst>
        </pc:spChg>
        <pc:spChg chg="del mod">
          <ac:chgData name="Tanya Conner-Green" userId="e5a553c7-9f74-4977-aa13-7765d63dcb6f" providerId="ADAL" clId="{CC501747-BBAE-C94D-BD5E-C653F9CD5959}" dt="2022-07-21T17:13:59.660" v="625" actId="478"/>
          <ac:spMkLst>
            <pc:docMk/>
            <pc:sldMk cId="0" sldId="323"/>
            <ac:spMk id="59" creationId="{E783ABFF-6841-E4C0-DA65-80B39B00AA42}"/>
          </ac:spMkLst>
        </pc:spChg>
        <pc:spChg chg="del mod">
          <ac:chgData name="Tanya Conner-Green" userId="e5a553c7-9f74-4977-aa13-7765d63dcb6f" providerId="ADAL" clId="{CC501747-BBAE-C94D-BD5E-C653F9CD5959}" dt="2022-07-21T17:24:28.349" v="748" actId="478"/>
          <ac:spMkLst>
            <pc:docMk/>
            <pc:sldMk cId="0" sldId="323"/>
            <ac:spMk id="60" creationId="{0CC8AB21-9EE6-53AE-F7E7-91BBCD7A3884}"/>
          </ac:spMkLst>
        </pc:spChg>
        <pc:spChg chg="del mod">
          <ac:chgData name="Tanya Conner-Green" userId="e5a553c7-9f74-4977-aa13-7765d63dcb6f" providerId="ADAL" clId="{CC501747-BBAE-C94D-BD5E-C653F9CD5959}" dt="2022-07-21T17:24:22.807" v="745" actId="478"/>
          <ac:spMkLst>
            <pc:docMk/>
            <pc:sldMk cId="0" sldId="323"/>
            <ac:spMk id="62" creationId="{29A3024F-0DE9-0A57-CD5F-601F73D07D67}"/>
          </ac:spMkLst>
        </pc:spChg>
        <pc:spChg chg="del">
          <ac:chgData name="Tanya Conner-Green" userId="e5a553c7-9f74-4977-aa13-7765d63dcb6f" providerId="ADAL" clId="{CC501747-BBAE-C94D-BD5E-C653F9CD5959}" dt="2022-07-21T17:24:24.279" v="746" actId="478"/>
          <ac:spMkLst>
            <pc:docMk/>
            <pc:sldMk cId="0" sldId="323"/>
            <ac:spMk id="63" creationId="{62C7EC53-16A5-DC12-6F52-07ECA469E65E}"/>
          </ac:spMkLst>
        </pc:spChg>
        <pc:spChg chg="mod">
          <ac:chgData name="Tanya Conner-Green" userId="e5a553c7-9f74-4977-aa13-7765d63dcb6f" providerId="ADAL" clId="{CC501747-BBAE-C94D-BD5E-C653F9CD5959}" dt="2022-07-21T17:23:35.154" v="717" actId="554"/>
          <ac:spMkLst>
            <pc:docMk/>
            <pc:sldMk cId="0" sldId="323"/>
            <ac:spMk id="64" creationId="{617BB1E3-A035-836D-DC77-73394ECFF566}"/>
          </ac:spMkLst>
        </pc:spChg>
        <pc:spChg chg="mod">
          <ac:chgData name="Tanya Conner-Green" userId="e5a553c7-9f74-4977-aa13-7765d63dcb6f" providerId="ADAL" clId="{CC501747-BBAE-C94D-BD5E-C653F9CD5959}" dt="2022-07-21T17:23:35.154" v="717" actId="554"/>
          <ac:spMkLst>
            <pc:docMk/>
            <pc:sldMk cId="0" sldId="323"/>
            <ac:spMk id="65" creationId="{E84CD641-EB6B-49A9-100A-EAB964C46C51}"/>
          </ac:spMkLst>
        </pc:spChg>
        <pc:spChg chg="mod">
          <ac:chgData name="Tanya Conner-Green" userId="e5a553c7-9f74-4977-aa13-7765d63dcb6f" providerId="ADAL" clId="{CC501747-BBAE-C94D-BD5E-C653F9CD5959}" dt="2022-10-06T14:42:17.561" v="6758" actId="1035"/>
          <ac:spMkLst>
            <pc:docMk/>
            <pc:sldMk cId="0" sldId="323"/>
            <ac:spMk id="67" creationId="{082F1E5E-F447-BCC8-589F-605CC062B9B8}"/>
          </ac:spMkLst>
        </pc:spChg>
        <pc:spChg chg="mod">
          <ac:chgData name="Tanya Conner-Green" userId="e5a553c7-9f74-4977-aa13-7765d63dcb6f" providerId="ADAL" clId="{CC501747-BBAE-C94D-BD5E-C653F9CD5959}" dt="2022-10-06T14:42:17.561" v="6758" actId="1035"/>
          <ac:spMkLst>
            <pc:docMk/>
            <pc:sldMk cId="0" sldId="323"/>
            <ac:spMk id="68" creationId="{2DBD4BEA-A9FC-5B33-3351-13FE290F0BE7}"/>
          </ac:spMkLst>
        </pc:spChg>
        <pc:spChg chg="mod">
          <ac:chgData name="Tanya Conner-Green" userId="e5a553c7-9f74-4977-aa13-7765d63dcb6f" providerId="ADAL" clId="{CC501747-BBAE-C94D-BD5E-C653F9CD5959}" dt="2022-10-06T14:42:17.561" v="6758" actId="1035"/>
          <ac:spMkLst>
            <pc:docMk/>
            <pc:sldMk cId="0" sldId="323"/>
            <ac:spMk id="69" creationId="{60B1BEA9-85AA-0C6B-FA11-6DF5396728D5}"/>
          </ac:spMkLst>
        </pc:spChg>
        <pc:spChg chg="mod">
          <ac:chgData name="Tanya Conner-Green" userId="e5a553c7-9f74-4977-aa13-7765d63dcb6f" providerId="ADAL" clId="{CC501747-BBAE-C94D-BD5E-C653F9CD5959}" dt="2022-07-21T17:31:27.758" v="776" actId="20577"/>
          <ac:spMkLst>
            <pc:docMk/>
            <pc:sldMk cId="0" sldId="323"/>
            <ac:spMk id="70" creationId="{F57D843E-F699-412F-52F2-3AA4C09ADBA9}"/>
          </ac:spMkLst>
        </pc:spChg>
        <pc:spChg chg="mod">
          <ac:chgData name="Tanya Conner-Green" userId="e5a553c7-9f74-4977-aa13-7765d63dcb6f" providerId="ADAL" clId="{CC501747-BBAE-C94D-BD5E-C653F9CD5959}" dt="2022-10-06T14:42:17.561" v="6758" actId="1035"/>
          <ac:spMkLst>
            <pc:docMk/>
            <pc:sldMk cId="0" sldId="323"/>
            <ac:spMk id="71" creationId="{50D37316-2D24-7E04-60F5-C90D45D99D77}"/>
          </ac:spMkLst>
        </pc:spChg>
        <pc:spChg chg="mod">
          <ac:chgData name="Tanya Conner-Green" userId="e5a553c7-9f74-4977-aa13-7765d63dcb6f" providerId="ADAL" clId="{CC501747-BBAE-C94D-BD5E-C653F9CD5959}" dt="2022-07-21T17:23:35.154" v="717" actId="554"/>
          <ac:spMkLst>
            <pc:docMk/>
            <pc:sldMk cId="0" sldId="323"/>
            <ac:spMk id="72" creationId="{8448154F-3324-C761-6873-4115BB41FA82}"/>
          </ac:spMkLst>
        </pc:spChg>
        <pc:spChg chg="mod">
          <ac:chgData name="Tanya Conner-Green" userId="e5a553c7-9f74-4977-aa13-7765d63dcb6f" providerId="ADAL" clId="{CC501747-BBAE-C94D-BD5E-C653F9CD5959}" dt="2022-07-21T17:23:35.154" v="717" actId="554"/>
          <ac:spMkLst>
            <pc:docMk/>
            <pc:sldMk cId="0" sldId="323"/>
            <ac:spMk id="73" creationId="{D1F2B295-F8E4-D5D2-9E45-52AD786C2380}"/>
          </ac:spMkLst>
        </pc:spChg>
        <pc:spChg chg="mod">
          <ac:chgData name="Tanya Conner-Green" userId="e5a553c7-9f74-4977-aa13-7765d63dcb6f" providerId="ADAL" clId="{CC501747-BBAE-C94D-BD5E-C653F9CD5959}" dt="2022-07-21T17:23:35.154" v="717" actId="554"/>
          <ac:spMkLst>
            <pc:docMk/>
            <pc:sldMk cId="0" sldId="323"/>
            <ac:spMk id="74" creationId="{3467A0CC-4E0A-2B06-3E70-10F5BC898A9A}"/>
          </ac:spMkLst>
        </pc:spChg>
        <pc:spChg chg="mod">
          <ac:chgData name="Tanya Conner-Green" userId="e5a553c7-9f74-4977-aa13-7765d63dcb6f" providerId="ADAL" clId="{CC501747-BBAE-C94D-BD5E-C653F9CD5959}" dt="2022-07-21T17:23:35.154" v="717" actId="554"/>
          <ac:spMkLst>
            <pc:docMk/>
            <pc:sldMk cId="0" sldId="323"/>
            <ac:spMk id="75" creationId="{7AA2E170-8F70-42B4-3932-A87CF2A9EDCE}"/>
          </ac:spMkLst>
        </pc:spChg>
        <pc:spChg chg="add mod">
          <ac:chgData name="Tanya Conner-Green" userId="e5a553c7-9f74-4977-aa13-7765d63dcb6f" providerId="ADAL" clId="{CC501747-BBAE-C94D-BD5E-C653F9CD5959}" dt="2022-10-06T14:42:17.561" v="6758" actId="1035"/>
          <ac:spMkLst>
            <pc:docMk/>
            <pc:sldMk cId="0" sldId="323"/>
            <ac:spMk id="76" creationId="{A487096B-8F5E-CC5B-9660-DA8099E17920}"/>
          </ac:spMkLst>
        </pc:spChg>
        <pc:spChg chg="add mod">
          <ac:chgData name="Tanya Conner-Green" userId="e5a553c7-9f74-4977-aa13-7765d63dcb6f" providerId="ADAL" clId="{CC501747-BBAE-C94D-BD5E-C653F9CD5959}" dt="2022-10-06T14:42:17.561" v="6758" actId="1035"/>
          <ac:spMkLst>
            <pc:docMk/>
            <pc:sldMk cId="0" sldId="323"/>
            <ac:spMk id="77" creationId="{9A6D598C-71CC-216D-25AC-CBF959A974D9}"/>
          </ac:spMkLst>
        </pc:spChg>
        <pc:spChg chg="add mod">
          <ac:chgData name="Tanya Conner-Green" userId="e5a553c7-9f74-4977-aa13-7765d63dcb6f" providerId="ADAL" clId="{CC501747-BBAE-C94D-BD5E-C653F9CD5959}" dt="2022-10-06T14:42:17.561" v="6758" actId="1035"/>
          <ac:spMkLst>
            <pc:docMk/>
            <pc:sldMk cId="0" sldId="323"/>
            <ac:spMk id="78" creationId="{5CB066FF-852F-695F-7F7B-233067A5E0B8}"/>
          </ac:spMkLst>
        </pc:spChg>
        <pc:spChg chg="mod">
          <ac:chgData name="Tanya Conner-Green" userId="e5a553c7-9f74-4977-aa13-7765d63dcb6f" providerId="ADAL" clId="{CC501747-BBAE-C94D-BD5E-C653F9CD5959}" dt="2022-10-17T18:07:32.633" v="9046" actId="14100"/>
          <ac:spMkLst>
            <pc:docMk/>
            <pc:sldMk cId="0" sldId="323"/>
            <ac:spMk id="2311" creationId="{3793C055-DBAC-218E-BD7E-26F4EFA29A51}"/>
          </ac:spMkLst>
        </pc:spChg>
        <pc:spChg chg="del">
          <ac:chgData name="Tanya Conner-Green" userId="e5a553c7-9f74-4977-aa13-7765d63dcb6f" providerId="ADAL" clId="{CC501747-BBAE-C94D-BD5E-C653F9CD5959}" dt="2022-08-23T18:08:52.970" v="3525" actId="478"/>
          <ac:spMkLst>
            <pc:docMk/>
            <pc:sldMk cId="0" sldId="323"/>
            <ac:spMk id="2313" creationId="{58B4B7C1-4FA7-9D6A-5152-983D0204A579}"/>
          </ac:spMkLst>
        </pc:spChg>
        <pc:spChg chg="del">
          <ac:chgData name="Tanya Conner-Green" userId="e5a553c7-9f74-4977-aa13-7765d63dcb6f" providerId="ADAL" clId="{CC501747-BBAE-C94D-BD5E-C653F9CD5959}" dt="2022-08-23T18:08:11.771" v="3462" actId="478"/>
          <ac:spMkLst>
            <pc:docMk/>
            <pc:sldMk cId="0" sldId="323"/>
            <ac:spMk id="2314" creationId="{281C8436-ED50-308E-6D38-8E0D9517D3F7}"/>
          </ac:spMkLst>
        </pc:spChg>
        <pc:spChg chg="del">
          <ac:chgData name="Tanya Conner-Green" userId="e5a553c7-9f74-4977-aa13-7765d63dcb6f" providerId="ADAL" clId="{CC501747-BBAE-C94D-BD5E-C653F9CD5959}" dt="2022-08-23T18:09:17.743" v="3551" actId="478"/>
          <ac:spMkLst>
            <pc:docMk/>
            <pc:sldMk cId="0" sldId="323"/>
            <ac:spMk id="2315" creationId="{80D6062B-221F-D63F-9F7A-99AADCEB8FD0}"/>
          </ac:spMkLst>
        </pc:spChg>
        <pc:spChg chg="mod">
          <ac:chgData name="Tanya Conner-Green" userId="e5a553c7-9f74-4977-aa13-7765d63dcb6f" providerId="ADAL" clId="{CC501747-BBAE-C94D-BD5E-C653F9CD5959}" dt="2022-10-06T14:42:17.561" v="6758" actId="1035"/>
          <ac:spMkLst>
            <pc:docMk/>
            <pc:sldMk cId="0" sldId="323"/>
            <ac:spMk id="2324" creationId="{0B5ACBCD-540D-5FD2-F9DE-6116829AB1E9}"/>
          </ac:spMkLst>
        </pc:spChg>
        <pc:spChg chg="del mod">
          <ac:chgData name="Tanya Conner-Green" userId="e5a553c7-9f74-4977-aa13-7765d63dcb6f" providerId="ADAL" clId="{CC501747-BBAE-C94D-BD5E-C653F9CD5959}" dt="2022-08-23T18:27:51.692" v="3667" actId="478"/>
          <ac:spMkLst>
            <pc:docMk/>
            <pc:sldMk cId="0" sldId="323"/>
            <ac:spMk id="2325" creationId="{CBA1A41B-44DD-4602-4E9B-C3EBFA0E5590}"/>
          </ac:spMkLst>
        </pc:spChg>
        <pc:spChg chg="del">
          <ac:chgData name="Tanya Conner-Green" userId="e5a553c7-9f74-4977-aa13-7765d63dcb6f" providerId="ADAL" clId="{CC501747-BBAE-C94D-BD5E-C653F9CD5959}" dt="2022-08-23T18:28:25.443" v="3718" actId="478"/>
          <ac:spMkLst>
            <pc:docMk/>
            <pc:sldMk cId="0" sldId="323"/>
            <ac:spMk id="2327" creationId="{E6C7E77F-A58E-7EEC-4F1F-AEEA190D4DA3}"/>
          </ac:spMkLst>
        </pc:spChg>
        <pc:spChg chg="mod">
          <ac:chgData name="Tanya Conner-Green" userId="e5a553c7-9f74-4977-aa13-7765d63dcb6f" providerId="ADAL" clId="{CC501747-BBAE-C94D-BD5E-C653F9CD5959}" dt="2022-10-06T14:42:17.561" v="6758" actId="1035"/>
          <ac:spMkLst>
            <pc:docMk/>
            <pc:sldMk cId="0" sldId="323"/>
            <ac:spMk id="2341" creationId="{488772D2-E162-2FDB-0CF2-AB3CE78E3FA9}"/>
          </ac:spMkLst>
        </pc:spChg>
        <pc:spChg chg="del mod">
          <ac:chgData name="Tanya Conner-Green" userId="e5a553c7-9f74-4977-aa13-7765d63dcb6f" providerId="ADAL" clId="{CC501747-BBAE-C94D-BD5E-C653F9CD5959}" dt="2022-08-23T18:07:34.266" v="3389" actId="478"/>
          <ac:spMkLst>
            <pc:docMk/>
            <pc:sldMk cId="0" sldId="323"/>
            <ac:spMk id="2342" creationId="{B37E0FEB-9945-AA02-7803-535B1C9E1A62}"/>
          </ac:spMkLst>
        </pc:spChg>
        <pc:spChg chg="del">
          <ac:chgData name="Tanya Conner-Green" userId="e5a553c7-9f74-4977-aa13-7765d63dcb6f" providerId="ADAL" clId="{CC501747-BBAE-C94D-BD5E-C653F9CD5959}" dt="2022-08-23T18:27:45.532" v="3664" actId="478"/>
          <ac:spMkLst>
            <pc:docMk/>
            <pc:sldMk cId="0" sldId="323"/>
            <ac:spMk id="2344" creationId="{3ACE4A9D-1758-F54F-2218-504F87780A8E}"/>
          </ac:spMkLst>
        </pc:spChg>
        <pc:spChg chg="del mod ord">
          <ac:chgData name="Tanya Conner-Green" userId="e5a553c7-9f74-4977-aa13-7765d63dcb6f" providerId="ADAL" clId="{CC501747-BBAE-C94D-BD5E-C653F9CD5959}" dt="2022-10-06T14:40:35.857" v="6711" actId="478"/>
          <ac:spMkLst>
            <pc:docMk/>
            <pc:sldMk cId="0" sldId="323"/>
            <ac:spMk id="2367" creationId="{00000000-0000-0000-0000-000000000000}"/>
          </ac:spMkLst>
        </pc:spChg>
        <pc:spChg chg="mod">
          <ac:chgData name="Tanya Conner-Green" userId="e5a553c7-9f74-4977-aa13-7765d63dcb6f" providerId="ADAL" clId="{CC501747-BBAE-C94D-BD5E-C653F9CD5959}" dt="2022-10-06T14:42:17.561" v="6758" actId="1035"/>
          <ac:spMkLst>
            <pc:docMk/>
            <pc:sldMk cId="0" sldId="323"/>
            <ac:spMk id="2368" creationId="{00000000-0000-0000-0000-000000000000}"/>
          </ac:spMkLst>
        </pc:spChg>
        <pc:grpChg chg="add mod">
          <ac:chgData name="Tanya Conner-Green" userId="e5a553c7-9f74-4977-aa13-7765d63dcb6f" providerId="ADAL" clId="{CC501747-BBAE-C94D-BD5E-C653F9CD5959}" dt="2022-07-21T17:20:04.463" v="692" actId="207"/>
          <ac:grpSpMkLst>
            <pc:docMk/>
            <pc:sldMk cId="0" sldId="323"/>
            <ac:grpSpMk id="2" creationId="{3AF733EF-C3C8-62C8-3BD7-653F509EC852}"/>
          </ac:grpSpMkLst>
        </pc:grpChg>
        <pc:grpChg chg="add mod">
          <ac:chgData name="Tanya Conner-Green" userId="e5a553c7-9f74-4977-aa13-7765d63dcb6f" providerId="ADAL" clId="{CC501747-BBAE-C94D-BD5E-C653F9CD5959}" dt="2022-07-21T17:30:08.371" v="749" actId="164"/>
          <ac:grpSpMkLst>
            <pc:docMk/>
            <pc:sldMk cId="0" sldId="323"/>
            <ac:grpSpMk id="3" creationId="{55CB7E7D-53F5-94D2-453A-67147C2EDD02}"/>
          </ac:grpSpMkLst>
        </pc:grpChg>
        <pc:grpChg chg="add mod">
          <ac:chgData name="Tanya Conner-Green" userId="e5a553c7-9f74-4977-aa13-7765d63dcb6f" providerId="ADAL" clId="{CC501747-BBAE-C94D-BD5E-C653F9CD5959}" dt="2022-07-21T17:30:23.496" v="750" actId="164"/>
          <ac:grpSpMkLst>
            <pc:docMk/>
            <pc:sldMk cId="0" sldId="323"/>
            <ac:grpSpMk id="4" creationId="{48C7F7EB-55B5-4BB2-39A4-4E2A8EF9FDBF}"/>
          </ac:grpSpMkLst>
        </pc:grpChg>
        <pc:grpChg chg="add mod">
          <ac:chgData name="Tanya Conner-Green" userId="e5a553c7-9f74-4977-aa13-7765d63dcb6f" providerId="ADAL" clId="{CC501747-BBAE-C94D-BD5E-C653F9CD5959}" dt="2022-07-21T17:31:06.753" v="753" actId="164"/>
          <ac:grpSpMkLst>
            <pc:docMk/>
            <pc:sldMk cId="0" sldId="323"/>
            <ac:grpSpMk id="5" creationId="{8C0A0407-BC9C-E6EB-43DA-79D60A0F5395}"/>
          </ac:grpSpMkLst>
        </pc:grpChg>
        <pc:grpChg chg="mod">
          <ac:chgData name="Tanya Conner-Green" userId="e5a553c7-9f74-4977-aa13-7765d63dcb6f" providerId="ADAL" clId="{CC501747-BBAE-C94D-BD5E-C653F9CD5959}" dt="2022-10-06T14:42:17.561" v="6758" actId="1035"/>
          <ac:grpSpMkLst>
            <pc:docMk/>
            <pc:sldMk cId="0" sldId="323"/>
            <ac:grpSpMk id="2339" creationId="{6BE7DEC6-2029-449A-DD1E-553A4B390732}"/>
          </ac:grpSpMkLst>
        </pc:grpChg>
        <pc:cxnChg chg="mod">
          <ac:chgData name="Tanya Conner-Green" userId="e5a553c7-9f74-4977-aa13-7765d63dcb6f" providerId="ADAL" clId="{CC501747-BBAE-C94D-BD5E-C653F9CD5959}" dt="2022-10-06T14:42:17.561" v="6758" actId="1035"/>
          <ac:cxnSpMkLst>
            <pc:docMk/>
            <pc:sldMk cId="0" sldId="323"/>
            <ac:cxnSpMk id="54" creationId="{141C7581-8648-17E0-8F86-066F2118F23D}"/>
          </ac:cxnSpMkLst>
        </pc:cxnChg>
        <pc:cxnChg chg="mod">
          <ac:chgData name="Tanya Conner-Green" userId="e5a553c7-9f74-4977-aa13-7765d63dcb6f" providerId="ADAL" clId="{CC501747-BBAE-C94D-BD5E-C653F9CD5959}" dt="2022-10-06T14:42:17.561" v="6758" actId="1035"/>
          <ac:cxnSpMkLst>
            <pc:docMk/>
            <pc:sldMk cId="0" sldId="323"/>
            <ac:cxnSpMk id="55" creationId="{9B9DF34C-6DB2-7B5F-02B3-D98F249947DF}"/>
          </ac:cxnSpMkLst>
        </pc:cxnChg>
        <pc:cxnChg chg="del mod">
          <ac:chgData name="Tanya Conner-Green" userId="e5a553c7-9f74-4977-aa13-7765d63dcb6f" providerId="ADAL" clId="{CC501747-BBAE-C94D-BD5E-C653F9CD5959}" dt="2022-08-23T18:08:14.202" v="3463" actId="478"/>
          <ac:cxnSpMkLst>
            <pc:docMk/>
            <pc:sldMk cId="0" sldId="323"/>
            <ac:cxnSpMk id="2317" creationId="{5E088C37-8D22-F8C3-CC4B-CDC48C6D228F}"/>
          </ac:cxnSpMkLst>
        </pc:cxnChg>
        <pc:cxnChg chg="del mod">
          <ac:chgData name="Tanya Conner-Green" userId="e5a553c7-9f74-4977-aa13-7765d63dcb6f" providerId="ADAL" clId="{CC501747-BBAE-C94D-BD5E-C653F9CD5959}" dt="2022-08-23T18:08:54.725" v="3526" actId="478"/>
          <ac:cxnSpMkLst>
            <pc:docMk/>
            <pc:sldMk cId="0" sldId="323"/>
            <ac:cxnSpMk id="2318" creationId="{F7B50AE8-6B0C-ECD3-41A1-7C6740D35C2D}"/>
          </ac:cxnSpMkLst>
        </pc:cxnChg>
        <pc:cxnChg chg="del mod">
          <ac:chgData name="Tanya Conner-Green" userId="e5a553c7-9f74-4977-aa13-7765d63dcb6f" providerId="ADAL" clId="{CC501747-BBAE-C94D-BD5E-C653F9CD5959}" dt="2022-08-23T18:09:19.767" v="3552" actId="478"/>
          <ac:cxnSpMkLst>
            <pc:docMk/>
            <pc:sldMk cId="0" sldId="323"/>
            <ac:cxnSpMk id="2321" creationId="{849B97A9-5697-CAE7-AAB7-1DCB1243F73A}"/>
          </ac:cxnSpMkLst>
        </pc:cxnChg>
        <pc:cxnChg chg="del mod">
          <ac:chgData name="Tanya Conner-Green" userId="e5a553c7-9f74-4977-aa13-7765d63dcb6f" providerId="ADAL" clId="{CC501747-BBAE-C94D-BD5E-C653F9CD5959}" dt="2022-08-23T18:28:27.629" v="3719" actId="478"/>
          <ac:cxnSpMkLst>
            <pc:docMk/>
            <pc:sldMk cId="0" sldId="323"/>
            <ac:cxnSpMk id="2328" creationId="{D01A5BC8-DD8F-1683-5BD7-B1A8F0EB88D3}"/>
          </ac:cxnSpMkLst>
        </pc:cxnChg>
        <pc:cxnChg chg="del mod">
          <ac:chgData name="Tanya Conner-Green" userId="e5a553c7-9f74-4977-aa13-7765d63dcb6f" providerId="ADAL" clId="{CC501747-BBAE-C94D-BD5E-C653F9CD5959}" dt="2022-08-23T18:27:47.511" v="3665" actId="478"/>
          <ac:cxnSpMkLst>
            <pc:docMk/>
            <pc:sldMk cId="0" sldId="323"/>
            <ac:cxnSpMk id="2345" creationId="{CD080348-CE0E-535F-415E-60F2DE832A34}"/>
          </ac:cxnSpMkLst>
        </pc:cxnChg>
      </pc:sldChg>
      <pc:sldChg chg="addSp delSp modSp mod modClrScheme chgLayout">
        <pc:chgData name="Tanya Conner-Green" userId="e5a553c7-9f74-4977-aa13-7765d63dcb6f" providerId="ADAL" clId="{CC501747-BBAE-C94D-BD5E-C653F9CD5959}" dt="2022-10-06T15:02:52.807" v="7206" actId="20577"/>
        <pc:sldMkLst>
          <pc:docMk/>
          <pc:sldMk cId="0" sldId="328"/>
        </pc:sldMkLst>
        <pc:spChg chg="add mod ord">
          <ac:chgData name="Tanya Conner-Green" userId="e5a553c7-9f74-4977-aa13-7765d63dcb6f" providerId="ADAL" clId="{CC501747-BBAE-C94D-BD5E-C653F9CD5959}" dt="2022-10-06T15:02:52.807" v="7206" actId="20577"/>
          <ac:spMkLst>
            <pc:docMk/>
            <pc:sldMk cId="0" sldId="328"/>
            <ac:spMk id="3" creationId="{340D982F-C06A-9216-25FB-77C51F60F635}"/>
          </ac:spMkLst>
        </pc:spChg>
        <pc:spChg chg="add del mod ord">
          <ac:chgData name="Tanya Conner-Green" userId="e5a553c7-9f74-4977-aa13-7765d63dcb6f" providerId="ADAL" clId="{CC501747-BBAE-C94D-BD5E-C653F9CD5959}" dt="2022-10-06T15:02:47.964" v="7203" actId="478"/>
          <ac:spMkLst>
            <pc:docMk/>
            <pc:sldMk cId="0" sldId="328"/>
            <ac:spMk id="4" creationId="{96188D93-CA84-3D68-4FB4-8E69053D83D8}"/>
          </ac:spMkLst>
        </pc:spChg>
        <pc:spChg chg="del mod">
          <ac:chgData name="Tanya Conner-Green" userId="e5a553c7-9f74-4977-aa13-7765d63dcb6f" providerId="ADAL" clId="{CC501747-BBAE-C94D-BD5E-C653F9CD5959}" dt="2022-10-06T15:02:48.070" v="7205"/>
          <ac:spMkLst>
            <pc:docMk/>
            <pc:sldMk cId="0" sldId="328"/>
            <ac:spMk id="37" creationId="{1C881501-DBED-6B05-7617-8FD01823C66F}"/>
          </ac:spMkLst>
        </pc:spChg>
        <pc:spChg chg="mod">
          <ac:chgData name="Tanya Conner-Green" userId="e5a553c7-9f74-4977-aa13-7765d63dcb6f" providerId="ADAL" clId="{CC501747-BBAE-C94D-BD5E-C653F9CD5959}" dt="2022-08-08T20:08:34.621" v="1371" actId="2085"/>
          <ac:spMkLst>
            <pc:docMk/>
            <pc:sldMk cId="0" sldId="328"/>
            <ac:spMk id="1760"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1"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2"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3"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4"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5"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6" creationId="{00000000-0000-0000-0000-000000000000}"/>
          </ac:spMkLst>
        </pc:spChg>
        <pc:spChg chg="mod">
          <ac:chgData name="Tanya Conner-Green" userId="e5a553c7-9f74-4977-aa13-7765d63dcb6f" providerId="ADAL" clId="{CC501747-BBAE-C94D-BD5E-C653F9CD5959}" dt="2022-08-08T20:08:34.621" v="1371" actId="2085"/>
          <ac:spMkLst>
            <pc:docMk/>
            <pc:sldMk cId="0" sldId="328"/>
            <ac:spMk id="1767"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8"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69" creationId="{00000000-0000-0000-0000-000000000000}"/>
          </ac:spMkLst>
        </pc:spChg>
        <pc:spChg chg="mod">
          <ac:chgData name="Tanya Conner-Green" userId="e5a553c7-9f74-4977-aa13-7765d63dcb6f" providerId="ADAL" clId="{CC501747-BBAE-C94D-BD5E-C653F9CD5959}" dt="2022-08-08T20:08:34.621" v="1371" actId="2085"/>
          <ac:spMkLst>
            <pc:docMk/>
            <pc:sldMk cId="0" sldId="328"/>
            <ac:spMk id="1770"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2" creationId="{00000000-0000-0000-0000-000000000000}"/>
          </ac:spMkLst>
        </pc:spChg>
        <pc:spChg chg="mod">
          <ac:chgData name="Tanya Conner-Green" userId="e5a553c7-9f74-4977-aa13-7765d63dcb6f" providerId="ADAL" clId="{CC501747-BBAE-C94D-BD5E-C653F9CD5959}" dt="2022-08-08T20:08:34.621" v="1371" actId="2085"/>
          <ac:spMkLst>
            <pc:docMk/>
            <pc:sldMk cId="0" sldId="328"/>
            <ac:spMk id="1773"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4"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5"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6"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7"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8"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79" creationId="{00000000-0000-0000-0000-000000000000}"/>
          </ac:spMkLst>
        </pc:spChg>
        <pc:spChg chg="mod">
          <ac:chgData name="Tanya Conner-Green" userId="e5a553c7-9f74-4977-aa13-7765d63dcb6f" providerId="ADAL" clId="{CC501747-BBAE-C94D-BD5E-C653F9CD5959}" dt="2022-08-08T19:57:44.274" v="1294" actId="208"/>
          <ac:spMkLst>
            <pc:docMk/>
            <pc:sldMk cId="0" sldId="328"/>
            <ac:spMk id="1780"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81"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82" creationId="{00000000-0000-0000-0000-000000000000}"/>
          </ac:spMkLst>
        </pc:spChg>
        <pc:spChg chg="mod">
          <ac:chgData name="Tanya Conner-Green" userId="e5a553c7-9f74-4977-aa13-7765d63dcb6f" providerId="ADAL" clId="{CC501747-BBAE-C94D-BD5E-C653F9CD5959}" dt="2022-08-08T20:08:34.621" v="1371" actId="2085"/>
          <ac:spMkLst>
            <pc:docMk/>
            <pc:sldMk cId="0" sldId="328"/>
            <ac:spMk id="1783" creationId="{00000000-0000-0000-0000-000000000000}"/>
          </ac:spMkLst>
        </pc:spChg>
        <pc:spChg chg="mod">
          <ac:chgData name="Tanya Conner-Green" userId="e5a553c7-9f74-4977-aa13-7765d63dcb6f" providerId="ADAL" clId="{CC501747-BBAE-C94D-BD5E-C653F9CD5959}" dt="2022-08-08T22:37:48.917" v="2804" actId="207"/>
          <ac:spMkLst>
            <pc:docMk/>
            <pc:sldMk cId="0" sldId="328"/>
            <ac:spMk id="1784" creationId="{00000000-0000-0000-0000-000000000000}"/>
          </ac:spMkLst>
        </pc:spChg>
      </pc:sldChg>
      <pc:sldChg chg="addSp delSp modSp mod modClrScheme chgLayout">
        <pc:chgData name="Tanya Conner-Green" userId="e5a553c7-9f74-4977-aa13-7765d63dcb6f" providerId="ADAL" clId="{CC501747-BBAE-C94D-BD5E-C653F9CD5959}" dt="2022-10-12T19:52:21.939" v="8926" actId="478"/>
        <pc:sldMkLst>
          <pc:docMk/>
          <pc:sldMk cId="3316059321" sldId="334"/>
        </pc:sldMkLst>
        <pc:spChg chg="add mod ord">
          <ac:chgData name="Tanya Conner-Green" userId="e5a553c7-9f74-4977-aa13-7765d63dcb6f" providerId="ADAL" clId="{CC501747-BBAE-C94D-BD5E-C653F9CD5959}" dt="2022-10-12T19:52:06.801" v="8922" actId="20577"/>
          <ac:spMkLst>
            <pc:docMk/>
            <pc:sldMk cId="3316059321" sldId="334"/>
            <ac:spMk id="2" creationId="{827F154A-B304-A1FF-53D2-D3267525CC7A}"/>
          </ac:spMkLst>
        </pc:spChg>
        <pc:spChg chg="add del mod ord">
          <ac:chgData name="Tanya Conner-Green" userId="e5a553c7-9f74-4977-aa13-7765d63dcb6f" providerId="ADAL" clId="{CC501747-BBAE-C94D-BD5E-C653F9CD5959}" dt="2022-10-12T19:52:21.939" v="8926" actId="478"/>
          <ac:spMkLst>
            <pc:docMk/>
            <pc:sldMk cId="3316059321" sldId="334"/>
            <ac:spMk id="3" creationId="{83468EC4-FB59-BAE9-D9EF-696DC66F3C8F}"/>
          </ac:spMkLst>
        </pc:spChg>
        <pc:spChg chg="del mod">
          <ac:chgData name="Tanya Conner-Green" userId="e5a553c7-9f74-4977-aa13-7765d63dcb6f" providerId="ADAL" clId="{CC501747-BBAE-C94D-BD5E-C653F9CD5959}" dt="2022-10-12T19:52:18.438" v="8925"/>
          <ac:spMkLst>
            <pc:docMk/>
            <pc:sldMk cId="3316059321" sldId="334"/>
            <ac:spMk id="2527" creationId="{00000000-0000-0000-0000-000000000000}"/>
          </ac:spMkLst>
        </pc:spChg>
        <pc:cxnChg chg="mod">
          <ac:chgData name="Tanya Conner-Green" userId="e5a553c7-9f74-4977-aa13-7765d63dcb6f" providerId="ADAL" clId="{CC501747-BBAE-C94D-BD5E-C653F9CD5959}" dt="2022-10-12T19:52:15.061" v="8923" actId="1076"/>
          <ac:cxnSpMkLst>
            <pc:docMk/>
            <pc:sldMk cId="3316059321" sldId="334"/>
            <ac:cxnSpMk id="2528" creationId="{00000000-0000-0000-0000-000000000000}"/>
          </ac:cxnSpMkLst>
        </pc:cxnChg>
      </pc:sldChg>
      <pc:sldChg chg="addSp delSp modSp mod modClrScheme chgLayout">
        <pc:chgData name="Tanya Conner-Green" userId="e5a553c7-9f74-4977-aa13-7765d63dcb6f" providerId="ADAL" clId="{CC501747-BBAE-C94D-BD5E-C653F9CD5959}" dt="2022-10-12T19:52:43.228" v="8934"/>
        <pc:sldMkLst>
          <pc:docMk/>
          <pc:sldMk cId="1481651669" sldId="335"/>
        </pc:sldMkLst>
        <pc:spChg chg="add mod ord">
          <ac:chgData name="Tanya Conner-Green" userId="e5a553c7-9f74-4977-aa13-7765d63dcb6f" providerId="ADAL" clId="{CC501747-BBAE-C94D-BD5E-C653F9CD5959}" dt="2022-10-12T19:52:34.466" v="8930" actId="20577"/>
          <ac:spMkLst>
            <pc:docMk/>
            <pc:sldMk cId="1481651669" sldId="335"/>
            <ac:spMk id="2" creationId="{1D261EAC-29F5-C289-B1AE-FC44E3A558DE}"/>
          </ac:spMkLst>
        </pc:spChg>
        <pc:spChg chg="add del mod ord">
          <ac:chgData name="Tanya Conner-Green" userId="e5a553c7-9f74-4977-aa13-7765d63dcb6f" providerId="ADAL" clId="{CC501747-BBAE-C94D-BD5E-C653F9CD5959}" dt="2022-10-12T19:52:42.972" v="8932" actId="478"/>
          <ac:spMkLst>
            <pc:docMk/>
            <pc:sldMk cId="1481651669" sldId="335"/>
            <ac:spMk id="3" creationId="{204B455E-2C62-C7A5-B51F-93C8563F11E5}"/>
          </ac:spMkLst>
        </pc:spChg>
        <pc:spChg chg="del mod">
          <ac:chgData name="Tanya Conner-Green" userId="e5a553c7-9f74-4977-aa13-7765d63dcb6f" providerId="ADAL" clId="{CC501747-BBAE-C94D-BD5E-C653F9CD5959}" dt="2022-10-12T19:52:43.228" v="8934"/>
          <ac:spMkLst>
            <pc:docMk/>
            <pc:sldMk cId="1481651669" sldId="335"/>
            <ac:spMk id="2540" creationId="{00000000-0000-0000-0000-000000000000}"/>
          </ac:spMkLst>
        </pc:spChg>
        <pc:cxnChg chg="mod">
          <ac:chgData name="Tanya Conner-Green" userId="e5a553c7-9f74-4977-aa13-7765d63dcb6f" providerId="ADAL" clId="{CC501747-BBAE-C94D-BD5E-C653F9CD5959}" dt="2022-10-12T19:52:39.656" v="8931" actId="1076"/>
          <ac:cxnSpMkLst>
            <pc:docMk/>
            <pc:sldMk cId="1481651669" sldId="335"/>
            <ac:cxnSpMk id="2541" creationId="{00000000-0000-0000-0000-000000000000}"/>
          </ac:cxnSpMkLst>
        </pc:cxnChg>
      </pc:sldChg>
      <pc:sldChg chg="addSp delSp modSp mod modClrScheme chgLayout">
        <pc:chgData name="Tanya Conner-Green" userId="e5a553c7-9f74-4977-aa13-7765d63dcb6f" providerId="ADAL" clId="{CC501747-BBAE-C94D-BD5E-C653F9CD5959}" dt="2022-10-12T19:56:49.760" v="8982" actId="1076"/>
        <pc:sldMkLst>
          <pc:docMk/>
          <pc:sldMk cId="3399925936" sldId="336"/>
        </pc:sldMkLst>
        <pc:spChg chg="add mod ord">
          <ac:chgData name="Tanya Conner-Green" userId="e5a553c7-9f74-4977-aa13-7765d63dcb6f" providerId="ADAL" clId="{CC501747-BBAE-C94D-BD5E-C653F9CD5959}" dt="2022-10-12T19:53:27.019" v="8938" actId="20577"/>
          <ac:spMkLst>
            <pc:docMk/>
            <pc:sldMk cId="3399925936" sldId="336"/>
            <ac:spMk id="2" creationId="{D4B448A2-A5AE-5032-2BEE-875AC82F4257}"/>
          </ac:spMkLst>
        </pc:spChg>
        <pc:spChg chg="add mod ord">
          <ac:chgData name="Tanya Conner-Green" userId="e5a553c7-9f74-4977-aa13-7765d63dcb6f" providerId="ADAL" clId="{CC501747-BBAE-C94D-BD5E-C653F9CD5959}" dt="2022-10-12T19:53:23.278" v="8936" actId="700"/>
          <ac:spMkLst>
            <pc:docMk/>
            <pc:sldMk cId="3399925936" sldId="336"/>
            <ac:spMk id="3" creationId="{958D62B5-CABA-1513-48AF-DFD889147603}"/>
          </ac:spMkLst>
        </pc:spChg>
        <pc:spChg chg="del mod">
          <ac:chgData name="Tanya Conner-Green" userId="e5a553c7-9f74-4977-aa13-7765d63dcb6f" providerId="ADAL" clId="{CC501747-BBAE-C94D-BD5E-C653F9CD5959}" dt="2022-10-12T19:53:35.045" v="8941"/>
          <ac:spMkLst>
            <pc:docMk/>
            <pc:sldMk cId="3399925936" sldId="336"/>
            <ac:spMk id="2566" creationId="{00000000-0000-0000-0000-000000000000}"/>
          </ac:spMkLst>
        </pc:spChg>
        <pc:cxnChg chg="mod">
          <ac:chgData name="Tanya Conner-Green" userId="e5a553c7-9f74-4977-aa13-7765d63dcb6f" providerId="ADAL" clId="{CC501747-BBAE-C94D-BD5E-C653F9CD5959}" dt="2022-10-12T19:56:49.760" v="8982" actId="1076"/>
          <ac:cxnSpMkLst>
            <pc:docMk/>
            <pc:sldMk cId="3399925936" sldId="336"/>
            <ac:cxnSpMk id="2567" creationId="{00000000-0000-0000-0000-000000000000}"/>
          </ac:cxnSpMkLst>
        </pc:cxnChg>
      </pc:sldChg>
      <pc:sldChg chg="addSp delSp modSp mod modClrScheme chgLayout">
        <pc:chgData name="Tanya Conner-Green" userId="e5a553c7-9f74-4977-aa13-7765d63dcb6f" providerId="ADAL" clId="{CC501747-BBAE-C94D-BD5E-C653F9CD5959}" dt="2022-10-12T19:56:38.793" v="8981" actId="1076"/>
        <pc:sldMkLst>
          <pc:docMk/>
          <pc:sldMk cId="4061704821" sldId="337"/>
        </pc:sldMkLst>
        <pc:spChg chg="add mod ord">
          <ac:chgData name="Tanya Conner-Green" userId="e5a553c7-9f74-4977-aa13-7765d63dcb6f" providerId="ADAL" clId="{CC501747-BBAE-C94D-BD5E-C653F9CD5959}" dt="2022-10-12T19:53:53.110" v="8946" actId="20577"/>
          <ac:spMkLst>
            <pc:docMk/>
            <pc:sldMk cId="4061704821" sldId="337"/>
            <ac:spMk id="2" creationId="{183B1903-175E-4200-6F35-9B4B27D48332}"/>
          </ac:spMkLst>
        </pc:spChg>
        <pc:spChg chg="add del mod ord">
          <ac:chgData name="Tanya Conner-Green" userId="e5a553c7-9f74-4977-aa13-7765d63dcb6f" providerId="ADAL" clId="{CC501747-BBAE-C94D-BD5E-C653F9CD5959}" dt="2022-10-12T19:54:01.535" v="8950" actId="478"/>
          <ac:spMkLst>
            <pc:docMk/>
            <pc:sldMk cId="4061704821" sldId="337"/>
            <ac:spMk id="3" creationId="{8AFF6278-6B8A-E905-3AA7-D93BD0E8824F}"/>
          </ac:spMkLst>
        </pc:spChg>
        <pc:spChg chg="del mod">
          <ac:chgData name="Tanya Conner-Green" userId="e5a553c7-9f74-4977-aa13-7765d63dcb6f" providerId="ADAL" clId="{CC501747-BBAE-C94D-BD5E-C653F9CD5959}" dt="2022-10-12T19:53:55.476" v="8948"/>
          <ac:spMkLst>
            <pc:docMk/>
            <pc:sldMk cId="4061704821" sldId="337"/>
            <ac:spMk id="2579" creationId="{00000000-0000-0000-0000-000000000000}"/>
          </ac:spMkLst>
        </pc:spChg>
        <pc:cxnChg chg="mod">
          <ac:chgData name="Tanya Conner-Green" userId="e5a553c7-9f74-4977-aa13-7765d63dcb6f" providerId="ADAL" clId="{CC501747-BBAE-C94D-BD5E-C653F9CD5959}" dt="2022-10-12T19:56:38.793" v="8981" actId="1076"/>
          <ac:cxnSpMkLst>
            <pc:docMk/>
            <pc:sldMk cId="4061704821" sldId="337"/>
            <ac:cxnSpMk id="2580" creationId="{00000000-0000-0000-0000-000000000000}"/>
          </ac:cxnSpMkLst>
        </pc:cxnChg>
      </pc:sldChg>
      <pc:sldChg chg="addSp delSp modSp mod modClrScheme chgLayout">
        <pc:chgData name="Tanya Conner-Green" userId="e5a553c7-9f74-4977-aa13-7765d63dcb6f" providerId="ADAL" clId="{CC501747-BBAE-C94D-BD5E-C653F9CD5959}" dt="2022-10-12T19:56:34.324" v="8980" actId="1076"/>
        <pc:sldMkLst>
          <pc:docMk/>
          <pc:sldMk cId="565622631" sldId="338"/>
        </pc:sldMkLst>
        <pc:spChg chg="add mod ord">
          <ac:chgData name="Tanya Conner-Green" userId="e5a553c7-9f74-4977-aa13-7765d63dcb6f" providerId="ADAL" clId="{CC501747-BBAE-C94D-BD5E-C653F9CD5959}" dt="2022-10-12T19:55:06.374" v="8957" actId="20577"/>
          <ac:spMkLst>
            <pc:docMk/>
            <pc:sldMk cId="565622631" sldId="338"/>
            <ac:spMk id="2" creationId="{548EED4E-EAA1-135D-0403-4C12CA893C02}"/>
          </ac:spMkLst>
        </pc:spChg>
        <pc:spChg chg="add del mod ord">
          <ac:chgData name="Tanya Conner-Green" userId="e5a553c7-9f74-4977-aa13-7765d63dcb6f" providerId="ADAL" clId="{CC501747-BBAE-C94D-BD5E-C653F9CD5959}" dt="2022-10-12T19:55:14.623" v="8959" actId="478"/>
          <ac:spMkLst>
            <pc:docMk/>
            <pc:sldMk cId="565622631" sldId="338"/>
            <ac:spMk id="3" creationId="{0D07046A-7D7C-A2C6-B95C-E89A8ED3F89C}"/>
          </ac:spMkLst>
        </pc:spChg>
        <pc:spChg chg="del mod">
          <ac:chgData name="Tanya Conner-Green" userId="e5a553c7-9f74-4977-aa13-7765d63dcb6f" providerId="ADAL" clId="{CC501747-BBAE-C94D-BD5E-C653F9CD5959}" dt="2022-10-12T19:55:17.505" v="8961"/>
          <ac:spMkLst>
            <pc:docMk/>
            <pc:sldMk cId="565622631" sldId="338"/>
            <ac:spMk id="2605" creationId="{00000000-0000-0000-0000-000000000000}"/>
          </ac:spMkLst>
        </pc:spChg>
        <pc:cxnChg chg="mod">
          <ac:chgData name="Tanya Conner-Green" userId="e5a553c7-9f74-4977-aa13-7765d63dcb6f" providerId="ADAL" clId="{CC501747-BBAE-C94D-BD5E-C653F9CD5959}" dt="2022-10-12T19:56:34.324" v="8980" actId="1076"/>
          <ac:cxnSpMkLst>
            <pc:docMk/>
            <pc:sldMk cId="565622631" sldId="338"/>
            <ac:cxnSpMk id="2606" creationId="{00000000-0000-0000-0000-000000000000}"/>
          </ac:cxnSpMkLst>
        </pc:cxnChg>
      </pc:sldChg>
      <pc:sldChg chg="addSp delSp modSp mod modClrScheme chgLayout">
        <pc:chgData name="Tanya Conner-Green" userId="e5a553c7-9f74-4977-aa13-7765d63dcb6f" providerId="ADAL" clId="{CC501747-BBAE-C94D-BD5E-C653F9CD5959}" dt="2022-10-12T19:55:48.405" v="8969" actId="478"/>
        <pc:sldMkLst>
          <pc:docMk/>
          <pc:sldMk cId="2059045591" sldId="339"/>
        </pc:sldMkLst>
        <pc:spChg chg="add mod ord">
          <ac:chgData name="Tanya Conner-Green" userId="e5a553c7-9f74-4977-aa13-7765d63dcb6f" providerId="ADAL" clId="{CC501747-BBAE-C94D-BD5E-C653F9CD5959}" dt="2022-10-12T19:55:30.285" v="8965" actId="20577"/>
          <ac:spMkLst>
            <pc:docMk/>
            <pc:sldMk cId="2059045591" sldId="339"/>
            <ac:spMk id="2" creationId="{59C1EC85-4370-7429-3D17-C827C5521F24}"/>
          </ac:spMkLst>
        </pc:spChg>
        <pc:spChg chg="add del mod ord">
          <ac:chgData name="Tanya Conner-Green" userId="e5a553c7-9f74-4977-aa13-7765d63dcb6f" providerId="ADAL" clId="{CC501747-BBAE-C94D-BD5E-C653F9CD5959}" dt="2022-10-12T19:55:48.405" v="8969" actId="478"/>
          <ac:spMkLst>
            <pc:docMk/>
            <pc:sldMk cId="2059045591" sldId="339"/>
            <ac:spMk id="3" creationId="{CF11C5A4-6FED-82F6-EE7B-79F4F15D2D58}"/>
          </ac:spMkLst>
        </pc:spChg>
        <pc:spChg chg="del mod">
          <ac:chgData name="Tanya Conner-Green" userId="e5a553c7-9f74-4977-aa13-7765d63dcb6f" providerId="ADAL" clId="{CC501747-BBAE-C94D-BD5E-C653F9CD5959}" dt="2022-10-12T19:55:39.153" v="8968"/>
          <ac:spMkLst>
            <pc:docMk/>
            <pc:sldMk cId="2059045591" sldId="339"/>
            <ac:spMk id="2618" creationId="{00000000-0000-0000-0000-000000000000}"/>
          </ac:spMkLst>
        </pc:spChg>
        <pc:cxnChg chg="mod">
          <ac:chgData name="Tanya Conner-Green" userId="e5a553c7-9f74-4977-aa13-7765d63dcb6f" providerId="ADAL" clId="{CC501747-BBAE-C94D-BD5E-C653F9CD5959}" dt="2022-10-12T19:55:37.125" v="8966" actId="1076"/>
          <ac:cxnSpMkLst>
            <pc:docMk/>
            <pc:sldMk cId="2059045591" sldId="339"/>
            <ac:cxnSpMk id="2619" creationId="{00000000-0000-0000-0000-000000000000}"/>
          </ac:cxnSpMkLst>
        </pc:cxnChg>
      </pc:sldChg>
      <pc:sldChg chg="addSp delSp modSp mod modClrScheme chgLayout">
        <pc:chgData name="Tanya Conner-Green" userId="e5a553c7-9f74-4977-aa13-7765d63dcb6f" providerId="ADAL" clId="{CC501747-BBAE-C94D-BD5E-C653F9CD5959}" dt="2022-10-12T19:56:08.695" v="8977"/>
        <pc:sldMkLst>
          <pc:docMk/>
          <pc:sldMk cId="1379882850" sldId="340"/>
        </pc:sldMkLst>
        <pc:spChg chg="add mod ord">
          <ac:chgData name="Tanya Conner-Green" userId="e5a553c7-9f74-4977-aa13-7765d63dcb6f" providerId="ADAL" clId="{CC501747-BBAE-C94D-BD5E-C653F9CD5959}" dt="2022-10-12T19:55:59.107" v="8973" actId="20577"/>
          <ac:spMkLst>
            <pc:docMk/>
            <pc:sldMk cId="1379882850" sldId="340"/>
            <ac:spMk id="2" creationId="{ACB46B23-A2EA-9C53-DF2E-C919EC157CC3}"/>
          </ac:spMkLst>
        </pc:spChg>
        <pc:spChg chg="add del mod ord">
          <ac:chgData name="Tanya Conner-Green" userId="e5a553c7-9f74-4977-aa13-7765d63dcb6f" providerId="ADAL" clId="{CC501747-BBAE-C94D-BD5E-C653F9CD5959}" dt="2022-10-12T19:56:07.280" v="8975" actId="478"/>
          <ac:spMkLst>
            <pc:docMk/>
            <pc:sldMk cId="1379882850" sldId="340"/>
            <ac:spMk id="3" creationId="{AE1245CA-4BE1-1AA1-5F7A-37A2A89421CD}"/>
          </ac:spMkLst>
        </pc:spChg>
        <pc:spChg chg="del mod">
          <ac:chgData name="Tanya Conner-Green" userId="e5a553c7-9f74-4977-aa13-7765d63dcb6f" providerId="ADAL" clId="{CC501747-BBAE-C94D-BD5E-C653F9CD5959}" dt="2022-10-12T19:56:08.695" v="8977"/>
          <ac:spMkLst>
            <pc:docMk/>
            <pc:sldMk cId="1379882850" sldId="340"/>
            <ac:spMk id="2644" creationId="{00000000-0000-0000-0000-000000000000}"/>
          </ac:spMkLst>
        </pc:spChg>
        <pc:cxnChg chg="mod">
          <ac:chgData name="Tanya Conner-Green" userId="e5a553c7-9f74-4977-aa13-7765d63dcb6f" providerId="ADAL" clId="{CC501747-BBAE-C94D-BD5E-C653F9CD5959}" dt="2022-10-12T19:56:04.408" v="8974" actId="1076"/>
          <ac:cxnSpMkLst>
            <pc:docMk/>
            <pc:sldMk cId="1379882850" sldId="340"/>
            <ac:cxnSpMk id="2645" creationId="{00000000-0000-0000-0000-000000000000}"/>
          </ac:cxnSpMkLst>
        </pc:cxnChg>
      </pc:sldChg>
      <pc:sldChg chg="addSp delSp modSp mod modClrScheme chgLayout">
        <pc:chgData name="Tanya Conner-Green" userId="e5a553c7-9f74-4977-aa13-7765d63dcb6f" providerId="ADAL" clId="{CC501747-BBAE-C94D-BD5E-C653F9CD5959}" dt="2022-10-12T18:14:34.155" v="8072" actId="20577"/>
        <pc:sldMkLst>
          <pc:docMk/>
          <pc:sldMk cId="966697436" sldId="341"/>
        </pc:sldMkLst>
        <pc:spChg chg="del mod ord">
          <ac:chgData name="Tanya Conner-Green" userId="e5a553c7-9f74-4977-aa13-7765d63dcb6f" providerId="ADAL" clId="{CC501747-BBAE-C94D-BD5E-C653F9CD5959}" dt="2022-10-12T18:09:40.996" v="7978" actId="700"/>
          <ac:spMkLst>
            <pc:docMk/>
            <pc:sldMk cId="966697436" sldId="341"/>
            <ac:spMk id="2" creationId="{90ACE12E-3659-F0C7-1A09-B0FD2791119D}"/>
          </ac:spMkLst>
        </pc:spChg>
        <pc:spChg chg="add mod ord">
          <ac:chgData name="Tanya Conner-Green" userId="e5a553c7-9f74-4977-aa13-7765d63dcb6f" providerId="ADAL" clId="{CC501747-BBAE-C94D-BD5E-C653F9CD5959}" dt="2022-10-12T18:09:42.912" v="7979"/>
          <ac:spMkLst>
            <pc:docMk/>
            <pc:sldMk cId="966697436" sldId="341"/>
            <ac:spMk id="3" creationId="{A5A6B283-EC2D-0E64-DF0D-45809C709ACC}"/>
          </ac:spMkLst>
        </pc:spChg>
        <pc:spChg chg="add mod ord">
          <ac:chgData name="Tanya Conner-Green" userId="e5a553c7-9f74-4977-aa13-7765d63dcb6f" providerId="ADAL" clId="{CC501747-BBAE-C94D-BD5E-C653F9CD5959}" dt="2022-10-12T18:10:34.067" v="7989" actId="167"/>
          <ac:spMkLst>
            <pc:docMk/>
            <pc:sldMk cId="966697436" sldId="341"/>
            <ac:spMk id="4" creationId="{243F8028-0931-B6E7-99EA-92D730B33177}"/>
          </ac:spMkLst>
        </pc:spChg>
        <pc:spChg chg="add mod">
          <ac:chgData name="Tanya Conner-Green" userId="e5a553c7-9f74-4977-aa13-7765d63dcb6f" providerId="ADAL" clId="{CC501747-BBAE-C94D-BD5E-C653F9CD5959}" dt="2022-10-12T18:14:34.155" v="8072" actId="20577"/>
          <ac:spMkLst>
            <pc:docMk/>
            <pc:sldMk cId="966697436" sldId="341"/>
            <ac:spMk id="5" creationId="{5DB58FF0-1390-ADD6-E78E-77808E830CD6}"/>
          </ac:spMkLst>
        </pc:spChg>
        <pc:spChg chg="mod">
          <ac:chgData name="Tanya Conner-Green" userId="e5a553c7-9f74-4977-aa13-7765d63dcb6f" providerId="ADAL" clId="{CC501747-BBAE-C94D-BD5E-C653F9CD5959}" dt="2022-10-12T18:13:07.192" v="8030" actId="465"/>
          <ac:spMkLst>
            <pc:docMk/>
            <pc:sldMk cId="966697436" sldId="341"/>
            <ac:spMk id="2652" creationId="{00000000-0000-0000-0000-000000000000}"/>
          </ac:spMkLst>
        </pc:spChg>
        <pc:spChg chg="mod">
          <ac:chgData name="Tanya Conner-Green" userId="e5a553c7-9f74-4977-aa13-7765d63dcb6f" providerId="ADAL" clId="{CC501747-BBAE-C94D-BD5E-C653F9CD5959}" dt="2022-10-12T18:13:07.192" v="8030" actId="465"/>
          <ac:spMkLst>
            <pc:docMk/>
            <pc:sldMk cId="966697436" sldId="341"/>
            <ac:spMk id="2653" creationId="{00000000-0000-0000-0000-000000000000}"/>
          </ac:spMkLst>
        </pc:spChg>
        <pc:spChg chg="mod">
          <ac:chgData name="Tanya Conner-Green" userId="e5a553c7-9f74-4977-aa13-7765d63dcb6f" providerId="ADAL" clId="{CC501747-BBAE-C94D-BD5E-C653F9CD5959}" dt="2022-10-12T18:13:07.192" v="8030" actId="465"/>
          <ac:spMkLst>
            <pc:docMk/>
            <pc:sldMk cId="966697436" sldId="341"/>
            <ac:spMk id="2654" creationId="{00000000-0000-0000-0000-000000000000}"/>
          </ac:spMkLst>
        </pc:spChg>
        <pc:spChg chg="mod">
          <ac:chgData name="Tanya Conner-Green" userId="e5a553c7-9f74-4977-aa13-7765d63dcb6f" providerId="ADAL" clId="{CC501747-BBAE-C94D-BD5E-C653F9CD5959}" dt="2022-10-12T18:13:07.192" v="8030" actId="465"/>
          <ac:spMkLst>
            <pc:docMk/>
            <pc:sldMk cId="966697436" sldId="341"/>
            <ac:spMk id="2655" creationId="{00000000-0000-0000-0000-000000000000}"/>
          </ac:spMkLst>
        </pc:spChg>
        <pc:spChg chg="del mod">
          <ac:chgData name="Tanya Conner-Green" userId="e5a553c7-9f74-4977-aa13-7765d63dcb6f" providerId="ADAL" clId="{CC501747-BBAE-C94D-BD5E-C653F9CD5959}" dt="2022-10-12T18:13:15.251" v="8036"/>
          <ac:spMkLst>
            <pc:docMk/>
            <pc:sldMk cId="966697436" sldId="341"/>
            <ac:spMk id="2656" creationId="{00000000-0000-0000-0000-000000000000}"/>
          </ac:spMkLst>
        </pc:spChg>
        <pc:spChg chg="del mod">
          <ac:chgData name="Tanya Conner-Green" userId="e5a553c7-9f74-4977-aa13-7765d63dcb6f" providerId="ADAL" clId="{CC501747-BBAE-C94D-BD5E-C653F9CD5959}" dt="2022-10-12T18:13:15.250" v="8034"/>
          <ac:spMkLst>
            <pc:docMk/>
            <pc:sldMk cId="966697436" sldId="341"/>
            <ac:spMk id="2657" creationId="{00000000-0000-0000-0000-000000000000}"/>
          </ac:spMkLst>
        </pc:spChg>
        <pc:spChg chg="del mod">
          <ac:chgData name="Tanya Conner-Green" userId="e5a553c7-9f74-4977-aa13-7765d63dcb6f" providerId="ADAL" clId="{CC501747-BBAE-C94D-BD5E-C653F9CD5959}" dt="2022-10-12T18:13:16.262" v="8040"/>
          <ac:spMkLst>
            <pc:docMk/>
            <pc:sldMk cId="966697436" sldId="341"/>
            <ac:spMk id="2658" creationId="{00000000-0000-0000-0000-000000000000}"/>
          </ac:spMkLst>
        </pc:spChg>
        <pc:spChg chg="del mod">
          <ac:chgData name="Tanya Conner-Green" userId="e5a553c7-9f74-4977-aa13-7765d63dcb6f" providerId="ADAL" clId="{CC501747-BBAE-C94D-BD5E-C653F9CD5959}" dt="2022-10-12T18:13:16.262" v="8042"/>
          <ac:spMkLst>
            <pc:docMk/>
            <pc:sldMk cId="966697436" sldId="341"/>
            <ac:spMk id="2659" creationId="{00000000-0000-0000-0000-000000000000}"/>
          </ac:spMkLst>
        </pc:spChg>
        <pc:spChg chg="del mod">
          <ac:chgData name="Tanya Conner-Green" userId="e5a553c7-9f74-4977-aa13-7765d63dcb6f" providerId="ADAL" clId="{CC501747-BBAE-C94D-BD5E-C653F9CD5959}" dt="2022-10-12T18:13:15.251" v="8038"/>
          <ac:spMkLst>
            <pc:docMk/>
            <pc:sldMk cId="966697436" sldId="341"/>
            <ac:spMk id="2660" creationId="{00000000-0000-0000-0000-000000000000}"/>
          </ac:spMkLst>
        </pc:spChg>
      </pc:sldChg>
      <pc:sldChg chg="addSp delSp modSp mod modClrScheme chgLayout modNotesTx">
        <pc:chgData name="Tanya Conner-Green" userId="e5a553c7-9f74-4977-aa13-7765d63dcb6f" providerId="ADAL" clId="{CC501747-BBAE-C94D-BD5E-C653F9CD5959}" dt="2022-10-06T14:38:49.020" v="6692"/>
        <pc:sldMkLst>
          <pc:docMk/>
          <pc:sldMk cId="0" sldId="344"/>
        </pc:sldMkLst>
        <pc:spChg chg="add mod ord">
          <ac:chgData name="Tanya Conner-Green" userId="e5a553c7-9f74-4977-aa13-7765d63dcb6f" providerId="ADAL" clId="{CC501747-BBAE-C94D-BD5E-C653F9CD5959}" dt="2022-10-06T14:38:23.848" v="6681"/>
          <ac:spMkLst>
            <pc:docMk/>
            <pc:sldMk cId="0" sldId="344"/>
            <ac:spMk id="2" creationId="{B2E7B1A8-C11A-6F1D-36E9-BAE64E21ABA3}"/>
          </ac:spMkLst>
        </pc:spChg>
        <pc:spChg chg="add del mod ord">
          <ac:chgData name="Tanya Conner-Green" userId="e5a553c7-9f74-4977-aa13-7765d63dcb6f" providerId="ADAL" clId="{CC501747-BBAE-C94D-BD5E-C653F9CD5959}" dt="2022-10-06T14:38:47.819" v="6690" actId="478"/>
          <ac:spMkLst>
            <pc:docMk/>
            <pc:sldMk cId="0" sldId="344"/>
            <ac:spMk id="3" creationId="{C59612CC-C273-113F-DA93-5DAC4F05C1F2}"/>
          </ac:spMkLst>
        </pc:spChg>
        <pc:spChg chg="mod">
          <ac:chgData name="Tanya Conner-Green" userId="e5a553c7-9f74-4977-aa13-7765d63dcb6f" providerId="ADAL" clId="{CC501747-BBAE-C94D-BD5E-C653F9CD5959}" dt="2022-10-06T14:38:44.860" v="6689" actId="21"/>
          <ac:spMkLst>
            <pc:docMk/>
            <pc:sldMk cId="0" sldId="344"/>
            <ac:spMk id="68" creationId="{BCBF74B8-1528-D56B-CCD5-3E68D01125FF}"/>
          </ac:spMkLst>
        </pc:spChg>
        <pc:spChg chg="mod">
          <ac:chgData name="Tanya Conner-Green" userId="e5a553c7-9f74-4977-aa13-7765d63dcb6f" providerId="ADAL" clId="{CC501747-BBAE-C94D-BD5E-C653F9CD5959}" dt="2022-10-06T14:38:43.848" v="6687" actId="21"/>
          <ac:spMkLst>
            <pc:docMk/>
            <pc:sldMk cId="0" sldId="344"/>
            <ac:spMk id="70" creationId="{C17DBC41-26DC-39CA-48F6-3E95DDFC9A15}"/>
          </ac:spMkLst>
        </pc:spChg>
        <pc:spChg chg="del mod">
          <ac:chgData name="Tanya Conner-Green" userId="e5a553c7-9f74-4977-aa13-7765d63dcb6f" providerId="ADAL" clId="{CC501747-BBAE-C94D-BD5E-C653F9CD5959}" dt="2022-10-06T14:38:49.020" v="6692"/>
          <ac:spMkLst>
            <pc:docMk/>
            <pc:sldMk cId="0" sldId="344"/>
            <ac:spMk id="78" creationId="{D1B63391-9F0D-07DB-EE2B-09449EC32707}"/>
          </ac:spMkLst>
        </pc:spChg>
        <pc:spChg chg="mod">
          <ac:chgData name="Tanya Conner-Green" userId="e5a553c7-9f74-4977-aa13-7765d63dcb6f" providerId="ADAL" clId="{CC501747-BBAE-C94D-BD5E-C653F9CD5959}" dt="2022-08-05T14:43:31.674" v="1171" actId="2085"/>
          <ac:spMkLst>
            <pc:docMk/>
            <pc:sldMk cId="0" sldId="344"/>
            <ac:spMk id="2681" creationId="{00000000-0000-0000-0000-000000000000}"/>
          </ac:spMkLst>
        </pc:spChg>
        <pc:spChg chg="mod">
          <ac:chgData name="Tanya Conner-Green" userId="e5a553c7-9f74-4977-aa13-7765d63dcb6f" providerId="ADAL" clId="{CC501747-BBAE-C94D-BD5E-C653F9CD5959}" dt="2022-08-05T14:43:31.674" v="1171" actId="2085"/>
          <ac:spMkLst>
            <pc:docMk/>
            <pc:sldMk cId="0" sldId="344"/>
            <ac:spMk id="2682" creationId="{00000000-0000-0000-0000-000000000000}"/>
          </ac:spMkLst>
        </pc:spChg>
        <pc:spChg chg="mod">
          <ac:chgData name="Tanya Conner-Green" userId="e5a553c7-9f74-4977-aa13-7765d63dcb6f" providerId="ADAL" clId="{CC501747-BBAE-C94D-BD5E-C653F9CD5959}" dt="2022-08-05T14:43:01.005" v="1166" actId="208"/>
          <ac:spMkLst>
            <pc:docMk/>
            <pc:sldMk cId="0" sldId="344"/>
            <ac:spMk id="2683" creationId="{00000000-0000-0000-0000-000000000000}"/>
          </ac:spMkLst>
        </pc:spChg>
        <pc:spChg chg="mod">
          <ac:chgData name="Tanya Conner-Green" userId="e5a553c7-9f74-4977-aa13-7765d63dcb6f" providerId="ADAL" clId="{CC501747-BBAE-C94D-BD5E-C653F9CD5959}" dt="2022-08-05T14:43:31.674" v="1171" actId="2085"/>
          <ac:spMkLst>
            <pc:docMk/>
            <pc:sldMk cId="0" sldId="344"/>
            <ac:spMk id="2684" creationId="{00000000-0000-0000-0000-000000000000}"/>
          </ac:spMkLst>
        </pc:spChg>
        <pc:spChg chg="mod">
          <ac:chgData name="Tanya Conner-Green" userId="e5a553c7-9f74-4977-aa13-7765d63dcb6f" providerId="ADAL" clId="{CC501747-BBAE-C94D-BD5E-C653F9CD5959}" dt="2022-08-05T14:43:31.674" v="1171" actId="2085"/>
          <ac:spMkLst>
            <pc:docMk/>
            <pc:sldMk cId="0" sldId="344"/>
            <ac:spMk id="2685" creationId="{00000000-0000-0000-0000-000000000000}"/>
          </ac:spMkLst>
        </pc:spChg>
        <pc:spChg chg="mod">
          <ac:chgData name="Tanya Conner-Green" userId="e5a553c7-9f74-4977-aa13-7765d63dcb6f" providerId="ADAL" clId="{CC501747-BBAE-C94D-BD5E-C653F9CD5959}" dt="2022-08-05T14:43:03.190" v="1167" actId="208"/>
          <ac:spMkLst>
            <pc:docMk/>
            <pc:sldMk cId="0" sldId="344"/>
            <ac:spMk id="2686"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687" creationId="{00000000-0000-0000-0000-000000000000}"/>
          </ac:spMkLst>
        </pc:spChg>
        <pc:spChg chg="mod">
          <ac:chgData name="Tanya Conner-Green" userId="e5a553c7-9f74-4977-aa13-7765d63dcb6f" providerId="ADAL" clId="{CC501747-BBAE-C94D-BD5E-C653F9CD5959}" dt="2022-08-05T14:43:35.120" v="1172" actId="2085"/>
          <ac:spMkLst>
            <pc:docMk/>
            <pc:sldMk cId="0" sldId="344"/>
            <ac:spMk id="2688" creationId="{00000000-0000-0000-0000-000000000000}"/>
          </ac:spMkLst>
        </pc:spChg>
        <pc:spChg chg="mod">
          <ac:chgData name="Tanya Conner-Green" userId="e5a553c7-9f74-4977-aa13-7765d63dcb6f" providerId="ADAL" clId="{CC501747-BBAE-C94D-BD5E-C653F9CD5959}" dt="2022-08-05T14:43:35.120" v="1172" actId="2085"/>
          <ac:spMkLst>
            <pc:docMk/>
            <pc:sldMk cId="0" sldId="344"/>
            <ac:spMk id="2689" creationId="{00000000-0000-0000-0000-000000000000}"/>
          </ac:spMkLst>
        </pc:spChg>
        <pc:spChg chg="mod">
          <ac:chgData name="Tanya Conner-Green" userId="e5a553c7-9f74-4977-aa13-7765d63dcb6f" providerId="ADAL" clId="{CC501747-BBAE-C94D-BD5E-C653F9CD5959}" dt="2022-08-05T14:43:35.120" v="1172" actId="2085"/>
          <ac:spMkLst>
            <pc:docMk/>
            <pc:sldMk cId="0" sldId="344"/>
            <ac:spMk id="2690" creationId="{00000000-0000-0000-0000-000000000000}"/>
          </ac:spMkLst>
        </pc:spChg>
        <pc:spChg chg="mod">
          <ac:chgData name="Tanya Conner-Green" userId="e5a553c7-9f74-4977-aa13-7765d63dcb6f" providerId="ADAL" clId="{CC501747-BBAE-C94D-BD5E-C653F9CD5959}" dt="2022-08-05T14:43:35.120" v="1172" actId="2085"/>
          <ac:spMkLst>
            <pc:docMk/>
            <pc:sldMk cId="0" sldId="344"/>
            <ac:spMk id="2691" creationId="{00000000-0000-0000-0000-000000000000}"/>
          </ac:spMkLst>
        </pc:spChg>
        <pc:spChg chg="mod">
          <ac:chgData name="Tanya Conner-Green" userId="e5a553c7-9f74-4977-aa13-7765d63dcb6f" providerId="ADAL" clId="{CC501747-BBAE-C94D-BD5E-C653F9CD5959}" dt="2022-08-05T14:43:35.120" v="1172" actId="2085"/>
          <ac:spMkLst>
            <pc:docMk/>
            <pc:sldMk cId="0" sldId="344"/>
            <ac:spMk id="2692"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00" creationId="{00000000-0000-0000-0000-000000000000}"/>
          </ac:spMkLst>
        </pc:spChg>
        <pc:spChg chg="mod">
          <ac:chgData name="Tanya Conner-Green" userId="e5a553c7-9f74-4977-aa13-7765d63dcb6f" providerId="ADAL" clId="{CC501747-BBAE-C94D-BD5E-C653F9CD5959}" dt="2022-08-05T14:42:59.286" v="1165" actId="208"/>
          <ac:spMkLst>
            <pc:docMk/>
            <pc:sldMk cId="0" sldId="344"/>
            <ac:spMk id="2701"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02"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03"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04"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05"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07"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08"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09"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0"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1"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2"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3"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4"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5"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6"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7"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8"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19"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0"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1"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2"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3"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4"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5"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6"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7"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8"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29"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30"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31" creationId="{00000000-0000-0000-0000-000000000000}"/>
          </ac:spMkLst>
        </pc:spChg>
        <pc:spChg chg="mod">
          <ac:chgData name="Tanya Conner-Green" userId="e5a553c7-9f74-4977-aa13-7765d63dcb6f" providerId="ADAL" clId="{CC501747-BBAE-C94D-BD5E-C653F9CD5959}" dt="2022-08-08T22:34:09.266" v="2787" actId="207"/>
          <ac:spMkLst>
            <pc:docMk/>
            <pc:sldMk cId="0" sldId="344"/>
            <ac:spMk id="2732"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37" creationId="{00000000-0000-0000-0000-000000000000}"/>
          </ac:spMkLst>
        </pc:spChg>
        <pc:spChg chg="mod">
          <ac:chgData name="Tanya Conner-Green" userId="e5a553c7-9f74-4977-aa13-7765d63dcb6f" providerId="ADAL" clId="{CC501747-BBAE-C94D-BD5E-C653F9CD5959}" dt="2022-08-05T14:43:24.740" v="1170" actId="2085"/>
          <ac:spMkLst>
            <pc:docMk/>
            <pc:sldMk cId="0" sldId="344"/>
            <ac:spMk id="2738" creationId="{00000000-0000-0000-0000-000000000000}"/>
          </ac:spMkLst>
        </pc:spChg>
        <pc:grpChg chg="mod">
          <ac:chgData name="Tanya Conner-Green" userId="e5a553c7-9f74-4977-aa13-7765d63dcb6f" providerId="ADAL" clId="{CC501747-BBAE-C94D-BD5E-C653F9CD5959}" dt="2022-08-08T22:34:09.266" v="2787" actId="207"/>
          <ac:grpSpMkLst>
            <pc:docMk/>
            <pc:sldMk cId="0" sldId="344"/>
            <ac:grpSpMk id="2706" creationId="{00000000-0000-0000-0000-000000000000}"/>
          </ac:grpSpMkLst>
        </pc:grpChg>
      </pc:sldChg>
      <pc:sldChg chg="addSp delSp modSp mod modClrScheme chgLayout">
        <pc:chgData name="Tanya Conner-Green" userId="e5a553c7-9f74-4977-aa13-7765d63dcb6f" providerId="ADAL" clId="{CC501747-BBAE-C94D-BD5E-C653F9CD5959}" dt="2022-10-06T14:21:11.446" v="6337" actId="478"/>
        <pc:sldMkLst>
          <pc:docMk/>
          <pc:sldMk cId="3810296173" sldId="350"/>
        </pc:sldMkLst>
        <pc:spChg chg="add mod ord">
          <ac:chgData name="Tanya Conner-Green" userId="e5a553c7-9f74-4977-aa13-7765d63dcb6f" providerId="ADAL" clId="{CC501747-BBAE-C94D-BD5E-C653F9CD5959}" dt="2022-10-06T14:21:07.121" v="6336"/>
          <ac:spMkLst>
            <pc:docMk/>
            <pc:sldMk cId="3810296173" sldId="350"/>
            <ac:spMk id="2" creationId="{E13A8937-8D20-57C6-B21F-BE667DAF7C5E}"/>
          </ac:spMkLst>
        </pc:spChg>
        <pc:spChg chg="add del mod ord">
          <ac:chgData name="Tanya Conner-Green" userId="e5a553c7-9f74-4977-aa13-7765d63dcb6f" providerId="ADAL" clId="{CC501747-BBAE-C94D-BD5E-C653F9CD5959}" dt="2022-10-06T14:21:11.446" v="6337" actId="478"/>
          <ac:spMkLst>
            <pc:docMk/>
            <pc:sldMk cId="3810296173" sldId="350"/>
            <ac:spMk id="3" creationId="{9F50D215-9F1A-956B-65E1-188142408374}"/>
          </ac:spMkLst>
        </pc:spChg>
        <pc:spChg chg="del mod ord">
          <ac:chgData name="Tanya Conner-Green" userId="e5a553c7-9f74-4977-aa13-7765d63dcb6f" providerId="ADAL" clId="{CC501747-BBAE-C94D-BD5E-C653F9CD5959}" dt="2022-10-06T14:21:05.271" v="6335" actId="700"/>
          <ac:spMkLst>
            <pc:docMk/>
            <pc:sldMk cId="3810296173" sldId="350"/>
            <ac:spMk id="104" creationId="{D9493518-4A78-9C33-284C-0EAC4AD6A515}"/>
          </ac:spMkLst>
        </pc:spChg>
      </pc:sldChg>
      <pc:sldChg chg="addSp delSp modSp mod modClrScheme modShow chgLayout">
        <pc:chgData name="Tanya Conner-Green" userId="e5a553c7-9f74-4977-aa13-7765d63dcb6f" providerId="ADAL" clId="{CC501747-BBAE-C94D-BD5E-C653F9CD5959}" dt="2022-10-06T16:46:49.049" v="7587" actId="729"/>
        <pc:sldMkLst>
          <pc:docMk/>
          <pc:sldMk cId="2392365951" sldId="351"/>
        </pc:sldMkLst>
        <pc:spChg chg="add mod ord">
          <ac:chgData name="Tanya Conner-Green" userId="e5a553c7-9f74-4977-aa13-7765d63dcb6f" providerId="ADAL" clId="{CC501747-BBAE-C94D-BD5E-C653F9CD5959}" dt="2022-10-06T14:21:39.096" v="6341" actId="167"/>
          <ac:spMkLst>
            <pc:docMk/>
            <pc:sldMk cId="2392365951" sldId="351"/>
            <ac:spMk id="2" creationId="{B71A4177-0762-99F6-3064-71CEF022E70D}"/>
          </ac:spMkLst>
        </pc:spChg>
        <pc:spChg chg="add mod ord">
          <ac:chgData name="Tanya Conner-Green" userId="e5a553c7-9f74-4977-aa13-7765d63dcb6f" providerId="ADAL" clId="{CC501747-BBAE-C94D-BD5E-C653F9CD5959}" dt="2022-10-06T14:22:01.089" v="6367" actId="1035"/>
          <ac:spMkLst>
            <pc:docMk/>
            <pc:sldMk cId="2392365951" sldId="351"/>
            <ac:spMk id="3" creationId="{2CCACE53-F62E-9382-5737-2039EDEB0D0F}"/>
          </ac:spMkLst>
        </pc:spChg>
        <pc:spChg chg="del">
          <ac:chgData name="Tanya Conner-Green" userId="e5a553c7-9f74-4977-aa13-7765d63dcb6f" providerId="ADAL" clId="{CC501747-BBAE-C94D-BD5E-C653F9CD5959}" dt="2022-10-06T14:21:42.293" v="6342" actId="478"/>
          <ac:spMkLst>
            <pc:docMk/>
            <pc:sldMk cId="2392365951" sldId="351"/>
            <ac:spMk id="178" creationId="{785DF90B-7AB8-0F93-601C-F8533228A55A}"/>
          </ac:spMkLst>
        </pc:spChg>
        <pc:spChg chg="del mod">
          <ac:chgData name="Tanya Conner-Green" userId="e5a553c7-9f74-4977-aa13-7765d63dcb6f" providerId="ADAL" clId="{CC501747-BBAE-C94D-BD5E-C653F9CD5959}" dt="2022-10-06T14:22:03.089" v="6369"/>
          <ac:spMkLst>
            <pc:docMk/>
            <pc:sldMk cId="2392365951" sldId="351"/>
            <ac:spMk id="3109" creationId="{00000000-0000-0000-0000-000000000000}"/>
          </ac:spMkLst>
        </pc:spChg>
      </pc:sldChg>
      <pc:sldChg chg="addSp delSp modSp mod modClrScheme chgLayout">
        <pc:chgData name="Tanya Conner-Green" userId="e5a553c7-9f74-4977-aa13-7765d63dcb6f" providerId="ADAL" clId="{CC501747-BBAE-C94D-BD5E-C653F9CD5959}" dt="2022-10-06T14:34:14.072" v="6583" actId="1076"/>
        <pc:sldMkLst>
          <pc:docMk/>
          <pc:sldMk cId="323756628" sldId="355"/>
        </pc:sldMkLst>
        <pc:spChg chg="add mod ord">
          <ac:chgData name="Tanya Conner-Green" userId="e5a553c7-9f74-4977-aa13-7765d63dcb6f" providerId="ADAL" clId="{CC501747-BBAE-C94D-BD5E-C653F9CD5959}" dt="2022-10-06T14:33:44.982" v="6575"/>
          <ac:spMkLst>
            <pc:docMk/>
            <pc:sldMk cId="323756628" sldId="355"/>
            <ac:spMk id="2" creationId="{C2D38240-5195-55DD-2AE6-9377CCF260B6}"/>
          </ac:spMkLst>
        </pc:spChg>
        <pc:spChg chg="add del mod ord">
          <ac:chgData name="Tanya Conner-Green" userId="e5a553c7-9f74-4977-aa13-7765d63dcb6f" providerId="ADAL" clId="{CC501747-BBAE-C94D-BD5E-C653F9CD5959}" dt="2022-10-06T14:33:48.053" v="6576" actId="478"/>
          <ac:spMkLst>
            <pc:docMk/>
            <pc:sldMk cId="323756628" sldId="355"/>
            <ac:spMk id="3" creationId="{44D6DAB4-8F4F-F1DE-DFA6-8BB9DF21A109}"/>
          </ac:spMkLst>
        </pc:spChg>
        <pc:spChg chg="add del mod">
          <ac:chgData name="Tanya Conner-Green" userId="e5a553c7-9f74-4977-aa13-7765d63dcb6f" providerId="ADAL" clId="{CC501747-BBAE-C94D-BD5E-C653F9CD5959}" dt="2022-10-06T14:33:50.457" v="6579" actId="47"/>
          <ac:spMkLst>
            <pc:docMk/>
            <pc:sldMk cId="323756628" sldId="355"/>
            <ac:spMk id="5" creationId="{53EC7549-4E0C-5334-C88D-D6FBAF4B0458}"/>
          </ac:spMkLst>
        </pc:spChg>
        <pc:spChg chg="mod">
          <ac:chgData name="Tanya Conner-Green" userId="e5a553c7-9f74-4977-aa13-7765d63dcb6f" providerId="ADAL" clId="{CC501747-BBAE-C94D-BD5E-C653F9CD5959}" dt="2022-10-06T14:34:02.992" v="6581" actId="1076"/>
          <ac:spMkLst>
            <pc:docMk/>
            <pc:sldMk cId="323756628" sldId="355"/>
            <ac:spMk id="7" creationId="{D8990B72-09A9-D6FD-C17F-7BFA590E0572}"/>
          </ac:spMkLst>
        </pc:spChg>
        <pc:spChg chg="mod">
          <ac:chgData name="Tanya Conner-Green" userId="e5a553c7-9f74-4977-aa13-7765d63dcb6f" providerId="ADAL" clId="{CC501747-BBAE-C94D-BD5E-C653F9CD5959}" dt="2022-10-06T14:34:10.874" v="6582" actId="1076"/>
          <ac:spMkLst>
            <pc:docMk/>
            <pc:sldMk cId="323756628" sldId="355"/>
            <ac:spMk id="3228" creationId="{00000000-0000-0000-0000-000000000000}"/>
          </ac:spMkLst>
        </pc:spChg>
        <pc:picChg chg="mod">
          <ac:chgData name="Tanya Conner-Green" userId="e5a553c7-9f74-4977-aa13-7765d63dcb6f" providerId="ADAL" clId="{CC501747-BBAE-C94D-BD5E-C653F9CD5959}" dt="2022-10-06T14:34:14.072" v="6583" actId="1076"/>
          <ac:picMkLst>
            <pc:docMk/>
            <pc:sldMk cId="323756628" sldId="355"/>
            <ac:picMk id="7170" creationId="{A9F47B4C-2FDA-4A7A-DCF2-4571B8A72EF5}"/>
          </ac:picMkLst>
        </pc:picChg>
      </pc:sldChg>
      <pc:sldChg chg="addSp delSp modSp mod modClrScheme chgLayout modNotes">
        <pc:chgData name="Tanya Conner-Green" userId="e5a553c7-9f74-4977-aa13-7765d63dcb6f" providerId="ADAL" clId="{CC501747-BBAE-C94D-BD5E-C653F9CD5959}" dt="2022-10-06T14:31:58.539" v="6543" actId="1076"/>
        <pc:sldMkLst>
          <pc:docMk/>
          <pc:sldMk cId="2794588852" sldId="357"/>
        </pc:sldMkLst>
        <pc:spChg chg="add mod ord">
          <ac:chgData name="Tanya Conner-Green" userId="e5a553c7-9f74-4977-aa13-7765d63dcb6f" providerId="ADAL" clId="{CC501747-BBAE-C94D-BD5E-C653F9CD5959}" dt="2022-10-06T14:31:31.653" v="6533" actId="20577"/>
          <ac:spMkLst>
            <pc:docMk/>
            <pc:sldMk cId="2794588852" sldId="357"/>
            <ac:spMk id="3" creationId="{82F95E3B-268A-C10C-027C-B6F3B01D103C}"/>
          </ac:spMkLst>
        </pc:spChg>
        <pc:spChg chg="add mod ord">
          <ac:chgData name="Tanya Conner-Green" userId="e5a553c7-9f74-4977-aa13-7765d63dcb6f" providerId="ADAL" clId="{CC501747-BBAE-C94D-BD5E-C653F9CD5959}" dt="2022-10-06T14:31:47.807" v="6537" actId="14100"/>
          <ac:spMkLst>
            <pc:docMk/>
            <pc:sldMk cId="2794588852" sldId="357"/>
            <ac:spMk id="4" creationId="{D6550AA3-07CA-296F-36FD-40D24B1A91B8}"/>
          </ac:spMkLst>
        </pc:spChg>
        <pc:spChg chg="del mod">
          <ac:chgData name="Tanya Conner-Green" userId="e5a553c7-9f74-4977-aa13-7765d63dcb6f" providerId="ADAL" clId="{CC501747-BBAE-C94D-BD5E-C653F9CD5959}" dt="2022-10-06T14:31:51.487" v="6541"/>
          <ac:spMkLst>
            <pc:docMk/>
            <pc:sldMk cId="2794588852" sldId="357"/>
            <ac:spMk id="52" creationId="{55CD8197-5292-F290-B951-09EF2A250D07}"/>
          </ac:spMkLst>
        </pc:spChg>
        <pc:spChg chg="mod">
          <ac:chgData name="Tanya Conner-Green" userId="e5a553c7-9f74-4977-aa13-7765d63dcb6f" providerId="ADAL" clId="{CC501747-BBAE-C94D-BD5E-C653F9CD5959}" dt="2022-10-06T14:31:58.539" v="6543" actId="1076"/>
          <ac:spMkLst>
            <pc:docMk/>
            <pc:sldMk cId="2794588852" sldId="357"/>
            <ac:spMk id="56" creationId="{9CF4BC11-670C-E44C-3040-4B9459E59118}"/>
          </ac:spMkLst>
        </pc:spChg>
        <pc:spChg chg="del mod">
          <ac:chgData name="Tanya Conner-Green" userId="e5a553c7-9f74-4977-aa13-7765d63dcb6f" providerId="ADAL" clId="{CC501747-BBAE-C94D-BD5E-C653F9CD5959}" dt="2022-10-06T14:31:49.592" v="6539"/>
          <ac:spMkLst>
            <pc:docMk/>
            <pc:sldMk cId="2794588852" sldId="357"/>
            <ac:spMk id="3313" creationId="{00000000-0000-0000-0000-000000000000}"/>
          </ac:spMkLst>
        </pc:spChg>
        <pc:spChg chg="mod">
          <ac:chgData name="Tanya Conner-Green" userId="e5a553c7-9f74-4977-aa13-7765d63dcb6f" providerId="ADAL" clId="{CC501747-BBAE-C94D-BD5E-C653F9CD5959}" dt="2022-08-08T19:49:35.918" v="1203" actId="207"/>
          <ac:spMkLst>
            <pc:docMk/>
            <pc:sldMk cId="2794588852" sldId="357"/>
            <ac:spMk id="3314" creationId="{00000000-0000-0000-0000-000000000000}"/>
          </ac:spMkLst>
        </pc:spChg>
        <pc:spChg chg="mod">
          <ac:chgData name="Tanya Conner-Green" userId="e5a553c7-9f74-4977-aa13-7765d63dcb6f" providerId="ADAL" clId="{CC501747-BBAE-C94D-BD5E-C653F9CD5959}" dt="2022-08-08T19:49:35.918" v="1203" actId="207"/>
          <ac:spMkLst>
            <pc:docMk/>
            <pc:sldMk cId="2794588852" sldId="357"/>
            <ac:spMk id="3315" creationId="{00000000-0000-0000-0000-000000000000}"/>
          </ac:spMkLst>
        </pc:spChg>
        <pc:spChg chg="mod">
          <ac:chgData name="Tanya Conner-Green" userId="e5a553c7-9f74-4977-aa13-7765d63dcb6f" providerId="ADAL" clId="{CC501747-BBAE-C94D-BD5E-C653F9CD5959}" dt="2022-08-08T19:49:48.484" v="1207" actId="207"/>
          <ac:spMkLst>
            <pc:docMk/>
            <pc:sldMk cId="2794588852" sldId="357"/>
            <ac:spMk id="3316"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17"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18" creationId="{00000000-0000-0000-0000-000000000000}"/>
          </ac:spMkLst>
        </pc:spChg>
        <pc:spChg chg="mod">
          <ac:chgData name="Tanya Conner-Green" userId="e5a553c7-9f74-4977-aa13-7765d63dcb6f" providerId="ADAL" clId="{CC501747-BBAE-C94D-BD5E-C653F9CD5959}" dt="2022-08-08T19:49:48.484" v="1207" actId="207"/>
          <ac:spMkLst>
            <pc:docMk/>
            <pc:sldMk cId="2794588852" sldId="357"/>
            <ac:spMk id="3319"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0"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1"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2"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3"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4"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5"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6" creationId="{00000000-0000-0000-0000-000000000000}"/>
          </ac:spMkLst>
        </pc:spChg>
        <pc:spChg chg="mod">
          <ac:chgData name="Tanya Conner-Green" userId="e5a553c7-9f74-4977-aa13-7765d63dcb6f" providerId="ADAL" clId="{CC501747-BBAE-C94D-BD5E-C653F9CD5959}" dt="2022-08-08T19:49:48.484" v="1207" actId="207"/>
          <ac:spMkLst>
            <pc:docMk/>
            <pc:sldMk cId="2794588852" sldId="357"/>
            <ac:spMk id="3327"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28" creationId="{00000000-0000-0000-0000-000000000000}"/>
          </ac:spMkLst>
        </pc:spChg>
        <pc:spChg chg="mod">
          <ac:chgData name="Tanya Conner-Green" userId="e5a553c7-9f74-4977-aa13-7765d63dcb6f" providerId="ADAL" clId="{CC501747-BBAE-C94D-BD5E-C653F9CD5959}" dt="2022-08-08T19:49:48.484" v="1207" actId="207"/>
          <ac:spMkLst>
            <pc:docMk/>
            <pc:sldMk cId="2794588852" sldId="357"/>
            <ac:spMk id="3329"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0"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1"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2"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3"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4"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5"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6" creationId="{00000000-0000-0000-0000-000000000000}"/>
          </ac:spMkLst>
        </pc:spChg>
        <pc:spChg chg="mod">
          <ac:chgData name="Tanya Conner-Green" userId="e5a553c7-9f74-4977-aa13-7765d63dcb6f" providerId="ADAL" clId="{CC501747-BBAE-C94D-BD5E-C653F9CD5959}" dt="2022-08-08T19:49:48.484" v="1207" actId="207"/>
          <ac:spMkLst>
            <pc:docMk/>
            <pc:sldMk cId="2794588852" sldId="357"/>
            <ac:spMk id="3337"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8"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39"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0"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3"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4"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5"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7"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8" creationId="{00000000-0000-0000-0000-000000000000}"/>
          </ac:spMkLst>
        </pc:spChg>
        <pc:spChg chg="mod">
          <ac:chgData name="Tanya Conner-Green" userId="e5a553c7-9f74-4977-aa13-7765d63dcb6f" providerId="ADAL" clId="{CC501747-BBAE-C94D-BD5E-C653F9CD5959}" dt="2022-08-08T22:35:09.152" v="2790" actId="207"/>
          <ac:spMkLst>
            <pc:docMk/>
            <pc:sldMk cId="2794588852" sldId="357"/>
            <ac:spMk id="3349" creationId="{00000000-0000-0000-0000-000000000000}"/>
          </ac:spMkLst>
        </pc:spChg>
      </pc:sldChg>
      <pc:sldChg chg="addSp delSp modSp mod modClrScheme chgLayout modNotes modNotesTx">
        <pc:chgData name="Tanya Conner-Green" userId="e5a553c7-9f74-4977-aa13-7765d63dcb6f" providerId="ADAL" clId="{CC501747-BBAE-C94D-BD5E-C653F9CD5959}" dt="2022-10-06T14:31:09.644" v="6529"/>
        <pc:sldMkLst>
          <pc:docMk/>
          <pc:sldMk cId="1392310070" sldId="358"/>
        </pc:sldMkLst>
        <pc:spChg chg="add mod ord">
          <ac:chgData name="Tanya Conner-Green" userId="e5a553c7-9f74-4977-aa13-7765d63dcb6f" providerId="ADAL" clId="{CC501747-BBAE-C94D-BD5E-C653F9CD5959}" dt="2022-10-06T14:30:41.679" v="6521" actId="20577"/>
          <ac:spMkLst>
            <pc:docMk/>
            <pc:sldMk cId="1392310070" sldId="358"/>
            <ac:spMk id="2" creationId="{77B3BE5A-F958-7711-99F9-436C1F5837B7}"/>
          </ac:spMkLst>
        </pc:spChg>
        <pc:spChg chg="add mod ord">
          <ac:chgData name="Tanya Conner-Green" userId="e5a553c7-9f74-4977-aa13-7765d63dcb6f" providerId="ADAL" clId="{CC501747-BBAE-C94D-BD5E-C653F9CD5959}" dt="2022-10-06T14:31:05.591" v="6525" actId="14100"/>
          <ac:spMkLst>
            <pc:docMk/>
            <pc:sldMk cId="1392310070" sldId="358"/>
            <ac:spMk id="3" creationId="{626EFCDF-3AF8-3F21-73A2-1B95A48F4039}"/>
          </ac:spMkLst>
        </pc:spChg>
        <pc:spChg chg="del mod">
          <ac:chgData name="Tanya Conner-Green" userId="e5a553c7-9f74-4977-aa13-7765d63dcb6f" providerId="ADAL" clId="{CC501747-BBAE-C94D-BD5E-C653F9CD5959}" dt="2022-10-06T14:31:09.644" v="6529"/>
          <ac:spMkLst>
            <pc:docMk/>
            <pc:sldMk cId="1392310070" sldId="358"/>
            <ac:spMk id="53" creationId="{1809D2BF-5349-814C-E25E-B66C707A6EEC}"/>
          </ac:spMkLst>
        </pc:spChg>
        <pc:spChg chg="del mod">
          <ac:chgData name="Tanya Conner-Green" userId="e5a553c7-9f74-4977-aa13-7765d63dcb6f" providerId="ADAL" clId="{CC501747-BBAE-C94D-BD5E-C653F9CD5959}" dt="2022-10-06T14:31:08.170" v="6527"/>
          <ac:spMkLst>
            <pc:docMk/>
            <pc:sldMk cId="1392310070" sldId="358"/>
            <ac:spMk id="54" creationId="{67D28FFD-BA76-2913-5D32-A2547B6925CD}"/>
          </ac:spMkLst>
        </pc:spChg>
        <pc:spChg chg="mod">
          <ac:chgData name="Tanya Conner-Green" userId="e5a553c7-9f74-4977-aa13-7765d63dcb6f" providerId="ADAL" clId="{CC501747-BBAE-C94D-BD5E-C653F9CD5959}" dt="2022-08-08T19:50:34.087" v="1215" actId="207"/>
          <ac:spMkLst>
            <pc:docMk/>
            <pc:sldMk cId="1392310070" sldId="358"/>
            <ac:spMk id="3371" creationId="{00000000-0000-0000-0000-000000000000}"/>
          </ac:spMkLst>
        </pc:spChg>
        <pc:spChg chg="mod">
          <ac:chgData name="Tanya Conner-Green" userId="e5a553c7-9f74-4977-aa13-7765d63dcb6f" providerId="ADAL" clId="{CC501747-BBAE-C94D-BD5E-C653F9CD5959}" dt="2022-08-08T19:50:34.087" v="1215" actId="207"/>
          <ac:spMkLst>
            <pc:docMk/>
            <pc:sldMk cId="1392310070" sldId="358"/>
            <ac:spMk id="3372" creationId="{00000000-0000-0000-0000-000000000000}"/>
          </ac:spMkLst>
        </pc:spChg>
        <pc:spChg chg="mod">
          <ac:chgData name="Tanya Conner-Green" userId="e5a553c7-9f74-4977-aa13-7765d63dcb6f" providerId="ADAL" clId="{CC501747-BBAE-C94D-BD5E-C653F9CD5959}" dt="2022-08-08T19:50:42.119" v="1218" actId="207"/>
          <ac:spMkLst>
            <pc:docMk/>
            <pc:sldMk cId="1392310070" sldId="358"/>
            <ac:spMk id="3373"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74"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75" creationId="{00000000-0000-0000-0000-000000000000}"/>
          </ac:spMkLst>
        </pc:spChg>
        <pc:spChg chg="mod">
          <ac:chgData name="Tanya Conner-Green" userId="e5a553c7-9f74-4977-aa13-7765d63dcb6f" providerId="ADAL" clId="{CC501747-BBAE-C94D-BD5E-C653F9CD5959}" dt="2022-08-08T19:50:42.119" v="1218" actId="207"/>
          <ac:spMkLst>
            <pc:docMk/>
            <pc:sldMk cId="1392310070" sldId="358"/>
            <ac:spMk id="3376"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77"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78"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79"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0"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1"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2"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3" creationId="{00000000-0000-0000-0000-000000000000}"/>
          </ac:spMkLst>
        </pc:spChg>
        <pc:spChg chg="mod">
          <ac:chgData name="Tanya Conner-Green" userId="e5a553c7-9f74-4977-aa13-7765d63dcb6f" providerId="ADAL" clId="{CC501747-BBAE-C94D-BD5E-C653F9CD5959}" dt="2022-08-08T19:50:42.119" v="1218" actId="207"/>
          <ac:spMkLst>
            <pc:docMk/>
            <pc:sldMk cId="1392310070" sldId="358"/>
            <ac:spMk id="3384"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5" creationId="{00000000-0000-0000-0000-000000000000}"/>
          </ac:spMkLst>
        </pc:spChg>
        <pc:spChg chg="mod">
          <ac:chgData name="Tanya Conner-Green" userId="e5a553c7-9f74-4977-aa13-7765d63dcb6f" providerId="ADAL" clId="{CC501747-BBAE-C94D-BD5E-C653F9CD5959}" dt="2022-08-08T19:50:42.119" v="1218" actId="207"/>
          <ac:spMkLst>
            <pc:docMk/>
            <pc:sldMk cId="1392310070" sldId="358"/>
            <ac:spMk id="3386"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7"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8"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89"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0"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1"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2"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3" creationId="{00000000-0000-0000-0000-000000000000}"/>
          </ac:spMkLst>
        </pc:spChg>
        <pc:spChg chg="mod">
          <ac:chgData name="Tanya Conner-Green" userId="e5a553c7-9f74-4977-aa13-7765d63dcb6f" providerId="ADAL" clId="{CC501747-BBAE-C94D-BD5E-C653F9CD5959}" dt="2022-08-08T19:50:42.119" v="1218" actId="207"/>
          <ac:spMkLst>
            <pc:docMk/>
            <pc:sldMk cId="1392310070" sldId="358"/>
            <ac:spMk id="3394"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5"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6"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397"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0"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1"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2"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4"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5" creationId="{00000000-0000-0000-0000-000000000000}"/>
          </ac:spMkLst>
        </pc:spChg>
        <pc:spChg chg="mod">
          <ac:chgData name="Tanya Conner-Green" userId="e5a553c7-9f74-4977-aa13-7765d63dcb6f" providerId="ADAL" clId="{CC501747-BBAE-C94D-BD5E-C653F9CD5959}" dt="2022-08-08T22:35:27.967" v="2791" actId="207"/>
          <ac:spMkLst>
            <pc:docMk/>
            <pc:sldMk cId="1392310070" sldId="358"/>
            <ac:spMk id="3406" creationId="{00000000-0000-0000-0000-000000000000}"/>
          </ac:spMkLst>
        </pc:spChg>
      </pc:sldChg>
      <pc:sldChg chg="addSp delSp modSp mod modClrScheme chgLayout">
        <pc:chgData name="Tanya Conner-Green" userId="e5a553c7-9f74-4977-aa13-7765d63dcb6f" providerId="ADAL" clId="{CC501747-BBAE-C94D-BD5E-C653F9CD5959}" dt="2022-10-06T14:34:30.769" v="6590"/>
        <pc:sldMkLst>
          <pc:docMk/>
          <pc:sldMk cId="53997138" sldId="359"/>
        </pc:sldMkLst>
        <pc:spChg chg="add mod ord">
          <ac:chgData name="Tanya Conner-Green" userId="e5a553c7-9f74-4977-aa13-7765d63dcb6f" providerId="ADAL" clId="{CC501747-BBAE-C94D-BD5E-C653F9CD5959}" dt="2022-10-06T14:34:27.829" v="6587" actId="20577"/>
          <ac:spMkLst>
            <pc:docMk/>
            <pc:sldMk cId="53997138" sldId="359"/>
            <ac:spMk id="2" creationId="{D30D28F9-33D0-638A-D280-9E45BF4E21C6}"/>
          </ac:spMkLst>
        </pc:spChg>
        <pc:spChg chg="add del mod ord">
          <ac:chgData name="Tanya Conner-Green" userId="e5a553c7-9f74-4977-aa13-7765d63dcb6f" providerId="ADAL" clId="{CC501747-BBAE-C94D-BD5E-C653F9CD5959}" dt="2022-10-06T14:34:30.601" v="6588" actId="478"/>
          <ac:spMkLst>
            <pc:docMk/>
            <pc:sldMk cId="53997138" sldId="359"/>
            <ac:spMk id="3" creationId="{2D39275F-DA6A-03F5-C643-D92420157453}"/>
          </ac:spMkLst>
        </pc:spChg>
        <pc:spChg chg="del mod">
          <ac:chgData name="Tanya Conner-Green" userId="e5a553c7-9f74-4977-aa13-7765d63dcb6f" providerId="ADAL" clId="{CC501747-BBAE-C94D-BD5E-C653F9CD5959}" dt="2022-10-06T14:34:30.769" v="6590"/>
          <ac:spMkLst>
            <pc:docMk/>
            <pc:sldMk cId="53997138" sldId="359"/>
            <ac:spMk id="27" creationId="{80C6D6AF-8033-E20E-AD76-FE3560D90704}"/>
          </ac:spMkLst>
        </pc:spChg>
      </pc:sldChg>
      <pc:sldChg chg="addSp delSp modSp mod modClrScheme chgLayout">
        <pc:chgData name="Tanya Conner-Green" userId="e5a553c7-9f74-4977-aa13-7765d63dcb6f" providerId="ADAL" clId="{CC501747-BBAE-C94D-BD5E-C653F9CD5959}" dt="2022-10-06T14:33:39.527" v="6572"/>
        <pc:sldMkLst>
          <pc:docMk/>
          <pc:sldMk cId="1437563069" sldId="399"/>
        </pc:sldMkLst>
        <pc:spChg chg="add mod ord">
          <ac:chgData name="Tanya Conner-Green" userId="e5a553c7-9f74-4977-aa13-7765d63dcb6f" providerId="ADAL" clId="{CC501747-BBAE-C94D-BD5E-C653F9CD5959}" dt="2022-10-06T14:33:32.602" v="6569" actId="20577"/>
          <ac:spMkLst>
            <pc:docMk/>
            <pc:sldMk cId="1437563069" sldId="399"/>
            <ac:spMk id="2" creationId="{AE077C57-2B98-50BD-5015-517E1005336C}"/>
          </ac:spMkLst>
        </pc:spChg>
        <pc:spChg chg="add del mod ord">
          <ac:chgData name="Tanya Conner-Green" userId="e5a553c7-9f74-4977-aa13-7765d63dcb6f" providerId="ADAL" clId="{CC501747-BBAE-C94D-BD5E-C653F9CD5959}" dt="2022-10-06T14:33:36.681" v="6570" actId="478"/>
          <ac:spMkLst>
            <pc:docMk/>
            <pc:sldMk cId="1437563069" sldId="399"/>
            <ac:spMk id="3" creationId="{E9883EA3-A13D-34C6-4911-60D3E41D6573}"/>
          </ac:spMkLst>
        </pc:spChg>
        <pc:spChg chg="del mod">
          <ac:chgData name="Tanya Conner-Green" userId="e5a553c7-9f74-4977-aa13-7765d63dcb6f" providerId="ADAL" clId="{CC501747-BBAE-C94D-BD5E-C653F9CD5959}" dt="2022-10-06T14:33:39.527" v="6572"/>
          <ac:spMkLst>
            <pc:docMk/>
            <pc:sldMk cId="1437563069" sldId="399"/>
            <ac:spMk id="26" creationId="{39FDB4E3-0A30-85E5-F7D7-A51128BC9AEF}"/>
          </ac:spMkLst>
        </pc:spChg>
      </pc:sldChg>
      <pc:sldChg chg="modSp mod modNotes modNotesTx">
        <pc:chgData name="Tanya Conner-Green" userId="e5a553c7-9f74-4977-aa13-7765d63dcb6f" providerId="ADAL" clId="{CC501747-BBAE-C94D-BD5E-C653F9CD5959}" dt="2022-08-25T17:01:07.348" v="3958" actId="20577"/>
        <pc:sldMkLst>
          <pc:docMk/>
          <pc:sldMk cId="2175443232" sldId="400"/>
        </pc:sldMkLst>
        <pc:spChg chg="mod">
          <ac:chgData name="Tanya Conner-Green" userId="e5a553c7-9f74-4977-aa13-7765d63dcb6f" providerId="ADAL" clId="{CC501747-BBAE-C94D-BD5E-C653F9CD5959}" dt="2022-08-08T19:51:26.601" v="1225" actId="207"/>
          <ac:spMkLst>
            <pc:docMk/>
            <pc:sldMk cId="2175443232" sldId="400"/>
            <ac:spMk id="4349"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50"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51"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52"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53"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54"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55"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56"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57"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58" creationId="{00000000-0000-0000-0000-000000000000}"/>
          </ac:spMkLst>
        </pc:spChg>
        <pc:spChg chg="mod">
          <ac:chgData name="Tanya Conner-Green" userId="e5a553c7-9f74-4977-aa13-7765d63dcb6f" providerId="ADAL" clId="{CC501747-BBAE-C94D-BD5E-C653F9CD5959}" dt="2022-08-08T19:51:21.301" v="1224" actId="207"/>
          <ac:spMkLst>
            <pc:docMk/>
            <pc:sldMk cId="2175443232" sldId="400"/>
            <ac:spMk id="4362" creationId="{00000000-0000-0000-0000-000000000000}"/>
          </ac:spMkLst>
        </pc:spChg>
        <pc:spChg chg="mod">
          <ac:chgData name="Tanya Conner-Green" userId="e5a553c7-9f74-4977-aa13-7765d63dcb6f" providerId="ADAL" clId="{CC501747-BBAE-C94D-BD5E-C653F9CD5959}" dt="2022-08-08T19:51:21.301" v="1224" actId="207"/>
          <ac:spMkLst>
            <pc:docMk/>
            <pc:sldMk cId="2175443232" sldId="400"/>
            <ac:spMk id="4363"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65"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66"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67"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68"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69"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0"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1" creationId="{00000000-0000-0000-0000-000000000000}"/>
          </ac:spMkLst>
        </pc:spChg>
        <pc:spChg chg="mod">
          <ac:chgData name="Tanya Conner-Green" userId="e5a553c7-9f74-4977-aa13-7765d63dcb6f" providerId="ADAL" clId="{CC501747-BBAE-C94D-BD5E-C653F9CD5959}" dt="2022-08-08T19:51:21.301" v="1224" actId="207"/>
          <ac:spMkLst>
            <pc:docMk/>
            <pc:sldMk cId="2175443232" sldId="400"/>
            <ac:spMk id="4372" creationId="{00000000-0000-0000-0000-000000000000}"/>
          </ac:spMkLst>
        </pc:spChg>
        <pc:spChg chg="mod">
          <ac:chgData name="Tanya Conner-Green" userId="e5a553c7-9f74-4977-aa13-7765d63dcb6f" providerId="ADAL" clId="{CC501747-BBAE-C94D-BD5E-C653F9CD5959}" dt="2022-08-08T19:51:26.601" v="1225" actId="207"/>
          <ac:spMkLst>
            <pc:docMk/>
            <pc:sldMk cId="2175443232" sldId="400"/>
            <ac:spMk id="4373"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4"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5"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6"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7"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78"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79" creationId="{00000000-0000-0000-0000-000000000000}"/>
          </ac:spMkLst>
        </pc:spChg>
        <pc:spChg chg="mod">
          <ac:chgData name="Tanya Conner-Green" userId="e5a553c7-9f74-4977-aa13-7765d63dcb6f" providerId="ADAL" clId="{CC501747-BBAE-C94D-BD5E-C653F9CD5959}" dt="2022-08-08T19:51:26.601" v="1225" actId="207"/>
          <ac:spMkLst>
            <pc:docMk/>
            <pc:sldMk cId="2175443232" sldId="400"/>
            <ac:spMk id="4380"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81"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2"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3"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4"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5"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6" creationId="{00000000-0000-0000-0000-000000000000}"/>
          </ac:spMkLst>
        </pc:spChg>
        <pc:spChg chg="mod">
          <ac:chgData name="Tanya Conner-Green" userId="e5a553c7-9f74-4977-aa13-7765d63dcb6f" providerId="ADAL" clId="{CC501747-BBAE-C94D-BD5E-C653F9CD5959}" dt="2022-08-08T19:51:37.136" v="1228" actId="208"/>
          <ac:spMkLst>
            <pc:docMk/>
            <pc:sldMk cId="2175443232" sldId="400"/>
            <ac:spMk id="4387"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8"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89"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90" creationId="{00000000-0000-0000-0000-000000000000}"/>
          </ac:spMkLst>
        </pc:spChg>
        <pc:spChg chg="mod">
          <ac:chgData name="Tanya Conner-Green" userId="e5a553c7-9f74-4977-aa13-7765d63dcb6f" providerId="ADAL" clId="{CC501747-BBAE-C94D-BD5E-C653F9CD5959}" dt="2022-08-08T22:35:45.667" v="2792" actId="207"/>
          <ac:spMkLst>
            <pc:docMk/>
            <pc:sldMk cId="2175443232" sldId="400"/>
            <ac:spMk id="4399" creationId="{00000000-0000-0000-0000-000000000000}"/>
          </ac:spMkLst>
        </pc:spChg>
      </pc:sldChg>
      <pc:sldChg chg="addSp delSp modSp mod modClrScheme chgLayout">
        <pc:chgData name="Tanya Conner-Green" userId="e5a553c7-9f74-4977-aa13-7765d63dcb6f" providerId="ADAL" clId="{CC501747-BBAE-C94D-BD5E-C653F9CD5959}" dt="2022-10-03T22:33:33.698" v="5923" actId="20577"/>
        <pc:sldMkLst>
          <pc:docMk/>
          <pc:sldMk cId="0" sldId="464"/>
        </pc:sldMkLst>
        <pc:spChg chg="add mod">
          <ac:chgData name="Tanya Conner-Green" userId="e5a553c7-9f74-4977-aa13-7765d63dcb6f" providerId="ADAL" clId="{CC501747-BBAE-C94D-BD5E-C653F9CD5959}" dt="2022-10-03T22:32:36.606" v="5909" actId="21"/>
          <ac:spMkLst>
            <pc:docMk/>
            <pc:sldMk cId="0" sldId="464"/>
            <ac:spMk id="2" creationId="{4207B257-4794-389B-DF57-3E1290D56270}"/>
          </ac:spMkLst>
        </pc:spChg>
        <pc:spChg chg="add mod ord">
          <ac:chgData name="Tanya Conner-Green" userId="e5a553c7-9f74-4977-aa13-7765d63dcb6f" providerId="ADAL" clId="{CC501747-BBAE-C94D-BD5E-C653F9CD5959}" dt="2022-10-03T22:32:39.584" v="5911" actId="20577"/>
          <ac:spMkLst>
            <pc:docMk/>
            <pc:sldMk cId="0" sldId="464"/>
            <ac:spMk id="3" creationId="{DB1E175B-44CF-43DB-FFF8-8B8D609C4344}"/>
          </ac:spMkLst>
        </pc:spChg>
        <pc:spChg chg="add mod ord">
          <ac:chgData name="Tanya Conner-Green" userId="e5a553c7-9f74-4977-aa13-7765d63dcb6f" providerId="ADAL" clId="{CC501747-BBAE-C94D-BD5E-C653F9CD5959}" dt="2022-10-03T22:33:33.698" v="5923" actId="20577"/>
          <ac:spMkLst>
            <pc:docMk/>
            <pc:sldMk cId="0" sldId="464"/>
            <ac:spMk id="4" creationId="{3FFC65C6-D4BB-734D-C66D-D60380D42262}"/>
          </ac:spMkLst>
        </pc:spChg>
        <pc:spChg chg="mod">
          <ac:chgData name="Tanya Conner-Green" userId="e5a553c7-9f74-4977-aa13-7765d63dcb6f" providerId="ADAL" clId="{CC501747-BBAE-C94D-BD5E-C653F9CD5959}" dt="2022-10-03T21:10:46.531" v="5097" actId="21"/>
          <ac:spMkLst>
            <pc:docMk/>
            <pc:sldMk cId="0" sldId="464"/>
            <ac:spMk id="12" creationId="{29BE3AFD-D89E-DFFB-2C7B-089124EA5057}"/>
          </ac:spMkLst>
        </pc:spChg>
        <pc:spChg chg="del mod">
          <ac:chgData name="Tanya Conner-Green" userId="e5a553c7-9f74-4977-aa13-7765d63dcb6f" providerId="ADAL" clId="{CC501747-BBAE-C94D-BD5E-C653F9CD5959}" dt="2022-10-03T22:33:25.571" v="5919" actId="478"/>
          <ac:spMkLst>
            <pc:docMk/>
            <pc:sldMk cId="0" sldId="464"/>
            <ac:spMk id="6012" creationId="{00000000-0000-0000-0000-000000000000}"/>
          </ac:spMkLst>
        </pc:spChg>
        <pc:spChg chg="mod">
          <ac:chgData name="Tanya Conner-Green" userId="e5a553c7-9f74-4977-aa13-7765d63dcb6f" providerId="ADAL" clId="{CC501747-BBAE-C94D-BD5E-C653F9CD5959}" dt="2022-10-03T22:33:03.623" v="5915" actId="164"/>
          <ac:spMkLst>
            <pc:docMk/>
            <pc:sldMk cId="0" sldId="464"/>
            <ac:spMk id="6018" creationId="{00000000-0000-0000-0000-000000000000}"/>
          </ac:spMkLst>
        </pc:spChg>
        <pc:grpChg chg="add mod">
          <ac:chgData name="Tanya Conner-Green" userId="e5a553c7-9f74-4977-aa13-7765d63dcb6f" providerId="ADAL" clId="{CC501747-BBAE-C94D-BD5E-C653F9CD5959}" dt="2022-10-03T22:33:09.890" v="5916" actId="1076"/>
          <ac:grpSpMkLst>
            <pc:docMk/>
            <pc:sldMk cId="0" sldId="464"/>
            <ac:grpSpMk id="5" creationId="{B624FD56-FF06-B409-A4C1-31DC509E925B}"/>
          </ac:grpSpMkLst>
        </pc:grpChg>
        <pc:picChg chg="mod">
          <ac:chgData name="Tanya Conner-Green" userId="e5a553c7-9f74-4977-aa13-7765d63dcb6f" providerId="ADAL" clId="{CC501747-BBAE-C94D-BD5E-C653F9CD5959}" dt="2022-10-03T22:33:03.623" v="5915" actId="164"/>
          <ac:picMkLst>
            <pc:docMk/>
            <pc:sldMk cId="0" sldId="464"/>
            <ac:picMk id="6017" creationId="{00000000-0000-0000-0000-000000000000}"/>
          </ac:picMkLst>
        </pc:picChg>
      </pc:sldChg>
      <pc:sldChg chg="addSp delSp modSp mod modClrScheme chgLayout">
        <pc:chgData name="Tanya Conner-Green" userId="e5a553c7-9f74-4977-aa13-7765d63dcb6f" providerId="ADAL" clId="{CC501747-BBAE-C94D-BD5E-C653F9CD5959}" dt="2022-10-06T14:20:22.149" v="6324" actId="478"/>
        <pc:sldMkLst>
          <pc:docMk/>
          <pc:sldMk cId="0" sldId="465"/>
        </pc:sldMkLst>
        <pc:spChg chg="add mod ord">
          <ac:chgData name="Tanya Conner-Green" userId="e5a553c7-9f74-4977-aa13-7765d63dcb6f" providerId="ADAL" clId="{CC501747-BBAE-C94D-BD5E-C653F9CD5959}" dt="2022-10-06T14:20:18.593" v="6323" actId="20577"/>
          <ac:spMkLst>
            <pc:docMk/>
            <pc:sldMk cId="0" sldId="465"/>
            <ac:spMk id="4" creationId="{20DA6EAF-3A2D-7FD9-D82A-78B50137A6C1}"/>
          </ac:spMkLst>
        </pc:spChg>
        <pc:spChg chg="add del mod ord">
          <ac:chgData name="Tanya Conner-Green" userId="e5a553c7-9f74-4977-aa13-7765d63dcb6f" providerId="ADAL" clId="{CC501747-BBAE-C94D-BD5E-C653F9CD5959}" dt="2022-10-06T14:20:22.149" v="6324" actId="478"/>
          <ac:spMkLst>
            <pc:docMk/>
            <pc:sldMk cId="0" sldId="465"/>
            <ac:spMk id="6" creationId="{41304080-0A7D-E047-257B-1B2CD78DC8A3}"/>
          </ac:spMkLst>
        </pc:spChg>
        <pc:spChg chg="mod">
          <ac:chgData name="Tanya Conner-Green" userId="e5a553c7-9f74-4977-aa13-7765d63dcb6f" providerId="ADAL" clId="{CC501747-BBAE-C94D-BD5E-C653F9CD5959}" dt="2022-10-06T14:20:14.525" v="6321" actId="21"/>
          <ac:spMkLst>
            <pc:docMk/>
            <pc:sldMk cId="0" sldId="465"/>
            <ac:spMk id="30" creationId="{0601FD86-AC74-5AB9-B8BC-DE66799EA1E0}"/>
          </ac:spMkLst>
        </pc:spChg>
      </pc:sldChg>
      <pc:sldChg chg="addSp delSp modSp mod modClrScheme chgLayout">
        <pc:chgData name="Tanya Conner-Green" userId="e5a553c7-9f74-4977-aa13-7765d63dcb6f" providerId="ADAL" clId="{CC501747-BBAE-C94D-BD5E-C653F9CD5959}" dt="2022-10-06T14:22:38.836" v="6377" actId="478"/>
        <pc:sldMkLst>
          <pc:docMk/>
          <pc:sldMk cId="2382133934" sldId="552"/>
        </pc:sldMkLst>
        <pc:spChg chg="add mod ord">
          <ac:chgData name="Tanya Conner-Green" userId="e5a553c7-9f74-4977-aa13-7765d63dcb6f" providerId="ADAL" clId="{CC501747-BBAE-C94D-BD5E-C653F9CD5959}" dt="2022-10-06T14:22:35.521" v="6376"/>
          <ac:spMkLst>
            <pc:docMk/>
            <pc:sldMk cId="2382133934" sldId="552"/>
            <ac:spMk id="3" creationId="{69D01FF4-A571-CEB3-82C6-E7E90EE9A952}"/>
          </ac:spMkLst>
        </pc:spChg>
        <pc:spChg chg="add del mod ord">
          <ac:chgData name="Tanya Conner-Green" userId="e5a553c7-9f74-4977-aa13-7765d63dcb6f" providerId="ADAL" clId="{CC501747-BBAE-C94D-BD5E-C653F9CD5959}" dt="2022-10-06T14:22:38.836" v="6377" actId="478"/>
          <ac:spMkLst>
            <pc:docMk/>
            <pc:sldMk cId="2382133934" sldId="552"/>
            <ac:spMk id="9" creationId="{933A085B-084E-4AA2-5F3E-2CF55EF748D7}"/>
          </ac:spMkLst>
        </pc:spChg>
        <pc:spChg chg="del mod ord">
          <ac:chgData name="Tanya Conner-Green" userId="e5a553c7-9f74-4977-aa13-7765d63dcb6f" providerId="ADAL" clId="{CC501747-BBAE-C94D-BD5E-C653F9CD5959}" dt="2022-10-06T14:22:33.947" v="6375" actId="700"/>
          <ac:spMkLst>
            <pc:docMk/>
            <pc:sldMk cId="2382133934" sldId="552"/>
            <ac:spMk id="49" creationId="{4C4BFB37-8469-FB49-F70E-363818F24F00}"/>
          </ac:spMkLst>
        </pc:spChg>
      </pc:sldChg>
      <pc:sldChg chg="addSp delSp modSp mod modClrScheme chgLayout">
        <pc:chgData name="Tanya Conner-Green" userId="e5a553c7-9f74-4977-aa13-7765d63dcb6f" providerId="ADAL" clId="{CC501747-BBAE-C94D-BD5E-C653F9CD5959}" dt="2022-10-06T14:35:39.205" v="6636"/>
        <pc:sldMkLst>
          <pc:docMk/>
          <pc:sldMk cId="2794925989" sldId="591"/>
        </pc:sldMkLst>
        <pc:spChg chg="add mod ord">
          <ac:chgData name="Tanya Conner-Green" userId="e5a553c7-9f74-4977-aa13-7765d63dcb6f" providerId="ADAL" clId="{CC501747-BBAE-C94D-BD5E-C653F9CD5959}" dt="2022-10-06T14:35:34.809" v="6633" actId="20577"/>
          <ac:spMkLst>
            <pc:docMk/>
            <pc:sldMk cId="2794925989" sldId="591"/>
            <ac:spMk id="2" creationId="{44BD0CFA-4868-A98C-42B7-DB75BA788082}"/>
          </ac:spMkLst>
        </pc:spChg>
        <pc:spChg chg="add del mod ord">
          <ac:chgData name="Tanya Conner-Green" userId="e5a553c7-9f74-4977-aa13-7765d63dcb6f" providerId="ADAL" clId="{CC501747-BBAE-C94D-BD5E-C653F9CD5959}" dt="2022-10-06T14:35:38.124" v="6634" actId="478"/>
          <ac:spMkLst>
            <pc:docMk/>
            <pc:sldMk cId="2794925989" sldId="591"/>
            <ac:spMk id="3" creationId="{D6C422AA-BA16-0A4E-BD8C-93C92CC9DA2F}"/>
          </ac:spMkLst>
        </pc:spChg>
        <pc:spChg chg="mod ord">
          <ac:chgData name="Tanya Conner-Green" userId="e5a553c7-9f74-4977-aa13-7765d63dcb6f" providerId="ADAL" clId="{CC501747-BBAE-C94D-BD5E-C653F9CD5959}" dt="2022-10-06T14:35:32.350" v="6631" actId="700"/>
          <ac:spMkLst>
            <pc:docMk/>
            <pc:sldMk cId="2794925989" sldId="591"/>
            <ac:spMk id="4" creationId="{00000000-0000-0000-0000-000000000000}"/>
          </ac:spMkLst>
        </pc:spChg>
        <pc:spChg chg="del mod">
          <ac:chgData name="Tanya Conner-Green" userId="e5a553c7-9f74-4977-aa13-7765d63dcb6f" providerId="ADAL" clId="{CC501747-BBAE-C94D-BD5E-C653F9CD5959}" dt="2022-10-06T14:35:39.205" v="6636"/>
          <ac:spMkLst>
            <pc:docMk/>
            <pc:sldMk cId="2794925989" sldId="591"/>
            <ac:spMk id="21" creationId="{94ACD43B-C298-6FEC-F75D-216B8253A3A4}"/>
          </ac:spMkLst>
        </pc:spChg>
      </pc:sldChg>
      <pc:sldChg chg="addSp delSp modSp mod modClrScheme chgLayout">
        <pc:chgData name="Tanya Conner-Green" userId="e5a553c7-9f74-4977-aa13-7765d63dcb6f" providerId="ADAL" clId="{CC501747-BBAE-C94D-BD5E-C653F9CD5959}" dt="2022-10-06T14:35:49.895" v="6640" actId="478"/>
        <pc:sldMkLst>
          <pc:docMk/>
          <pc:sldMk cId="1835209416" sldId="592"/>
        </pc:sldMkLst>
        <pc:spChg chg="del mod ord">
          <ac:chgData name="Tanya Conner-Green" userId="e5a553c7-9f74-4977-aa13-7765d63dcb6f" providerId="ADAL" clId="{CC501747-BBAE-C94D-BD5E-C653F9CD5959}" dt="2022-10-06T14:35:45.134" v="6638" actId="700"/>
          <ac:spMkLst>
            <pc:docMk/>
            <pc:sldMk cId="1835209416" sldId="592"/>
            <ac:spMk id="2" creationId="{00000000-0000-0000-0000-000000000000}"/>
          </ac:spMkLst>
        </pc:spChg>
        <pc:spChg chg="mod ord">
          <ac:chgData name="Tanya Conner-Green" userId="e5a553c7-9f74-4977-aa13-7765d63dcb6f" providerId="ADAL" clId="{CC501747-BBAE-C94D-BD5E-C653F9CD5959}" dt="2022-10-06T14:35:45.134" v="6638" actId="700"/>
          <ac:spMkLst>
            <pc:docMk/>
            <pc:sldMk cId="1835209416" sldId="592"/>
            <ac:spMk id="3" creationId="{00000000-0000-0000-0000-000000000000}"/>
          </ac:spMkLst>
        </pc:spChg>
        <pc:spChg chg="add mod ord">
          <ac:chgData name="Tanya Conner-Green" userId="e5a553c7-9f74-4977-aa13-7765d63dcb6f" providerId="ADAL" clId="{CC501747-BBAE-C94D-BD5E-C653F9CD5959}" dt="2022-10-06T14:35:46.714" v="6639"/>
          <ac:spMkLst>
            <pc:docMk/>
            <pc:sldMk cId="1835209416" sldId="592"/>
            <ac:spMk id="4" creationId="{2BA85B98-600B-8DD0-A1ED-2857B5BADB5D}"/>
          </ac:spMkLst>
        </pc:spChg>
        <pc:spChg chg="add del mod ord">
          <ac:chgData name="Tanya Conner-Green" userId="e5a553c7-9f74-4977-aa13-7765d63dcb6f" providerId="ADAL" clId="{CC501747-BBAE-C94D-BD5E-C653F9CD5959}" dt="2022-10-06T14:35:49.895" v="6640" actId="478"/>
          <ac:spMkLst>
            <pc:docMk/>
            <pc:sldMk cId="1835209416" sldId="592"/>
            <ac:spMk id="7" creationId="{43AAA57A-1EDE-0264-39F8-E3C0C8876406}"/>
          </ac:spMkLst>
        </pc:spChg>
      </pc:sldChg>
      <pc:sldChg chg="del">
        <pc:chgData name="Tanya Conner-Green" userId="e5a553c7-9f74-4977-aa13-7765d63dcb6f" providerId="ADAL" clId="{CC501747-BBAE-C94D-BD5E-C653F9CD5959}" dt="2022-10-03T18:47:20.129" v="4597" actId="2696"/>
        <pc:sldMkLst>
          <pc:docMk/>
          <pc:sldMk cId="2352221994" sldId="2147375358"/>
        </pc:sldMkLst>
      </pc:sldChg>
      <pc:sldChg chg="del">
        <pc:chgData name="Tanya Conner-Green" userId="e5a553c7-9f74-4977-aa13-7765d63dcb6f" providerId="ADAL" clId="{CC501747-BBAE-C94D-BD5E-C653F9CD5959}" dt="2022-10-03T18:47:20.129" v="4597" actId="2696"/>
        <pc:sldMkLst>
          <pc:docMk/>
          <pc:sldMk cId="827855522" sldId="2147375359"/>
        </pc:sldMkLst>
      </pc:sldChg>
      <pc:sldChg chg="del">
        <pc:chgData name="Tanya Conner-Green" userId="e5a553c7-9f74-4977-aa13-7765d63dcb6f" providerId="ADAL" clId="{CC501747-BBAE-C94D-BD5E-C653F9CD5959}" dt="2022-10-03T18:47:20.129" v="4597" actId="2696"/>
        <pc:sldMkLst>
          <pc:docMk/>
          <pc:sldMk cId="704599815" sldId="2147375360"/>
        </pc:sldMkLst>
      </pc:sldChg>
      <pc:sldChg chg="addSp delSp modSp mod modClrScheme delCm chgLayout">
        <pc:chgData name="Tanya Conner-Green" userId="e5a553c7-9f74-4977-aa13-7765d63dcb6f" providerId="ADAL" clId="{CC501747-BBAE-C94D-BD5E-C653F9CD5959}" dt="2022-10-17T13:17:51.594" v="9039"/>
        <pc:sldMkLst>
          <pc:docMk/>
          <pc:sldMk cId="1986089157" sldId="2147375361"/>
        </pc:sldMkLst>
        <pc:spChg chg="mod ord">
          <ac:chgData name="Tanya Conner-Green" userId="e5a553c7-9f74-4977-aa13-7765d63dcb6f" providerId="ADAL" clId="{CC501747-BBAE-C94D-BD5E-C653F9CD5959}" dt="2022-10-03T21:35:32.703" v="5570" actId="2711"/>
          <ac:spMkLst>
            <pc:docMk/>
            <pc:sldMk cId="1986089157" sldId="2147375361"/>
            <ac:spMk id="2" creationId="{53D4348E-B262-E2A9-1253-C8EE072060C8}"/>
          </ac:spMkLst>
        </pc:spChg>
        <pc:spChg chg="mod ord">
          <ac:chgData name="Tanya Conner-Green" userId="e5a553c7-9f74-4977-aa13-7765d63dcb6f" providerId="ADAL" clId="{CC501747-BBAE-C94D-BD5E-C653F9CD5959}" dt="2022-10-03T21:35:16.189" v="5568" actId="700"/>
          <ac:spMkLst>
            <pc:docMk/>
            <pc:sldMk cId="1986089157" sldId="2147375361"/>
            <ac:spMk id="3" creationId="{1CF83F6B-0F3B-C52A-E186-2FC9BC19E2DB}"/>
          </ac:spMkLst>
        </pc:spChg>
        <pc:spChg chg="mod ord">
          <ac:chgData name="Tanya Conner-Green" userId="e5a553c7-9f74-4977-aa13-7765d63dcb6f" providerId="ADAL" clId="{CC501747-BBAE-C94D-BD5E-C653F9CD5959}" dt="2022-10-03T21:35:16.189" v="5568" actId="700"/>
          <ac:spMkLst>
            <pc:docMk/>
            <pc:sldMk cId="1986089157" sldId="2147375361"/>
            <ac:spMk id="4" creationId="{E21591D8-FE8D-D4F8-F50D-2DC8AB808D9C}"/>
          </ac:spMkLst>
        </pc:spChg>
        <pc:spChg chg="mod ord">
          <ac:chgData name="Tanya Conner-Green" userId="e5a553c7-9f74-4977-aa13-7765d63dcb6f" providerId="ADAL" clId="{CC501747-BBAE-C94D-BD5E-C653F9CD5959}" dt="2022-10-03T21:35:16.189" v="5568" actId="700"/>
          <ac:spMkLst>
            <pc:docMk/>
            <pc:sldMk cId="1986089157" sldId="2147375361"/>
            <ac:spMk id="5" creationId="{20E4D0CE-4E78-F031-D74A-D2CD69D65017}"/>
          </ac:spMkLst>
        </pc:spChg>
        <pc:spChg chg="mod">
          <ac:chgData name="Tanya Conner-Green" userId="e5a553c7-9f74-4977-aa13-7765d63dcb6f" providerId="ADAL" clId="{CC501747-BBAE-C94D-BD5E-C653F9CD5959}" dt="2022-10-03T21:36:56.582" v="5585" actId="1076"/>
          <ac:spMkLst>
            <pc:docMk/>
            <pc:sldMk cId="1986089157" sldId="2147375361"/>
            <ac:spMk id="6" creationId="{06FC5E1E-8F65-6222-6A79-A1557C7EDC1B}"/>
          </ac:spMkLst>
        </pc:spChg>
        <pc:spChg chg="add del mod ord">
          <ac:chgData name="Tanya Conner-Green" userId="e5a553c7-9f74-4977-aa13-7765d63dcb6f" providerId="ADAL" clId="{CC501747-BBAE-C94D-BD5E-C653F9CD5959}" dt="2022-10-03T21:35:16.189" v="5568" actId="700"/>
          <ac:spMkLst>
            <pc:docMk/>
            <pc:sldMk cId="1986089157" sldId="2147375361"/>
            <ac:spMk id="7" creationId="{1B33B74C-AFAB-9F55-5280-47839F97EBD6}"/>
          </ac:spMkLst>
        </pc:spChg>
        <pc:spChg chg="add del mod">
          <ac:chgData name="Tanya Conner-Green" userId="e5a553c7-9f74-4977-aa13-7765d63dcb6f" providerId="ADAL" clId="{CC501747-BBAE-C94D-BD5E-C653F9CD5959}" dt="2022-10-03T18:43:01.381" v="4074"/>
          <ac:spMkLst>
            <pc:docMk/>
            <pc:sldMk cId="1986089157" sldId="2147375361"/>
            <ac:spMk id="7" creationId="{A221392C-3C1A-03AC-4CAF-CA86B6E7BA1D}"/>
          </ac:spMkLst>
        </pc:spChg>
        <pc:spChg chg="mod">
          <ac:chgData name="Tanya Conner-Green" userId="e5a553c7-9f74-4977-aa13-7765d63dcb6f" providerId="ADAL" clId="{CC501747-BBAE-C94D-BD5E-C653F9CD5959}" dt="2022-10-03T21:35:37.487" v="5571" actId="2711"/>
          <ac:spMkLst>
            <pc:docMk/>
            <pc:sldMk cId="1986089157" sldId="2147375361"/>
            <ac:spMk id="8" creationId="{978580C0-F073-A532-04A2-1F7EC2389063}"/>
          </ac:spMkLst>
        </pc:spChg>
      </pc:sldChg>
      <pc:sldChg chg="del">
        <pc:chgData name="Tanya Conner-Green" userId="e5a553c7-9f74-4977-aa13-7765d63dcb6f" providerId="ADAL" clId="{CC501747-BBAE-C94D-BD5E-C653F9CD5959}" dt="2022-10-03T18:47:20.129" v="4597" actId="2696"/>
        <pc:sldMkLst>
          <pc:docMk/>
          <pc:sldMk cId="626313104" sldId="2147375362"/>
        </pc:sldMkLst>
      </pc:sldChg>
      <pc:sldChg chg="del">
        <pc:chgData name="Tanya Conner-Green" userId="e5a553c7-9f74-4977-aa13-7765d63dcb6f" providerId="ADAL" clId="{CC501747-BBAE-C94D-BD5E-C653F9CD5959}" dt="2022-10-03T18:47:20.129" v="4597" actId="2696"/>
        <pc:sldMkLst>
          <pc:docMk/>
          <pc:sldMk cId="3888734149" sldId="2147375363"/>
        </pc:sldMkLst>
      </pc:sldChg>
      <pc:sldChg chg="del">
        <pc:chgData name="Tanya Conner-Green" userId="e5a553c7-9f74-4977-aa13-7765d63dcb6f" providerId="ADAL" clId="{CC501747-BBAE-C94D-BD5E-C653F9CD5959}" dt="2022-10-03T18:47:20.129" v="4597" actId="2696"/>
        <pc:sldMkLst>
          <pc:docMk/>
          <pc:sldMk cId="2852720968" sldId="2147375364"/>
        </pc:sldMkLst>
      </pc:sldChg>
      <pc:sldChg chg="del">
        <pc:chgData name="Tanya Conner-Green" userId="e5a553c7-9f74-4977-aa13-7765d63dcb6f" providerId="ADAL" clId="{CC501747-BBAE-C94D-BD5E-C653F9CD5959}" dt="2022-10-03T18:47:20.129" v="4597" actId="2696"/>
        <pc:sldMkLst>
          <pc:docMk/>
          <pc:sldMk cId="2777753634" sldId="2147375365"/>
        </pc:sldMkLst>
      </pc:sldChg>
      <pc:sldChg chg="del">
        <pc:chgData name="Tanya Conner-Green" userId="e5a553c7-9f74-4977-aa13-7765d63dcb6f" providerId="ADAL" clId="{CC501747-BBAE-C94D-BD5E-C653F9CD5959}" dt="2022-10-03T18:47:20.129" v="4597" actId="2696"/>
        <pc:sldMkLst>
          <pc:docMk/>
          <pc:sldMk cId="1044064655" sldId="2147375366"/>
        </pc:sldMkLst>
      </pc:sldChg>
      <pc:sldChg chg="del">
        <pc:chgData name="Tanya Conner-Green" userId="e5a553c7-9f74-4977-aa13-7765d63dcb6f" providerId="ADAL" clId="{CC501747-BBAE-C94D-BD5E-C653F9CD5959}" dt="2022-10-03T18:47:20.129" v="4597" actId="2696"/>
        <pc:sldMkLst>
          <pc:docMk/>
          <pc:sldMk cId="978794081" sldId="2147375367"/>
        </pc:sldMkLst>
      </pc:sldChg>
      <pc:sldChg chg="del">
        <pc:chgData name="Tanya Conner-Green" userId="e5a553c7-9f74-4977-aa13-7765d63dcb6f" providerId="ADAL" clId="{CC501747-BBAE-C94D-BD5E-C653F9CD5959}" dt="2022-10-03T18:47:20.129" v="4597" actId="2696"/>
        <pc:sldMkLst>
          <pc:docMk/>
          <pc:sldMk cId="3992457182" sldId="2147375368"/>
        </pc:sldMkLst>
      </pc:sldChg>
      <pc:sldChg chg="del">
        <pc:chgData name="Tanya Conner-Green" userId="e5a553c7-9f74-4977-aa13-7765d63dcb6f" providerId="ADAL" clId="{CC501747-BBAE-C94D-BD5E-C653F9CD5959}" dt="2022-10-03T18:47:20.129" v="4597" actId="2696"/>
        <pc:sldMkLst>
          <pc:docMk/>
          <pc:sldMk cId="4249877094" sldId="2147375369"/>
        </pc:sldMkLst>
      </pc:sldChg>
      <pc:sldChg chg="del">
        <pc:chgData name="Tanya Conner-Green" userId="e5a553c7-9f74-4977-aa13-7765d63dcb6f" providerId="ADAL" clId="{CC501747-BBAE-C94D-BD5E-C653F9CD5959}" dt="2022-10-03T18:47:20.129" v="4597" actId="2696"/>
        <pc:sldMkLst>
          <pc:docMk/>
          <pc:sldMk cId="1356968032" sldId="2147375370"/>
        </pc:sldMkLst>
      </pc:sldChg>
      <pc:sldChg chg="del">
        <pc:chgData name="Tanya Conner-Green" userId="e5a553c7-9f74-4977-aa13-7765d63dcb6f" providerId="ADAL" clId="{CC501747-BBAE-C94D-BD5E-C653F9CD5959}" dt="2022-10-03T18:47:20.129" v="4597" actId="2696"/>
        <pc:sldMkLst>
          <pc:docMk/>
          <pc:sldMk cId="2588135699" sldId="2147375371"/>
        </pc:sldMkLst>
      </pc:sldChg>
      <pc:sldChg chg="del">
        <pc:chgData name="Tanya Conner-Green" userId="e5a553c7-9f74-4977-aa13-7765d63dcb6f" providerId="ADAL" clId="{CC501747-BBAE-C94D-BD5E-C653F9CD5959}" dt="2022-10-03T18:47:20.129" v="4597" actId="2696"/>
        <pc:sldMkLst>
          <pc:docMk/>
          <pc:sldMk cId="1241334347" sldId="2147375372"/>
        </pc:sldMkLst>
      </pc:sldChg>
      <pc:sldChg chg="del">
        <pc:chgData name="Tanya Conner-Green" userId="e5a553c7-9f74-4977-aa13-7765d63dcb6f" providerId="ADAL" clId="{CC501747-BBAE-C94D-BD5E-C653F9CD5959}" dt="2022-10-03T18:47:20.129" v="4597" actId="2696"/>
        <pc:sldMkLst>
          <pc:docMk/>
          <pc:sldMk cId="3626428804" sldId="2147375373"/>
        </pc:sldMkLst>
      </pc:sldChg>
      <pc:sldChg chg="del">
        <pc:chgData name="Tanya Conner-Green" userId="e5a553c7-9f74-4977-aa13-7765d63dcb6f" providerId="ADAL" clId="{CC501747-BBAE-C94D-BD5E-C653F9CD5959}" dt="2022-10-03T18:47:20.129" v="4597" actId="2696"/>
        <pc:sldMkLst>
          <pc:docMk/>
          <pc:sldMk cId="2716974104" sldId="2147375374"/>
        </pc:sldMkLst>
      </pc:sldChg>
      <pc:sldChg chg="del">
        <pc:chgData name="Tanya Conner-Green" userId="e5a553c7-9f74-4977-aa13-7765d63dcb6f" providerId="ADAL" clId="{CC501747-BBAE-C94D-BD5E-C653F9CD5959}" dt="2022-10-03T18:47:20.129" v="4597" actId="2696"/>
        <pc:sldMkLst>
          <pc:docMk/>
          <pc:sldMk cId="1604257777" sldId="2147375375"/>
        </pc:sldMkLst>
      </pc:sldChg>
      <pc:sldChg chg="addSp delSp modSp mod modClrScheme chgLayout">
        <pc:chgData name="Tanya Conner-Green" userId="e5a553c7-9f74-4977-aa13-7765d63dcb6f" providerId="ADAL" clId="{CC501747-BBAE-C94D-BD5E-C653F9CD5959}" dt="2022-10-06T14:43:50.114" v="6801" actId="1035"/>
        <pc:sldMkLst>
          <pc:docMk/>
          <pc:sldMk cId="3412572535" sldId="2147375383"/>
        </pc:sldMkLst>
        <pc:spChg chg="add mod ord">
          <ac:chgData name="Tanya Conner-Green" userId="e5a553c7-9f74-4977-aa13-7765d63dcb6f" providerId="ADAL" clId="{CC501747-BBAE-C94D-BD5E-C653F9CD5959}" dt="2022-10-06T14:43:38.393" v="6777" actId="20577"/>
          <ac:spMkLst>
            <pc:docMk/>
            <pc:sldMk cId="3412572535" sldId="2147375383"/>
            <ac:spMk id="2" creationId="{1C245C3B-5728-E5B8-9AB9-500A16589086}"/>
          </ac:spMkLst>
        </pc:spChg>
        <pc:spChg chg="add del mod ord">
          <ac:chgData name="Tanya Conner-Green" userId="e5a553c7-9f74-4977-aa13-7765d63dcb6f" providerId="ADAL" clId="{CC501747-BBAE-C94D-BD5E-C653F9CD5959}" dt="2022-10-06T14:43:42.465" v="6780" actId="478"/>
          <ac:spMkLst>
            <pc:docMk/>
            <pc:sldMk cId="3412572535" sldId="2147375383"/>
            <ac:spMk id="3" creationId="{1A6E7ED6-C4E3-8974-D779-F54FA0CE3A02}"/>
          </ac:spMkLst>
        </pc:spChg>
        <pc:spChg chg="del mod">
          <ac:chgData name="Tanya Conner-Green" userId="e5a553c7-9f74-4977-aa13-7765d63dcb6f" providerId="ADAL" clId="{CC501747-BBAE-C94D-BD5E-C653F9CD5959}" dt="2022-10-06T14:43:41.366" v="6779"/>
          <ac:spMkLst>
            <pc:docMk/>
            <pc:sldMk cId="3412572535" sldId="2147375383"/>
            <ac:spMk id="9" creationId="{8B113312-3D0C-7694-4973-EB0A0C65146A}"/>
          </ac:spMkLst>
        </pc:spChg>
        <pc:spChg chg="mod">
          <ac:chgData name="Tanya Conner-Green" userId="e5a553c7-9f74-4977-aa13-7765d63dcb6f" providerId="ADAL" clId="{CC501747-BBAE-C94D-BD5E-C653F9CD5959}" dt="2022-10-06T14:43:50.114" v="6801" actId="1035"/>
          <ac:spMkLst>
            <pc:docMk/>
            <pc:sldMk cId="3412572535" sldId="2147375383"/>
            <ac:spMk id="11" creationId="{B448E095-BA57-2FB0-11C7-91864EFDA1C4}"/>
          </ac:spMkLst>
        </pc:spChg>
        <pc:spChg chg="mod">
          <ac:chgData name="Tanya Conner-Green" userId="e5a553c7-9f74-4977-aa13-7765d63dcb6f" providerId="ADAL" clId="{CC501747-BBAE-C94D-BD5E-C653F9CD5959}" dt="2022-10-06T14:43:50.114" v="6801" actId="1035"/>
          <ac:spMkLst>
            <pc:docMk/>
            <pc:sldMk cId="3412572535" sldId="2147375383"/>
            <ac:spMk id="1782" creationId="{00000000-0000-0000-0000-000000000000}"/>
          </ac:spMkLst>
        </pc:spChg>
      </pc:sldChg>
      <pc:sldChg chg="addSp delSp modSp mod modClrScheme modShow chgLayout">
        <pc:chgData name="Tanya Conner-Green" userId="e5a553c7-9f74-4977-aa13-7765d63dcb6f" providerId="ADAL" clId="{CC501747-BBAE-C94D-BD5E-C653F9CD5959}" dt="2022-10-06T16:49:59.693" v="7591" actId="729"/>
        <pc:sldMkLst>
          <pc:docMk/>
          <pc:sldMk cId="2048448764" sldId="2147375387"/>
        </pc:sldMkLst>
        <pc:spChg chg="add mod">
          <ac:chgData name="Tanya Conner-Green" userId="e5a553c7-9f74-4977-aa13-7765d63dcb6f" providerId="ADAL" clId="{CC501747-BBAE-C94D-BD5E-C653F9CD5959}" dt="2022-10-03T22:35:31.221" v="5948" actId="21"/>
          <ac:spMkLst>
            <pc:docMk/>
            <pc:sldMk cId="2048448764" sldId="2147375387"/>
            <ac:spMk id="2" creationId="{83F6BC5E-E671-88BA-1E79-0CAB751DD74B}"/>
          </ac:spMkLst>
        </pc:spChg>
        <pc:spChg chg="add mod ord">
          <ac:chgData name="Tanya Conner-Green" userId="e5a553c7-9f74-4977-aa13-7765d63dcb6f" providerId="ADAL" clId="{CC501747-BBAE-C94D-BD5E-C653F9CD5959}" dt="2022-10-03T22:35:34.358" v="5950" actId="20577"/>
          <ac:spMkLst>
            <pc:docMk/>
            <pc:sldMk cId="2048448764" sldId="2147375387"/>
            <ac:spMk id="5" creationId="{57D72391-3EF0-B536-8F28-7B29ABF2C67A}"/>
          </ac:spMkLst>
        </pc:spChg>
        <pc:spChg chg="add del mod ord">
          <ac:chgData name="Tanya Conner-Green" userId="e5a553c7-9f74-4977-aa13-7765d63dcb6f" providerId="ADAL" clId="{CC501747-BBAE-C94D-BD5E-C653F9CD5959}" dt="2022-10-03T22:35:38.635" v="5951" actId="478"/>
          <ac:spMkLst>
            <pc:docMk/>
            <pc:sldMk cId="2048448764" sldId="2147375387"/>
            <ac:spMk id="6" creationId="{E747C444-1EBF-EE2D-0B65-521DEED72911}"/>
          </ac:spMkLst>
        </pc:spChg>
        <pc:spChg chg="del mod">
          <ac:chgData name="Tanya Conner-Green" userId="e5a553c7-9f74-4977-aa13-7765d63dcb6f" providerId="ADAL" clId="{CC501747-BBAE-C94D-BD5E-C653F9CD5959}" dt="2022-10-03T21:09:39.870" v="5084"/>
          <ac:spMkLst>
            <pc:docMk/>
            <pc:sldMk cId="2048448764" sldId="2147375387"/>
            <ac:spMk id="116" creationId="{BAB37674-139A-ED70-6934-48059031BACC}"/>
          </ac:spMkLst>
        </pc:spChg>
      </pc:sldChg>
      <pc:sldChg chg="add">
        <pc:chgData name="Tanya Conner-Green" userId="e5a553c7-9f74-4977-aa13-7765d63dcb6f" providerId="ADAL" clId="{CC501747-BBAE-C94D-BD5E-C653F9CD5959}" dt="2022-10-12T17:52:10.789" v="7907"/>
        <pc:sldMkLst>
          <pc:docMk/>
          <pc:sldMk cId="1138169054" sldId="2147375391"/>
        </pc:sldMkLst>
      </pc:sldChg>
      <pc:sldChg chg="addSp delSp modSp del mod modClrScheme chgLayout modNotesTx">
        <pc:chgData name="Tanya Conner-Green" userId="e5a553c7-9f74-4977-aa13-7765d63dcb6f" providerId="ADAL" clId="{CC501747-BBAE-C94D-BD5E-C653F9CD5959}" dt="2022-10-12T17:51:58.012" v="7906" actId="2696"/>
        <pc:sldMkLst>
          <pc:docMk/>
          <pc:sldMk cId="2106429226" sldId="2147375391"/>
        </pc:sldMkLst>
        <pc:spChg chg="mod ord">
          <ac:chgData name="Tanya Conner-Green" userId="e5a553c7-9f74-4977-aa13-7765d63dcb6f" providerId="ADAL" clId="{CC501747-BBAE-C94D-BD5E-C653F9CD5959}" dt="2022-10-03T22:27:13.745" v="5867" actId="700"/>
          <ac:spMkLst>
            <pc:docMk/>
            <pc:sldMk cId="2106429226" sldId="2147375391"/>
            <ac:spMk id="2" creationId="{6EF0F477-792B-49FE-2346-952F9D379E72}"/>
          </ac:spMkLst>
        </pc:spChg>
        <pc:spChg chg="del mod ord">
          <ac:chgData name="Tanya Conner-Green" userId="e5a553c7-9f74-4977-aa13-7765d63dcb6f" providerId="ADAL" clId="{CC501747-BBAE-C94D-BD5E-C653F9CD5959}" dt="2022-10-03T20:56:21.406" v="5064" actId="700"/>
          <ac:spMkLst>
            <pc:docMk/>
            <pc:sldMk cId="2106429226" sldId="2147375391"/>
            <ac:spMk id="3" creationId="{97F2C56A-BAAC-703F-435B-96149DC303B6}"/>
          </ac:spMkLst>
        </pc:spChg>
        <pc:spChg chg="add del mod ord">
          <ac:chgData name="Tanya Conner-Green" userId="e5a553c7-9f74-4977-aa13-7765d63dcb6f" providerId="ADAL" clId="{CC501747-BBAE-C94D-BD5E-C653F9CD5959}" dt="2022-10-03T22:26:30.858" v="5861"/>
          <ac:spMkLst>
            <pc:docMk/>
            <pc:sldMk cId="2106429226" sldId="2147375391"/>
            <ac:spMk id="4" creationId="{8C25238C-18EA-A4C8-D4CD-0517D5761575}"/>
          </ac:spMkLst>
        </pc:spChg>
        <pc:spChg chg="add mod">
          <ac:chgData name="Tanya Conner-Green" userId="e5a553c7-9f74-4977-aa13-7765d63dcb6f" providerId="ADAL" clId="{CC501747-BBAE-C94D-BD5E-C653F9CD5959}" dt="2022-10-03T22:27:30.812" v="5870" actId="12"/>
          <ac:spMkLst>
            <pc:docMk/>
            <pc:sldMk cId="2106429226" sldId="2147375391"/>
            <ac:spMk id="7" creationId="{E140576E-7541-9560-AF6B-7E4895B3FC72}"/>
          </ac:spMkLst>
        </pc:spChg>
        <pc:picChg chg="add mod">
          <ac:chgData name="Tanya Conner-Green" userId="e5a553c7-9f74-4977-aa13-7765d63dcb6f" providerId="ADAL" clId="{CC501747-BBAE-C94D-BD5E-C653F9CD5959}" dt="2022-10-05T21:18:56.013" v="6118" actId="14100"/>
          <ac:picMkLst>
            <pc:docMk/>
            <pc:sldMk cId="2106429226" sldId="2147375391"/>
            <ac:picMk id="3" creationId="{D5FE1C55-9876-70CD-0FF0-F764304E9F47}"/>
          </ac:picMkLst>
        </pc:picChg>
        <pc:picChg chg="add del mod ord modCrop">
          <ac:chgData name="Tanya Conner-Green" userId="e5a553c7-9f74-4977-aa13-7765d63dcb6f" providerId="ADAL" clId="{CC501747-BBAE-C94D-BD5E-C653F9CD5959}" dt="2022-10-03T22:27:17.228" v="5868" actId="478"/>
          <ac:picMkLst>
            <pc:docMk/>
            <pc:sldMk cId="2106429226" sldId="2147375391"/>
            <ac:picMk id="5" creationId="{02B335F4-DD02-E0B2-9A00-B197E9F1A991}"/>
          </ac:picMkLst>
        </pc:picChg>
        <pc:picChg chg="add del mod">
          <ac:chgData name="Tanya Conner-Green" userId="e5a553c7-9f74-4977-aa13-7765d63dcb6f" providerId="ADAL" clId="{CC501747-BBAE-C94D-BD5E-C653F9CD5959}" dt="2022-10-05T21:18:20.011" v="6114" actId="478"/>
          <ac:picMkLst>
            <pc:docMk/>
            <pc:sldMk cId="2106429226" sldId="2147375391"/>
            <ac:picMk id="8" creationId="{16176687-6397-E925-929E-5F94E7BEA67A}"/>
          </ac:picMkLst>
        </pc:picChg>
      </pc:sldChg>
      <pc:sldChg chg="addSp delSp modSp mod modClrScheme chgLayout">
        <pc:chgData name="Tanya Conner-Green" userId="e5a553c7-9f74-4977-aa13-7765d63dcb6f" providerId="ADAL" clId="{CC501747-BBAE-C94D-BD5E-C653F9CD5959}" dt="2022-10-12T18:09:33.111" v="7976" actId="14100"/>
        <pc:sldMkLst>
          <pc:docMk/>
          <pc:sldMk cId="640288637" sldId="2147375394"/>
        </pc:sldMkLst>
        <pc:spChg chg="mod ord">
          <ac:chgData name="Tanya Conner-Green" userId="e5a553c7-9f74-4977-aa13-7765d63dcb6f" providerId="ADAL" clId="{CC501747-BBAE-C94D-BD5E-C653F9CD5959}" dt="2022-10-12T18:09:13.848" v="7971" actId="700"/>
          <ac:spMkLst>
            <pc:docMk/>
            <pc:sldMk cId="640288637" sldId="2147375394"/>
            <ac:spMk id="2" creationId="{6EF0F477-792B-49FE-2346-952F9D379E72}"/>
          </ac:spMkLst>
        </pc:spChg>
        <pc:spChg chg="add mod ord">
          <ac:chgData name="Tanya Conner-Green" userId="e5a553c7-9f74-4977-aa13-7765d63dcb6f" providerId="ADAL" clId="{CC501747-BBAE-C94D-BD5E-C653F9CD5959}" dt="2022-10-12T18:09:33.111" v="7976" actId="14100"/>
          <ac:spMkLst>
            <pc:docMk/>
            <pc:sldMk cId="640288637" sldId="2147375394"/>
            <ac:spMk id="6" creationId="{C0E82A11-F5BD-A14F-2FD8-C578A58850F2}"/>
          </ac:spMkLst>
        </pc:spChg>
        <pc:spChg chg="del mod">
          <ac:chgData name="Tanya Conner-Green" userId="e5a553c7-9f74-4977-aa13-7765d63dcb6f" providerId="ADAL" clId="{CC501747-BBAE-C94D-BD5E-C653F9CD5959}" dt="2022-10-12T18:09:21.744" v="7973" actId="478"/>
          <ac:spMkLst>
            <pc:docMk/>
            <pc:sldMk cId="640288637" sldId="2147375394"/>
            <ac:spMk id="9" creationId="{8F6E2024-53E3-C246-1204-42CB5FF5C975}"/>
          </ac:spMkLst>
        </pc:spChg>
      </pc:sldChg>
      <pc:sldChg chg="addSp modSp mod modClrScheme chgLayout modNotesTx">
        <pc:chgData name="Tanya Conner-Green" userId="e5a553c7-9f74-4977-aa13-7765d63dcb6f" providerId="ADAL" clId="{CC501747-BBAE-C94D-BD5E-C653F9CD5959}" dt="2022-10-03T22:13:46.016" v="5844" actId="1076"/>
        <pc:sldMkLst>
          <pc:docMk/>
          <pc:sldMk cId="4209931799" sldId="2147375400"/>
        </pc:sldMkLst>
        <pc:spChg chg="mod ord">
          <ac:chgData name="Tanya Conner-Green" userId="e5a553c7-9f74-4977-aa13-7765d63dcb6f" providerId="ADAL" clId="{CC501747-BBAE-C94D-BD5E-C653F9CD5959}" dt="2022-10-03T21:33:24.761" v="5556" actId="700"/>
          <ac:spMkLst>
            <pc:docMk/>
            <pc:sldMk cId="4209931799" sldId="2147375400"/>
            <ac:spMk id="2" creationId="{6EF0F477-792B-49FE-2346-952F9D379E72}"/>
          </ac:spMkLst>
        </pc:spChg>
        <pc:spChg chg="mod ord">
          <ac:chgData name="Tanya Conner-Green" userId="e5a553c7-9f74-4977-aa13-7765d63dcb6f" providerId="ADAL" clId="{CC501747-BBAE-C94D-BD5E-C653F9CD5959}" dt="2022-10-03T21:33:28.916" v="5557" actId="12"/>
          <ac:spMkLst>
            <pc:docMk/>
            <pc:sldMk cId="4209931799" sldId="2147375400"/>
            <ac:spMk id="3" creationId="{97F2C56A-BAAC-703F-435B-96149DC303B6}"/>
          </ac:spMkLst>
        </pc:spChg>
        <pc:picChg chg="add mod modCrop">
          <ac:chgData name="Tanya Conner-Green" userId="e5a553c7-9f74-4977-aa13-7765d63dcb6f" providerId="ADAL" clId="{CC501747-BBAE-C94D-BD5E-C653F9CD5959}" dt="2022-10-03T22:13:46.016" v="5844" actId="1076"/>
          <ac:picMkLst>
            <pc:docMk/>
            <pc:sldMk cId="4209931799" sldId="2147375400"/>
            <ac:picMk id="4" creationId="{173A2530-BAA7-5E8E-BC80-7A4D5C334CBA}"/>
          </ac:picMkLst>
        </pc:picChg>
      </pc:sldChg>
      <pc:sldChg chg="addSp delSp modSp mod modClrScheme chgLayout">
        <pc:chgData name="Tanya Conner-Green" userId="e5a553c7-9f74-4977-aa13-7765d63dcb6f" providerId="ADAL" clId="{CC501747-BBAE-C94D-BD5E-C653F9CD5959}" dt="2022-10-06T18:41:46.346" v="7669" actId="20577"/>
        <pc:sldMkLst>
          <pc:docMk/>
          <pc:sldMk cId="2748865370" sldId="2147375401"/>
        </pc:sldMkLst>
        <pc:spChg chg="mod ord">
          <ac:chgData name="Tanya Conner-Green" userId="e5a553c7-9f74-4977-aa13-7765d63dcb6f" providerId="ADAL" clId="{CC501747-BBAE-C94D-BD5E-C653F9CD5959}" dt="2022-10-06T14:58:54.110" v="7103"/>
          <ac:spMkLst>
            <pc:docMk/>
            <pc:sldMk cId="2748865370" sldId="2147375401"/>
            <ac:spMk id="2" creationId="{4D7F8287-FF2D-E5F2-31D5-09AA1B70FAFF}"/>
          </ac:spMkLst>
        </pc:spChg>
        <pc:spChg chg="add del mod ord">
          <ac:chgData name="Tanya Conner-Green" userId="e5a553c7-9f74-4977-aa13-7765d63dcb6f" providerId="ADAL" clId="{CC501747-BBAE-C94D-BD5E-C653F9CD5959}" dt="2022-10-06T14:58:26.174" v="7093" actId="700"/>
          <ac:spMkLst>
            <pc:docMk/>
            <pc:sldMk cId="2748865370" sldId="2147375401"/>
            <ac:spMk id="6" creationId="{09C8E5BF-204F-AF5F-1155-8045F9F1230C}"/>
          </ac:spMkLst>
        </pc:spChg>
        <pc:spChg chg="add del mod ord">
          <ac:chgData name="Tanya Conner-Green" userId="e5a553c7-9f74-4977-aa13-7765d63dcb6f" providerId="ADAL" clId="{CC501747-BBAE-C94D-BD5E-C653F9CD5959}" dt="2022-10-06T14:58:39.407" v="7098" actId="700"/>
          <ac:spMkLst>
            <pc:docMk/>
            <pc:sldMk cId="2748865370" sldId="2147375401"/>
            <ac:spMk id="8" creationId="{50FC84BE-431F-72EC-9F7E-65604E7BDCBB}"/>
          </ac:spMkLst>
        </pc:spChg>
        <pc:spChg chg="del mod">
          <ac:chgData name="Tanya Conner-Green" userId="e5a553c7-9f74-4977-aa13-7765d63dcb6f" providerId="ADAL" clId="{CC501747-BBAE-C94D-BD5E-C653F9CD5959}" dt="2022-10-06T18:41:01.686" v="7659" actId="478"/>
          <ac:spMkLst>
            <pc:docMk/>
            <pc:sldMk cId="2748865370" sldId="2147375401"/>
            <ac:spMk id="10" creationId="{DAB31988-9BE9-9273-9CC2-EDA395E369D9}"/>
          </ac:spMkLst>
        </pc:spChg>
        <pc:spChg chg="del mod">
          <ac:chgData name="Tanya Conner-Green" userId="e5a553c7-9f74-4977-aa13-7765d63dcb6f" providerId="ADAL" clId="{CC501747-BBAE-C94D-BD5E-C653F9CD5959}" dt="2022-10-06T14:59:09.357" v="7108"/>
          <ac:spMkLst>
            <pc:docMk/>
            <pc:sldMk cId="2748865370" sldId="2147375401"/>
            <ac:spMk id="11" creationId="{CAD12A68-C2EA-32D1-6BA6-759D883746E1}"/>
          </ac:spMkLst>
        </pc:spChg>
        <pc:spChg chg="add mod ord">
          <ac:chgData name="Tanya Conner-Green" userId="e5a553c7-9f74-4977-aa13-7765d63dcb6f" providerId="ADAL" clId="{CC501747-BBAE-C94D-BD5E-C653F9CD5959}" dt="2022-10-06T18:41:46.346" v="7669" actId="20577"/>
          <ac:spMkLst>
            <pc:docMk/>
            <pc:sldMk cId="2748865370" sldId="2147375401"/>
            <ac:spMk id="12" creationId="{4B677169-A283-6043-571B-435E01EABC32}"/>
          </ac:spMkLst>
        </pc:spChg>
        <pc:picChg chg="mod">
          <ac:chgData name="Tanya Conner-Green" userId="e5a553c7-9f74-4977-aa13-7765d63dcb6f" providerId="ADAL" clId="{CC501747-BBAE-C94D-BD5E-C653F9CD5959}" dt="2022-10-06T18:41:40.112" v="7668" actId="1076"/>
          <ac:picMkLst>
            <pc:docMk/>
            <pc:sldMk cId="2748865370" sldId="2147375401"/>
            <ac:picMk id="9" creationId="{42285329-A164-EC3C-A8E5-DFC903D8F0A0}"/>
          </ac:picMkLst>
        </pc:picChg>
      </pc:sldChg>
      <pc:sldChg chg="addSp delSp modSp mod modClrScheme chgLayout">
        <pc:chgData name="Tanya Conner-Green" userId="e5a553c7-9f74-4977-aa13-7765d63dcb6f" providerId="ADAL" clId="{CC501747-BBAE-C94D-BD5E-C653F9CD5959}" dt="2022-10-12T19:57:23.877" v="8985" actId="14100"/>
        <pc:sldMkLst>
          <pc:docMk/>
          <pc:sldMk cId="1320452131" sldId="2147375402"/>
        </pc:sldMkLst>
        <pc:spChg chg="mod ord">
          <ac:chgData name="Tanya Conner-Green" userId="e5a553c7-9f74-4977-aa13-7765d63dcb6f" providerId="ADAL" clId="{CC501747-BBAE-C94D-BD5E-C653F9CD5959}" dt="2022-10-12T19:47:58.648" v="8874" actId="403"/>
          <ac:spMkLst>
            <pc:docMk/>
            <pc:sldMk cId="1320452131" sldId="2147375402"/>
            <ac:spMk id="2" creationId="{C9C69764-0564-4136-5357-0D0909C699B8}"/>
          </ac:spMkLst>
        </pc:spChg>
        <pc:spChg chg="add del mod ord">
          <ac:chgData name="Tanya Conner-Green" userId="e5a553c7-9f74-4977-aa13-7765d63dcb6f" providerId="ADAL" clId="{CC501747-BBAE-C94D-BD5E-C653F9CD5959}" dt="2022-10-12T19:49:29.427" v="8886" actId="478"/>
          <ac:spMkLst>
            <pc:docMk/>
            <pc:sldMk cId="1320452131" sldId="2147375402"/>
            <ac:spMk id="3" creationId="{E89D7280-04F5-FE9A-96E1-43A0A7FB09D8}"/>
          </ac:spMkLst>
        </pc:spChg>
        <pc:spChg chg="del mod">
          <ac:chgData name="Tanya Conner-Green" userId="e5a553c7-9f74-4977-aa13-7765d63dcb6f" providerId="ADAL" clId="{CC501747-BBAE-C94D-BD5E-C653F9CD5959}" dt="2022-10-12T19:49:29.678" v="8888"/>
          <ac:spMkLst>
            <pc:docMk/>
            <pc:sldMk cId="1320452131" sldId="2147375402"/>
            <ac:spMk id="4" creationId="{9ED0B3F4-2DE7-DDD0-D592-4135C5E0C703}"/>
          </ac:spMkLst>
        </pc:spChg>
        <pc:spChg chg="mod">
          <ac:chgData name="Tanya Conner-Green" userId="e5a553c7-9f74-4977-aa13-7765d63dcb6f" providerId="ADAL" clId="{CC501747-BBAE-C94D-BD5E-C653F9CD5959}" dt="2022-10-12T19:57:20.681" v="8984" actId="14100"/>
          <ac:spMkLst>
            <pc:docMk/>
            <pc:sldMk cId="1320452131" sldId="2147375402"/>
            <ac:spMk id="6" creationId="{A05D2831-7406-6B85-22FC-0DFC0EF9F21E}"/>
          </ac:spMkLst>
        </pc:spChg>
        <pc:spChg chg="mod">
          <ac:chgData name="Tanya Conner-Green" userId="e5a553c7-9f74-4977-aa13-7765d63dcb6f" providerId="ADAL" clId="{CC501747-BBAE-C94D-BD5E-C653F9CD5959}" dt="2022-10-12T19:50:35.280" v="8895" actId="1076"/>
          <ac:spMkLst>
            <pc:docMk/>
            <pc:sldMk cId="1320452131" sldId="2147375402"/>
            <ac:spMk id="21" creationId="{DB199C5F-D13C-AB5E-21B6-581850E4A676}"/>
          </ac:spMkLst>
        </pc:spChg>
        <pc:spChg chg="mod">
          <ac:chgData name="Tanya Conner-Green" userId="e5a553c7-9f74-4977-aa13-7765d63dcb6f" providerId="ADAL" clId="{CC501747-BBAE-C94D-BD5E-C653F9CD5959}" dt="2022-10-12T19:57:23.877" v="8985" actId="14100"/>
          <ac:spMkLst>
            <pc:docMk/>
            <pc:sldMk cId="1320452131" sldId="2147375402"/>
            <ac:spMk id="25" creationId="{3B141586-BBA8-A271-CDB3-F2194781D935}"/>
          </ac:spMkLst>
        </pc:spChg>
        <pc:spChg chg="mod">
          <ac:chgData name="Tanya Conner-Green" userId="e5a553c7-9f74-4977-aa13-7765d63dcb6f" providerId="ADAL" clId="{CC501747-BBAE-C94D-BD5E-C653F9CD5959}" dt="2022-10-12T19:51:02.886" v="8908" actId="1035"/>
          <ac:spMkLst>
            <pc:docMk/>
            <pc:sldMk cId="1320452131" sldId="2147375402"/>
            <ac:spMk id="26" creationId="{56795164-5FD0-7AA2-DA56-E930437CF938}"/>
          </ac:spMkLst>
        </pc:spChg>
        <pc:spChg chg="mod">
          <ac:chgData name="Tanya Conner-Green" userId="e5a553c7-9f74-4977-aa13-7765d63dcb6f" providerId="ADAL" clId="{CC501747-BBAE-C94D-BD5E-C653F9CD5959}" dt="2022-10-12T19:51:02.886" v="8908" actId="1035"/>
          <ac:spMkLst>
            <pc:docMk/>
            <pc:sldMk cId="1320452131" sldId="2147375402"/>
            <ac:spMk id="28" creationId="{1B2EAB27-96FB-36C0-D970-823D28B19D66}"/>
          </ac:spMkLst>
        </pc:spChg>
        <pc:spChg chg="mod">
          <ac:chgData name="Tanya Conner-Green" userId="e5a553c7-9f74-4977-aa13-7765d63dcb6f" providerId="ADAL" clId="{CC501747-BBAE-C94D-BD5E-C653F9CD5959}" dt="2022-10-12T19:50:51.827" v="8896" actId="1076"/>
          <ac:spMkLst>
            <pc:docMk/>
            <pc:sldMk cId="1320452131" sldId="2147375402"/>
            <ac:spMk id="31" creationId="{BB0536EC-9983-886F-CF19-9B96D0A372BC}"/>
          </ac:spMkLst>
        </pc:spChg>
        <pc:grpChg chg="mod">
          <ac:chgData name="Tanya Conner-Green" userId="e5a553c7-9f74-4977-aa13-7765d63dcb6f" providerId="ADAL" clId="{CC501747-BBAE-C94D-BD5E-C653F9CD5959}" dt="2022-10-12T19:50:35.280" v="8895" actId="1076"/>
          <ac:grpSpMkLst>
            <pc:docMk/>
            <pc:sldMk cId="1320452131" sldId="2147375402"/>
            <ac:grpSpMk id="29" creationId="{14957B6F-6CC6-C047-B3A1-AC18DC786FF8}"/>
          </ac:grpSpMkLst>
        </pc:grpChg>
        <pc:cxnChg chg="mod">
          <ac:chgData name="Tanya Conner-Green" userId="e5a553c7-9f74-4977-aa13-7765d63dcb6f" providerId="ADAL" clId="{CC501747-BBAE-C94D-BD5E-C653F9CD5959}" dt="2022-10-12T19:50:51.827" v="8896" actId="1076"/>
          <ac:cxnSpMkLst>
            <pc:docMk/>
            <pc:sldMk cId="1320452131" sldId="2147375402"/>
            <ac:cxnSpMk id="33" creationId="{8733DD4D-3A7C-112D-CEC0-103786F3FB53}"/>
          </ac:cxnSpMkLst>
        </pc:cxnChg>
      </pc:sldChg>
      <pc:sldChg chg="addSp delSp modSp mod modClrScheme chgLayout modNotes">
        <pc:chgData name="Tanya Conner-Green" userId="e5a553c7-9f74-4977-aa13-7765d63dcb6f" providerId="ADAL" clId="{CC501747-BBAE-C94D-BD5E-C653F9CD5959}" dt="2022-10-06T15:14:30.572" v="7420" actId="478"/>
        <pc:sldMkLst>
          <pc:docMk/>
          <pc:sldMk cId="0" sldId="2147375403"/>
        </pc:sldMkLst>
        <pc:spChg chg="add mod ord">
          <ac:chgData name="Tanya Conner-Green" userId="e5a553c7-9f74-4977-aa13-7765d63dcb6f" providerId="ADAL" clId="{CC501747-BBAE-C94D-BD5E-C653F9CD5959}" dt="2022-10-06T15:14:27.172" v="7419"/>
          <ac:spMkLst>
            <pc:docMk/>
            <pc:sldMk cId="0" sldId="2147375403"/>
            <ac:spMk id="2" creationId="{4B021A00-89D4-FEAB-9F00-39A3E7724433}"/>
          </ac:spMkLst>
        </pc:spChg>
        <pc:spChg chg="mod topLvl">
          <ac:chgData name="Tanya Conner-Green" userId="e5a553c7-9f74-4977-aa13-7765d63dcb6f" providerId="ADAL" clId="{CC501747-BBAE-C94D-BD5E-C653F9CD5959}" dt="2022-08-08T20:41:07.147" v="1634" actId="164"/>
          <ac:spMkLst>
            <pc:docMk/>
            <pc:sldMk cId="0" sldId="2147375403"/>
            <ac:spMk id="3" creationId="{3E170B42-E729-EE67-F937-576C239B3D0A}"/>
          </ac:spMkLst>
        </pc:spChg>
        <pc:spChg chg="add del mod ord">
          <ac:chgData name="Tanya Conner-Green" userId="e5a553c7-9f74-4977-aa13-7765d63dcb6f" providerId="ADAL" clId="{CC501747-BBAE-C94D-BD5E-C653F9CD5959}" dt="2022-10-06T15:14:30.572" v="7420" actId="478"/>
          <ac:spMkLst>
            <pc:docMk/>
            <pc:sldMk cId="0" sldId="2147375403"/>
            <ac:spMk id="4" creationId="{C779CED3-81E1-DB86-DB88-1FB603380AEF}"/>
          </ac:spMkLst>
        </pc:spChg>
        <pc:spChg chg="del mod ord">
          <ac:chgData name="Tanya Conner-Green" userId="e5a553c7-9f74-4977-aa13-7765d63dcb6f" providerId="ADAL" clId="{CC501747-BBAE-C94D-BD5E-C653F9CD5959}" dt="2022-10-06T15:14:25.554" v="7418" actId="700"/>
          <ac:spMkLst>
            <pc:docMk/>
            <pc:sldMk cId="0" sldId="2147375403"/>
            <ac:spMk id="13" creationId="{23A2E0AF-B4C3-F609-1FB4-AA886A327716}"/>
          </ac:spMkLst>
        </pc:spChg>
        <pc:spChg chg="del mod">
          <ac:chgData name="Tanya Conner-Green" userId="e5a553c7-9f74-4977-aa13-7765d63dcb6f" providerId="ADAL" clId="{CC501747-BBAE-C94D-BD5E-C653F9CD5959}" dt="2022-08-08T20:17:08.691" v="1422" actId="478"/>
          <ac:spMkLst>
            <pc:docMk/>
            <pc:sldMk cId="0" sldId="2147375403"/>
            <ac:spMk id="14" creationId="{ADBA28D7-7037-AD02-BF96-C47DF6181614}"/>
          </ac:spMkLst>
        </pc:spChg>
        <pc:spChg chg="del mod">
          <ac:chgData name="Tanya Conner-Green" userId="e5a553c7-9f74-4977-aa13-7765d63dcb6f" providerId="ADAL" clId="{CC501747-BBAE-C94D-BD5E-C653F9CD5959}" dt="2022-08-08T20:17:10.264" v="1423" actId="478"/>
          <ac:spMkLst>
            <pc:docMk/>
            <pc:sldMk cId="0" sldId="2147375403"/>
            <ac:spMk id="16" creationId="{9EF9D7DF-CA54-7763-01FC-6104EA3882F7}"/>
          </ac:spMkLst>
        </pc:spChg>
        <pc:spChg chg="mod topLvl">
          <ac:chgData name="Tanya Conner-Green" userId="e5a553c7-9f74-4977-aa13-7765d63dcb6f" providerId="ADAL" clId="{CC501747-BBAE-C94D-BD5E-C653F9CD5959}" dt="2022-08-08T22:39:48.417" v="2827" actId="2085"/>
          <ac:spMkLst>
            <pc:docMk/>
            <pc:sldMk cId="0" sldId="2147375403"/>
            <ac:spMk id="17" creationId="{DB3A122D-4050-70A5-FE30-2A528C799633}"/>
          </ac:spMkLst>
        </pc:spChg>
        <pc:spChg chg="mod">
          <ac:chgData name="Tanya Conner-Green" userId="e5a553c7-9f74-4977-aa13-7765d63dcb6f" providerId="ADAL" clId="{CC501747-BBAE-C94D-BD5E-C653F9CD5959}" dt="2022-08-08T20:16:38.066" v="1418" actId="164"/>
          <ac:spMkLst>
            <pc:docMk/>
            <pc:sldMk cId="0" sldId="2147375403"/>
            <ac:spMk id="39" creationId="{7C2CFAEE-B8F2-22B5-F342-2BAB07F9597F}"/>
          </ac:spMkLst>
        </pc:spChg>
        <pc:spChg chg="mod">
          <ac:chgData name="Tanya Conner-Green" userId="e5a553c7-9f74-4977-aa13-7765d63dcb6f" providerId="ADAL" clId="{CC501747-BBAE-C94D-BD5E-C653F9CD5959}" dt="2022-08-08T20:16:38.066" v="1418" actId="164"/>
          <ac:spMkLst>
            <pc:docMk/>
            <pc:sldMk cId="0" sldId="2147375403"/>
            <ac:spMk id="40" creationId="{E5CEB4B0-3743-8889-749E-CD16A9A4FD41}"/>
          </ac:spMkLst>
        </pc:spChg>
        <pc:spChg chg="mod">
          <ac:chgData name="Tanya Conner-Green" userId="e5a553c7-9f74-4977-aa13-7765d63dcb6f" providerId="ADAL" clId="{CC501747-BBAE-C94D-BD5E-C653F9CD5959}" dt="2022-08-08T20:16:38.066" v="1418" actId="164"/>
          <ac:spMkLst>
            <pc:docMk/>
            <pc:sldMk cId="0" sldId="2147375403"/>
            <ac:spMk id="41" creationId="{36FE3C86-ED0A-67EF-2DED-A174F9AB1C32}"/>
          </ac:spMkLst>
        </pc:spChg>
        <pc:spChg chg="mod">
          <ac:chgData name="Tanya Conner-Green" userId="e5a553c7-9f74-4977-aa13-7765d63dcb6f" providerId="ADAL" clId="{CC501747-BBAE-C94D-BD5E-C653F9CD5959}" dt="2022-08-08T20:16:38.066" v="1418" actId="164"/>
          <ac:spMkLst>
            <pc:docMk/>
            <pc:sldMk cId="0" sldId="2147375403"/>
            <ac:spMk id="42" creationId="{8C04B1C8-2CBB-7D8D-88EE-ABCBC469E81A}"/>
          </ac:spMkLst>
        </pc:spChg>
        <pc:spChg chg="mod">
          <ac:chgData name="Tanya Conner-Green" userId="e5a553c7-9f74-4977-aa13-7765d63dcb6f" providerId="ADAL" clId="{CC501747-BBAE-C94D-BD5E-C653F9CD5959}" dt="2022-08-08T20:16:38.066" v="1418" actId="164"/>
          <ac:spMkLst>
            <pc:docMk/>
            <pc:sldMk cId="0" sldId="2147375403"/>
            <ac:spMk id="43" creationId="{139D3823-E027-E399-7209-6D339F59683C}"/>
          </ac:spMkLst>
        </pc:spChg>
        <pc:spChg chg="mod">
          <ac:chgData name="Tanya Conner-Green" userId="e5a553c7-9f74-4977-aa13-7765d63dcb6f" providerId="ADAL" clId="{CC501747-BBAE-C94D-BD5E-C653F9CD5959}" dt="2022-08-08T20:16:38.066" v="1418" actId="164"/>
          <ac:spMkLst>
            <pc:docMk/>
            <pc:sldMk cId="0" sldId="2147375403"/>
            <ac:spMk id="44" creationId="{BC5EE8CA-31E3-4AD5-0989-19579F674447}"/>
          </ac:spMkLst>
        </pc:spChg>
        <pc:spChg chg="mod">
          <ac:chgData name="Tanya Conner-Green" userId="e5a553c7-9f74-4977-aa13-7765d63dcb6f" providerId="ADAL" clId="{CC501747-BBAE-C94D-BD5E-C653F9CD5959}" dt="2022-08-08T20:16:38.066" v="1418" actId="164"/>
          <ac:spMkLst>
            <pc:docMk/>
            <pc:sldMk cId="0" sldId="2147375403"/>
            <ac:spMk id="45" creationId="{3169671E-C3AB-6D0D-5848-5AAD57AEC4AF}"/>
          </ac:spMkLst>
        </pc:spChg>
        <pc:spChg chg="mod">
          <ac:chgData name="Tanya Conner-Green" userId="e5a553c7-9f74-4977-aa13-7765d63dcb6f" providerId="ADAL" clId="{CC501747-BBAE-C94D-BD5E-C653F9CD5959}" dt="2022-08-08T20:16:38.066" v="1418" actId="164"/>
          <ac:spMkLst>
            <pc:docMk/>
            <pc:sldMk cId="0" sldId="2147375403"/>
            <ac:spMk id="46" creationId="{1B783919-17D1-D616-979A-517E9EC60943}"/>
          </ac:spMkLst>
        </pc:spChg>
        <pc:spChg chg="mod">
          <ac:chgData name="Tanya Conner-Green" userId="e5a553c7-9f74-4977-aa13-7765d63dcb6f" providerId="ADAL" clId="{CC501747-BBAE-C94D-BD5E-C653F9CD5959}" dt="2022-08-08T20:16:38.066" v="1418" actId="164"/>
          <ac:spMkLst>
            <pc:docMk/>
            <pc:sldMk cId="0" sldId="2147375403"/>
            <ac:spMk id="47" creationId="{1DB41EC6-020A-45F4-1ED6-D7C2014A18B5}"/>
          </ac:spMkLst>
        </pc:spChg>
        <pc:spChg chg="mod">
          <ac:chgData name="Tanya Conner-Green" userId="e5a553c7-9f74-4977-aa13-7765d63dcb6f" providerId="ADAL" clId="{CC501747-BBAE-C94D-BD5E-C653F9CD5959}" dt="2022-08-08T20:16:38.066" v="1418" actId="164"/>
          <ac:spMkLst>
            <pc:docMk/>
            <pc:sldMk cId="0" sldId="2147375403"/>
            <ac:spMk id="48" creationId="{0E0179FE-F7C4-B9C4-B685-6CBDF247E844}"/>
          </ac:spMkLst>
        </pc:spChg>
        <pc:spChg chg="mod">
          <ac:chgData name="Tanya Conner-Green" userId="e5a553c7-9f74-4977-aa13-7765d63dcb6f" providerId="ADAL" clId="{CC501747-BBAE-C94D-BD5E-C653F9CD5959}" dt="2022-08-08T20:16:38.066" v="1418" actId="164"/>
          <ac:spMkLst>
            <pc:docMk/>
            <pc:sldMk cId="0" sldId="2147375403"/>
            <ac:spMk id="49" creationId="{F1F2551A-6985-5F40-944F-8F6559709AAD}"/>
          </ac:spMkLst>
        </pc:spChg>
        <pc:spChg chg="mod">
          <ac:chgData name="Tanya Conner-Green" userId="e5a553c7-9f74-4977-aa13-7765d63dcb6f" providerId="ADAL" clId="{CC501747-BBAE-C94D-BD5E-C653F9CD5959}" dt="2022-08-08T20:16:38.066" v="1418" actId="164"/>
          <ac:spMkLst>
            <pc:docMk/>
            <pc:sldMk cId="0" sldId="2147375403"/>
            <ac:spMk id="50" creationId="{CEC7F75B-DC81-C622-D5EA-CAAFC4B56FD6}"/>
          </ac:spMkLst>
        </pc:spChg>
        <pc:spChg chg="mod">
          <ac:chgData name="Tanya Conner-Green" userId="e5a553c7-9f74-4977-aa13-7765d63dcb6f" providerId="ADAL" clId="{CC501747-BBAE-C94D-BD5E-C653F9CD5959}" dt="2022-08-08T20:16:38.066" v="1418" actId="164"/>
          <ac:spMkLst>
            <pc:docMk/>
            <pc:sldMk cId="0" sldId="2147375403"/>
            <ac:spMk id="52" creationId="{D844054E-535D-C6B3-C8AA-742B9147FEEF}"/>
          </ac:spMkLst>
        </pc:spChg>
        <pc:spChg chg="mod topLvl">
          <ac:chgData name="Tanya Conner-Green" userId="e5a553c7-9f74-4977-aa13-7765d63dcb6f" providerId="ADAL" clId="{CC501747-BBAE-C94D-BD5E-C653F9CD5959}" dt="2022-08-08T22:39:39.750" v="2825" actId="2085"/>
          <ac:spMkLst>
            <pc:docMk/>
            <pc:sldMk cId="0" sldId="2147375403"/>
            <ac:spMk id="56" creationId="{E92EB0CF-C459-194E-1C51-73849502E8BD}"/>
          </ac:spMkLst>
        </pc:spChg>
        <pc:spChg chg="mod topLvl">
          <ac:chgData name="Tanya Conner-Green" userId="e5a553c7-9f74-4977-aa13-7765d63dcb6f" providerId="ADAL" clId="{CC501747-BBAE-C94D-BD5E-C653F9CD5959}" dt="2022-08-08T22:39:39.750" v="2825" actId="2085"/>
          <ac:spMkLst>
            <pc:docMk/>
            <pc:sldMk cId="0" sldId="2147375403"/>
            <ac:spMk id="57" creationId="{A5C8D696-8829-BBE9-7479-C229FDB0049B}"/>
          </ac:spMkLst>
        </pc:spChg>
        <pc:spChg chg="mod topLvl">
          <ac:chgData name="Tanya Conner-Green" userId="e5a553c7-9f74-4977-aa13-7765d63dcb6f" providerId="ADAL" clId="{CC501747-BBAE-C94D-BD5E-C653F9CD5959}" dt="2022-08-08T22:39:39.750" v="2825" actId="2085"/>
          <ac:spMkLst>
            <pc:docMk/>
            <pc:sldMk cId="0" sldId="2147375403"/>
            <ac:spMk id="58" creationId="{9EB852B9-3E98-FB74-98B5-55D71D5B39B0}"/>
          </ac:spMkLst>
        </pc:spChg>
        <pc:spChg chg="mod topLvl">
          <ac:chgData name="Tanya Conner-Green" userId="e5a553c7-9f74-4977-aa13-7765d63dcb6f" providerId="ADAL" clId="{CC501747-BBAE-C94D-BD5E-C653F9CD5959}" dt="2022-08-08T22:39:39.750" v="2825" actId="2085"/>
          <ac:spMkLst>
            <pc:docMk/>
            <pc:sldMk cId="0" sldId="2147375403"/>
            <ac:spMk id="59" creationId="{4006614A-647D-7190-0C32-EF2B88A0567D}"/>
          </ac:spMkLst>
        </pc:spChg>
        <pc:spChg chg="add mod topLvl">
          <ac:chgData name="Tanya Conner-Green" userId="e5a553c7-9f74-4977-aa13-7765d63dcb6f" providerId="ADAL" clId="{CC501747-BBAE-C94D-BD5E-C653F9CD5959}" dt="2022-08-08T20:45:51.343" v="1671" actId="164"/>
          <ac:spMkLst>
            <pc:docMk/>
            <pc:sldMk cId="0" sldId="2147375403"/>
            <ac:spMk id="60" creationId="{9D3334A7-9884-303A-4F2C-F2318F11890C}"/>
          </ac:spMkLst>
        </pc:spChg>
        <pc:spChg chg="add mod topLvl">
          <ac:chgData name="Tanya Conner-Green" userId="e5a553c7-9f74-4977-aa13-7765d63dcb6f" providerId="ADAL" clId="{CC501747-BBAE-C94D-BD5E-C653F9CD5959}" dt="2022-08-08T20:45:51.343" v="1671" actId="164"/>
          <ac:spMkLst>
            <pc:docMk/>
            <pc:sldMk cId="0" sldId="2147375403"/>
            <ac:spMk id="61" creationId="{72AB42DB-D008-D789-6F13-D84CE30FEF6D}"/>
          </ac:spMkLst>
        </pc:spChg>
        <pc:spChg chg="mod topLvl">
          <ac:chgData name="Tanya Conner-Green" userId="e5a553c7-9f74-4977-aa13-7765d63dcb6f" providerId="ADAL" clId="{CC501747-BBAE-C94D-BD5E-C653F9CD5959}" dt="2022-08-08T22:39:39.750" v="2825" actId="2085"/>
          <ac:spMkLst>
            <pc:docMk/>
            <pc:sldMk cId="0" sldId="2147375403"/>
            <ac:spMk id="63" creationId="{49313FD9-7FCA-E322-9737-6B343F6D059A}"/>
          </ac:spMkLst>
        </pc:spChg>
        <pc:spChg chg="mod">
          <ac:chgData name="Tanya Conner-Green" userId="e5a553c7-9f74-4977-aa13-7765d63dcb6f" providerId="ADAL" clId="{CC501747-BBAE-C94D-BD5E-C653F9CD5959}" dt="2022-08-08T20:16:38.066" v="1418" actId="164"/>
          <ac:spMkLst>
            <pc:docMk/>
            <pc:sldMk cId="0" sldId="2147375403"/>
            <ac:spMk id="64" creationId="{C1FD99BE-1DFF-301C-608B-4CD88DD22DD8}"/>
          </ac:spMkLst>
        </pc:spChg>
        <pc:spChg chg="del mod topLvl">
          <ac:chgData name="Tanya Conner-Green" userId="e5a553c7-9f74-4977-aa13-7765d63dcb6f" providerId="ADAL" clId="{CC501747-BBAE-C94D-BD5E-C653F9CD5959}" dt="2022-08-08T20:43:51.360" v="1650" actId="478"/>
          <ac:spMkLst>
            <pc:docMk/>
            <pc:sldMk cId="0" sldId="2147375403"/>
            <ac:spMk id="65" creationId="{F11271A5-982D-E199-E748-BB141865B402}"/>
          </ac:spMkLst>
        </pc:spChg>
        <pc:spChg chg="del mod topLvl">
          <ac:chgData name="Tanya Conner-Green" userId="e5a553c7-9f74-4977-aa13-7765d63dcb6f" providerId="ADAL" clId="{CC501747-BBAE-C94D-BD5E-C653F9CD5959}" dt="2022-08-08T20:43:51.360" v="1650" actId="478"/>
          <ac:spMkLst>
            <pc:docMk/>
            <pc:sldMk cId="0" sldId="2147375403"/>
            <ac:spMk id="66" creationId="{D4BA723C-FEED-249C-05C0-2F4A6CF22907}"/>
          </ac:spMkLst>
        </pc:spChg>
        <pc:spChg chg="del mod topLvl">
          <ac:chgData name="Tanya Conner-Green" userId="e5a553c7-9f74-4977-aa13-7765d63dcb6f" providerId="ADAL" clId="{CC501747-BBAE-C94D-BD5E-C653F9CD5959}" dt="2022-08-08T20:43:51.360" v="1650" actId="478"/>
          <ac:spMkLst>
            <pc:docMk/>
            <pc:sldMk cId="0" sldId="2147375403"/>
            <ac:spMk id="67" creationId="{DD046FED-5F00-E74A-9476-B50021A73446}"/>
          </ac:spMkLst>
        </pc:spChg>
        <pc:spChg chg="del mod topLvl">
          <ac:chgData name="Tanya Conner-Green" userId="e5a553c7-9f74-4977-aa13-7765d63dcb6f" providerId="ADAL" clId="{CC501747-BBAE-C94D-BD5E-C653F9CD5959}" dt="2022-08-08T20:43:51.360" v="1650" actId="478"/>
          <ac:spMkLst>
            <pc:docMk/>
            <pc:sldMk cId="0" sldId="2147375403"/>
            <ac:spMk id="68" creationId="{2DA42EE1-A494-53AD-98FD-47F0B9D2BD04}"/>
          </ac:spMkLst>
        </pc:spChg>
        <pc:spChg chg="del mod topLvl">
          <ac:chgData name="Tanya Conner-Green" userId="e5a553c7-9f74-4977-aa13-7765d63dcb6f" providerId="ADAL" clId="{CC501747-BBAE-C94D-BD5E-C653F9CD5959}" dt="2022-08-08T20:43:51.360" v="1650" actId="478"/>
          <ac:spMkLst>
            <pc:docMk/>
            <pc:sldMk cId="0" sldId="2147375403"/>
            <ac:spMk id="69" creationId="{A3ECFB29-D6B7-B591-A6D9-7B9E7CC43640}"/>
          </ac:spMkLst>
        </pc:spChg>
        <pc:spChg chg="del mod topLvl">
          <ac:chgData name="Tanya Conner-Green" userId="e5a553c7-9f74-4977-aa13-7765d63dcb6f" providerId="ADAL" clId="{CC501747-BBAE-C94D-BD5E-C653F9CD5959}" dt="2022-08-08T20:43:51.360" v="1650" actId="478"/>
          <ac:spMkLst>
            <pc:docMk/>
            <pc:sldMk cId="0" sldId="2147375403"/>
            <ac:spMk id="70" creationId="{5C3C8C5C-E566-36A4-493C-2025CC6439EA}"/>
          </ac:spMkLst>
        </pc:spChg>
        <pc:spChg chg="mod topLvl">
          <ac:chgData name="Tanya Conner-Green" userId="e5a553c7-9f74-4977-aa13-7765d63dcb6f" providerId="ADAL" clId="{CC501747-BBAE-C94D-BD5E-C653F9CD5959}" dt="2022-08-08T20:21:09.447" v="1475" actId="165"/>
          <ac:spMkLst>
            <pc:docMk/>
            <pc:sldMk cId="0" sldId="2147375403"/>
            <ac:spMk id="72" creationId="{C0F856B5-3252-05E9-8DC4-89E4F9479D8E}"/>
          </ac:spMkLst>
        </pc:spChg>
        <pc:spChg chg="del mod topLvl">
          <ac:chgData name="Tanya Conner-Green" userId="e5a553c7-9f74-4977-aa13-7765d63dcb6f" providerId="ADAL" clId="{CC501747-BBAE-C94D-BD5E-C653F9CD5959}" dt="2022-08-08T20:19:23.036" v="1454" actId="478"/>
          <ac:spMkLst>
            <pc:docMk/>
            <pc:sldMk cId="0" sldId="2147375403"/>
            <ac:spMk id="73" creationId="{BE18AE08-AC50-E011-5AB6-85751A1C403F}"/>
          </ac:spMkLst>
        </pc:spChg>
        <pc:spChg chg="mod topLvl">
          <ac:chgData name="Tanya Conner-Green" userId="e5a553c7-9f74-4977-aa13-7765d63dcb6f" providerId="ADAL" clId="{CC501747-BBAE-C94D-BD5E-C653F9CD5959}" dt="2022-08-08T20:21:09.447" v="1475" actId="165"/>
          <ac:spMkLst>
            <pc:docMk/>
            <pc:sldMk cId="0" sldId="2147375403"/>
            <ac:spMk id="74" creationId="{B32013F4-97CD-E67F-9A0A-96F59A8B85B2}"/>
          </ac:spMkLst>
        </pc:spChg>
        <pc:spChg chg="del mod topLvl">
          <ac:chgData name="Tanya Conner-Green" userId="e5a553c7-9f74-4977-aa13-7765d63dcb6f" providerId="ADAL" clId="{CC501747-BBAE-C94D-BD5E-C653F9CD5959}" dt="2022-08-08T20:19:25.939" v="1456" actId="478"/>
          <ac:spMkLst>
            <pc:docMk/>
            <pc:sldMk cId="0" sldId="2147375403"/>
            <ac:spMk id="75" creationId="{2A6B36D2-C6C0-28E9-A26E-550AB5E2D7FC}"/>
          </ac:spMkLst>
        </pc:spChg>
        <pc:spChg chg="del mod topLvl">
          <ac:chgData name="Tanya Conner-Green" userId="e5a553c7-9f74-4977-aa13-7765d63dcb6f" providerId="ADAL" clId="{CC501747-BBAE-C94D-BD5E-C653F9CD5959}" dt="2022-08-08T20:19:23.712" v="1455" actId="478"/>
          <ac:spMkLst>
            <pc:docMk/>
            <pc:sldMk cId="0" sldId="2147375403"/>
            <ac:spMk id="76" creationId="{8541766D-0944-E100-D5E9-8AD2984DE49B}"/>
          </ac:spMkLst>
        </pc:spChg>
        <pc:spChg chg="del mod topLvl">
          <ac:chgData name="Tanya Conner-Green" userId="e5a553c7-9f74-4977-aa13-7765d63dcb6f" providerId="ADAL" clId="{CC501747-BBAE-C94D-BD5E-C653F9CD5959}" dt="2022-08-08T20:19:22.092" v="1453" actId="478"/>
          <ac:spMkLst>
            <pc:docMk/>
            <pc:sldMk cId="0" sldId="2147375403"/>
            <ac:spMk id="77" creationId="{A9EC30AD-8A59-9926-36F3-F73F44D8559E}"/>
          </ac:spMkLst>
        </pc:spChg>
        <pc:spChg chg="mod topLvl">
          <ac:chgData name="Tanya Conner-Green" userId="e5a553c7-9f74-4977-aa13-7765d63dcb6f" providerId="ADAL" clId="{CC501747-BBAE-C94D-BD5E-C653F9CD5959}" dt="2022-08-08T20:21:09.447" v="1475" actId="165"/>
          <ac:spMkLst>
            <pc:docMk/>
            <pc:sldMk cId="0" sldId="2147375403"/>
            <ac:spMk id="79" creationId="{5EB2772D-DB82-4D83-EEB1-622495028262}"/>
          </ac:spMkLst>
        </pc:spChg>
        <pc:spChg chg="del mod topLvl">
          <ac:chgData name="Tanya Conner-Green" userId="e5a553c7-9f74-4977-aa13-7765d63dcb6f" providerId="ADAL" clId="{CC501747-BBAE-C94D-BD5E-C653F9CD5959}" dt="2022-08-08T20:19:31.731" v="1459" actId="478"/>
          <ac:spMkLst>
            <pc:docMk/>
            <pc:sldMk cId="0" sldId="2147375403"/>
            <ac:spMk id="80" creationId="{17116B20-0B03-A2AB-CFEF-ACE9836DD32E}"/>
          </ac:spMkLst>
        </pc:spChg>
        <pc:spChg chg="mod topLvl">
          <ac:chgData name="Tanya Conner-Green" userId="e5a553c7-9f74-4977-aa13-7765d63dcb6f" providerId="ADAL" clId="{CC501747-BBAE-C94D-BD5E-C653F9CD5959}" dt="2022-08-08T20:21:09.447" v="1475" actId="165"/>
          <ac:spMkLst>
            <pc:docMk/>
            <pc:sldMk cId="0" sldId="2147375403"/>
            <ac:spMk id="81" creationId="{39E7F06C-58D2-3341-0F19-F825FB7E5587}"/>
          </ac:spMkLst>
        </pc:spChg>
        <pc:spChg chg="mod topLvl">
          <ac:chgData name="Tanya Conner-Green" userId="e5a553c7-9f74-4977-aa13-7765d63dcb6f" providerId="ADAL" clId="{CC501747-BBAE-C94D-BD5E-C653F9CD5959}" dt="2022-08-08T20:21:09.447" v="1475" actId="165"/>
          <ac:spMkLst>
            <pc:docMk/>
            <pc:sldMk cId="0" sldId="2147375403"/>
            <ac:spMk id="82" creationId="{1BBC9629-488D-2D85-6429-B9F889A85879}"/>
          </ac:spMkLst>
        </pc:spChg>
        <pc:spChg chg="del mod topLvl">
          <ac:chgData name="Tanya Conner-Green" userId="e5a553c7-9f74-4977-aa13-7765d63dcb6f" providerId="ADAL" clId="{CC501747-BBAE-C94D-BD5E-C653F9CD5959}" dt="2022-08-08T20:19:32.557" v="1460" actId="478"/>
          <ac:spMkLst>
            <pc:docMk/>
            <pc:sldMk cId="0" sldId="2147375403"/>
            <ac:spMk id="83" creationId="{A4F1D270-0448-7BBE-9D41-1AB8860E7AB2}"/>
          </ac:spMkLst>
        </pc:spChg>
        <pc:spChg chg="del mod topLvl">
          <ac:chgData name="Tanya Conner-Green" userId="e5a553c7-9f74-4977-aa13-7765d63dcb6f" providerId="ADAL" clId="{CC501747-BBAE-C94D-BD5E-C653F9CD5959}" dt="2022-08-08T20:19:31.029" v="1458" actId="478"/>
          <ac:spMkLst>
            <pc:docMk/>
            <pc:sldMk cId="0" sldId="2147375403"/>
            <ac:spMk id="84" creationId="{7B9934F7-A72F-A7E4-6118-5545FA48B666}"/>
          </ac:spMkLst>
        </pc:spChg>
        <pc:spChg chg="mod topLvl">
          <ac:chgData name="Tanya Conner-Green" userId="e5a553c7-9f74-4977-aa13-7765d63dcb6f" providerId="ADAL" clId="{CC501747-BBAE-C94D-BD5E-C653F9CD5959}" dt="2022-08-08T20:21:09.447" v="1475" actId="165"/>
          <ac:spMkLst>
            <pc:docMk/>
            <pc:sldMk cId="0" sldId="2147375403"/>
            <ac:spMk id="86" creationId="{961E2066-FBE8-4507-7142-A2DDC2277FA6}"/>
          </ac:spMkLst>
        </pc:spChg>
        <pc:spChg chg="del mod topLvl">
          <ac:chgData name="Tanya Conner-Green" userId="e5a553c7-9f74-4977-aa13-7765d63dcb6f" providerId="ADAL" clId="{CC501747-BBAE-C94D-BD5E-C653F9CD5959}" dt="2022-08-08T20:19:39.288" v="1463" actId="478"/>
          <ac:spMkLst>
            <pc:docMk/>
            <pc:sldMk cId="0" sldId="2147375403"/>
            <ac:spMk id="87" creationId="{E847C2B9-FE71-04DE-69DB-2D021D950856}"/>
          </ac:spMkLst>
        </pc:spChg>
        <pc:spChg chg="mod topLvl">
          <ac:chgData name="Tanya Conner-Green" userId="e5a553c7-9f74-4977-aa13-7765d63dcb6f" providerId="ADAL" clId="{CC501747-BBAE-C94D-BD5E-C653F9CD5959}" dt="2022-08-08T20:21:09.447" v="1475" actId="165"/>
          <ac:spMkLst>
            <pc:docMk/>
            <pc:sldMk cId="0" sldId="2147375403"/>
            <ac:spMk id="88" creationId="{2225F5EF-3817-263E-979E-C877B2F7B4FB}"/>
          </ac:spMkLst>
        </pc:spChg>
        <pc:spChg chg="del mod topLvl">
          <ac:chgData name="Tanya Conner-Green" userId="e5a553c7-9f74-4977-aa13-7765d63dcb6f" providerId="ADAL" clId="{CC501747-BBAE-C94D-BD5E-C653F9CD5959}" dt="2022-08-08T20:19:40.836" v="1465" actId="478"/>
          <ac:spMkLst>
            <pc:docMk/>
            <pc:sldMk cId="0" sldId="2147375403"/>
            <ac:spMk id="89" creationId="{327524B2-D12F-59CC-C1D7-70CB9797DE9D}"/>
          </ac:spMkLst>
        </pc:spChg>
        <pc:spChg chg="del mod topLvl">
          <ac:chgData name="Tanya Conner-Green" userId="e5a553c7-9f74-4977-aa13-7765d63dcb6f" providerId="ADAL" clId="{CC501747-BBAE-C94D-BD5E-C653F9CD5959}" dt="2022-08-08T20:19:40.137" v="1464" actId="478"/>
          <ac:spMkLst>
            <pc:docMk/>
            <pc:sldMk cId="0" sldId="2147375403"/>
            <ac:spMk id="90" creationId="{F6AF47CC-6CC1-1EF0-90F9-1EFCE958E8A2}"/>
          </ac:spMkLst>
        </pc:spChg>
        <pc:spChg chg="del mod topLvl">
          <ac:chgData name="Tanya Conner-Green" userId="e5a553c7-9f74-4977-aa13-7765d63dcb6f" providerId="ADAL" clId="{CC501747-BBAE-C94D-BD5E-C653F9CD5959}" dt="2022-08-08T20:19:38.272" v="1462" actId="478"/>
          <ac:spMkLst>
            <pc:docMk/>
            <pc:sldMk cId="0" sldId="2147375403"/>
            <ac:spMk id="91" creationId="{49226102-F2FC-1056-8C13-58968DCC2AC1}"/>
          </ac:spMkLst>
        </pc:spChg>
        <pc:spChg chg="add del mod topLvl">
          <ac:chgData name="Tanya Conner-Green" userId="e5a553c7-9f74-4977-aa13-7765d63dcb6f" providerId="ADAL" clId="{CC501747-BBAE-C94D-BD5E-C653F9CD5959}" dt="2022-08-08T20:43:51.360" v="1650" actId="478"/>
          <ac:spMkLst>
            <pc:docMk/>
            <pc:sldMk cId="0" sldId="2147375403"/>
            <ac:spMk id="92" creationId="{48A4CA0B-82B6-294E-1321-E283B5A6E10F}"/>
          </ac:spMkLst>
        </pc:spChg>
        <pc:spChg chg="add del mod topLvl">
          <ac:chgData name="Tanya Conner-Green" userId="e5a553c7-9f74-4977-aa13-7765d63dcb6f" providerId="ADAL" clId="{CC501747-BBAE-C94D-BD5E-C653F9CD5959}" dt="2022-08-08T20:43:51.360" v="1650" actId="478"/>
          <ac:spMkLst>
            <pc:docMk/>
            <pc:sldMk cId="0" sldId="2147375403"/>
            <ac:spMk id="93" creationId="{C8D43FAA-91DC-8722-ECDE-B08D9FE75313}"/>
          </ac:spMkLst>
        </pc:spChg>
        <pc:spChg chg="mod">
          <ac:chgData name="Tanya Conner-Green" userId="e5a553c7-9f74-4977-aa13-7765d63dcb6f" providerId="ADAL" clId="{CC501747-BBAE-C94D-BD5E-C653F9CD5959}" dt="2022-08-08T20:29:10.499" v="1524" actId="208"/>
          <ac:spMkLst>
            <pc:docMk/>
            <pc:sldMk cId="0" sldId="2147375403"/>
            <ac:spMk id="99" creationId="{8324F66E-D6A1-F0F3-F6B9-DE714D6F0A73}"/>
          </ac:spMkLst>
        </pc:spChg>
        <pc:spChg chg="mod">
          <ac:chgData name="Tanya Conner-Green" userId="e5a553c7-9f74-4977-aa13-7765d63dcb6f" providerId="ADAL" clId="{CC501747-BBAE-C94D-BD5E-C653F9CD5959}" dt="2022-08-08T20:29:07.299" v="1523" actId="208"/>
          <ac:spMkLst>
            <pc:docMk/>
            <pc:sldMk cId="0" sldId="2147375403"/>
            <ac:spMk id="100" creationId="{3B0C363E-EA93-72AC-6572-AD0D5243B793}"/>
          </ac:spMkLst>
        </pc:spChg>
        <pc:spChg chg="mod">
          <ac:chgData name="Tanya Conner-Green" userId="e5a553c7-9f74-4977-aa13-7765d63dcb6f" providerId="ADAL" clId="{CC501747-BBAE-C94D-BD5E-C653F9CD5959}" dt="2022-08-08T22:39:09.222" v="2818" actId="2085"/>
          <ac:spMkLst>
            <pc:docMk/>
            <pc:sldMk cId="0" sldId="2147375403"/>
            <ac:spMk id="105" creationId="{B9822DF9-8892-9697-2394-7215B9DC02E6}"/>
          </ac:spMkLst>
        </pc:spChg>
        <pc:spChg chg="mod">
          <ac:chgData name="Tanya Conner-Green" userId="e5a553c7-9f74-4977-aa13-7765d63dcb6f" providerId="ADAL" clId="{CC501747-BBAE-C94D-BD5E-C653F9CD5959}" dt="2022-08-08T22:39:09.222" v="2818" actId="2085"/>
          <ac:spMkLst>
            <pc:docMk/>
            <pc:sldMk cId="0" sldId="2147375403"/>
            <ac:spMk id="106" creationId="{534A7027-31BC-D3DC-1397-E237A170EF6B}"/>
          </ac:spMkLst>
        </pc:spChg>
        <pc:spChg chg="mod">
          <ac:chgData name="Tanya Conner-Green" userId="e5a553c7-9f74-4977-aa13-7765d63dcb6f" providerId="ADAL" clId="{CC501747-BBAE-C94D-BD5E-C653F9CD5959}" dt="2022-08-08T22:39:14.554" v="2819" actId="2085"/>
          <ac:spMkLst>
            <pc:docMk/>
            <pc:sldMk cId="0" sldId="2147375403"/>
            <ac:spMk id="107" creationId="{654CB6FD-9040-25C4-0030-1C749AD04617}"/>
          </ac:spMkLst>
        </pc:spChg>
        <pc:spChg chg="mod">
          <ac:chgData name="Tanya Conner-Green" userId="e5a553c7-9f74-4977-aa13-7765d63dcb6f" providerId="ADAL" clId="{CC501747-BBAE-C94D-BD5E-C653F9CD5959}" dt="2022-08-08T22:39:09.222" v="2818" actId="2085"/>
          <ac:spMkLst>
            <pc:docMk/>
            <pc:sldMk cId="0" sldId="2147375403"/>
            <ac:spMk id="108" creationId="{1D1754C7-E73D-0591-BD8D-26140579459C}"/>
          </ac:spMkLst>
        </pc:spChg>
        <pc:spChg chg="mod">
          <ac:chgData name="Tanya Conner-Green" userId="e5a553c7-9f74-4977-aa13-7765d63dcb6f" providerId="ADAL" clId="{CC501747-BBAE-C94D-BD5E-C653F9CD5959}" dt="2022-08-08T22:39:14.554" v="2819" actId="2085"/>
          <ac:spMkLst>
            <pc:docMk/>
            <pc:sldMk cId="0" sldId="2147375403"/>
            <ac:spMk id="109" creationId="{B1FB967C-B216-587D-BA80-8224A7297367}"/>
          </ac:spMkLst>
        </pc:spChg>
        <pc:spChg chg="mod">
          <ac:chgData name="Tanya Conner-Green" userId="e5a553c7-9f74-4977-aa13-7765d63dcb6f" providerId="ADAL" clId="{CC501747-BBAE-C94D-BD5E-C653F9CD5959}" dt="2022-08-08T22:39:09.222" v="2818" actId="2085"/>
          <ac:spMkLst>
            <pc:docMk/>
            <pc:sldMk cId="0" sldId="2147375403"/>
            <ac:spMk id="110" creationId="{016D9FA3-D8E0-305F-9E73-CA4C82466DC5}"/>
          </ac:spMkLst>
        </pc:spChg>
        <pc:spChg chg="mod">
          <ac:chgData name="Tanya Conner-Green" userId="e5a553c7-9f74-4977-aa13-7765d63dcb6f" providerId="ADAL" clId="{CC501747-BBAE-C94D-BD5E-C653F9CD5959}" dt="2022-08-08T22:39:09.222" v="2818" actId="2085"/>
          <ac:spMkLst>
            <pc:docMk/>
            <pc:sldMk cId="0" sldId="2147375403"/>
            <ac:spMk id="111" creationId="{52665A40-DB41-C200-66F8-622BA6E1D6A6}"/>
          </ac:spMkLst>
        </pc:spChg>
        <pc:spChg chg="mod">
          <ac:chgData name="Tanya Conner-Green" userId="e5a553c7-9f74-4977-aa13-7765d63dcb6f" providerId="ADAL" clId="{CC501747-BBAE-C94D-BD5E-C653F9CD5959}" dt="2022-08-08T22:39:14.554" v="2819" actId="2085"/>
          <ac:spMkLst>
            <pc:docMk/>
            <pc:sldMk cId="0" sldId="2147375403"/>
            <ac:spMk id="112" creationId="{90EDE7DB-20E3-7129-5D4B-7133F342BD43}"/>
          </ac:spMkLst>
        </pc:spChg>
        <pc:spChg chg="mod">
          <ac:chgData name="Tanya Conner-Green" userId="e5a553c7-9f74-4977-aa13-7765d63dcb6f" providerId="ADAL" clId="{CC501747-BBAE-C94D-BD5E-C653F9CD5959}" dt="2022-08-08T22:39:09.222" v="2818" actId="2085"/>
          <ac:spMkLst>
            <pc:docMk/>
            <pc:sldMk cId="0" sldId="2147375403"/>
            <ac:spMk id="113" creationId="{67E342A0-A724-0B91-33C6-E03DC36FC2A5}"/>
          </ac:spMkLst>
        </pc:spChg>
        <pc:spChg chg="mod">
          <ac:chgData name="Tanya Conner-Green" userId="e5a553c7-9f74-4977-aa13-7765d63dcb6f" providerId="ADAL" clId="{CC501747-BBAE-C94D-BD5E-C653F9CD5959}" dt="2022-08-08T22:39:14.554" v="2819" actId="2085"/>
          <ac:spMkLst>
            <pc:docMk/>
            <pc:sldMk cId="0" sldId="2147375403"/>
            <ac:spMk id="114" creationId="{242E1178-073D-0992-2ECA-C1C0DA2E4390}"/>
          </ac:spMkLst>
        </pc:spChg>
        <pc:spChg chg="mod">
          <ac:chgData name="Tanya Conner-Green" userId="e5a553c7-9f74-4977-aa13-7765d63dcb6f" providerId="ADAL" clId="{CC501747-BBAE-C94D-BD5E-C653F9CD5959}" dt="2022-08-08T22:39:09.222" v="2818" actId="2085"/>
          <ac:spMkLst>
            <pc:docMk/>
            <pc:sldMk cId="0" sldId="2147375403"/>
            <ac:spMk id="115" creationId="{119D6861-E7AD-4908-8891-E8A2B07E2A28}"/>
          </ac:spMkLst>
        </pc:spChg>
        <pc:spChg chg="mod">
          <ac:chgData name="Tanya Conner-Green" userId="e5a553c7-9f74-4977-aa13-7765d63dcb6f" providerId="ADAL" clId="{CC501747-BBAE-C94D-BD5E-C653F9CD5959}" dt="2022-08-08T22:39:09.222" v="2818" actId="2085"/>
          <ac:spMkLst>
            <pc:docMk/>
            <pc:sldMk cId="0" sldId="2147375403"/>
            <ac:spMk id="116" creationId="{BFAA9B9D-9BF8-5CF7-6BF3-4BB394C46C0B}"/>
          </ac:spMkLst>
        </pc:spChg>
        <pc:spChg chg="mod">
          <ac:chgData name="Tanya Conner-Green" userId="e5a553c7-9f74-4977-aa13-7765d63dcb6f" providerId="ADAL" clId="{CC501747-BBAE-C94D-BD5E-C653F9CD5959}" dt="2022-08-08T22:39:09.222" v="2818" actId="2085"/>
          <ac:spMkLst>
            <pc:docMk/>
            <pc:sldMk cId="0" sldId="2147375403"/>
            <ac:spMk id="117" creationId="{E1279D6A-4FE9-8883-1891-C7B01B5EC341}"/>
          </ac:spMkLst>
        </pc:spChg>
        <pc:spChg chg="mod">
          <ac:chgData name="Tanya Conner-Green" userId="e5a553c7-9f74-4977-aa13-7765d63dcb6f" providerId="ADAL" clId="{CC501747-BBAE-C94D-BD5E-C653F9CD5959}" dt="2022-08-08T22:39:09.222" v="2818" actId="2085"/>
          <ac:spMkLst>
            <pc:docMk/>
            <pc:sldMk cId="0" sldId="2147375403"/>
            <ac:spMk id="118" creationId="{5FA7441E-C10D-9B84-04C2-C5FE9A143735}"/>
          </ac:spMkLst>
        </pc:spChg>
        <pc:spChg chg="mod">
          <ac:chgData name="Tanya Conner-Green" userId="e5a553c7-9f74-4977-aa13-7765d63dcb6f" providerId="ADAL" clId="{CC501747-BBAE-C94D-BD5E-C653F9CD5959}" dt="2022-08-08T22:39:09.222" v="2818" actId="2085"/>
          <ac:spMkLst>
            <pc:docMk/>
            <pc:sldMk cId="0" sldId="2147375403"/>
            <ac:spMk id="119" creationId="{17C3389A-1E19-8484-EB6F-12427BDD6C9E}"/>
          </ac:spMkLst>
        </pc:spChg>
        <pc:spChg chg="mod">
          <ac:chgData name="Tanya Conner-Green" userId="e5a553c7-9f74-4977-aa13-7765d63dcb6f" providerId="ADAL" clId="{CC501747-BBAE-C94D-BD5E-C653F9CD5959}" dt="2022-08-08T22:39:14.554" v="2819" actId="2085"/>
          <ac:spMkLst>
            <pc:docMk/>
            <pc:sldMk cId="0" sldId="2147375403"/>
            <ac:spMk id="120" creationId="{E5D4C9FE-0A2C-8AC7-675D-CDC2C2CA596A}"/>
          </ac:spMkLst>
        </pc:spChg>
        <pc:spChg chg="mod">
          <ac:chgData name="Tanya Conner-Green" userId="e5a553c7-9f74-4977-aa13-7765d63dcb6f" providerId="ADAL" clId="{CC501747-BBAE-C94D-BD5E-C653F9CD5959}" dt="2022-08-08T22:39:09.222" v="2818" actId="2085"/>
          <ac:spMkLst>
            <pc:docMk/>
            <pc:sldMk cId="0" sldId="2147375403"/>
            <ac:spMk id="121" creationId="{6004423F-898B-ACF2-B8AB-A6190BB17DCC}"/>
          </ac:spMkLst>
        </pc:spChg>
        <pc:spChg chg="mod">
          <ac:chgData name="Tanya Conner-Green" userId="e5a553c7-9f74-4977-aa13-7765d63dcb6f" providerId="ADAL" clId="{CC501747-BBAE-C94D-BD5E-C653F9CD5959}" dt="2022-08-08T22:39:09.222" v="2818" actId="2085"/>
          <ac:spMkLst>
            <pc:docMk/>
            <pc:sldMk cId="0" sldId="2147375403"/>
            <ac:spMk id="122" creationId="{A9BC5BBF-90F3-4A0F-0325-CB41E03CFCA1}"/>
          </ac:spMkLst>
        </pc:spChg>
        <pc:spChg chg="mod">
          <ac:chgData name="Tanya Conner-Green" userId="e5a553c7-9f74-4977-aa13-7765d63dcb6f" providerId="ADAL" clId="{CC501747-BBAE-C94D-BD5E-C653F9CD5959}" dt="2022-08-08T22:39:09.222" v="2818" actId="2085"/>
          <ac:spMkLst>
            <pc:docMk/>
            <pc:sldMk cId="0" sldId="2147375403"/>
            <ac:spMk id="123" creationId="{E7200868-2460-758D-2CB0-10CDF362EF37}"/>
          </ac:spMkLst>
        </pc:spChg>
        <pc:spChg chg="mod">
          <ac:chgData name="Tanya Conner-Green" userId="e5a553c7-9f74-4977-aa13-7765d63dcb6f" providerId="ADAL" clId="{CC501747-BBAE-C94D-BD5E-C653F9CD5959}" dt="2022-08-08T22:39:09.222" v="2818" actId="2085"/>
          <ac:spMkLst>
            <pc:docMk/>
            <pc:sldMk cId="0" sldId="2147375403"/>
            <ac:spMk id="124" creationId="{52D7D2B0-0714-1933-DF4B-01309F8A335F}"/>
          </ac:spMkLst>
        </pc:spChg>
        <pc:spChg chg="mod">
          <ac:chgData name="Tanya Conner-Green" userId="e5a553c7-9f74-4977-aa13-7765d63dcb6f" providerId="ADAL" clId="{CC501747-BBAE-C94D-BD5E-C653F9CD5959}" dt="2022-08-08T22:39:09.222" v="2818" actId="2085"/>
          <ac:spMkLst>
            <pc:docMk/>
            <pc:sldMk cId="0" sldId="2147375403"/>
            <ac:spMk id="125" creationId="{EB827BC7-E220-46D6-CDDB-B493A70CC20D}"/>
          </ac:spMkLst>
        </pc:spChg>
        <pc:spChg chg="del mod topLvl">
          <ac:chgData name="Tanya Conner-Green" userId="e5a553c7-9f74-4977-aa13-7765d63dcb6f" providerId="ADAL" clId="{CC501747-BBAE-C94D-BD5E-C653F9CD5959}" dt="2022-08-08T20:43:37.255" v="1647" actId="478"/>
          <ac:spMkLst>
            <pc:docMk/>
            <pc:sldMk cId="0" sldId="2147375403"/>
            <ac:spMk id="128" creationId="{E85B203F-5A3E-5FCB-AD6C-80DB07D43014}"/>
          </ac:spMkLst>
        </pc:spChg>
        <pc:spChg chg="del mod topLvl">
          <ac:chgData name="Tanya Conner-Green" userId="e5a553c7-9f74-4977-aa13-7765d63dcb6f" providerId="ADAL" clId="{CC501747-BBAE-C94D-BD5E-C653F9CD5959}" dt="2022-08-08T20:43:37.255" v="1647" actId="478"/>
          <ac:spMkLst>
            <pc:docMk/>
            <pc:sldMk cId="0" sldId="2147375403"/>
            <ac:spMk id="129" creationId="{70451768-17F1-B380-C4E2-FFD1DD3E3060}"/>
          </ac:spMkLst>
        </pc:spChg>
        <pc:spChg chg="del mod topLvl">
          <ac:chgData name="Tanya Conner-Green" userId="e5a553c7-9f74-4977-aa13-7765d63dcb6f" providerId="ADAL" clId="{CC501747-BBAE-C94D-BD5E-C653F9CD5959}" dt="2022-08-08T20:43:37.255" v="1647" actId="478"/>
          <ac:spMkLst>
            <pc:docMk/>
            <pc:sldMk cId="0" sldId="2147375403"/>
            <ac:spMk id="130" creationId="{3CF72728-EA96-77A2-8636-2E531D0C00C6}"/>
          </ac:spMkLst>
        </pc:spChg>
        <pc:spChg chg="del mod topLvl">
          <ac:chgData name="Tanya Conner-Green" userId="e5a553c7-9f74-4977-aa13-7765d63dcb6f" providerId="ADAL" clId="{CC501747-BBAE-C94D-BD5E-C653F9CD5959}" dt="2022-08-08T20:43:37.255" v="1647" actId="478"/>
          <ac:spMkLst>
            <pc:docMk/>
            <pc:sldMk cId="0" sldId="2147375403"/>
            <ac:spMk id="131" creationId="{A1056885-5607-D851-AE20-848578BC9DD1}"/>
          </ac:spMkLst>
        </pc:spChg>
        <pc:spChg chg="del mod topLvl">
          <ac:chgData name="Tanya Conner-Green" userId="e5a553c7-9f74-4977-aa13-7765d63dcb6f" providerId="ADAL" clId="{CC501747-BBAE-C94D-BD5E-C653F9CD5959}" dt="2022-08-08T20:43:37.255" v="1647" actId="478"/>
          <ac:spMkLst>
            <pc:docMk/>
            <pc:sldMk cId="0" sldId="2147375403"/>
            <ac:spMk id="132" creationId="{17DE23B8-C025-3046-EB19-C59BA7030976}"/>
          </ac:spMkLst>
        </pc:spChg>
        <pc:spChg chg="del mod topLvl">
          <ac:chgData name="Tanya Conner-Green" userId="e5a553c7-9f74-4977-aa13-7765d63dcb6f" providerId="ADAL" clId="{CC501747-BBAE-C94D-BD5E-C653F9CD5959}" dt="2022-08-08T20:43:37.255" v="1647" actId="478"/>
          <ac:spMkLst>
            <pc:docMk/>
            <pc:sldMk cId="0" sldId="2147375403"/>
            <ac:spMk id="133" creationId="{8FA5DDCC-F9FA-1F58-1ADB-49E3731BDBE6}"/>
          </ac:spMkLst>
        </pc:spChg>
        <pc:spChg chg="mod">
          <ac:chgData name="Tanya Conner-Green" userId="e5a553c7-9f74-4977-aa13-7765d63dcb6f" providerId="ADAL" clId="{CC501747-BBAE-C94D-BD5E-C653F9CD5959}" dt="2022-08-08T20:20:47.382" v="1471" actId="164"/>
          <ac:spMkLst>
            <pc:docMk/>
            <pc:sldMk cId="0" sldId="2147375403"/>
            <ac:spMk id="135" creationId="{13815097-0912-8809-E0E4-0C32C24B1D48}"/>
          </ac:spMkLst>
        </pc:spChg>
        <pc:spChg chg="mod">
          <ac:chgData name="Tanya Conner-Green" userId="e5a553c7-9f74-4977-aa13-7765d63dcb6f" providerId="ADAL" clId="{CC501747-BBAE-C94D-BD5E-C653F9CD5959}" dt="2022-08-08T20:20:47.382" v="1471" actId="164"/>
          <ac:spMkLst>
            <pc:docMk/>
            <pc:sldMk cId="0" sldId="2147375403"/>
            <ac:spMk id="136" creationId="{03599CA5-E8CF-30DE-FA5F-4572A76C7273}"/>
          </ac:spMkLst>
        </pc:spChg>
        <pc:spChg chg="mod">
          <ac:chgData name="Tanya Conner-Green" userId="e5a553c7-9f74-4977-aa13-7765d63dcb6f" providerId="ADAL" clId="{CC501747-BBAE-C94D-BD5E-C653F9CD5959}" dt="2022-08-08T20:20:47.382" v="1471" actId="164"/>
          <ac:spMkLst>
            <pc:docMk/>
            <pc:sldMk cId="0" sldId="2147375403"/>
            <ac:spMk id="137" creationId="{8B33C59F-DC76-3601-9DF8-55E37C7E6E31}"/>
          </ac:spMkLst>
        </pc:spChg>
        <pc:spChg chg="mod">
          <ac:chgData name="Tanya Conner-Green" userId="e5a553c7-9f74-4977-aa13-7765d63dcb6f" providerId="ADAL" clId="{CC501747-BBAE-C94D-BD5E-C653F9CD5959}" dt="2022-08-08T20:26:27.648" v="1505"/>
          <ac:spMkLst>
            <pc:docMk/>
            <pc:sldMk cId="0" sldId="2147375403"/>
            <ac:spMk id="139" creationId="{A24A980F-57D1-EB0F-D72B-E83DF0D8FF24}"/>
          </ac:spMkLst>
        </pc:spChg>
        <pc:spChg chg="mod">
          <ac:chgData name="Tanya Conner-Green" userId="e5a553c7-9f74-4977-aa13-7765d63dcb6f" providerId="ADAL" clId="{CC501747-BBAE-C94D-BD5E-C653F9CD5959}" dt="2022-08-08T20:20:47.382" v="1471" actId="164"/>
          <ac:spMkLst>
            <pc:docMk/>
            <pc:sldMk cId="0" sldId="2147375403"/>
            <ac:spMk id="140" creationId="{16335CAD-2651-B654-CD0A-4C8A25C2181B}"/>
          </ac:spMkLst>
        </pc:spChg>
        <pc:spChg chg="mod">
          <ac:chgData name="Tanya Conner-Green" userId="e5a553c7-9f74-4977-aa13-7765d63dcb6f" providerId="ADAL" clId="{CC501747-BBAE-C94D-BD5E-C653F9CD5959}" dt="2022-08-08T20:20:47.382" v="1471" actId="164"/>
          <ac:spMkLst>
            <pc:docMk/>
            <pc:sldMk cId="0" sldId="2147375403"/>
            <ac:spMk id="141" creationId="{092E80F5-70A4-43E1-A5DA-EBDD62479A52}"/>
          </ac:spMkLst>
        </pc:spChg>
        <pc:spChg chg="mod">
          <ac:chgData name="Tanya Conner-Green" userId="e5a553c7-9f74-4977-aa13-7765d63dcb6f" providerId="ADAL" clId="{CC501747-BBAE-C94D-BD5E-C653F9CD5959}" dt="2022-08-08T20:20:47.382" v="1471" actId="164"/>
          <ac:spMkLst>
            <pc:docMk/>
            <pc:sldMk cId="0" sldId="2147375403"/>
            <ac:spMk id="142" creationId="{13E716D6-1FAF-40F9-7249-C279E800A868}"/>
          </ac:spMkLst>
        </pc:spChg>
        <pc:spChg chg="mod">
          <ac:chgData name="Tanya Conner-Green" userId="e5a553c7-9f74-4977-aa13-7765d63dcb6f" providerId="ADAL" clId="{CC501747-BBAE-C94D-BD5E-C653F9CD5959}" dt="2022-08-08T20:20:47.382" v="1471" actId="164"/>
          <ac:spMkLst>
            <pc:docMk/>
            <pc:sldMk cId="0" sldId="2147375403"/>
            <ac:spMk id="143" creationId="{5A398AA9-F105-6D4F-7963-3B441947D213}"/>
          </ac:spMkLst>
        </pc:spChg>
        <pc:spChg chg="mod">
          <ac:chgData name="Tanya Conner-Green" userId="e5a553c7-9f74-4977-aa13-7765d63dcb6f" providerId="ADAL" clId="{CC501747-BBAE-C94D-BD5E-C653F9CD5959}" dt="2022-08-08T20:20:47.382" v="1471" actId="164"/>
          <ac:spMkLst>
            <pc:docMk/>
            <pc:sldMk cId="0" sldId="2147375403"/>
            <ac:spMk id="144" creationId="{9A8CF39D-B6F0-A053-C694-A05E57AA60CE}"/>
          </ac:spMkLst>
        </pc:spChg>
        <pc:spChg chg="mod">
          <ac:chgData name="Tanya Conner-Green" userId="e5a553c7-9f74-4977-aa13-7765d63dcb6f" providerId="ADAL" clId="{CC501747-BBAE-C94D-BD5E-C653F9CD5959}" dt="2022-08-08T20:20:47.382" v="1471" actId="164"/>
          <ac:spMkLst>
            <pc:docMk/>
            <pc:sldMk cId="0" sldId="2147375403"/>
            <ac:spMk id="145" creationId="{F8179D0F-0445-1A4A-5446-E7F69BB4C4CB}"/>
          </ac:spMkLst>
        </pc:spChg>
        <pc:spChg chg="mod">
          <ac:chgData name="Tanya Conner-Green" userId="e5a553c7-9f74-4977-aa13-7765d63dcb6f" providerId="ADAL" clId="{CC501747-BBAE-C94D-BD5E-C653F9CD5959}" dt="2022-08-08T20:20:47.382" v="1471" actId="164"/>
          <ac:spMkLst>
            <pc:docMk/>
            <pc:sldMk cId="0" sldId="2147375403"/>
            <ac:spMk id="146" creationId="{A3CF0F68-659D-7CEA-FB69-35F334F8836E}"/>
          </ac:spMkLst>
        </pc:spChg>
        <pc:spChg chg="mod">
          <ac:chgData name="Tanya Conner-Green" userId="e5a553c7-9f74-4977-aa13-7765d63dcb6f" providerId="ADAL" clId="{CC501747-BBAE-C94D-BD5E-C653F9CD5959}" dt="2022-08-08T20:20:47.382" v="1471" actId="164"/>
          <ac:spMkLst>
            <pc:docMk/>
            <pc:sldMk cId="0" sldId="2147375403"/>
            <ac:spMk id="147" creationId="{DFB21112-D29D-4EE7-DACF-0791AA839A68}"/>
          </ac:spMkLst>
        </pc:spChg>
        <pc:spChg chg="mod">
          <ac:chgData name="Tanya Conner-Green" userId="e5a553c7-9f74-4977-aa13-7765d63dcb6f" providerId="ADAL" clId="{CC501747-BBAE-C94D-BD5E-C653F9CD5959}" dt="2022-08-08T20:20:47.382" v="1471" actId="164"/>
          <ac:spMkLst>
            <pc:docMk/>
            <pc:sldMk cId="0" sldId="2147375403"/>
            <ac:spMk id="148" creationId="{81032F01-F5D8-0B8A-03F9-3B5BCF632E6A}"/>
          </ac:spMkLst>
        </pc:spChg>
        <pc:spChg chg="mod">
          <ac:chgData name="Tanya Conner-Green" userId="e5a553c7-9f74-4977-aa13-7765d63dcb6f" providerId="ADAL" clId="{CC501747-BBAE-C94D-BD5E-C653F9CD5959}" dt="2022-08-08T20:26:27.648" v="1505"/>
          <ac:spMkLst>
            <pc:docMk/>
            <pc:sldMk cId="0" sldId="2147375403"/>
            <ac:spMk id="149" creationId="{66FF7A01-4B81-571E-90B9-9737D3325897}"/>
          </ac:spMkLst>
        </pc:spChg>
        <pc:spChg chg="mod">
          <ac:chgData name="Tanya Conner-Green" userId="e5a553c7-9f74-4977-aa13-7765d63dcb6f" providerId="ADAL" clId="{CC501747-BBAE-C94D-BD5E-C653F9CD5959}" dt="2022-08-08T20:26:27.648" v="1505"/>
          <ac:spMkLst>
            <pc:docMk/>
            <pc:sldMk cId="0" sldId="2147375403"/>
            <ac:spMk id="150" creationId="{C428546A-76E0-A2CD-7B3F-D19FE595DDF7}"/>
          </ac:spMkLst>
        </pc:spChg>
        <pc:spChg chg="mod">
          <ac:chgData name="Tanya Conner-Green" userId="e5a553c7-9f74-4977-aa13-7765d63dcb6f" providerId="ADAL" clId="{CC501747-BBAE-C94D-BD5E-C653F9CD5959}" dt="2022-08-08T20:20:47.382" v="1471" actId="164"/>
          <ac:spMkLst>
            <pc:docMk/>
            <pc:sldMk cId="0" sldId="2147375403"/>
            <ac:spMk id="151" creationId="{7F1A2DB2-AC32-F394-8689-C39134AD4B21}"/>
          </ac:spMkLst>
        </pc:spChg>
        <pc:spChg chg="mod">
          <ac:chgData name="Tanya Conner-Green" userId="e5a553c7-9f74-4977-aa13-7765d63dcb6f" providerId="ADAL" clId="{CC501747-BBAE-C94D-BD5E-C653F9CD5959}" dt="2022-08-08T20:20:47.382" v="1471" actId="164"/>
          <ac:spMkLst>
            <pc:docMk/>
            <pc:sldMk cId="0" sldId="2147375403"/>
            <ac:spMk id="152" creationId="{A4A6AF01-365D-F233-E829-24F560F9C20F}"/>
          </ac:spMkLst>
        </pc:spChg>
        <pc:spChg chg="mod">
          <ac:chgData name="Tanya Conner-Green" userId="e5a553c7-9f74-4977-aa13-7765d63dcb6f" providerId="ADAL" clId="{CC501747-BBAE-C94D-BD5E-C653F9CD5959}" dt="2022-08-08T20:20:47.382" v="1471" actId="164"/>
          <ac:spMkLst>
            <pc:docMk/>
            <pc:sldMk cId="0" sldId="2147375403"/>
            <ac:spMk id="153" creationId="{C221EB2B-9280-2DDD-2FD7-CDD1CAF8B2DE}"/>
          </ac:spMkLst>
        </pc:spChg>
        <pc:spChg chg="mod">
          <ac:chgData name="Tanya Conner-Green" userId="e5a553c7-9f74-4977-aa13-7765d63dcb6f" providerId="ADAL" clId="{CC501747-BBAE-C94D-BD5E-C653F9CD5959}" dt="2022-08-08T20:20:47.382" v="1471" actId="164"/>
          <ac:spMkLst>
            <pc:docMk/>
            <pc:sldMk cId="0" sldId="2147375403"/>
            <ac:spMk id="154" creationId="{2ADED9D0-1B57-EAD8-C594-E8AB798D8A66}"/>
          </ac:spMkLst>
        </pc:spChg>
        <pc:spChg chg="mod">
          <ac:chgData name="Tanya Conner-Green" userId="e5a553c7-9f74-4977-aa13-7765d63dcb6f" providerId="ADAL" clId="{CC501747-BBAE-C94D-BD5E-C653F9CD5959}" dt="2022-08-08T20:20:47.382" v="1471" actId="164"/>
          <ac:spMkLst>
            <pc:docMk/>
            <pc:sldMk cId="0" sldId="2147375403"/>
            <ac:spMk id="155" creationId="{5202C007-E082-75F1-EDE1-B5ED566BCD33}"/>
          </ac:spMkLst>
        </pc:spChg>
        <pc:spChg chg="mod">
          <ac:chgData name="Tanya Conner-Green" userId="e5a553c7-9f74-4977-aa13-7765d63dcb6f" providerId="ADAL" clId="{CC501747-BBAE-C94D-BD5E-C653F9CD5959}" dt="2022-08-08T20:20:47.382" v="1471" actId="164"/>
          <ac:spMkLst>
            <pc:docMk/>
            <pc:sldMk cId="0" sldId="2147375403"/>
            <ac:spMk id="156" creationId="{4324ED96-DF4F-A541-ACCB-8DC35C7CF389}"/>
          </ac:spMkLst>
        </pc:spChg>
        <pc:spChg chg="mod">
          <ac:chgData name="Tanya Conner-Green" userId="e5a553c7-9f74-4977-aa13-7765d63dcb6f" providerId="ADAL" clId="{CC501747-BBAE-C94D-BD5E-C653F9CD5959}" dt="2022-08-08T20:20:47.382" v="1471" actId="164"/>
          <ac:spMkLst>
            <pc:docMk/>
            <pc:sldMk cId="0" sldId="2147375403"/>
            <ac:spMk id="157" creationId="{AE01B27C-B4BC-0288-B02E-290BC472CF05}"/>
          </ac:spMkLst>
        </pc:spChg>
        <pc:spChg chg="mod">
          <ac:chgData name="Tanya Conner-Green" userId="e5a553c7-9f74-4977-aa13-7765d63dcb6f" providerId="ADAL" clId="{CC501747-BBAE-C94D-BD5E-C653F9CD5959}" dt="2022-08-08T20:26:27.648" v="1505"/>
          <ac:spMkLst>
            <pc:docMk/>
            <pc:sldMk cId="0" sldId="2147375403"/>
            <ac:spMk id="158" creationId="{28455D19-FE79-4AAC-1E9D-CA71A8903CA4}"/>
          </ac:spMkLst>
        </pc:spChg>
        <pc:spChg chg="mod">
          <ac:chgData name="Tanya Conner-Green" userId="e5a553c7-9f74-4977-aa13-7765d63dcb6f" providerId="ADAL" clId="{CC501747-BBAE-C94D-BD5E-C653F9CD5959}" dt="2022-08-08T20:26:27.648" v="1505"/>
          <ac:spMkLst>
            <pc:docMk/>
            <pc:sldMk cId="0" sldId="2147375403"/>
            <ac:spMk id="159" creationId="{E6DEAB49-2052-E744-4350-04D29C096808}"/>
          </ac:spMkLst>
        </pc:spChg>
        <pc:spChg chg="mod">
          <ac:chgData name="Tanya Conner-Green" userId="e5a553c7-9f74-4977-aa13-7765d63dcb6f" providerId="ADAL" clId="{CC501747-BBAE-C94D-BD5E-C653F9CD5959}" dt="2022-08-08T20:16:38.066" v="1418" actId="164"/>
          <ac:spMkLst>
            <pc:docMk/>
            <pc:sldMk cId="0" sldId="2147375403"/>
            <ac:spMk id="160" creationId="{02A0A7EB-F9C7-E071-AFAB-0D05289F10D9}"/>
          </ac:spMkLst>
        </pc:spChg>
        <pc:spChg chg="mod">
          <ac:chgData name="Tanya Conner-Green" userId="e5a553c7-9f74-4977-aa13-7765d63dcb6f" providerId="ADAL" clId="{CC501747-BBAE-C94D-BD5E-C653F9CD5959}" dt="2022-08-08T20:16:38.066" v="1418" actId="164"/>
          <ac:spMkLst>
            <pc:docMk/>
            <pc:sldMk cId="0" sldId="2147375403"/>
            <ac:spMk id="161" creationId="{8E554754-6429-B286-5ACF-89F1B186B4B1}"/>
          </ac:spMkLst>
        </pc:spChg>
        <pc:spChg chg="mod">
          <ac:chgData name="Tanya Conner-Green" userId="e5a553c7-9f74-4977-aa13-7765d63dcb6f" providerId="ADAL" clId="{CC501747-BBAE-C94D-BD5E-C653F9CD5959}" dt="2022-08-08T20:20:47.382" v="1471" actId="164"/>
          <ac:spMkLst>
            <pc:docMk/>
            <pc:sldMk cId="0" sldId="2147375403"/>
            <ac:spMk id="162" creationId="{220A21C5-605A-5E8F-DC84-78960BC7A484}"/>
          </ac:spMkLst>
        </pc:spChg>
        <pc:spChg chg="mod">
          <ac:chgData name="Tanya Conner-Green" userId="e5a553c7-9f74-4977-aa13-7765d63dcb6f" providerId="ADAL" clId="{CC501747-BBAE-C94D-BD5E-C653F9CD5959}" dt="2022-08-08T20:20:47.382" v="1471" actId="164"/>
          <ac:spMkLst>
            <pc:docMk/>
            <pc:sldMk cId="0" sldId="2147375403"/>
            <ac:spMk id="163" creationId="{D0303197-DAE9-7BC9-42A6-08D1E2AEB116}"/>
          </ac:spMkLst>
        </pc:spChg>
        <pc:spChg chg="mod">
          <ac:chgData name="Tanya Conner-Green" userId="e5a553c7-9f74-4977-aa13-7765d63dcb6f" providerId="ADAL" clId="{CC501747-BBAE-C94D-BD5E-C653F9CD5959}" dt="2022-08-08T20:26:27.648" v="1505"/>
          <ac:spMkLst>
            <pc:docMk/>
            <pc:sldMk cId="0" sldId="2147375403"/>
            <ac:spMk id="164" creationId="{3A3EB83E-72CD-C394-21F4-D8A2B50AC8DC}"/>
          </ac:spMkLst>
        </pc:spChg>
        <pc:spChg chg="mod">
          <ac:chgData name="Tanya Conner-Green" userId="e5a553c7-9f74-4977-aa13-7765d63dcb6f" providerId="ADAL" clId="{CC501747-BBAE-C94D-BD5E-C653F9CD5959}" dt="2022-08-08T20:47:41.265" v="1717" actId="12789"/>
          <ac:spMkLst>
            <pc:docMk/>
            <pc:sldMk cId="0" sldId="2147375403"/>
            <ac:spMk id="165" creationId="{2076F98A-3912-200D-FD6D-9196F5870A06}"/>
          </ac:spMkLst>
        </pc:spChg>
        <pc:spChg chg="mod">
          <ac:chgData name="Tanya Conner-Green" userId="e5a553c7-9f74-4977-aa13-7765d63dcb6f" providerId="ADAL" clId="{CC501747-BBAE-C94D-BD5E-C653F9CD5959}" dt="2022-08-08T20:47:00.010" v="1709" actId="12788"/>
          <ac:spMkLst>
            <pc:docMk/>
            <pc:sldMk cId="0" sldId="2147375403"/>
            <ac:spMk id="166" creationId="{450FA4FE-D110-58E8-6EA9-324483BCF5DB}"/>
          </ac:spMkLst>
        </pc:spChg>
        <pc:spChg chg="mod">
          <ac:chgData name="Tanya Conner-Green" userId="e5a553c7-9f74-4977-aa13-7765d63dcb6f" providerId="ADAL" clId="{CC501747-BBAE-C94D-BD5E-C653F9CD5959}" dt="2022-08-08T20:46:44.510" v="1707" actId="12788"/>
          <ac:spMkLst>
            <pc:docMk/>
            <pc:sldMk cId="0" sldId="2147375403"/>
            <ac:spMk id="167" creationId="{89287565-FB3C-44F4-1D4A-4C62433F6065}"/>
          </ac:spMkLst>
        </pc:spChg>
        <pc:spChg chg="mod">
          <ac:chgData name="Tanya Conner-Green" userId="e5a553c7-9f74-4977-aa13-7765d63dcb6f" providerId="ADAL" clId="{CC501747-BBAE-C94D-BD5E-C653F9CD5959}" dt="2022-08-08T20:46:52.058" v="1708" actId="12788"/>
          <ac:spMkLst>
            <pc:docMk/>
            <pc:sldMk cId="0" sldId="2147375403"/>
            <ac:spMk id="168" creationId="{EC43BD9F-B043-2C2D-15E8-5F35495422B6}"/>
          </ac:spMkLst>
        </pc:spChg>
        <pc:spChg chg="mod">
          <ac:chgData name="Tanya Conner-Green" userId="e5a553c7-9f74-4977-aa13-7765d63dcb6f" providerId="ADAL" clId="{CC501747-BBAE-C94D-BD5E-C653F9CD5959}" dt="2022-08-08T20:26:27.648" v="1505"/>
          <ac:spMkLst>
            <pc:docMk/>
            <pc:sldMk cId="0" sldId="2147375403"/>
            <ac:spMk id="169" creationId="{FD546A21-C9B5-A10D-E936-27CA5C807B15}"/>
          </ac:spMkLst>
        </pc:spChg>
        <pc:spChg chg="mod">
          <ac:chgData name="Tanya Conner-Green" userId="e5a553c7-9f74-4977-aa13-7765d63dcb6f" providerId="ADAL" clId="{CC501747-BBAE-C94D-BD5E-C653F9CD5959}" dt="2022-08-08T20:26:27.648" v="1505"/>
          <ac:spMkLst>
            <pc:docMk/>
            <pc:sldMk cId="0" sldId="2147375403"/>
            <ac:spMk id="170" creationId="{4A1BBB20-25B5-B608-B165-0371AFAF306A}"/>
          </ac:spMkLst>
        </pc:spChg>
        <pc:spChg chg="mod">
          <ac:chgData name="Tanya Conner-Green" userId="e5a553c7-9f74-4977-aa13-7765d63dcb6f" providerId="ADAL" clId="{CC501747-BBAE-C94D-BD5E-C653F9CD5959}" dt="2022-08-08T20:26:27.648" v="1505"/>
          <ac:spMkLst>
            <pc:docMk/>
            <pc:sldMk cId="0" sldId="2147375403"/>
            <ac:spMk id="171" creationId="{76EF1260-E620-FA64-EC38-D9F13D40DC18}"/>
          </ac:spMkLst>
        </pc:spChg>
        <pc:spChg chg="mod">
          <ac:chgData name="Tanya Conner-Green" userId="e5a553c7-9f74-4977-aa13-7765d63dcb6f" providerId="ADAL" clId="{CC501747-BBAE-C94D-BD5E-C653F9CD5959}" dt="2022-08-08T20:46:52.058" v="1708" actId="12788"/>
          <ac:spMkLst>
            <pc:docMk/>
            <pc:sldMk cId="0" sldId="2147375403"/>
            <ac:spMk id="172" creationId="{74E1F2E0-AA92-34FE-E4D4-1A69A5AB85E8}"/>
          </ac:spMkLst>
        </pc:spChg>
        <pc:spChg chg="mod">
          <ac:chgData name="Tanya Conner-Green" userId="e5a553c7-9f74-4977-aa13-7765d63dcb6f" providerId="ADAL" clId="{CC501747-BBAE-C94D-BD5E-C653F9CD5959}" dt="2022-08-08T20:46:44.510" v="1707" actId="12788"/>
          <ac:spMkLst>
            <pc:docMk/>
            <pc:sldMk cId="0" sldId="2147375403"/>
            <ac:spMk id="173" creationId="{3B645CA3-B493-931B-3207-85440B6C59AC}"/>
          </ac:spMkLst>
        </pc:spChg>
        <pc:spChg chg="mod">
          <ac:chgData name="Tanya Conner-Green" userId="e5a553c7-9f74-4977-aa13-7765d63dcb6f" providerId="ADAL" clId="{CC501747-BBAE-C94D-BD5E-C653F9CD5959}" dt="2022-08-08T20:47:00.010" v="1709" actId="12788"/>
          <ac:spMkLst>
            <pc:docMk/>
            <pc:sldMk cId="0" sldId="2147375403"/>
            <ac:spMk id="174" creationId="{E546C01C-C535-619A-703A-62870E602F43}"/>
          </ac:spMkLst>
        </pc:spChg>
        <pc:spChg chg="mod">
          <ac:chgData name="Tanya Conner-Green" userId="e5a553c7-9f74-4977-aa13-7765d63dcb6f" providerId="ADAL" clId="{CC501747-BBAE-C94D-BD5E-C653F9CD5959}" dt="2022-08-08T20:26:27.648" v="1505"/>
          <ac:spMkLst>
            <pc:docMk/>
            <pc:sldMk cId="0" sldId="2147375403"/>
            <ac:spMk id="175" creationId="{E5EF9167-8391-2429-4651-285B4FBDE6C6}"/>
          </ac:spMkLst>
        </pc:spChg>
        <pc:spChg chg="mod">
          <ac:chgData name="Tanya Conner-Green" userId="e5a553c7-9f74-4977-aa13-7765d63dcb6f" providerId="ADAL" clId="{CC501747-BBAE-C94D-BD5E-C653F9CD5959}" dt="2022-08-08T20:26:27.648" v="1505"/>
          <ac:spMkLst>
            <pc:docMk/>
            <pc:sldMk cId="0" sldId="2147375403"/>
            <ac:spMk id="176" creationId="{37525981-E9A0-8ADF-3397-4479BEF1E5A4}"/>
          </ac:spMkLst>
        </pc:spChg>
        <pc:spChg chg="mod">
          <ac:chgData name="Tanya Conner-Green" userId="e5a553c7-9f74-4977-aa13-7765d63dcb6f" providerId="ADAL" clId="{CC501747-BBAE-C94D-BD5E-C653F9CD5959}" dt="2022-08-08T20:26:27.648" v="1505"/>
          <ac:spMkLst>
            <pc:docMk/>
            <pc:sldMk cId="0" sldId="2147375403"/>
            <ac:spMk id="177" creationId="{7A99C950-DC65-262B-E1D8-D1A643418926}"/>
          </ac:spMkLst>
        </pc:spChg>
        <pc:spChg chg="mod">
          <ac:chgData name="Tanya Conner-Green" userId="e5a553c7-9f74-4977-aa13-7765d63dcb6f" providerId="ADAL" clId="{CC501747-BBAE-C94D-BD5E-C653F9CD5959}" dt="2022-08-08T20:26:27.648" v="1505"/>
          <ac:spMkLst>
            <pc:docMk/>
            <pc:sldMk cId="0" sldId="2147375403"/>
            <ac:spMk id="178" creationId="{534D9093-7006-1B5B-25F8-D5085FA69AC7}"/>
          </ac:spMkLst>
        </pc:spChg>
        <pc:spChg chg="mod">
          <ac:chgData name="Tanya Conner-Green" userId="e5a553c7-9f74-4977-aa13-7765d63dcb6f" providerId="ADAL" clId="{CC501747-BBAE-C94D-BD5E-C653F9CD5959}" dt="2022-08-08T20:26:27.648" v="1505"/>
          <ac:spMkLst>
            <pc:docMk/>
            <pc:sldMk cId="0" sldId="2147375403"/>
            <ac:spMk id="179" creationId="{2750A959-413F-1A84-02DA-B0F89AEB6EA5}"/>
          </ac:spMkLst>
        </pc:spChg>
        <pc:spChg chg="mod">
          <ac:chgData name="Tanya Conner-Green" userId="e5a553c7-9f74-4977-aa13-7765d63dcb6f" providerId="ADAL" clId="{CC501747-BBAE-C94D-BD5E-C653F9CD5959}" dt="2022-08-08T20:26:27.648" v="1505"/>
          <ac:spMkLst>
            <pc:docMk/>
            <pc:sldMk cId="0" sldId="2147375403"/>
            <ac:spMk id="180" creationId="{EDD2AACC-B51F-CA63-C0FA-758691597FFC}"/>
          </ac:spMkLst>
        </pc:spChg>
        <pc:spChg chg="mod">
          <ac:chgData name="Tanya Conner-Green" userId="e5a553c7-9f74-4977-aa13-7765d63dcb6f" providerId="ADAL" clId="{CC501747-BBAE-C94D-BD5E-C653F9CD5959}" dt="2022-08-08T20:26:27.648" v="1505"/>
          <ac:spMkLst>
            <pc:docMk/>
            <pc:sldMk cId="0" sldId="2147375403"/>
            <ac:spMk id="181" creationId="{45FF6DE9-FFD2-555E-0573-7F139A0A5F1D}"/>
          </ac:spMkLst>
        </pc:spChg>
        <pc:spChg chg="mod">
          <ac:chgData name="Tanya Conner-Green" userId="e5a553c7-9f74-4977-aa13-7765d63dcb6f" providerId="ADAL" clId="{CC501747-BBAE-C94D-BD5E-C653F9CD5959}" dt="2022-08-08T20:26:27.648" v="1505"/>
          <ac:spMkLst>
            <pc:docMk/>
            <pc:sldMk cId="0" sldId="2147375403"/>
            <ac:spMk id="182" creationId="{06C5F8C7-2C9F-20BB-C8BB-C9278015D3CF}"/>
          </ac:spMkLst>
        </pc:spChg>
        <pc:spChg chg="mod">
          <ac:chgData name="Tanya Conner-Green" userId="e5a553c7-9f74-4977-aa13-7765d63dcb6f" providerId="ADAL" clId="{CC501747-BBAE-C94D-BD5E-C653F9CD5959}" dt="2022-08-08T20:26:27.648" v="1505"/>
          <ac:spMkLst>
            <pc:docMk/>
            <pc:sldMk cId="0" sldId="2147375403"/>
            <ac:spMk id="183" creationId="{E40AAA1C-DA87-F068-BAAB-B9706C40E1A5}"/>
          </ac:spMkLst>
        </pc:spChg>
        <pc:spChg chg="mod">
          <ac:chgData name="Tanya Conner-Green" userId="e5a553c7-9f74-4977-aa13-7765d63dcb6f" providerId="ADAL" clId="{CC501747-BBAE-C94D-BD5E-C653F9CD5959}" dt="2022-08-08T20:26:27.648" v="1505"/>
          <ac:spMkLst>
            <pc:docMk/>
            <pc:sldMk cId="0" sldId="2147375403"/>
            <ac:spMk id="184" creationId="{21020BE7-A116-1D1D-DDEA-3F7882CB863A}"/>
          </ac:spMkLst>
        </pc:spChg>
        <pc:spChg chg="mod">
          <ac:chgData name="Tanya Conner-Green" userId="e5a553c7-9f74-4977-aa13-7765d63dcb6f" providerId="ADAL" clId="{CC501747-BBAE-C94D-BD5E-C653F9CD5959}" dt="2022-08-08T20:26:27.648" v="1505"/>
          <ac:spMkLst>
            <pc:docMk/>
            <pc:sldMk cId="0" sldId="2147375403"/>
            <ac:spMk id="185" creationId="{EE794617-8FBC-2243-55F6-911D2982B66D}"/>
          </ac:spMkLst>
        </pc:spChg>
        <pc:spChg chg="mod">
          <ac:chgData name="Tanya Conner-Green" userId="e5a553c7-9f74-4977-aa13-7765d63dcb6f" providerId="ADAL" clId="{CC501747-BBAE-C94D-BD5E-C653F9CD5959}" dt="2022-08-08T20:26:27.648" v="1505"/>
          <ac:spMkLst>
            <pc:docMk/>
            <pc:sldMk cId="0" sldId="2147375403"/>
            <ac:spMk id="186" creationId="{0F3B22F3-ABEF-3397-6B52-71E791743F95}"/>
          </ac:spMkLst>
        </pc:spChg>
        <pc:spChg chg="mod">
          <ac:chgData name="Tanya Conner-Green" userId="e5a553c7-9f74-4977-aa13-7765d63dcb6f" providerId="ADAL" clId="{CC501747-BBAE-C94D-BD5E-C653F9CD5959}" dt="2022-08-08T20:26:27.648" v="1505"/>
          <ac:spMkLst>
            <pc:docMk/>
            <pc:sldMk cId="0" sldId="2147375403"/>
            <ac:spMk id="187" creationId="{F96C6FCD-EFB7-1673-0666-5AE82ABA3A47}"/>
          </ac:spMkLst>
        </pc:spChg>
        <pc:spChg chg="mod">
          <ac:chgData name="Tanya Conner-Green" userId="e5a553c7-9f74-4977-aa13-7765d63dcb6f" providerId="ADAL" clId="{CC501747-BBAE-C94D-BD5E-C653F9CD5959}" dt="2022-08-08T20:26:27.648" v="1505"/>
          <ac:spMkLst>
            <pc:docMk/>
            <pc:sldMk cId="0" sldId="2147375403"/>
            <ac:spMk id="188" creationId="{B9427697-C7F0-8055-A8AC-9AE98D20EA95}"/>
          </ac:spMkLst>
        </pc:spChg>
        <pc:spChg chg="mod">
          <ac:chgData name="Tanya Conner-Green" userId="e5a553c7-9f74-4977-aa13-7765d63dcb6f" providerId="ADAL" clId="{CC501747-BBAE-C94D-BD5E-C653F9CD5959}" dt="2022-08-08T20:26:27.648" v="1505"/>
          <ac:spMkLst>
            <pc:docMk/>
            <pc:sldMk cId="0" sldId="2147375403"/>
            <ac:spMk id="189" creationId="{623A2AE2-0ABE-26B8-57A7-373D6A1CA66C}"/>
          </ac:spMkLst>
        </pc:spChg>
        <pc:spChg chg="mod">
          <ac:chgData name="Tanya Conner-Green" userId="e5a553c7-9f74-4977-aa13-7765d63dcb6f" providerId="ADAL" clId="{CC501747-BBAE-C94D-BD5E-C653F9CD5959}" dt="2022-08-08T20:26:27.648" v="1505"/>
          <ac:spMkLst>
            <pc:docMk/>
            <pc:sldMk cId="0" sldId="2147375403"/>
            <ac:spMk id="190" creationId="{BA930E0D-9E7C-9627-8979-A0904F29A9EA}"/>
          </ac:spMkLst>
        </pc:spChg>
        <pc:spChg chg="add del mod">
          <ac:chgData name="Tanya Conner-Green" userId="e5a553c7-9f74-4977-aa13-7765d63dcb6f" providerId="ADAL" clId="{CC501747-BBAE-C94D-BD5E-C653F9CD5959}" dt="2022-08-08T20:32:11.039" v="1544"/>
          <ac:spMkLst>
            <pc:docMk/>
            <pc:sldMk cId="0" sldId="2147375403"/>
            <ac:spMk id="191" creationId="{F55E1C04-4E0C-8FF6-AB5E-32DE6AA651AD}"/>
          </ac:spMkLst>
        </pc:spChg>
        <pc:spChg chg="mod topLvl">
          <ac:chgData name="Tanya Conner-Green" userId="e5a553c7-9f74-4977-aa13-7765d63dcb6f" providerId="ADAL" clId="{CC501747-BBAE-C94D-BD5E-C653F9CD5959}" dt="2022-08-08T20:40:33.848" v="1628" actId="164"/>
          <ac:spMkLst>
            <pc:docMk/>
            <pc:sldMk cId="0" sldId="2147375403"/>
            <ac:spMk id="193" creationId="{CF612A18-3001-7CD8-552A-6AD0550F9849}"/>
          </ac:spMkLst>
        </pc:spChg>
        <pc:spChg chg="mod topLvl">
          <ac:chgData name="Tanya Conner-Green" userId="e5a553c7-9f74-4977-aa13-7765d63dcb6f" providerId="ADAL" clId="{CC501747-BBAE-C94D-BD5E-C653F9CD5959}" dt="2022-08-08T20:40:33.848" v="1628" actId="164"/>
          <ac:spMkLst>
            <pc:docMk/>
            <pc:sldMk cId="0" sldId="2147375403"/>
            <ac:spMk id="194" creationId="{875BBED8-5B33-C261-BBD6-6A4A2B0A3244}"/>
          </ac:spMkLst>
        </pc:spChg>
        <pc:spChg chg="mod topLvl">
          <ac:chgData name="Tanya Conner-Green" userId="e5a553c7-9f74-4977-aa13-7765d63dcb6f" providerId="ADAL" clId="{CC501747-BBAE-C94D-BD5E-C653F9CD5959}" dt="2022-08-08T20:40:33.848" v="1628" actId="164"/>
          <ac:spMkLst>
            <pc:docMk/>
            <pc:sldMk cId="0" sldId="2147375403"/>
            <ac:spMk id="195" creationId="{FEACEF86-642E-5094-B9C2-4C5123FE8860}"/>
          </ac:spMkLst>
        </pc:spChg>
        <pc:spChg chg="mod topLvl">
          <ac:chgData name="Tanya Conner-Green" userId="e5a553c7-9f74-4977-aa13-7765d63dcb6f" providerId="ADAL" clId="{CC501747-BBAE-C94D-BD5E-C653F9CD5959}" dt="2022-08-08T22:38:53.134" v="2815" actId="207"/>
          <ac:spMkLst>
            <pc:docMk/>
            <pc:sldMk cId="0" sldId="2147375403"/>
            <ac:spMk id="196" creationId="{4AB76C14-1576-84C8-62B6-26440514472A}"/>
          </ac:spMkLst>
        </pc:spChg>
        <pc:spChg chg="mod topLvl">
          <ac:chgData name="Tanya Conner-Green" userId="e5a553c7-9f74-4977-aa13-7765d63dcb6f" providerId="ADAL" clId="{CC501747-BBAE-C94D-BD5E-C653F9CD5959}" dt="2022-08-08T22:38:53.134" v="2815" actId="207"/>
          <ac:spMkLst>
            <pc:docMk/>
            <pc:sldMk cId="0" sldId="2147375403"/>
            <ac:spMk id="197" creationId="{7D9FE595-473F-F219-145C-CD863D0B34DD}"/>
          </ac:spMkLst>
        </pc:spChg>
        <pc:spChg chg="mod topLvl">
          <ac:chgData name="Tanya Conner-Green" userId="e5a553c7-9f74-4977-aa13-7765d63dcb6f" providerId="ADAL" clId="{CC501747-BBAE-C94D-BD5E-C653F9CD5959}" dt="2022-08-08T20:40:33.848" v="1628" actId="164"/>
          <ac:spMkLst>
            <pc:docMk/>
            <pc:sldMk cId="0" sldId="2147375403"/>
            <ac:spMk id="198" creationId="{FB48E49A-C110-95D9-BA9E-51E56094C103}"/>
          </ac:spMkLst>
        </pc:spChg>
        <pc:spChg chg="mod topLvl">
          <ac:chgData name="Tanya Conner-Green" userId="e5a553c7-9f74-4977-aa13-7765d63dcb6f" providerId="ADAL" clId="{CC501747-BBAE-C94D-BD5E-C653F9CD5959}" dt="2022-08-08T22:38:53.134" v="2815" actId="207"/>
          <ac:spMkLst>
            <pc:docMk/>
            <pc:sldMk cId="0" sldId="2147375403"/>
            <ac:spMk id="199" creationId="{E92849C0-33DF-F556-AFF7-6FCB50EE5424}"/>
          </ac:spMkLst>
        </pc:spChg>
        <pc:spChg chg="mod topLvl">
          <ac:chgData name="Tanya Conner-Green" userId="e5a553c7-9f74-4977-aa13-7765d63dcb6f" providerId="ADAL" clId="{CC501747-BBAE-C94D-BD5E-C653F9CD5959}" dt="2022-08-08T22:38:53.134" v="2815" actId="207"/>
          <ac:spMkLst>
            <pc:docMk/>
            <pc:sldMk cId="0" sldId="2147375403"/>
            <ac:spMk id="200" creationId="{31588E21-DB3A-4C66-8D0A-B21F2780F448}"/>
          </ac:spMkLst>
        </pc:spChg>
        <pc:spChg chg="mod topLvl">
          <ac:chgData name="Tanya Conner-Green" userId="e5a553c7-9f74-4977-aa13-7765d63dcb6f" providerId="ADAL" clId="{CC501747-BBAE-C94D-BD5E-C653F9CD5959}" dt="2022-08-08T20:40:33.848" v="1628" actId="164"/>
          <ac:spMkLst>
            <pc:docMk/>
            <pc:sldMk cId="0" sldId="2147375403"/>
            <ac:spMk id="201" creationId="{3B1AD49D-BE8D-B5B0-1A0E-93DCEE19A691}"/>
          </ac:spMkLst>
        </pc:spChg>
        <pc:spChg chg="mod topLvl">
          <ac:chgData name="Tanya Conner-Green" userId="e5a553c7-9f74-4977-aa13-7765d63dcb6f" providerId="ADAL" clId="{CC501747-BBAE-C94D-BD5E-C653F9CD5959}" dt="2022-08-08T22:38:53.134" v="2815" actId="207"/>
          <ac:spMkLst>
            <pc:docMk/>
            <pc:sldMk cId="0" sldId="2147375403"/>
            <ac:spMk id="202" creationId="{6C6709CF-EA54-C901-D9B4-F6DDA7DD55B3}"/>
          </ac:spMkLst>
        </pc:spChg>
        <pc:spChg chg="mod topLvl">
          <ac:chgData name="Tanya Conner-Green" userId="e5a553c7-9f74-4977-aa13-7765d63dcb6f" providerId="ADAL" clId="{CC501747-BBAE-C94D-BD5E-C653F9CD5959}" dt="2022-08-08T20:40:33.848" v="1628" actId="164"/>
          <ac:spMkLst>
            <pc:docMk/>
            <pc:sldMk cId="0" sldId="2147375403"/>
            <ac:spMk id="203" creationId="{F6C8D673-A804-15C3-E4AF-B43573665FAF}"/>
          </ac:spMkLst>
        </pc:spChg>
        <pc:spChg chg="mod topLvl">
          <ac:chgData name="Tanya Conner-Green" userId="e5a553c7-9f74-4977-aa13-7765d63dcb6f" providerId="ADAL" clId="{CC501747-BBAE-C94D-BD5E-C653F9CD5959}" dt="2022-08-08T22:38:53.134" v="2815" actId="207"/>
          <ac:spMkLst>
            <pc:docMk/>
            <pc:sldMk cId="0" sldId="2147375403"/>
            <ac:spMk id="204" creationId="{760114E1-663F-C174-BBCC-5356C9295E86}"/>
          </ac:spMkLst>
        </pc:spChg>
        <pc:spChg chg="mod topLvl">
          <ac:chgData name="Tanya Conner-Green" userId="e5a553c7-9f74-4977-aa13-7765d63dcb6f" providerId="ADAL" clId="{CC501747-BBAE-C94D-BD5E-C653F9CD5959}" dt="2022-08-08T22:38:53.134" v="2815" actId="207"/>
          <ac:spMkLst>
            <pc:docMk/>
            <pc:sldMk cId="0" sldId="2147375403"/>
            <ac:spMk id="205" creationId="{7CBEDBB1-F8C3-873B-304D-179ACF6CFFA4}"/>
          </ac:spMkLst>
        </pc:spChg>
        <pc:spChg chg="mod topLvl">
          <ac:chgData name="Tanya Conner-Green" userId="e5a553c7-9f74-4977-aa13-7765d63dcb6f" providerId="ADAL" clId="{CC501747-BBAE-C94D-BD5E-C653F9CD5959}" dt="2022-08-08T22:38:53.134" v="2815" actId="207"/>
          <ac:spMkLst>
            <pc:docMk/>
            <pc:sldMk cId="0" sldId="2147375403"/>
            <ac:spMk id="206" creationId="{F3FA6376-925D-4E3E-07B1-308836F9A112}"/>
          </ac:spMkLst>
        </pc:spChg>
        <pc:spChg chg="mod topLvl">
          <ac:chgData name="Tanya Conner-Green" userId="e5a553c7-9f74-4977-aa13-7765d63dcb6f" providerId="ADAL" clId="{CC501747-BBAE-C94D-BD5E-C653F9CD5959}" dt="2022-08-08T22:38:53.134" v="2815" actId="207"/>
          <ac:spMkLst>
            <pc:docMk/>
            <pc:sldMk cId="0" sldId="2147375403"/>
            <ac:spMk id="207" creationId="{249304C7-F0A3-2069-39A8-9D211139CB86}"/>
          </ac:spMkLst>
        </pc:spChg>
        <pc:spChg chg="mod topLvl">
          <ac:chgData name="Tanya Conner-Green" userId="e5a553c7-9f74-4977-aa13-7765d63dcb6f" providerId="ADAL" clId="{CC501747-BBAE-C94D-BD5E-C653F9CD5959}" dt="2022-08-08T20:40:33.848" v="1628" actId="164"/>
          <ac:spMkLst>
            <pc:docMk/>
            <pc:sldMk cId="0" sldId="2147375403"/>
            <ac:spMk id="208" creationId="{8211EE1A-AD85-338A-1F3D-2913B12CD8B8}"/>
          </ac:spMkLst>
        </pc:spChg>
        <pc:spChg chg="mod topLvl">
          <ac:chgData name="Tanya Conner-Green" userId="e5a553c7-9f74-4977-aa13-7765d63dcb6f" providerId="ADAL" clId="{CC501747-BBAE-C94D-BD5E-C653F9CD5959}" dt="2022-08-08T22:38:53.134" v="2815" actId="207"/>
          <ac:spMkLst>
            <pc:docMk/>
            <pc:sldMk cId="0" sldId="2147375403"/>
            <ac:spMk id="209" creationId="{95388C1C-6D10-45B1-7A9E-BB0B6097EEC9}"/>
          </ac:spMkLst>
        </pc:spChg>
        <pc:spChg chg="mod topLvl">
          <ac:chgData name="Tanya Conner-Green" userId="e5a553c7-9f74-4977-aa13-7765d63dcb6f" providerId="ADAL" clId="{CC501747-BBAE-C94D-BD5E-C653F9CD5959}" dt="2022-08-08T20:40:33.848" v="1628" actId="164"/>
          <ac:spMkLst>
            <pc:docMk/>
            <pc:sldMk cId="0" sldId="2147375403"/>
            <ac:spMk id="210" creationId="{6AE9CCE4-0907-558C-A43F-C5D75A851434}"/>
          </ac:spMkLst>
        </pc:spChg>
        <pc:spChg chg="mod topLvl">
          <ac:chgData name="Tanya Conner-Green" userId="e5a553c7-9f74-4977-aa13-7765d63dcb6f" providerId="ADAL" clId="{CC501747-BBAE-C94D-BD5E-C653F9CD5959}" dt="2022-08-08T20:40:33.848" v="1628" actId="164"/>
          <ac:spMkLst>
            <pc:docMk/>
            <pc:sldMk cId="0" sldId="2147375403"/>
            <ac:spMk id="211" creationId="{6F2BD23F-091A-F71C-C086-0B342B80C5CB}"/>
          </ac:spMkLst>
        </pc:spChg>
        <pc:spChg chg="mod topLvl">
          <ac:chgData name="Tanya Conner-Green" userId="e5a553c7-9f74-4977-aa13-7765d63dcb6f" providerId="ADAL" clId="{CC501747-BBAE-C94D-BD5E-C653F9CD5959}" dt="2022-08-08T22:38:53.134" v="2815" actId="207"/>
          <ac:spMkLst>
            <pc:docMk/>
            <pc:sldMk cId="0" sldId="2147375403"/>
            <ac:spMk id="212" creationId="{7F045941-7F63-2378-4923-AE4B26583A63}"/>
          </ac:spMkLst>
        </pc:spChg>
        <pc:spChg chg="mod topLvl">
          <ac:chgData name="Tanya Conner-Green" userId="e5a553c7-9f74-4977-aa13-7765d63dcb6f" providerId="ADAL" clId="{CC501747-BBAE-C94D-BD5E-C653F9CD5959}" dt="2022-08-08T22:38:53.134" v="2815" actId="207"/>
          <ac:spMkLst>
            <pc:docMk/>
            <pc:sldMk cId="0" sldId="2147375403"/>
            <ac:spMk id="213" creationId="{651502BD-1ECE-22A0-5960-EABA5D650964}"/>
          </ac:spMkLst>
        </pc:spChg>
        <pc:spChg chg="mod topLvl">
          <ac:chgData name="Tanya Conner-Green" userId="e5a553c7-9f74-4977-aa13-7765d63dcb6f" providerId="ADAL" clId="{CC501747-BBAE-C94D-BD5E-C653F9CD5959}" dt="2022-08-08T22:38:53.134" v="2815" actId="207"/>
          <ac:spMkLst>
            <pc:docMk/>
            <pc:sldMk cId="0" sldId="2147375403"/>
            <ac:spMk id="214" creationId="{2BA86AF3-1D41-106D-6BC7-B995FAD5661D}"/>
          </ac:spMkLst>
        </pc:spChg>
        <pc:spChg chg="mod topLvl">
          <ac:chgData name="Tanya Conner-Green" userId="e5a553c7-9f74-4977-aa13-7765d63dcb6f" providerId="ADAL" clId="{CC501747-BBAE-C94D-BD5E-C653F9CD5959}" dt="2022-08-08T22:38:53.134" v="2815" actId="207"/>
          <ac:spMkLst>
            <pc:docMk/>
            <pc:sldMk cId="0" sldId="2147375403"/>
            <ac:spMk id="215" creationId="{13DB7A5C-B141-90B9-CB78-52C3C9A7BDB4}"/>
          </ac:spMkLst>
        </pc:spChg>
        <pc:spChg chg="mod topLvl">
          <ac:chgData name="Tanya Conner-Green" userId="e5a553c7-9f74-4977-aa13-7765d63dcb6f" providerId="ADAL" clId="{CC501747-BBAE-C94D-BD5E-C653F9CD5959}" dt="2022-08-08T22:38:53.134" v="2815" actId="207"/>
          <ac:spMkLst>
            <pc:docMk/>
            <pc:sldMk cId="0" sldId="2147375403"/>
            <ac:spMk id="216" creationId="{C93745FA-8A91-0B91-AAAE-5115B8EC41E2}"/>
          </ac:spMkLst>
        </pc:spChg>
        <pc:spChg chg="mod topLvl">
          <ac:chgData name="Tanya Conner-Green" userId="e5a553c7-9f74-4977-aa13-7765d63dcb6f" providerId="ADAL" clId="{CC501747-BBAE-C94D-BD5E-C653F9CD5959}" dt="2022-08-08T22:38:53.134" v="2815" actId="207"/>
          <ac:spMkLst>
            <pc:docMk/>
            <pc:sldMk cId="0" sldId="2147375403"/>
            <ac:spMk id="217" creationId="{DEEBE76C-55B5-827A-DB33-5D6F323C6FA7}"/>
          </ac:spMkLst>
        </pc:spChg>
        <pc:spChg chg="add mod topLvl">
          <ac:chgData name="Tanya Conner-Green" userId="e5a553c7-9f74-4977-aa13-7765d63dcb6f" providerId="ADAL" clId="{CC501747-BBAE-C94D-BD5E-C653F9CD5959}" dt="2022-08-08T22:38:53.134" v="2815" actId="207"/>
          <ac:spMkLst>
            <pc:docMk/>
            <pc:sldMk cId="0" sldId="2147375403"/>
            <ac:spMk id="218" creationId="{9B1C7BD1-4346-76D9-510F-A0E1A82E9A1B}"/>
          </ac:spMkLst>
        </pc:spChg>
        <pc:spChg chg="add mod topLvl">
          <ac:chgData name="Tanya Conner-Green" userId="e5a553c7-9f74-4977-aa13-7765d63dcb6f" providerId="ADAL" clId="{CC501747-BBAE-C94D-BD5E-C653F9CD5959}" dt="2022-08-08T22:38:53.134" v="2815" actId="207"/>
          <ac:spMkLst>
            <pc:docMk/>
            <pc:sldMk cId="0" sldId="2147375403"/>
            <ac:spMk id="219" creationId="{0E3D4803-C372-5E0C-1770-A7A8709695B1}"/>
          </ac:spMkLst>
        </pc:spChg>
        <pc:spChg chg="add del mod topLvl">
          <ac:chgData name="Tanya Conner-Green" userId="e5a553c7-9f74-4977-aa13-7765d63dcb6f" providerId="ADAL" clId="{CC501747-BBAE-C94D-BD5E-C653F9CD5959}" dt="2022-08-08T20:35:31.815" v="1591" actId="478"/>
          <ac:spMkLst>
            <pc:docMk/>
            <pc:sldMk cId="0" sldId="2147375403"/>
            <ac:spMk id="220" creationId="{74997FEE-A18E-1F72-37D7-B6523F0ACADB}"/>
          </ac:spMkLst>
        </pc:spChg>
        <pc:spChg chg="add mod topLvl">
          <ac:chgData name="Tanya Conner-Green" userId="e5a553c7-9f74-4977-aa13-7765d63dcb6f" providerId="ADAL" clId="{CC501747-BBAE-C94D-BD5E-C653F9CD5959}" dt="2022-08-08T20:40:33.848" v="1628" actId="164"/>
          <ac:spMkLst>
            <pc:docMk/>
            <pc:sldMk cId="0" sldId="2147375403"/>
            <ac:spMk id="221" creationId="{BB7BEA75-8F83-66EC-6DE0-D80006E46388}"/>
          </ac:spMkLst>
        </pc:spChg>
        <pc:spChg chg="add mod topLvl">
          <ac:chgData name="Tanya Conner-Green" userId="e5a553c7-9f74-4977-aa13-7765d63dcb6f" providerId="ADAL" clId="{CC501747-BBAE-C94D-BD5E-C653F9CD5959}" dt="2022-08-08T22:38:53.134" v="2815" actId="207"/>
          <ac:spMkLst>
            <pc:docMk/>
            <pc:sldMk cId="0" sldId="2147375403"/>
            <ac:spMk id="222" creationId="{AD777E0B-5F36-CC92-BF92-A294640AC383}"/>
          </ac:spMkLst>
        </pc:spChg>
        <pc:spChg chg="add mod topLvl">
          <ac:chgData name="Tanya Conner-Green" userId="e5a553c7-9f74-4977-aa13-7765d63dcb6f" providerId="ADAL" clId="{CC501747-BBAE-C94D-BD5E-C653F9CD5959}" dt="2022-08-08T22:38:53.134" v="2815" actId="207"/>
          <ac:spMkLst>
            <pc:docMk/>
            <pc:sldMk cId="0" sldId="2147375403"/>
            <ac:spMk id="223" creationId="{B4E4356F-7F40-A5F3-AF51-AA01423CF95A}"/>
          </ac:spMkLst>
        </pc:spChg>
        <pc:spChg chg="add del mod">
          <ac:chgData name="Tanya Conner-Green" userId="e5a553c7-9f74-4977-aa13-7765d63dcb6f" providerId="ADAL" clId="{CC501747-BBAE-C94D-BD5E-C653F9CD5959}" dt="2022-08-08T20:36:39.491" v="1606" actId="478"/>
          <ac:spMkLst>
            <pc:docMk/>
            <pc:sldMk cId="0" sldId="2147375403"/>
            <ac:spMk id="224" creationId="{33D418FB-BD98-641B-47EA-341EA78905B9}"/>
          </ac:spMkLst>
        </pc:spChg>
        <pc:spChg chg="mod topLvl">
          <ac:chgData name="Tanya Conner-Green" userId="e5a553c7-9f74-4977-aa13-7765d63dcb6f" providerId="ADAL" clId="{CC501747-BBAE-C94D-BD5E-C653F9CD5959}" dt="2022-08-08T22:39:48.417" v="2827" actId="2085"/>
          <ac:spMkLst>
            <pc:docMk/>
            <pc:sldMk cId="0" sldId="2147375403"/>
            <ac:spMk id="226" creationId="{C7A3A509-BCDD-25C5-7DED-CF44BEA9594D}"/>
          </ac:spMkLst>
        </pc:spChg>
        <pc:spChg chg="mod topLvl">
          <ac:chgData name="Tanya Conner-Green" userId="e5a553c7-9f74-4977-aa13-7765d63dcb6f" providerId="ADAL" clId="{CC501747-BBAE-C94D-BD5E-C653F9CD5959}" dt="2022-08-08T22:39:39.750" v="2825" actId="2085"/>
          <ac:spMkLst>
            <pc:docMk/>
            <pc:sldMk cId="0" sldId="2147375403"/>
            <ac:spMk id="227" creationId="{0AE7E8D9-3DA4-69B0-A079-89D7BF644A63}"/>
          </ac:spMkLst>
        </pc:spChg>
        <pc:spChg chg="mod topLvl">
          <ac:chgData name="Tanya Conner-Green" userId="e5a553c7-9f74-4977-aa13-7765d63dcb6f" providerId="ADAL" clId="{CC501747-BBAE-C94D-BD5E-C653F9CD5959}" dt="2022-08-08T22:39:39.750" v="2825" actId="2085"/>
          <ac:spMkLst>
            <pc:docMk/>
            <pc:sldMk cId="0" sldId="2147375403"/>
            <ac:spMk id="228" creationId="{2F60490B-5A61-923E-193A-12E34B02A299}"/>
          </ac:spMkLst>
        </pc:spChg>
        <pc:spChg chg="mod topLvl">
          <ac:chgData name="Tanya Conner-Green" userId="e5a553c7-9f74-4977-aa13-7765d63dcb6f" providerId="ADAL" clId="{CC501747-BBAE-C94D-BD5E-C653F9CD5959}" dt="2022-08-08T22:39:39.750" v="2825" actId="2085"/>
          <ac:spMkLst>
            <pc:docMk/>
            <pc:sldMk cId="0" sldId="2147375403"/>
            <ac:spMk id="229" creationId="{E2B923A8-BB68-2FEE-4934-7A9E30594E26}"/>
          </ac:spMkLst>
        </pc:spChg>
        <pc:spChg chg="mod topLvl">
          <ac:chgData name="Tanya Conner-Green" userId="e5a553c7-9f74-4977-aa13-7765d63dcb6f" providerId="ADAL" clId="{CC501747-BBAE-C94D-BD5E-C653F9CD5959}" dt="2022-08-08T22:39:39.750" v="2825" actId="2085"/>
          <ac:spMkLst>
            <pc:docMk/>
            <pc:sldMk cId="0" sldId="2147375403"/>
            <ac:spMk id="230" creationId="{0719B801-94F4-1A82-FE57-5612025AC839}"/>
          </ac:spMkLst>
        </pc:spChg>
        <pc:spChg chg="mod topLvl">
          <ac:chgData name="Tanya Conner-Green" userId="e5a553c7-9f74-4977-aa13-7765d63dcb6f" providerId="ADAL" clId="{CC501747-BBAE-C94D-BD5E-C653F9CD5959}" dt="2022-08-08T22:39:39.750" v="2825" actId="2085"/>
          <ac:spMkLst>
            <pc:docMk/>
            <pc:sldMk cId="0" sldId="2147375403"/>
            <ac:spMk id="231" creationId="{4D4F1FB9-EBBC-BCAB-DFF6-EA4CA3BBEFC7}"/>
          </ac:spMkLst>
        </pc:spChg>
        <pc:spChg chg="mod topLvl">
          <ac:chgData name="Tanya Conner-Green" userId="e5a553c7-9f74-4977-aa13-7765d63dcb6f" providerId="ADAL" clId="{CC501747-BBAE-C94D-BD5E-C653F9CD5959}" dt="2022-08-08T22:39:48.417" v="2827" actId="2085"/>
          <ac:spMkLst>
            <pc:docMk/>
            <pc:sldMk cId="0" sldId="2147375403"/>
            <ac:spMk id="233" creationId="{4D9F1007-71C0-955B-C363-F3E2CD1E2C09}"/>
          </ac:spMkLst>
        </pc:spChg>
        <pc:spChg chg="mod topLvl">
          <ac:chgData name="Tanya Conner-Green" userId="e5a553c7-9f74-4977-aa13-7765d63dcb6f" providerId="ADAL" clId="{CC501747-BBAE-C94D-BD5E-C653F9CD5959}" dt="2022-08-08T22:39:39.750" v="2825" actId="2085"/>
          <ac:spMkLst>
            <pc:docMk/>
            <pc:sldMk cId="0" sldId="2147375403"/>
            <ac:spMk id="234" creationId="{B173790B-EFD2-AE5B-5837-90EBAA310055}"/>
          </ac:spMkLst>
        </pc:spChg>
        <pc:spChg chg="mod topLvl">
          <ac:chgData name="Tanya Conner-Green" userId="e5a553c7-9f74-4977-aa13-7765d63dcb6f" providerId="ADAL" clId="{CC501747-BBAE-C94D-BD5E-C653F9CD5959}" dt="2022-08-08T22:39:39.750" v="2825" actId="2085"/>
          <ac:spMkLst>
            <pc:docMk/>
            <pc:sldMk cId="0" sldId="2147375403"/>
            <ac:spMk id="235" creationId="{F888DD42-7EDA-F06B-5040-3FEE270ABAD5}"/>
          </ac:spMkLst>
        </pc:spChg>
        <pc:spChg chg="mod topLvl">
          <ac:chgData name="Tanya Conner-Green" userId="e5a553c7-9f74-4977-aa13-7765d63dcb6f" providerId="ADAL" clId="{CC501747-BBAE-C94D-BD5E-C653F9CD5959}" dt="2022-08-08T22:39:39.750" v="2825" actId="2085"/>
          <ac:spMkLst>
            <pc:docMk/>
            <pc:sldMk cId="0" sldId="2147375403"/>
            <ac:spMk id="236" creationId="{0C549204-9D69-F468-BBDD-869CE3A78481}"/>
          </ac:spMkLst>
        </pc:spChg>
        <pc:spChg chg="mod topLvl">
          <ac:chgData name="Tanya Conner-Green" userId="e5a553c7-9f74-4977-aa13-7765d63dcb6f" providerId="ADAL" clId="{CC501747-BBAE-C94D-BD5E-C653F9CD5959}" dt="2022-08-08T22:39:39.750" v="2825" actId="2085"/>
          <ac:spMkLst>
            <pc:docMk/>
            <pc:sldMk cId="0" sldId="2147375403"/>
            <ac:spMk id="237" creationId="{2CEE0C37-2A76-6955-4382-F9BCA0BEFFDD}"/>
          </ac:spMkLst>
        </pc:spChg>
        <pc:spChg chg="mod topLvl">
          <ac:chgData name="Tanya Conner-Green" userId="e5a553c7-9f74-4977-aa13-7765d63dcb6f" providerId="ADAL" clId="{CC501747-BBAE-C94D-BD5E-C653F9CD5959}" dt="2022-08-08T22:39:39.750" v="2825" actId="2085"/>
          <ac:spMkLst>
            <pc:docMk/>
            <pc:sldMk cId="0" sldId="2147375403"/>
            <ac:spMk id="238" creationId="{1B298E4F-5456-1AC2-E13E-FBA8FD8A93D4}"/>
          </ac:spMkLst>
        </pc:spChg>
        <pc:spChg chg="add mod topLvl">
          <ac:chgData name="Tanya Conner-Green" userId="e5a553c7-9f74-4977-aa13-7765d63dcb6f" providerId="ADAL" clId="{CC501747-BBAE-C94D-BD5E-C653F9CD5959}" dt="2022-08-08T22:39:39.750" v="2825" actId="2085"/>
          <ac:spMkLst>
            <pc:docMk/>
            <pc:sldMk cId="0" sldId="2147375403"/>
            <ac:spMk id="239" creationId="{4A4C647F-DB46-5A7D-B63C-33482D5D2BC3}"/>
          </ac:spMkLst>
        </pc:spChg>
        <pc:spChg chg="add mod topLvl">
          <ac:chgData name="Tanya Conner-Green" userId="e5a553c7-9f74-4977-aa13-7765d63dcb6f" providerId="ADAL" clId="{CC501747-BBAE-C94D-BD5E-C653F9CD5959}" dt="2022-08-08T22:39:39.750" v="2825" actId="2085"/>
          <ac:spMkLst>
            <pc:docMk/>
            <pc:sldMk cId="0" sldId="2147375403"/>
            <ac:spMk id="240" creationId="{D101BBDA-8436-1951-4B8B-D00ACEDE9F5C}"/>
          </ac:spMkLst>
        </pc:spChg>
        <pc:spChg chg="mod">
          <ac:chgData name="Tanya Conner-Green" userId="e5a553c7-9f74-4977-aa13-7765d63dcb6f" providerId="ADAL" clId="{CC501747-BBAE-C94D-BD5E-C653F9CD5959}" dt="2022-08-08T20:47:41.265" v="1717" actId="12789"/>
          <ac:spMkLst>
            <pc:docMk/>
            <pc:sldMk cId="0" sldId="2147375403"/>
            <ac:spMk id="515" creationId="{B1BDA9A0-A2F9-F9A7-929B-C8300BD9B1B6}"/>
          </ac:spMkLst>
        </pc:spChg>
        <pc:grpChg chg="add del mod">
          <ac:chgData name="Tanya Conner-Green" userId="e5a553c7-9f74-4977-aa13-7765d63dcb6f" providerId="ADAL" clId="{CC501747-BBAE-C94D-BD5E-C653F9CD5959}" dt="2022-08-08T20:19:44.396" v="1466" actId="478"/>
          <ac:grpSpMkLst>
            <pc:docMk/>
            <pc:sldMk cId="0" sldId="2147375403"/>
            <ac:grpSpMk id="2" creationId="{53AA24DD-9C6E-4063-C999-53579077EAA8}"/>
          </ac:grpSpMkLst>
        </pc:grpChg>
        <pc:grpChg chg="add del mod topLvl">
          <ac:chgData name="Tanya Conner-Green" userId="e5a553c7-9f74-4977-aa13-7765d63dcb6f" providerId="ADAL" clId="{CC501747-BBAE-C94D-BD5E-C653F9CD5959}" dt="2022-08-08T20:42:48.264" v="1639" actId="165"/>
          <ac:grpSpMkLst>
            <pc:docMk/>
            <pc:sldMk cId="0" sldId="2147375403"/>
            <ac:grpSpMk id="4" creationId="{B2198730-BE17-33D8-C578-EEDDAAC14DCF}"/>
          </ac:grpSpMkLst>
        </pc:grpChg>
        <pc:grpChg chg="add del mod topLvl">
          <ac:chgData name="Tanya Conner-Green" userId="e5a553c7-9f74-4977-aa13-7765d63dcb6f" providerId="ADAL" clId="{CC501747-BBAE-C94D-BD5E-C653F9CD5959}" dt="2022-08-08T20:22:02.480" v="1484" actId="165"/>
          <ac:grpSpMkLst>
            <pc:docMk/>
            <pc:sldMk cId="0" sldId="2147375403"/>
            <ac:grpSpMk id="5" creationId="{8624F469-E7C2-AFC2-D710-C7A3590075EF}"/>
          </ac:grpSpMkLst>
        </pc:grpChg>
        <pc:grpChg chg="add del mod topLvl">
          <ac:chgData name="Tanya Conner-Green" userId="e5a553c7-9f74-4977-aa13-7765d63dcb6f" providerId="ADAL" clId="{CC501747-BBAE-C94D-BD5E-C653F9CD5959}" dt="2022-08-08T20:21:16.287" v="1476" actId="478"/>
          <ac:grpSpMkLst>
            <pc:docMk/>
            <pc:sldMk cId="0" sldId="2147375403"/>
            <ac:grpSpMk id="6" creationId="{53329D72-32CD-A648-F8BB-C87A5D77A03E}"/>
          </ac:grpSpMkLst>
        </pc:grpChg>
        <pc:grpChg chg="add del mod topLvl">
          <ac:chgData name="Tanya Conner-Green" userId="e5a553c7-9f74-4977-aa13-7765d63dcb6f" providerId="ADAL" clId="{CC501747-BBAE-C94D-BD5E-C653F9CD5959}" dt="2022-08-08T20:21:18.715" v="1477" actId="478"/>
          <ac:grpSpMkLst>
            <pc:docMk/>
            <pc:sldMk cId="0" sldId="2147375403"/>
            <ac:grpSpMk id="7" creationId="{F25D263C-96AD-4C96-90C1-FB51F3B95342}"/>
          </ac:grpSpMkLst>
        </pc:grpChg>
        <pc:grpChg chg="add del mod topLvl">
          <ac:chgData name="Tanya Conner-Green" userId="e5a553c7-9f74-4977-aa13-7765d63dcb6f" providerId="ADAL" clId="{CC501747-BBAE-C94D-BD5E-C653F9CD5959}" dt="2022-08-08T20:21:24.649" v="1480" actId="478"/>
          <ac:grpSpMkLst>
            <pc:docMk/>
            <pc:sldMk cId="0" sldId="2147375403"/>
            <ac:grpSpMk id="8" creationId="{D19DD0CA-74B9-FE6C-B279-C9729C6CE40C}"/>
          </ac:grpSpMkLst>
        </pc:grpChg>
        <pc:grpChg chg="add del mod">
          <ac:chgData name="Tanya Conner-Green" userId="e5a553c7-9f74-4977-aa13-7765d63dcb6f" providerId="ADAL" clId="{CC501747-BBAE-C94D-BD5E-C653F9CD5959}" dt="2022-08-08T20:21:09.447" v="1475" actId="165"/>
          <ac:grpSpMkLst>
            <pc:docMk/>
            <pc:sldMk cId="0" sldId="2147375403"/>
            <ac:grpSpMk id="9" creationId="{CD4EA8CA-A7AE-5837-3912-5AC1CEA73481}"/>
          </ac:grpSpMkLst>
        </pc:grpChg>
        <pc:grpChg chg="add del mod">
          <ac:chgData name="Tanya Conner-Green" userId="e5a553c7-9f74-4977-aa13-7765d63dcb6f" providerId="ADAL" clId="{CC501747-BBAE-C94D-BD5E-C653F9CD5959}" dt="2022-08-08T20:22:34.086" v="1489" actId="478"/>
          <ac:grpSpMkLst>
            <pc:docMk/>
            <pc:sldMk cId="0" sldId="2147375403"/>
            <ac:grpSpMk id="10" creationId="{831DD737-A2C1-DCF3-02BC-AD43B18D8B86}"/>
          </ac:grpSpMkLst>
        </pc:grpChg>
        <pc:grpChg chg="add del mod topLvl">
          <ac:chgData name="Tanya Conner-Green" userId="e5a553c7-9f74-4977-aa13-7765d63dcb6f" providerId="ADAL" clId="{CC501747-BBAE-C94D-BD5E-C653F9CD5959}" dt="2022-08-08T20:43:11.535" v="1642" actId="165"/>
          <ac:grpSpMkLst>
            <pc:docMk/>
            <pc:sldMk cId="0" sldId="2147375403"/>
            <ac:grpSpMk id="11" creationId="{CFE8E543-2D3E-C8C0-2563-A9F1AF34E838}"/>
          </ac:grpSpMkLst>
        </pc:grpChg>
        <pc:grpChg chg="add del mod">
          <ac:chgData name="Tanya Conner-Green" userId="e5a553c7-9f74-4977-aa13-7765d63dcb6f" providerId="ADAL" clId="{CC501747-BBAE-C94D-BD5E-C653F9CD5959}" dt="2022-08-08T20:42:39.714" v="1638" actId="165"/>
          <ac:grpSpMkLst>
            <pc:docMk/>
            <pc:sldMk cId="0" sldId="2147375403"/>
            <ac:grpSpMk id="15" creationId="{537730A1-ED52-F24C-2C73-51916E5CFF69}"/>
          </ac:grpSpMkLst>
        </pc:grpChg>
        <pc:grpChg chg="add del mod">
          <ac:chgData name="Tanya Conner-Green" userId="e5a553c7-9f74-4977-aa13-7765d63dcb6f" providerId="ADAL" clId="{CC501747-BBAE-C94D-BD5E-C653F9CD5959}" dt="2022-08-08T20:36:18.321" v="1599" actId="165"/>
          <ac:grpSpMkLst>
            <pc:docMk/>
            <pc:sldMk cId="0" sldId="2147375403"/>
            <ac:grpSpMk id="18" creationId="{FCF29259-61D3-3E98-EF0D-852981E6098D}"/>
          </ac:grpSpMkLst>
        </pc:grpChg>
        <pc:grpChg chg="add del mod">
          <ac:chgData name="Tanya Conner-Green" userId="e5a553c7-9f74-4977-aa13-7765d63dcb6f" providerId="ADAL" clId="{CC501747-BBAE-C94D-BD5E-C653F9CD5959}" dt="2022-08-08T20:37:42.253" v="1613" actId="165"/>
          <ac:grpSpMkLst>
            <pc:docMk/>
            <pc:sldMk cId="0" sldId="2147375403"/>
            <ac:grpSpMk id="19" creationId="{373511EA-253F-9E12-9E5E-F8245F47C90D}"/>
          </ac:grpSpMkLst>
        </pc:grpChg>
        <pc:grpChg chg="add mod">
          <ac:chgData name="Tanya Conner-Green" userId="e5a553c7-9f74-4977-aa13-7765d63dcb6f" providerId="ADAL" clId="{CC501747-BBAE-C94D-BD5E-C653F9CD5959}" dt="2022-08-08T20:41:07.147" v="1634" actId="164"/>
          <ac:grpSpMkLst>
            <pc:docMk/>
            <pc:sldMk cId="0" sldId="2147375403"/>
            <ac:grpSpMk id="20" creationId="{6AD8E0BF-D976-A001-C83B-71A1EB8AF763}"/>
          </ac:grpSpMkLst>
        </pc:grpChg>
        <pc:grpChg chg="add mod">
          <ac:chgData name="Tanya Conner-Green" userId="e5a553c7-9f74-4977-aa13-7765d63dcb6f" providerId="ADAL" clId="{CC501747-BBAE-C94D-BD5E-C653F9CD5959}" dt="2022-08-08T20:47:16.562" v="1712" actId="12789"/>
          <ac:grpSpMkLst>
            <pc:docMk/>
            <pc:sldMk cId="0" sldId="2147375403"/>
            <ac:grpSpMk id="21" creationId="{19E0BAE5-54F1-49C3-648C-58C006E763A4}"/>
          </ac:grpSpMkLst>
        </pc:grpChg>
        <pc:grpChg chg="add del mod">
          <ac:chgData name="Tanya Conner-Green" userId="e5a553c7-9f74-4977-aa13-7765d63dcb6f" providerId="ADAL" clId="{CC501747-BBAE-C94D-BD5E-C653F9CD5959}" dt="2022-08-08T20:45:24.267" v="1665" actId="165"/>
          <ac:grpSpMkLst>
            <pc:docMk/>
            <pc:sldMk cId="0" sldId="2147375403"/>
            <ac:grpSpMk id="22" creationId="{5942AA44-3465-843D-E9E0-7B2D20559A94}"/>
          </ac:grpSpMkLst>
        </pc:grpChg>
        <pc:grpChg chg="add mod">
          <ac:chgData name="Tanya Conner-Green" userId="e5a553c7-9f74-4977-aa13-7765d63dcb6f" providerId="ADAL" clId="{CC501747-BBAE-C94D-BD5E-C653F9CD5959}" dt="2022-08-08T20:46:52.058" v="1708" actId="12788"/>
          <ac:grpSpMkLst>
            <pc:docMk/>
            <pc:sldMk cId="0" sldId="2147375403"/>
            <ac:grpSpMk id="23" creationId="{E4610DD0-25C8-5108-AD1A-2943ADD8711E}"/>
          </ac:grpSpMkLst>
        </pc:grpChg>
        <pc:grpChg chg="add del mod">
          <ac:chgData name="Tanya Conner-Green" userId="e5a553c7-9f74-4977-aa13-7765d63dcb6f" providerId="ADAL" clId="{CC501747-BBAE-C94D-BD5E-C653F9CD5959}" dt="2022-08-08T20:18:42.349" v="1443" actId="165"/>
          <ac:grpSpMkLst>
            <pc:docMk/>
            <pc:sldMk cId="0" sldId="2147375403"/>
            <ac:grpSpMk id="62" creationId="{3E11F22A-21E8-2CAF-66F2-16AEB5BC1DF0}"/>
          </ac:grpSpMkLst>
        </pc:grpChg>
        <pc:grpChg chg="add del mod">
          <ac:chgData name="Tanya Conner-Green" userId="e5a553c7-9f74-4977-aa13-7765d63dcb6f" providerId="ADAL" clId="{CC501747-BBAE-C94D-BD5E-C653F9CD5959}" dt="2022-08-08T20:19:18.017" v="1452" actId="165"/>
          <ac:grpSpMkLst>
            <pc:docMk/>
            <pc:sldMk cId="0" sldId="2147375403"/>
            <ac:grpSpMk id="71" creationId="{A6621DB6-896F-A17E-B74D-611A4802C2EA}"/>
          </ac:grpSpMkLst>
        </pc:grpChg>
        <pc:grpChg chg="add del mod">
          <ac:chgData name="Tanya Conner-Green" userId="e5a553c7-9f74-4977-aa13-7765d63dcb6f" providerId="ADAL" clId="{CC501747-BBAE-C94D-BD5E-C653F9CD5959}" dt="2022-08-08T20:19:29.251" v="1457" actId="165"/>
          <ac:grpSpMkLst>
            <pc:docMk/>
            <pc:sldMk cId="0" sldId="2147375403"/>
            <ac:grpSpMk id="78" creationId="{7A14DD49-5819-833E-0F14-21F595D6D311}"/>
          </ac:grpSpMkLst>
        </pc:grpChg>
        <pc:grpChg chg="add del mod">
          <ac:chgData name="Tanya Conner-Green" userId="e5a553c7-9f74-4977-aa13-7765d63dcb6f" providerId="ADAL" clId="{CC501747-BBAE-C94D-BD5E-C653F9CD5959}" dt="2022-08-08T20:19:36.685" v="1461" actId="165"/>
          <ac:grpSpMkLst>
            <pc:docMk/>
            <pc:sldMk cId="0" sldId="2147375403"/>
            <ac:grpSpMk id="85" creationId="{C28EB994-E6D9-0EDF-3633-40D75066B4D1}"/>
          </ac:grpSpMkLst>
        </pc:grpChg>
        <pc:grpChg chg="add mod">
          <ac:chgData name="Tanya Conner-Green" userId="e5a553c7-9f74-4977-aa13-7765d63dcb6f" providerId="ADAL" clId="{CC501747-BBAE-C94D-BD5E-C653F9CD5959}" dt="2022-08-08T20:47:28.015" v="1715" actId="12789"/>
          <ac:grpSpMkLst>
            <pc:docMk/>
            <pc:sldMk cId="0" sldId="2147375403"/>
            <ac:grpSpMk id="97" creationId="{EF88EC3B-15A2-5306-5670-D3BB9F22B6A8}"/>
          </ac:grpSpMkLst>
        </pc:grpChg>
        <pc:grpChg chg="mod">
          <ac:chgData name="Tanya Conner-Green" userId="e5a553c7-9f74-4977-aa13-7765d63dcb6f" providerId="ADAL" clId="{CC501747-BBAE-C94D-BD5E-C653F9CD5959}" dt="2022-08-08T20:20:37.531" v="1469"/>
          <ac:grpSpMkLst>
            <pc:docMk/>
            <pc:sldMk cId="0" sldId="2147375403"/>
            <ac:grpSpMk id="98" creationId="{ADAA09ED-98F7-D346-80A4-8E5D34E66137}"/>
          </ac:grpSpMkLst>
        </pc:grpChg>
        <pc:grpChg chg="mod">
          <ac:chgData name="Tanya Conner-Green" userId="e5a553c7-9f74-4977-aa13-7765d63dcb6f" providerId="ADAL" clId="{CC501747-BBAE-C94D-BD5E-C653F9CD5959}" dt="2022-08-08T20:20:37.531" v="1469"/>
          <ac:grpSpMkLst>
            <pc:docMk/>
            <pc:sldMk cId="0" sldId="2147375403"/>
            <ac:grpSpMk id="101" creationId="{B49A16D0-308B-6305-9FA7-D05E77C2E9FD}"/>
          </ac:grpSpMkLst>
        </pc:grpChg>
        <pc:grpChg chg="mod">
          <ac:chgData name="Tanya Conner-Green" userId="e5a553c7-9f74-4977-aa13-7765d63dcb6f" providerId="ADAL" clId="{CC501747-BBAE-C94D-BD5E-C653F9CD5959}" dt="2022-08-08T20:20:37.531" v="1469"/>
          <ac:grpSpMkLst>
            <pc:docMk/>
            <pc:sldMk cId="0" sldId="2147375403"/>
            <ac:grpSpMk id="102" creationId="{5DE2C875-066D-47F4-7461-135892E240C6}"/>
          </ac:grpSpMkLst>
        </pc:grpChg>
        <pc:grpChg chg="mod">
          <ac:chgData name="Tanya Conner-Green" userId="e5a553c7-9f74-4977-aa13-7765d63dcb6f" providerId="ADAL" clId="{CC501747-BBAE-C94D-BD5E-C653F9CD5959}" dt="2022-08-08T20:20:37.531" v="1469"/>
          <ac:grpSpMkLst>
            <pc:docMk/>
            <pc:sldMk cId="0" sldId="2147375403"/>
            <ac:grpSpMk id="103" creationId="{32ACAD93-33AB-3C7A-7302-AC3B77D480FF}"/>
          </ac:grpSpMkLst>
        </pc:grpChg>
        <pc:grpChg chg="mod">
          <ac:chgData name="Tanya Conner-Green" userId="e5a553c7-9f74-4977-aa13-7765d63dcb6f" providerId="ADAL" clId="{CC501747-BBAE-C94D-BD5E-C653F9CD5959}" dt="2022-08-08T20:20:37.531" v="1469"/>
          <ac:grpSpMkLst>
            <pc:docMk/>
            <pc:sldMk cId="0" sldId="2147375403"/>
            <ac:grpSpMk id="104" creationId="{F2B27254-2948-2F8A-9D30-509DA136F128}"/>
          </ac:grpSpMkLst>
        </pc:grpChg>
        <pc:grpChg chg="add del mod topLvl">
          <ac:chgData name="Tanya Conner-Green" userId="e5a553c7-9f74-4977-aa13-7765d63dcb6f" providerId="ADAL" clId="{CC501747-BBAE-C94D-BD5E-C653F9CD5959}" dt="2022-08-08T20:43:15.984" v="1643" actId="165"/>
          <ac:grpSpMkLst>
            <pc:docMk/>
            <pc:sldMk cId="0" sldId="2147375403"/>
            <ac:grpSpMk id="127" creationId="{FE1BEFBA-3B22-A007-9A54-A670D196A69A}"/>
          </ac:grpSpMkLst>
        </pc:grpChg>
        <pc:grpChg chg="add del mod">
          <ac:chgData name="Tanya Conner-Green" userId="e5a553c7-9f74-4977-aa13-7765d63dcb6f" providerId="ADAL" clId="{CC501747-BBAE-C94D-BD5E-C653F9CD5959}" dt="2022-08-08T20:31:26.065" v="1542" actId="478"/>
          <ac:grpSpMkLst>
            <pc:docMk/>
            <pc:sldMk cId="0" sldId="2147375403"/>
            <ac:grpSpMk id="138" creationId="{DC50D294-4A76-1811-AB4E-1FB3CA9E3B29}"/>
          </ac:grpSpMkLst>
        </pc:grpChg>
        <pc:grpChg chg="add del mod">
          <ac:chgData name="Tanya Conner-Green" userId="e5a553c7-9f74-4977-aa13-7765d63dcb6f" providerId="ADAL" clId="{CC501747-BBAE-C94D-BD5E-C653F9CD5959}" dt="2022-08-08T20:33:09.039" v="1553" actId="165"/>
          <ac:grpSpMkLst>
            <pc:docMk/>
            <pc:sldMk cId="0" sldId="2147375403"/>
            <ac:grpSpMk id="192" creationId="{0CC4D87B-19E5-41FD-4C36-093F52C9E503}"/>
          </ac:grpSpMkLst>
        </pc:grpChg>
        <pc:grpChg chg="add del mod">
          <ac:chgData name="Tanya Conner-Green" userId="e5a553c7-9f74-4977-aa13-7765d63dcb6f" providerId="ADAL" clId="{CC501747-BBAE-C94D-BD5E-C653F9CD5959}" dt="2022-08-08T20:45:28.166" v="1666" actId="165"/>
          <ac:grpSpMkLst>
            <pc:docMk/>
            <pc:sldMk cId="0" sldId="2147375403"/>
            <ac:grpSpMk id="225" creationId="{BA48B1F4-5C96-3916-3B36-306677BDC480}"/>
          </ac:grpSpMkLst>
        </pc:grpChg>
        <pc:grpChg chg="add del mod">
          <ac:chgData name="Tanya Conner-Green" userId="e5a553c7-9f74-4977-aa13-7765d63dcb6f" providerId="ADAL" clId="{CC501747-BBAE-C94D-BD5E-C653F9CD5959}" dt="2022-08-08T20:45:31.133" v="1667" actId="165"/>
          <ac:grpSpMkLst>
            <pc:docMk/>
            <pc:sldMk cId="0" sldId="2147375403"/>
            <ac:grpSpMk id="232" creationId="{0FAE9605-1068-D95C-0E16-844C06B32154}"/>
          </ac:grpSpMkLst>
        </pc:grpChg>
        <pc:picChg chg="add del mod">
          <ac:chgData name="Tanya Conner-Green" userId="e5a553c7-9f74-4977-aa13-7765d63dcb6f" providerId="ADAL" clId="{CC501747-BBAE-C94D-BD5E-C653F9CD5959}" dt="2022-08-08T20:41:00.812" v="1633" actId="478"/>
          <ac:picMkLst>
            <pc:docMk/>
            <pc:sldMk cId="0" sldId="2147375403"/>
            <ac:picMk id="12" creationId="{486E4814-D5F7-FF83-5932-E4FFEC895287}"/>
          </ac:picMkLst>
        </pc:picChg>
      </pc:sldChg>
      <pc:sldChg chg="addSp delSp modSp mod modClrScheme chgLayout">
        <pc:chgData name="Tanya Conner-Green" userId="e5a553c7-9f74-4977-aa13-7765d63dcb6f" providerId="ADAL" clId="{CC501747-BBAE-C94D-BD5E-C653F9CD5959}" dt="2022-10-12T18:09:07.385" v="7970"/>
        <pc:sldMkLst>
          <pc:docMk/>
          <pc:sldMk cId="0" sldId="2147375411"/>
        </pc:sldMkLst>
        <pc:spChg chg="add mod ord">
          <ac:chgData name="Tanya Conner-Green" userId="e5a553c7-9f74-4977-aa13-7765d63dcb6f" providerId="ADAL" clId="{CC501747-BBAE-C94D-BD5E-C653F9CD5959}" dt="2022-10-12T18:08:45.454" v="7964"/>
          <ac:spMkLst>
            <pc:docMk/>
            <pc:sldMk cId="0" sldId="2147375411"/>
            <ac:spMk id="2" creationId="{D6E01483-25E9-A977-DDB3-EA627A90156B}"/>
          </ac:spMkLst>
        </pc:spChg>
        <pc:spChg chg="add del mod ord">
          <ac:chgData name="Tanya Conner-Green" userId="e5a553c7-9f74-4977-aa13-7765d63dcb6f" providerId="ADAL" clId="{CC501747-BBAE-C94D-BD5E-C653F9CD5959}" dt="2022-10-12T18:09:07.385" v="7970"/>
          <ac:spMkLst>
            <pc:docMk/>
            <pc:sldMk cId="0" sldId="2147375411"/>
            <ac:spMk id="3" creationId="{CBF2FEF0-7F34-DA98-DE43-29FF6FAC1198}"/>
          </ac:spMkLst>
        </pc:spChg>
        <pc:spChg chg="mod">
          <ac:chgData name="Tanya Conner-Green" userId="e5a553c7-9f74-4977-aa13-7765d63dcb6f" providerId="ADAL" clId="{CC501747-BBAE-C94D-BD5E-C653F9CD5959}" dt="2022-10-12T18:09:01.229" v="7968" actId="21"/>
          <ac:spMkLst>
            <pc:docMk/>
            <pc:sldMk cId="0" sldId="2147375411"/>
            <ac:spMk id="898" creationId="{00000000-0000-0000-0000-000000000000}"/>
          </ac:spMkLst>
        </pc:spChg>
        <pc:spChg chg="del">
          <ac:chgData name="Tanya Conner-Green" userId="e5a553c7-9f74-4977-aa13-7765d63dcb6f" providerId="ADAL" clId="{CC501747-BBAE-C94D-BD5E-C653F9CD5959}" dt="2022-10-12T18:09:05.931" v="7969" actId="478"/>
          <ac:spMkLst>
            <pc:docMk/>
            <pc:sldMk cId="0" sldId="2147375411"/>
            <ac:spMk id="899" creationId="{00000000-0000-0000-0000-000000000000}"/>
          </ac:spMkLst>
        </pc:spChg>
        <pc:spChg chg="del mod">
          <ac:chgData name="Tanya Conner-Green" userId="e5a553c7-9f74-4977-aa13-7765d63dcb6f" providerId="ADAL" clId="{CC501747-BBAE-C94D-BD5E-C653F9CD5959}" dt="2022-10-12T18:08:40.345" v="7962" actId="478"/>
          <ac:spMkLst>
            <pc:docMk/>
            <pc:sldMk cId="0" sldId="2147375411"/>
            <ac:spMk id="900" creationId="{00000000-0000-0000-0000-000000000000}"/>
          </ac:spMkLst>
        </pc:spChg>
      </pc:sldChg>
      <pc:sldChg chg="addSp delSp modSp mod modClrScheme chgLayout">
        <pc:chgData name="Tanya Conner-Green" userId="e5a553c7-9f74-4977-aa13-7765d63dcb6f" providerId="ADAL" clId="{CC501747-BBAE-C94D-BD5E-C653F9CD5959}" dt="2022-10-06T16:03:13.923" v="7544" actId="1035"/>
        <pc:sldMkLst>
          <pc:docMk/>
          <pc:sldMk cId="1709912389" sldId="2147375412"/>
        </pc:sldMkLst>
        <pc:spChg chg="add mod ord">
          <ac:chgData name="Tanya Conner-Green" userId="e5a553c7-9f74-4977-aa13-7765d63dcb6f" providerId="ADAL" clId="{CC501747-BBAE-C94D-BD5E-C653F9CD5959}" dt="2022-10-06T16:02:52.676" v="7522"/>
          <ac:spMkLst>
            <pc:docMk/>
            <pc:sldMk cId="1709912389" sldId="2147375412"/>
            <ac:spMk id="2" creationId="{213EB3D2-3F34-7A2F-906D-3E633EF529E3}"/>
          </ac:spMkLst>
        </pc:spChg>
        <pc:spChg chg="add del mod ord">
          <ac:chgData name="Tanya Conner-Green" userId="e5a553c7-9f74-4977-aa13-7765d63dcb6f" providerId="ADAL" clId="{CC501747-BBAE-C94D-BD5E-C653F9CD5959}" dt="2022-10-06T16:03:03.128" v="7523" actId="478"/>
          <ac:spMkLst>
            <pc:docMk/>
            <pc:sldMk cId="1709912389" sldId="2147375412"/>
            <ac:spMk id="3" creationId="{3FECAEA6-07E8-0977-1A49-0F65DC93951C}"/>
          </ac:spMkLst>
        </pc:spChg>
        <pc:spChg chg="del mod">
          <ac:chgData name="Tanya Conner-Green" userId="e5a553c7-9f74-4977-aa13-7765d63dcb6f" providerId="ADAL" clId="{CC501747-BBAE-C94D-BD5E-C653F9CD5959}" dt="2022-10-06T16:02:48.570" v="7520" actId="478"/>
          <ac:spMkLst>
            <pc:docMk/>
            <pc:sldMk cId="1709912389" sldId="2147375412"/>
            <ac:spMk id="905" creationId="{00000000-0000-0000-0000-000000000000}"/>
          </ac:spMkLst>
        </pc:spChg>
        <pc:graphicFrameChg chg="mod">
          <ac:chgData name="Tanya Conner-Green" userId="e5a553c7-9f74-4977-aa13-7765d63dcb6f" providerId="ADAL" clId="{CC501747-BBAE-C94D-BD5E-C653F9CD5959}" dt="2022-10-06T16:03:13.923" v="7544" actId="1035"/>
          <ac:graphicFrameMkLst>
            <pc:docMk/>
            <pc:sldMk cId="1709912389" sldId="2147375412"/>
            <ac:graphicFrameMk id="906" creationId="{00000000-0000-0000-0000-000000000000}"/>
          </ac:graphicFrameMkLst>
        </pc:graphicFrameChg>
      </pc:sldChg>
      <pc:sldChg chg="addSp delSp modSp mod modClrScheme chgLayout">
        <pc:chgData name="Tanya Conner-Green" userId="e5a553c7-9f74-4977-aa13-7765d63dcb6f" providerId="ADAL" clId="{CC501747-BBAE-C94D-BD5E-C653F9CD5959}" dt="2022-10-06T16:04:11.568" v="7561" actId="478"/>
        <pc:sldMkLst>
          <pc:docMk/>
          <pc:sldMk cId="0" sldId="2147375413"/>
        </pc:sldMkLst>
        <pc:spChg chg="add del mod ord">
          <ac:chgData name="Tanya Conner-Green" userId="e5a553c7-9f74-4977-aa13-7765d63dcb6f" providerId="ADAL" clId="{CC501747-BBAE-C94D-BD5E-C653F9CD5959}" dt="2022-10-06T16:03:46.504" v="7556"/>
          <ac:spMkLst>
            <pc:docMk/>
            <pc:sldMk cId="0" sldId="2147375413"/>
            <ac:spMk id="2" creationId="{B585ADB0-D458-91D2-34BF-E58699D471DE}"/>
          </ac:spMkLst>
        </pc:spChg>
        <pc:spChg chg="add del mod">
          <ac:chgData name="Tanya Conner-Green" userId="e5a553c7-9f74-4977-aa13-7765d63dcb6f" providerId="ADAL" clId="{CC501747-BBAE-C94D-BD5E-C653F9CD5959}" dt="2022-10-06T16:03:30.606" v="7550" actId="478"/>
          <ac:spMkLst>
            <pc:docMk/>
            <pc:sldMk cId="0" sldId="2147375413"/>
            <ac:spMk id="4" creationId="{44429547-0B0F-F72F-695B-FAD167F2E4C3}"/>
          </ac:spMkLst>
        </pc:spChg>
        <pc:spChg chg="add del mod">
          <ac:chgData name="Tanya Conner-Green" userId="e5a553c7-9f74-4977-aa13-7765d63dcb6f" providerId="ADAL" clId="{CC501747-BBAE-C94D-BD5E-C653F9CD5959}" dt="2022-10-06T16:03:36.516" v="7552" actId="478"/>
          <ac:spMkLst>
            <pc:docMk/>
            <pc:sldMk cId="0" sldId="2147375413"/>
            <ac:spMk id="6" creationId="{0E38E25F-D726-17CD-8791-87C6C2521518}"/>
          </ac:spMkLst>
        </pc:spChg>
        <pc:spChg chg="add mod">
          <ac:chgData name="Tanya Conner-Green" userId="e5a553c7-9f74-4977-aa13-7765d63dcb6f" providerId="ADAL" clId="{CC501747-BBAE-C94D-BD5E-C653F9CD5959}" dt="2022-10-06T16:04:06.947" v="7560"/>
          <ac:spMkLst>
            <pc:docMk/>
            <pc:sldMk cId="0" sldId="2147375413"/>
            <ac:spMk id="7" creationId="{0E297FBC-550C-0318-B8F9-165DFEA9309E}"/>
          </ac:spMkLst>
        </pc:spChg>
        <pc:spChg chg="add del mod ord">
          <ac:chgData name="Tanya Conner-Green" userId="e5a553c7-9f74-4977-aa13-7765d63dcb6f" providerId="ADAL" clId="{CC501747-BBAE-C94D-BD5E-C653F9CD5959}" dt="2022-10-06T16:04:11.568" v="7561" actId="478"/>
          <ac:spMkLst>
            <pc:docMk/>
            <pc:sldMk cId="0" sldId="2147375413"/>
            <ac:spMk id="981" creationId="{00000000-0000-0000-0000-000000000000}"/>
          </ac:spMkLst>
        </pc:spChg>
        <pc:spChg chg="del mod">
          <ac:chgData name="Tanya Conner-Green" userId="e5a553c7-9f74-4977-aa13-7765d63dcb6f" providerId="ADAL" clId="{CC501747-BBAE-C94D-BD5E-C653F9CD5959}" dt="2022-10-06T16:03:21.703" v="7546" actId="478"/>
          <ac:spMkLst>
            <pc:docMk/>
            <pc:sldMk cId="0" sldId="2147375413"/>
            <ac:spMk id="987" creationId="{00000000-0000-0000-0000-000000000000}"/>
          </ac:spMkLst>
        </pc:spChg>
      </pc:sldChg>
      <pc:sldChg chg="addSp delSp modSp mod modClrScheme chgLayout">
        <pc:chgData name="Tanya Conner-Green" userId="e5a553c7-9f74-4977-aa13-7765d63dcb6f" providerId="ADAL" clId="{CC501747-BBAE-C94D-BD5E-C653F9CD5959}" dt="2022-10-12T18:07:25.629" v="7948" actId="313"/>
        <pc:sldMkLst>
          <pc:docMk/>
          <pc:sldMk cId="0" sldId="2147375414"/>
        </pc:sldMkLst>
        <pc:spChg chg="add del mod ord">
          <ac:chgData name="Tanya Conner-Green" userId="e5a553c7-9f74-4977-aa13-7765d63dcb6f" providerId="ADAL" clId="{CC501747-BBAE-C94D-BD5E-C653F9CD5959}" dt="2022-10-06T16:06:22.060" v="7586" actId="700"/>
          <ac:spMkLst>
            <pc:docMk/>
            <pc:sldMk cId="0" sldId="2147375414"/>
            <ac:spMk id="2" creationId="{8193FB1B-41E6-68DA-BC2C-1E8305B2C9E1}"/>
          </ac:spMkLst>
        </pc:spChg>
        <pc:spChg chg="add mod ord">
          <ac:chgData name="Tanya Conner-Green" userId="e5a553c7-9f74-4977-aa13-7765d63dcb6f" providerId="ADAL" clId="{CC501747-BBAE-C94D-BD5E-C653F9CD5959}" dt="2022-10-12T18:07:11.465" v="7944" actId="700"/>
          <ac:spMkLst>
            <pc:docMk/>
            <pc:sldMk cId="0" sldId="2147375414"/>
            <ac:spMk id="3" creationId="{08ECE03B-5629-071C-84F6-3B37E9CDF0B4}"/>
          </ac:spMkLst>
        </pc:spChg>
        <pc:spChg chg="mod">
          <ac:chgData name="Tanya Conner-Green" userId="e5a553c7-9f74-4977-aa13-7765d63dcb6f" providerId="ADAL" clId="{CC501747-BBAE-C94D-BD5E-C653F9CD5959}" dt="2022-10-12T18:07:15.843" v="7945" actId="21"/>
          <ac:spMkLst>
            <pc:docMk/>
            <pc:sldMk cId="0" sldId="2147375414"/>
            <ac:spMk id="45" creationId="{B027B62C-073B-8B95-B486-0B973D641F1B}"/>
          </ac:spMkLst>
        </pc:spChg>
        <pc:spChg chg="mod ord">
          <ac:chgData name="Tanya Conner-Green" userId="e5a553c7-9f74-4977-aa13-7765d63dcb6f" providerId="ADAL" clId="{CC501747-BBAE-C94D-BD5E-C653F9CD5959}" dt="2022-10-12T18:07:25.629" v="7948" actId="313"/>
          <ac:spMkLst>
            <pc:docMk/>
            <pc:sldMk cId="0" sldId="2147375414"/>
            <ac:spMk id="1034" creationId="{00000000-0000-0000-0000-000000000000}"/>
          </ac:spMkLst>
        </pc:spChg>
      </pc:sldChg>
      <pc:sldChg chg="addSp delSp modSp mod modClrScheme delCm chgLayout">
        <pc:chgData name="Tanya Conner-Green" userId="e5a553c7-9f74-4977-aa13-7765d63dcb6f" providerId="ADAL" clId="{CC501747-BBAE-C94D-BD5E-C653F9CD5959}" dt="2022-10-17T17:28:42.569" v="9044"/>
        <pc:sldMkLst>
          <pc:docMk/>
          <pc:sldMk cId="92221430" sldId="2147375436"/>
        </pc:sldMkLst>
        <pc:spChg chg="add mod ord">
          <ac:chgData name="Tanya Conner-Green" userId="e5a553c7-9f74-4977-aa13-7765d63dcb6f" providerId="ADAL" clId="{CC501747-BBAE-C94D-BD5E-C653F9CD5959}" dt="2022-10-06T14:48:05.446" v="6880" actId="20577"/>
          <ac:spMkLst>
            <pc:docMk/>
            <pc:sldMk cId="92221430" sldId="2147375436"/>
            <ac:spMk id="2" creationId="{9A839492-AE01-73E3-1715-CEAF7B2A9379}"/>
          </ac:spMkLst>
        </pc:spChg>
        <pc:spChg chg="add mod ord">
          <ac:chgData name="Tanya Conner-Green" userId="e5a553c7-9f74-4977-aa13-7765d63dcb6f" providerId="ADAL" clId="{CC501747-BBAE-C94D-BD5E-C653F9CD5959}" dt="2022-10-06T14:48:27.674" v="6887" actId="1076"/>
          <ac:spMkLst>
            <pc:docMk/>
            <pc:sldMk cId="92221430" sldId="2147375436"/>
            <ac:spMk id="3" creationId="{F5208D76-D081-0EBF-EC37-457F00A25EF5}"/>
          </ac:spMkLst>
        </pc:spChg>
        <pc:spChg chg="del mod">
          <ac:chgData name="Tanya Conner-Green" userId="e5a553c7-9f74-4977-aa13-7765d63dcb6f" providerId="ADAL" clId="{CC501747-BBAE-C94D-BD5E-C653F9CD5959}" dt="2022-10-06T14:48:32.286" v="6889"/>
          <ac:spMkLst>
            <pc:docMk/>
            <pc:sldMk cId="92221430" sldId="2147375436"/>
            <ac:spMk id="28" creationId="{3E7EBD40-8413-74FA-F81E-C64513ECAC17}"/>
          </ac:spMkLst>
        </pc:spChg>
        <pc:spChg chg="del mod">
          <ac:chgData name="Tanya Conner-Green" userId="e5a553c7-9f74-4977-aa13-7765d63dcb6f" providerId="ADAL" clId="{CC501747-BBAE-C94D-BD5E-C653F9CD5959}" dt="2022-10-06T14:48:11.369" v="6882" actId="478"/>
          <ac:spMkLst>
            <pc:docMk/>
            <pc:sldMk cId="92221430" sldId="2147375436"/>
            <ac:spMk id="50" creationId="{A817A7F3-AECD-1E8B-F95B-97CABB3A01B5}"/>
          </ac:spMkLst>
        </pc:spChg>
      </pc:sldChg>
      <pc:sldChg chg="addSp delSp modSp mod modClrScheme chgLayout">
        <pc:chgData name="Tanya Conner-Green" userId="e5a553c7-9f74-4977-aa13-7765d63dcb6f" providerId="ADAL" clId="{CC501747-BBAE-C94D-BD5E-C653F9CD5959}" dt="2022-10-06T14:50:50.640" v="6966" actId="732"/>
        <pc:sldMkLst>
          <pc:docMk/>
          <pc:sldMk cId="2376306263" sldId="2147375437"/>
        </pc:sldMkLst>
        <pc:spChg chg="add mod ord">
          <ac:chgData name="Tanya Conner-Green" userId="e5a553c7-9f74-4977-aa13-7765d63dcb6f" providerId="ADAL" clId="{CC501747-BBAE-C94D-BD5E-C653F9CD5959}" dt="2022-10-06T14:50:29.557" v="6964" actId="700"/>
          <ac:spMkLst>
            <pc:docMk/>
            <pc:sldMk cId="2376306263" sldId="2147375437"/>
            <ac:spMk id="2" creationId="{F97DA92E-575E-E659-438B-8ECB6741432B}"/>
          </ac:spMkLst>
        </pc:spChg>
        <pc:spChg chg="add del mod ord">
          <ac:chgData name="Tanya Conner-Green" userId="e5a553c7-9f74-4977-aa13-7765d63dcb6f" providerId="ADAL" clId="{CC501747-BBAE-C94D-BD5E-C653F9CD5959}" dt="2022-10-06T14:50:29.557" v="6964" actId="700"/>
          <ac:spMkLst>
            <pc:docMk/>
            <pc:sldMk cId="2376306263" sldId="2147375437"/>
            <ac:spMk id="3" creationId="{870EC986-0A2D-25AB-5100-B2AFB460EDDC}"/>
          </ac:spMkLst>
        </pc:spChg>
        <pc:spChg chg="add del mod ord">
          <ac:chgData name="Tanya Conner-Green" userId="e5a553c7-9f74-4977-aa13-7765d63dcb6f" providerId="ADAL" clId="{CC501747-BBAE-C94D-BD5E-C653F9CD5959}" dt="2022-10-06T14:50:36.719" v="6965" actId="478"/>
          <ac:spMkLst>
            <pc:docMk/>
            <pc:sldMk cId="2376306263" sldId="2147375437"/>
            <ac:spMk id="4" creationId="{2D67F639-E43E-51DE-75C1-B912D6470B39}"/>
          </ac:spMkLst>
        </pc:spChg>
        <pc:spChg chg="del mod ord">
          <ac:chgData name="Tanya Conner-Green" userId="e5a553c7-9f74-4977-aa13-7765d63dcb6f" providerId="ADAL" clId="{CC501747-BBAE-C94D-BD5E-C653F9CD5959}" dt="2022-10-06T14:50:21.847" v="6962" actId="700"/>
          <ac:spMkLst>
            <pc:docMk/>
            <pc:sldMk cId="2376306263" sldId="2147375437"/>
            <ac:spMk id="5" creationId="{A576BBEE-9160-B307-06EA-7D44658043FF}"/>
          </ac:spMkLst>
        </pc:spChg>
        <pc:picChg chg="mod">
          <ac:chgData name="Tanya Conner-Green" userId="e5a553c7-9f74-4977-aa13-7765d63dcb6f" providerId="ADAL" clId="{CC501747-BBAE-C94D-BD5E-C653F9CD5959}" dt="2022-10-06T14:50:50.640" v="6966" actId="732"/>
          <ac:picMkLst>
            <pc:docMk/>
            <pc:sldMk cId="2376306263" sldId="2147375437"/>
            <ac:picMk id="2050" creationId="{5B5459E9-52B6-7B10-7383-F5B45D3330DE}"/>
          </ac:picMkLst>
        </pc:picChg>
      </pc:sldChg>
      <pc:sldChg chg="addSp delSp modSp mod modClrScheme chgLayout">
        <pc:chgData name="Tanya Conner-Green" userId="e5a553c7-9f74-4977-aa13-7765d63dcb6f" providerId="ADAL" clId="{CC501747-BBAE-C94D-BD5E-C653F9CD5959}" dt="2022-10-06T14:49:36.663" v="6921"/>
        <pc:sldMkLst>
          <pc:docMk/>
          <pc:sldMk cId="3777894376" sldId="2147375440"/>
        </pc:sldMkLst>
        <pc:spChg chg="add mod ord">
          <ac:chgData name="Tanya Conner-Green" userId="e5a553c7-9f74-4977-aa13-7765d63dcb6f" providerId="ADAL" clId="{CC501747-BBAE-C94D-BD5E-C653F9CD5959}" dt="2022-10-06T14:48:46.623" v="6892"/>
          <ac:spMkLst>
            <pc:docMk/>
            <pc:sldMk cId="3777894376" sldId="2147375440"/>
            <ac:spMk id="2" creationId="{32C31330-91AB-D361-63C1-8F113DCAFB11}"/>
          </ac:spMkLst>
        </pc:spChg>
        <pc:spChg chg="del mod ord">
          <ac:chgData name="Tanya Conner-Green" userId="e5a553c7-9f74-4977-aa13-7765d63dcb6f" providerId="ADAL" clId="{CC501747-BBAE-C94D-BD5E-C653F9CD5959}" dt="2022-10-06T14:48:44.268" v="6891" actId="700"/>
          <ac:spMkLst>
            <pc:docMk/>
            <pc:sldMk cId="3777894376" sldId="2147375440"/>
            <ac:spMk id="3" creationId="{FD782105-B0DB-8BB6-6AD1-CCB8D59F0D38}"/>
          </ac:spMkLst>
        </pc:spChg>
        <pc:spChg chg="add mod ord">
          <ac:chgData name="Tanya Conner-Green" userId="e5a553c7-9f74-4977-aa13-7765d63dcb6f" providerId="ADAL" clId="{CC501747-BBAE-C94D-BD5E-C653F9CD5959}" dt="2022-10-06T14:49:32.859" v="6919" actId="1035"/>
          <ac:spMkLst>
            <pc:docMk/>
            <pc:sldMk cId="3777894376" sldId="2147375440"/>
            <ac:spMk id="4" creationId="{3A02395B-3846-662A-D657-A36DCB573EA6}"/>
          </ac:spMkLst>
        </pc:spChg>
        <pc:spChg chg="del mod">
          <ac:chgData name="Tanya Conner-Green" userId="e5a553c7-9f74-4977-aa13-7765d63dcb6f" providerId="ADAL" clId="{CC501747-BBAE-C94D-BD5E-C653F9CD5959}" dt="2022-10-06T14:49:36.663" v="6921"/>
          <ac:spMkLst>
            <pc:docMk/>
            <pc:sldMk cId="3777894376" sldId="2147375440"/>
            <ac:spMk id="42" creationId="{49FB3031-4175-6EB7-94E6-20E8DFA3087E}"/>
          </ac:spMkLst>
        </pc:spChg>
        <pc:picChg chg="mod">
          <ac:chgData name="Tanya Conner-Green" userId="e5a553c7-9f74-4977-aa13-7765d63dcb6f" providerId="ADAL" clId="{CC501747-BBAE-C94D-BD5E-C653F9CD5959}" dt="2022-10-06T14:49:17.098" v="6902" actId="1076"/>
          <ac:picMkLst>
            <pc:docMk/>
            <pc:sldMk cId="3777894376" sldId="2147375440"/>
            <ac:picMk id="1028" creationId="{925F80B6-B920-E109-F9C0-3FE81C79994A}"/>
          </ac:picMkLst>
        </pc:picChg>
      </pc:sldChg>
      <pc:sldChg chg="addSp delSp modSp mod modClrScheme delCm chgLayout">
        <pc:chgData name="Tanya Conner-Green" userId="e5a553c7-9f74-4977-aa13-7765d63dcb6f" providerId="ADAL" clId="{CC501747-BBAE-C94D-BD5E-C653F9CD5959}" dt="2022-10-17T17:28:36.393" v="9042"/>
        <pc:sldMkLst>
          <pc:docMk/>
          <pc:sldMk cId="4092033443" sldId="2147375441"/>
        </pc:sldMkLst>
        <pc:spChg chg="add mod ord">
          <ac:chgData name="Tanya Conner-Green" userId="e5a553c7-9f74-4977-aa13-7765d63dcb6f" providerId="ADAL" clId="{CC501747-BBAE-C94D-BD5E-C653F9CD5959}" dt="2022-10-06T14:45:32.903" v="6855" actId="20577"/>
          <ac:spMkLst>
            <pc:docMk/>
            <pc:sldMk cId="4092033443" sldId="2147375441"/>
            <ac:spMk id="2" creationId="{CACA885C-45F1-37A5-1948-37DDEBF28BD9}"/>
          </ac:spMkLst>
        </pc:spChg>
        <pc:spChg chg="add mod ord">
          <ac:chgData name="Tanya Conner-Green" userId="e5a553c7-9f74-4977-aa13-7765d63dcb6f" providerId="ADAL" clId="{CC501747-BBAE-C94D-BD5E-C653F9CD5959}" dt="2022-10-06T14:45:45.032" v="6859" actId="27636"/>
          <ac:spMkLst>
            <pc:docMk/>
            <pc:sldMk cId="4092033443" sldId="2147375441"/>
            <ac:spMk id="3" creationId="{7D51AC0C-42DE-4377-A9EB-90C59AC554AC}"/>
          </ac:spMkLst>
        </pc:spChg>
        <pc:spChg chg="del mod">
          <ac:chgData name="Tanya Conner-Green" userId="e5a553c7-9f74-4977-aa13-7765d63dcb6f" providerId="ADAL" clId="{CC501747-BBAE-C94D-BD5E-C653F9CD5959}" dt="2022-10-06T14:45:52.040" v="6862"/>
          <ac:spMkLst>
            <pc:docMk/>
            <pc:sldMk cId="4092033443" sldId="2147375441"/>
            <ac:spMk id="5" creationId="{C2172BE1-7191-68CE-EDF8-673DA79A41EC}"/>
          </ac:spMkLst>
        </pc:spChg>
        <pc:spChg chg="del mod">
          <ac:chgData name="Tanya Conner-Green" userId="e5a553c7-9f74-4977-aa13-7765d63dcb6f" providerId="ADAL" clId="{CC501747-BBAE-C94D-BD5E-C653F9CD5959}" dt="2022-10-06T14:45:52.882" v="6864"/>
          <ac:spMkLst>
            <pc:docMk/>
            <pc:sldMk cId="4092033443" sldId="2147375441"/>
            <ac:spMk id="6" creationId="{1853C47F-AF86-930B-CB95-D59FA9418549}"/>
          </ac:spMkLst>
        </pc:spChg>
        <pc:picChg chg="mod">
          <ac:chgData name="Tanya Conner-Green" userId="e5a553c7-9f74-4977-aa13-7765d63dcb6f" providerId="ADAL" clId="{CC501747-BBAE-C94D-BD5E-C653F9CD5959}" dt="2022-10-06T14:45:50.242" v="6860" actId="14100"/>
          <ac:picMkLst>
            <pc:docMk/>
            <pc:sldMk cId="4092033443" sldId="2147375441"/>
            <ac:picMk id="2052" creationId="{AC08DD66-E3B8-B64E-A385-F6B33AA46A93}"/>
          </ac:picMkLst>
        </pc:picChg>
      </pc:sldChg>
      <pc:sldChg chg="addSp delSp modSp mod modClrScheme chgLayout">
        <pc:chgData name="Tanya Conner-Green" userId="e5a553c7-9f74-4977-aa13-7765d63dcb6f" providerId="ADAL" clId="{CC501747-BBAE-C94D-BD5E-C653F9CD5959}" dt="2022-10-06T23:52:44.069" v="7696"/>
        <pc:sldMkLst>
          <pc:docMk/>
          <pc:sldMk cId="4103345786" sldId="2147375442"/>
        </pc:sldMkLst>
        <pc:spChg chg="add mod ord">
          <ac:chgData name="Tanya Conner-Green" userId="e5a553c7-9f74-4977-aa13-7765d63dcb6f" providerId="ADAL" clId="{CC501747-BBAE-C94D-BD5E-C653F9CD5959}" dt="2022-10-06T14:49:48.320" v="6924"/>
          <ac:spMkLst>
            <pc:docMk/>
            <pc:sldMk cId="4103345786" sldId="2147375442"/>
            <ac:spMk id="2" creationId="{94C911F5-3B92-2113-5910-11F05C8689D0}"/>
          </ac:spMkLst>
        </pc:spChg>
        <pc:spChg chg="add del mod ord">
          <ac:chgData name="Tanya Conner-Green" userId="e5a553c7-9f74-4977-aa13-7765d63dcb6f" providerId="ADAL" clId="{CC501747-BBAE-C94D-BD5E-C653F9CD5959}" dt="2022-10-06T14:50:11.988" v="6960" actId="478"/>
          <ac:spMkLst>
            <pc:docMk/>
            <pc:sldMk cId="4103345786" sldId="2147375442"/>
            <ac:spMk id="3" creationId="{E96059FF-6F80-103A-5F02-8945297CB3C4}"/>
          </ac:spMkLst>
        </pc:spChg>
        <pc:spChg chg="add del mod">
          <ac:chgData name="Tanya Conner-Green" userId="e5a553c7-9f74-4977-aa13-7765d63dcb6f" providerId="ADAL" clId="{CC501747-BBAE-C94D-BD5E-C653F9CD5959}" dt="2022-10-06T23:52:44.069" v="7696"/>
          <ac:spMkLst>
            <pc:docMk/>
            <pc:sldMk cId="4103345786" sldId="2147375442"/>
            <ac:spMk id="4" creationId="{C19E605D-ABB4-F6E5-1D35-E7982B41B6C9}"/>
          </ac:spMkLst>
        </pc:spChg>
        <pc:spChg chg="del mod ord">
          <ac:chgData name="Tanya Conner-Green" userId="e5a553c7-9f74-4977-aa13-7765d63dcb6f" providerId="ADAL" clId="{CC501747-BBAE-C94D-BD5E-C653F9CD5959}" dt="2022-10-06T14:49:46.773" v="6923" actId="700"/>
          <ac:spMkLst>
            <pc:docMk/>
            <pc:sldMk cId="4103345786" sldId="2147375442"/>
            <ac:spMk id="5" creationId="{6429B16B-5C0D-894D-4155-305FD7D7D624}"/>
          </ac:spMkLst>
        </pc:spChg>
        <pc:spChg chg="add del mod">
          <ac:chgData name="Tanya Conner-Green" userId="e5a553c7-9f74-4977-aa13-7765d63dcb6f" providerId="ADAL" clId="{CC501747-BBAE-C94D-BD5E-C653F9CD5959}" dt="2022-10-06T23:52:43.369" v="7695" actId="21"/>
          <ac:spMkLst>
            <pc:docMk/>
            <pc:sldMk cId="4103345786" sldId="2147375442"/>
            <ac:spMk id="14" creationId="{6CCCB82E-CB27-A1D8-F0F8-5C3E97928138}"/>
          </ac:spMkLst>
        </pc:spChg>
      </pc:sldChg>
      <pc:sldChg chg="modSp mod">
        <pc:chgData name="Tanya Conner-Green" userId="e5a553c7-9f74-4977-aa13-7765d63dcb6f" providerId="ADAL" clId="{CC501747-BBAE-C94D-BD5E-C653F9CD5959}" dt="2022-10-06T14:54:25.993" v="7067" actId="1035"/>
        <pc:sldMkLst>
          <pc:docMk/>
          <pc:sldMk cId="900512330" sldId="2147375443"/>
        </pc:sldMkLst>
        <pc:spChg chg="mod">
          <ac:chgData name="Tanya Conner-Green" userId="e5a553c7-9f74-4977-aa13-7765d63dcb6f" providerId="ADAL" clId="{CC501747-BBAE-C94D-BD5E-C653F9CD5959}" dt="2022-10-06T14:54:25.993" v="7067" actId="1035"/>
          <ac:spMkLst>
            <pc:docMk/>
            <pc:sldMk cId="900512330" sldId="2147375443"/>
            <ac:spMk id="44" creationId="{5FD14BD1-17B2-568F-1BAE-576ED93189AE}"/>
          </ac:spMkLst>
        </pc:spChg>
      </pc:sldChg>
      <pc:sldChg chg="mod modShow modNotes">
        <pc:chgData name="Tanya Conner-Green" userId="e5a553c7-9f74-4977-aa13-7765d63dcb6f" providerId="ADAL" clId="{CC501747-BBAE-C94D-BD5E-C653F9CD5959}" dt="2022-08-17T19:28:05.176" v="3324" actId="729"/>
        <pc:sldMkLst>
          <pc:docMk/>
          <pc:sldMk cId="2916737178" sldId="2147375445"/>
        </pc:sldMkLst>
      </pc:sldChg>
      <pc:sldChg chg="addSp delSp modSp mod modClrScheme chgLayout">
        <pc:chgData name="Tanya Conner-Green" userId="e5a553c7-9f74-4977-aa13-7765d63dcb6f" providerId="ADAL" clId="{CC501747-BBAE-C94D-BD5E-C653F9CD5959}" dt="2022-10-06T14:37:09.114" v="6658"/>
        <pc:sldMkLst>
          <pc:docMk/>
          <pc:sldMk cId="78125818" sldId="2147375446"/>
        </pc:sldMkLst>
        <pc:spChg chg="del mod ord">
          <ac:chgData name="Tanya Conner-Green" userId="e5a553c7-9f74-4977-aa13-7765d63dcb6f" providerId="ADAL" clId="{CC501747-BBAE-C94D-BD5E-C653F9CD5959}" dt="2022-10-06T14:36:49.844" v="6651" actId="700"/>
          <ac:spMkLst>
            <pc:docMk/>
            <pc:sldMk cId="78125818" sldId="2147375446"/>
            <ac:spMk id="2" creationId="{6A54811F-6F7C-3933-9245-1DC6AED9754E}"/>
          </ac:spMkLst>
        </pc:spChg>
        <pc:spChg chg="add del mod ord">
          <ac:chgData name="Tanya Conner-Green" userId="e5a553c7-9f74-4977-aa13-7765d63dcb6f" providerId="ADAL" clId="{CC501747-BBAE-C94D-BD5E-C653F9CD5959}" dt="2022-10-06T14:36:49.844" v="6651" actId="700"/>
          <ac:spMkLst>
            <pc:docMk/>
            <pc:sldMk cId="78125818" sldId="2147375446"/>
            <ac:spMk id="3" creationId="{1F459DB4-3A12-86CC-1747-16666D23FB5C}"/>
          </ac:spMkLst>
        </pc:spChg>
        <pc:spChg chg="add mod ord">
          <ac:chgData name="Tanya Conner-Green" userId="e5a553c7-9f74-4977-aa13-7765d63dcb6f" providerId="ADAL" clId="{CC501747-BBAE-C94D-BD5E-C653F9CD5959}" dt="2022-10-06T14:36:51.182" v="6652"/>
          <ac:spMkLst>
            <pc:docMk/>
            <pc:sldMk cId="78125818" sldId="2147375446"/>
            <ac:spMk id="4" creationId="{1F495C1C-0A1B-9756-8012-D9FDD7F558E3}"/>
          </ac:spMkLst>
        </pc:spChg>
        <pc:spChg chg="del mod">
          <ac:chgData name="Tanya Conner-Green" userId="e5a553c7-9f74-4977-aa13-7765d63dcb6f" providerId="ADAL" clId="{CC501747-BBAE-C94D-BD5E-C653F9CD5959}" dt="2022-10-06T14:37:09.114" v="6658"/>
          <ac:spMkLst>
            <pc:docMk/>
            <pc:sldMk cId="78125818" sldId="2147375446"/>
            <ac:spMk id="5" creationId="{F64D0682-923C-DA79-C894-309F5126108B}"/>
          </ac:spMkLst>
        </pc:spChg>
        <pc:spChg chg="add mod ord">
          <ac:chgData name="Tanya Conner-Green" userId="e5a553c7-9f74-4977-aa13-7765d63dcb6f" providerId="ADAL" clId="{CC501747-BBAE-C94D-BD5E-C653F9CD5959}" dt="2022-10-06T14:37:02.428" v="6656" actId="27636"/>
          <ac:spMkLst>
            <pc:docMk/>
            <pc:sldMk cId="78125818" sldId="2147375446"/>
            <ac:spMk id="6" creationId="{47D87CC8-C18A-3569-91D3-5BBCBD4946E8}"/>
          </ac:spMkLst>
        </pc:spChg>
      </pc:sldChg>
      <pc:sldChg chg="addSp delSp modSp del mod modClrScheme chgLayout modNotes">
        <pc:chgData name="Tanya Conner-Green" userId="e5a553c7-9f74-4977-aa13-7765d63dcb6f" providerId="ADAL" clId="{CC501747-BBAE-C94D-BD5E-C653F9CD5959}" dt="2022-10-12T17:12:49.230" v="7748" actId="20577"/>
        <pc:sldMkLst>
          <pc:docMk/>
          <pc:sldMk cId="568723393" sldId="2147375452"/>
        </pc:sldMkLst>
        <pc:spChg chg="add del mod ord">
          <ac:chgData name="Tanya Conner-Green" userId="e5a553c7-9f74-4977-aa13-7765d63dcb6f" providerId="ADAL" clId="{CC501747-BBAE-C94D-BD5E-C653F9CD5959}" dt="2022-10-03T19:02:45.830" v="4828" actId="478"/>
          <ac:spMkLst>
            <pc:docMk/>
            <pc:sldMk cId="568723393" sldId="2147375452"/>
            <ac:spMk id="3" creationId="{323CD326-6E9D-0C36-D50F-DE6A9467F74E}"/>
          </ac:spMkLst>
        </pc:spChg>
        <pc:spChg chg="add mod">
          <ac:chgData name="Tanya Conner-Green" userId="e5a553c7-9f74-4977-aa13-7765d63dcb6f" providerId="ADAL" clId="{CC501747-BBAE-C94D-BD5E-C653F9CD5959}" dt="2022-10-06T14:08:58.786" v="6293" actId="21"/>
          <ac:spMkLst>
            <pc:docMk/>
            <pc:sldMk cId="568723393" sldId="2147375452"/>
            <ac:spMk id="3" creationId="{5E4C6ACB-C64A-B619-C802-ECBBE51C87C1}"/>
          </ac:spMkLst>
        </pc:spChg>
        <pc:spChg chg="mod">
          <ac:chgData name="Tanya Conner-Green" userId="e5a553c7-9f74-4977-aa13-7765d63dcb6f" providerId="ADAL" clId="{CC501747-BBAE-C94D-BD5E-C653F9CD5959}" dt="2022-10-03T21:37:41.690" v="5598" actId="1036"/>
          <ac:spMkLst>
            <pc:docMk/>
            <pc:sldMk cId="568723393" sldId="2147375452"/>
            <ac:spMk id="4" creationId="{BCD23E3C-8A16-BC4A-B370-68376B16BDFB}"/>
          </ac:spMkLst>
        </pc:spChg>
        <pc:spChg chg="mod">
          <ac:chgData name="Tanya Conner-Green" userId="e5a553c7-9f74-4977-aa13-7765d63dcb6f" providerId="ADAL" clId="{CC501747-BBAE-C94D-BD5E-C653F9CD5959}" dt="2022-10-03T21:37:41.690" v="5598" actId="1036"/>
          <ac:spMkLst>
            <pc:docMk/>
            <pc:sldMk cId="568723393" sldId="2147375452"/>
            <ac:spMk id="5" creationId="{E99EA4F4-50EB-0637-4D63-359C25B2AFC7}"/>
          </ac:spMkLst>
        </pc:spChg>
        <pc:spChg chg="mod">
          <ac:chgData name="Tanya Conner-Green" userId="e5a553c7-9f74-4977-aa13-7765d63dcb6f" providerId="ADAL" clId="{CC501747-BBAE-C94D-BD5E-C653F9CD5959}" dt="2022-10-03T21:37:41.690" v="5598" actId="1036"/>
          <ac:spMkLst>
            <pc:docMk/>
            <pc:sldMk cId="568723393" sldId="2147375452"/>
            <ac:spMk id="6" creationId="{9708B12D-8C6F-2726-4139-6B8B06AB25ED}"/>
          </ac:spMkLst>
        </pc:spChg>
        <pc:spChg chg="mod">
          <ac:chgData name="Tanya Conner-Green" userId="e5a553c7-9f74-4977-aa13-7765d63dcb6f" providerId="ADAL" clId="{CC501747-BBAE-C94D-BD5E-C653F9CD5959}" dt="2022-10-03T21:37:41.690" v="5598" actId="1036"/>
          <ac:spMkLst>
            <pc:docMk/>
            <pc:sldMk cId="568723393" sldId="2147375452"/>
            <ac:spMk id="7" creationId="{3413852F-3E0A-A292-40CF-D9E3F39D7114}"/>
          </ac:spMkLst>
        </pc:spChg>
        <pc:spChg chg="add mod ord">
          <ac:chgData name="Tanya Conner-Green" userId="e5a553c7-9f74-4977-aa13-7765d63dcb6f" providerId="ADAL" clId="{CC501747-BBAE-C94D-BD5E-C653F9CD5959}" dt="2022-10-12T17:12:49.230" v="7748" actId="20577"/>
          <ac:spMkLst>
            <pc:docMk/>
            <pc:sldMk cId="568723393" sldId="2147375452"/>
            <ac:spMk id="8" creationId="{CD78786A-8E8B-BAB4-E1FF-D15DB447CAEC}"/>
          </ac:spMkLst>
        </pc:spChg>
        <pc:spChg chg="del mod">
          <ac:chgData name="Tanya Conner-Green" userId="e5a553c7-9f74-4977-aa13-7765d63dcb6f" providerId="ADAL" clId="{CC501747-BBAE-C94D-BD5E-C653F9CD5959}" dt="2022-10-03T21:23:54.382" v="5301" actId="478"/>
          <ac:spMkLst>
            <pc:docMk/>
            <pc:sldMk cId="568723393" sldId="2147375452"/>
            <ac:spMk id="8" creationId="{DF754F65-4719-8E3B-F5A3-E67B1BF65CD4}"/>
          </ac:spMkLst>
        </pc:spChg>
        <pc:spChg chg="add del mod ord">
          <ac:chgData name="Tanya Conner-Green" userId="e5a553c7-9f74-4977-aa13-7765d63dcb6f" providerId="ADAL" clId="{CC501747-BBAE-C94D-BD5E-C653F9CD5959}" dt="2022-10-03T19:02:41.221" v="4827" actId="478"/>
          <ac:spMkLst>
            <pc:docMk/>
            <pc:sldMk cId="568723393" sldId="2147375452"/>
            <ac:spMk id="9" creationId="{42FFCBAC-1EED-C6F5-40F5-72F777AC26EA}"/>
          </ac:spMkLst>
        </pc:spChg>
        <pc:spChg chg="add mod ord">
          <ac:chgData name="Tanya Conner-Green" userId="e5a553c7-9f74-4977-aa13-7765d63dcb6f" providerId="ADAL" clId="{CC501747-BBAE-C94D-BD5E-C653F9CD5959}" dt="2022-10-06T14:08:43.737" v="6291"/>
          <ac:spMkLst>
            <pc:docMk/>
            <pc:sldMk cId="568723393" sldId="2147375452"/>
            <ac:spMk id="9" creationId="{C44184B2-4C60-B7A7-3519-6DC0BB512519}"/>
          </ac:spMkLst>
        </pc:spChg>
        <pc:spChg chg="add mod">
          <ac:chgData name="Tanya Conner-Green" userId="e5a553c7-9f74-4977-aa13-7765d63dcb6f" providerId="ADAL" clId="{CC501747-BBAE-C94D-BD5E-C653F9CD5959}" dt="2022-10-06T14:09:33.689" v="6304" actId="27636"/>
          <ac:spMkLst>
            <pc:docMk/>
            <pc:sldMk cId="568723393" sldId="2147375452"/>
            <ac:spMk id="10" creationId="{D376341A-9F48-19B2-D57F-8252E84B9D3D}"/>
          </ac:spMkLst>
        </pc:spChg>
        <pc:spChg chg="add mod">
          <ac:chgData name="Tanya Conner-Green" userId="e5a553c7-9f74-4977-aa13-7765d63dcb6f" providerId="ADAL" clId="{CC501747-BBAE-C94D-BD5E-C653F9CD5959}" dt="2022-10-06T14:10:23.560" v="6315" actId="1076"/>
          <ac:spMkLst>
            <pc:docMk/>
            <pc:sldMk cId="568723393" sldId="2147375452"/>
            <ac:spMk id="11" creationId="{C5658C86-54D6-AC2D-DAA1-A6E5D25AB2F2}"/>
          </ac:spMkLst>
        </pc:spChg>
        <pc:spChg chg="mod">
          <ac:chgData name="Tanya Conner-Green" userId="e5a553c7-9f74-4977-aa13-7765d63dcb6f" providerId="ADAL" clId="{CC501747-BBAE-C94D-BD5E-C653F9CD5959}" dt="2022-10-03T21:37:41.690" v="5598" actId="1036"/>
          <ac:spMkLst>
            <pc:docMk/>
            <pc:sldMk cId="568723393" sldId="2147375452"/>
            <ac:spMk id="13" creationId="{0BBE6BEE-4928-B350-73D2-58E85ABBFA99}"/>
          </ac:spMkLst>
        </pc:spChg>
        <pc:spChg chg="mod">
          <ac:chgData name="Tanya Conner-Green" userId="e5a553c7-9f74-4977-aa13-7765d63dcb6f" providerId="ADAL" clId="{CC501747-BBAE-C94D-BD5E-C653F9CD5959}" dt="2022-10-03T21:37:41.690" v="5598" actId="1036"/>
          <ac:spMkLst>
            <pc:docMk/>
            <pc:sldMk cId="568723393" sldId="2147375452"/>
            <ac:spMk id="14" creationId="{29EF0E58-2739-2A02-C959-F33F1E2C0A35}"/>
          </ac:spMkLst>
        </pc:spChg>
        <pc:spChg chg="mod">
          <ac:chgData name="Tanya Conner-Green" userId="e5a553c7-9f74-4977-aa13-7765d63dcb6f" providerId="ADAL" clId="{CC501747-BBAE-C94D-BD5E-C653F9CD5959}" dt="2022-10-03T21:37:41.690" v="5598" actId="1036"/>
          <ac:spMkLst>
            <pc:docMk/>
            <pc:sldMk cId="568723393" sldId="2147375452"/>
            <ac:spMk id="15" creationId="{2174735C-886A-9261-42A4-35F847F697AC}"/>
          </ac:spMkLst>
        </pc:spChg>
        <pc:spChg chg="mod">
          <ac:chgData name="Tanya Conner-Green" userId="e5a553c7-9f74-4977-aa13-7765d63dcb6f" providerId="ADAL" clId="{CC501747-BBAE-C94D-BD5E-C653F9CD5959}" dt="2022-10-03T21:37:41.690" v="5598" actId="1036"/>
          <ac:spMkLst>
            <pc:docMk/>
            <pc:sldMk cId="568723393" sldId="2147375452"/>
            <ac:spMk id="16" creationId="{08BA517D-F363-8A94-DAE4-F951BCBB6D47}"/>
          </ac:spMkLst>
        </pc:spChg>
        <pc:spChg chg="del mod">
          <ac:chgData name="Tanya Conner-Green" userId="e5a553c7-9f74-4977-aa13-7765d63dcb6f" providerId="ADAL" clId="{CC501747-BBAE-C94D-BD5E-C653F9CD5959}" dt="2022-10-06T14:08:42.036" v="6290" actId="478"/>
          <ac:spMkLst>
            <pc:docMk/>
            <pc:sldMk cId="568723393" sldId="2147375452"/>
            <ac:spMk id="17" creationId="{DAB83AB4-39B6-1805-DEB6-D74732E9B52B}"/>
          </ac:spMkLst>
        </pc:spChg>
        <pc:spChg chg="mod">
          <ac:chgData name="Tanya Conner-Green" userId="e5a553c7-9f74-4977-aa13-7765d63dcb6f" providerId="ADAL" clId="{CC501747-BBAE-C94D-BD5E-C653F9CD5959}" dt="2022-08-08T20:26:08.404" v="1504" actId="164"/>
          <ac:spMkLst>
            <pc:docMk/>
            <pc:sldMk cId="568723393" sldId="2147375452"/>
            <ac:spMk id="18" creationId="{8FD0250B-BEC6-F57F-85BB-A8F54BF6C64B}"/>
          </ac:spMkLst>
        </pc:spChg>
        <pc:spChg chg="mod">
          <ac:chgData name="Tanya Conner-Green" userId="e5a553c7-9f74-4977-aa13-7765d63dcb6f" providerId="ADAL" clId="{CC501747-BBAE-C94D-BD5E-C653F9CD5959}" dt="2022-08-08T20:26:08.404" v="1504" actId="164"/>
          <ac:spMkLst>
            <pc:docMk/>
            <pc:sldMk cId="568723393" sldId="2147375452"/>
            <ac:spMk id="19" creationId="{4E52D2FC-C39F-41C3-9C97-0461023A12BE}"/>
          </ac:spMkLst>
        </pc:spChg>
        <pc:spChg chg="mod">
          <ac:chgData name="Tanya Conner-Green" userId="e5a553c7-9f74-4977-aa13-7765d63dcb6f" providerId="ADAL" clId="{CC501747-BBAE-C94D-BD5E-C653F9CD5959}" dt="2022-08-08T20:26:08.404" v="1504" actId="164"/>
          <ac:spMkLst>
            <pc:docMk/>
            <pc:sldMk cId="568723393" sldId="2147375452"/>
            <ac:spMk id="20" creationId="{BFFC326A-B293-18E9-5FCD-B2F3BDA7BAAF}"/>
          </ac:spMkLst>
        </pc:spChg>
        <pc:spChg chg="mod">
          <ac:chgData name="Tanya Conner-Green" userId="e5a553c7-9f74-4977-aa13-7765d63dcb6f" providerId="ADAL" clId="{CC501747-BBAE-C94D-BD5E-C653F9CD5959}" dt="2022-08-08T22:33:29.489" v="2782" actId="207"/>
          <ac:spMkLst>
            <pc:docMk/>
            <pc:sldMk cId="568723393" sldId="2147375452"/>
            <ac:spMk id="21" creationId="{55A23264-F341-37F3-F518-4D3E79760102}"/>
          </ac:spMkLst>
        </pc:spChg>
        <pc:spChg chg="mod">
          <ac:chgData name="Tanya Conner-Green" userId="e5a553c7-9f74-4977-aa13-7765d63dcb6f" providerId="ADAL" clId="{CC501747-BBAE-C94D-BD5E-C653F9CD5959}" dt="2022-08-08T22:33:29.489" v="2782" actId="207"/>
          <ac:spMkLst>
            <pc:docMk/>
            <pc:sldMk cId="568723393" sldId="2147375452"/>
            <ac:spMk id="22" creationId="{2A4F8DE1-64F0-A36D-7B3D-8B5BF6C247AF}"/>
          </ac:spMkLst>
        </pc:spChg>
        <pc:spChg chg="mod">
          <ac:chgData name="Tanya Conner-Green" userId="e5a553c7-9f74-4977-aa13-7765d63dcb6f" providerId="ADAL" clId="{CC501747-BBAE-C94D-BD5E-C653F9CD5959}" dt="2022-08-08T20:26:08.404" v="1504" actId="164"/>
          <ac:spMkLst>
            <pc:docMk/>
            <pc:sldMk cId="568723393" sldId="2147375452"/>
            <ac:spMk id="23" creationId="{570F92F3-153C-8C6C-E717-21B00CDC2624}"/>
          </ac:spMkLst>
        </pc:spChg>
        <pc:spChg chg="mod">
          <ac:chgData name="Tanya Conner-Green" userId="e5a553c7-9f74-4977-aa13-7765d63dcb6f" providerId="ADAL" clId="{CC501747-BBAE-C94D-BD5E-C653F9CD5959}" dt="2022-08-08T22:33:29.489" v="2782" actId="207"/>
          <ac:spMkLst>
            <pc:docMk/>
            <pc:sldMk cId="568723393" sldId="2147375452"/>
            <ac:spMk id="24" creationId="{D8F91197-7C77-E0E1-A32D-74779D45E791}"/>
          </ac:spMkLst>
        </pc:spChg>
        <pc:spChg chg="mod">
          <ac:chgData name="Tanya Conner-Green" userId="e5a553c7-9f74-4977-aa13-7765d63dcb6f" providerId="ADAL" clId="{CC501747-BBAE-C94D-BD5E-C653F9CD5959}" dt="2022-08-08T22:33:29.489" v="2782" actId="207"/>
          <ac:spMkLst>
            <pc:docMk/>
            <pc:sldMk cId="568723393" sldId="2147375452"/>
            <ac:spMk id="25" creationId="{ACBBBA3E-9608-A038-00A1-83EC9F7440CA}"/>
          </ac:spMkLst>
        </pc:spChg>
        <pc:spChg chg="mod">
          <ac:chgData name="Tanya Conner-Green" userId="e5a553c7-9f74-4977-aa13-7765d63dcb6f" providerId="ADAL" clId="{CC501747-BBAE-C94D-BD5E-C653F9CD5959}" dt="2022-08-08T20:26:08.404" v="1504" actId="164"/>
          <ac:spMkLst>
            <pc:docMk/>
            <pc:sldMk cId="568723393" sldId="2147375452"/>
            <ac:spMk id="26" creationId="{6CFD2F2A-73DD-1A3C-B5BB-BF6AA72FDE47}"/>
          </ac:spMkLst>
        </pc:spChg>
        <pc:spChg chg="mod">
          <ac:chgData name="Tanya Conner-Green" userId="e5a553c7-9f74-4977-aa13-7765d63dcb6f" providerId="ADAL" clId="{CC501747-BBAE-C94D-BD5E-C653F9CD5959}" dt="2022-08-08T22:33:29.489" v="2782" actId="207"/>
          <ac:spMkLst>
            <pc:docMk/>
            <pc:sldMk cId="568723393" sldId="2147375452"/>
            <ac:spMk id="27" creationId="{24E8EC34-8860-076B-53F4-056AC6905ECF}"/>
          </ac:spMkLst>
        </pc:spChg>
        <pc:spChg chg="mod">
          <ac:chgData name="Tanya Conner-Green" userId="e5a553c7-9f74-4977-aa13-7765d63dcb6f" providerId="ADAL" clId="{CC501747-BBAE-C94D-BD5E-C653F9CD5959}" dt="2022-08-08T20:26:08.404" v="1504" actId="164"/>
          <ac:spMkLst>
            <pc:docMk/>
            <pc:sldMk cId="568723393" sldId="2147375452"/>
            <ac:spMk id="28" creationId="{0C562FED-DAD0-A687-06E9-D262AEA7FB37}"/>
          </ac:spMkLst>
        </pc:spChg>
        <pc:spChg chg="mod">
          <ac:chgData name="Tanya Conner-Green" userId="e5a553c7-9f74-4977-aa13-7765d63dcb6f" providerId="ADAL" clId="{CC501747-BBAE-C94D-BD5E-C653F9CD5959}" dt="2022-08-08T22:33:29.489" v="2782" actId="207"/>
          <ac:spMkLst>
            <pc:docMk/>
            <pc:sldMk cId="568723393" sldId="2147375452"/>
            <ac:spMk id="29" creationId="{8A5EFBA2-4EEB-F4CF-C2DE-8E79AD273735}"/>
          </ac:spMkLst>
        </pc:spChg>
        <pc:spChg chg="mod">
          <ac:chgData name="Tanya Conner-Green" userId="e5a553c7-9f74-4977-aa13-7765d63dcb6f" providerId="ADAL" clId="{CC501747-BBAE-C94D-BD5E-C653F9CD5959}" dt="2022-08-08T22:33:29.489" v="2782" actId="207"/>
          <ac:spMkLst>
            <pc:docMk/>
            <pc:sldMk cId="568723393" sldId="2147375452"/>
            <ac:spMk id="30" creationId="{AF2B6875-A6E7-000F-1E31-CE0870686189}"/>
          </ac:spMkLst>
        </pc:spChg>
        <pc:spChg chg="mod">
          <ac:chgData name="Tanya Conner-Green" userId="e5a553c7-9f74-4977-aa13-7765d63dcb6f" providerId="ADAL" clId="{CC501747-BBAE-C94D-BD5E-C653F9CD5959}" dt="2022-08-08T22:33:29.489" v="2782" actId="207"/>
          <ac:spMkLst>
            <pc:docMk/>
            <pc:sldMk cId="568723393" sldId="2147375452"/>
            <ac:spMk id="31" creationId="{48AD5493-20B4-2501-8C4A-77588B51BF6E}"/>
          </ac:spMkLst>
        </pc:spChg>
        <pc:spChg chg="mod">
          <ac:chgData name="Tanya Conner-Green" userId="e5a553c7-9f74-4977-aa13-7765d63dcb6f" providerId="ADAL" clId="{CC501747-BBAE-C94D-BD5E-C653F9CD5959}" dt="2022-08-08T22:33:29.489" v="2782" actId="207"/>
          <ac:spMkLst>
            <pc:docMk/>
            <pc:sldMk cId="568723393" sldId="2147375452"/>
            <ac:spMk id="32" creationId="{895003C6-0A7E-2569-2DD1-33F16B2D87B7}"/>
          </ac:spMkLst>
        </pc:spChg>
        <pc:spChg chg="mod">
          <ac:chgData name="Tanya Conner-Green" userId="e5a553c7-9f74-4977-aa13-7765d63dcb6f" providerId="ADAL" clId="{CC501747-BBAE-C94D-BD5E-C653F9CD5959}" dt="2022-08-08T20:26:08.404" v="1504" actId="164"/>
          <ac:spMkLst>
            <pc:docMk/>
            <pc:sldMk cId="568723393" sldId="2147375452"/>
            <ac:spMk id="33" creationId="{7BADACB6-D3EE-F227-DA01-68482C5E7C3D}"/>
          </ac:spMkLst>
        </pc:spChg>
        <pc:spChg chg="mod">
          <ac:chgData name="Tanya Conner-Green" userId="e5a553c7-9f74-4977-aa13-7765d63dcb6f" providerId="ADAL" clId="{CC501747-BBAE-C94D-BD5E-C653F9CD5959}" dt="2022-08-08T22:33:29.489" v="2782" actId="207"/>
          <ac:spMkLst>
            <pc:docMk/>
            <pc:sldMk cId="568723393" sldId="2147375452"/>
            <ac:spMk id="34" creationId="{FD864C7B-AAD1-980B-7494-70A57997EFC1}"/>
          </ac:spMkLst>
        </pc:spChg>
        <pc:spChg chg="mod">
          <ac:chgData name="Tanya Conner-Green" userId="e5a553c7-9f74-4977-aa13-7765d63dcb6f" providerId="ADAL" clId="{CC501747-BBAE-C94D-BD5E-C653F9CD5959}" dt="2022-08-08T20:26:08.404" v="1504" actId="164"/>
          <ac:spMkLst>
            <pc:docMk/>
            <pc:sldMk cId="568723393" sldId="2147375452"/>
            <ac:spMk id="35" creationId="{0B26C436-2F7A-5048-285A-098863F6BE01}"/>
          </ac:spMkLst>
        </pc:spChg>
        <pc:spChg chg="mod">
          <ac:chgData name="Tanya Conner-Green" userId="e5a553c7-9f74-4977-aa13-7765d63dcb6f" providerId="ADAL" clId="{CC501747-BBAE-C94D-BD5E-C653F9CD5959}" dt="2022-08-08T20:26:08.404" v="1504" actId="164"/>
          <ac:spMkLst>
            <pc:docMk/>
            <pc:sldMk cId="568723393" sldId="2147375452"/>
            <ac:spMk id="38" creationId="{7D2ED638-C713-027C-12B2-C3CC364E5C92}"/>
          </ac:spMkLst>
        </pc:spChg>
        <pc:spChg chg="mod">
          <ac:chgData name="Tanya Conner-Green" userId="e5a553c7-9f74-4977-aa13-7765d63dcb6f" providerId="ADAL" clId="{CC501747-BBAE-C94D-BD5E-C653F9CD5959}" dt="2022-08-08T22:33:29.489" v="2782" actId="207"/>
          <ac:spMkLst>
            <pc:docMk/>
            <pc:sldMk cId="568723393" sldId="2147375452"/>
            <ac:spMk id="41" creationId="{C40E4FF3-2F17-9F15-FDBF-62401EFE4D5D}"/>
          </ac:spMkLst>
        </pc:spChg>
        <pc:spChg chg="mod">
          <ac:chgData name="Tanya Conner-Green" userId="e5a553c7-9f74-4977-aa13-7765d63dcb6f" providerId="ADAL" clId="{CC501747-BBAE-C94D-BD5E-C653F9CD5959}" dt="2022-08-08T22:33:29.489" v="2782" actId="207"/>
          <ac:spMkLst>
            <pc:docMk/>
            <pc:sldMk cId="568723393" sldId="2147375452"/>
            <ac:spMk id="42" creationId="{7C0ECC10-9ECF-7464-EC0C-B3AA85D982FD}"/>
          </ac:spMkLst>
        </pc:spChg>
        <pc:spChg chg="mod">
          <ac:chgData name="Tanya Conner-Green" userId="e5a553c7-9f74-4977-aa13-7765d63dcb6f" providerId="ADAL" clId="{CC501747-BBAE-C94D-BD5E-C653F9CD5959}" dt="2022-08-08T22:33:29.489" v="2782" actId="207"/>
          <ac:spMkLst>
            <pc:docMk/>
            <pc:sldMk cId="568723393" sldId="2147375452"/>
            <ac:spMk id="43" creationId="{A051828A-95A8-3CF4-ADD8-F34ED26FE036}"/>
          </ac:spMkLst>
        </pc:spChg>
        <pc:spChg chg="mod">
          <ac:chgData name="Tanya Conner-Green" userId="e5a553c7-9f74-4977-aa13-7765d63dcb6f" providerId="ADAL" clId="{CC501747-BBAE-C94D-BD5E-C653F9CD5959}" dt="2022-08-08T22:33:29.489" v="2782" actId="207"/>
          <ac:spMkLst>
            <pc:docMk/>
            <pc:sldMk cId="568723393" sldId="2147375452"/>
            <ac:spMk id="44" creationId="{DB5C57E0-4FA1-4BB6-BE66-3EFFCBA7F500}"/>
          </ac:spMkLst>
        </pc:spChg>
        <pc:spChg chg="mod">
          <ac:chgData name="Tanya Conner-Green" userId="e5a553c7-9f74-4977-aa13-7765d63dcb6f" providerId="ADAL" clId="{CC501747-BBAE-C94D-BD5E-C653F9CD5959}" dt="2022-08-08T22:33:29.489" v="2782" actId="207"/>
          <ac:spMkLst>
            <pc:docMk/>
            <pc:sldMk cId="568723393" sldId="2147375452"/>
            <ac:spMk id="45" creationId="{2FCF1FFB-CC96-019D-76E8-BB185D6158B5}"/>
          </ac:spMkLst>
        </pc:spChg>
        <pc:spChg chg="mod">
          <ac:chgData name="Tanya Conner-Green" userId="e5a553c7-9f74-4977-aa13-7765d63dcb6f" providerId="ADAL" clId="{CC501747-BBAE-C94D-BD5E-C653F9CD5959}" dt="2022-08-08T22:33:29.489" v="2782" actId="207"/>
          <ac:spMkLst>
            <pc:docMk/>
            <pc:sldMk cId="568723393" sldId="2147375452"/>
            <ac:spMk id="46" creationId="{F29C02D4-94BF-C013-03D8-404CFDA96EFF}"/>
          </ac:spMkLst>
        </pc:spChg>
        <pc:spChg chg="del mod">
          <ac:chgData name="Tanya Conner-Green" userId="e5a553c7-9f74-4977-aa13-7765d63dcb6f" providerId="ADAL" clId="{CC501747-BBAE-C94D-BD5E-C653F9CD5959}" dt="2022-10-06T14:09:53.518" v="6307" actId="478"/>
          <ac:spMkLst>
            <pc:docMk/>
            <pc:sldMk cId="568723393" sldId="2147375452"/>
            <ac:spMk id="47" creationId="{1FBF50E0-CDCF-D2A9-104B-713917B640F4}"/>
          </ac:spMkLst>
        </pc:spChg>
        <pc:grpChg chg="add mod">
          <ac:chgData name="Tanya Conner-Green" userId="e5a553c7-9f74-4977-aa13-7765d63dcb6f" providerId="ADAL" clId="{CC501747-BBAE-C94D-BD5E-C653F9CD5959}" dt="2022-10-03T21:37:41.690" v="5598" actId="1036"/>
          <ac:grpSpMkLst>
            <pc:docMk/>
            <pc:sldMk cId="568723393" sldId="2147375452"/>
            <ac:grpSpMk id="2" creationId="{FF3047F0-CAF9-53BB-14C6-4F0EE5C3565C}"/>
          </ac:grpSpMkLst>
        </pc:grpChg>
      </pc:sldChg>
      <pc:sldChg chg="addSp delSp modSp del mod modClrScheme chgLayout">
        <pc:chgData name="Tanya Conner-Green" userId="e5a553c7-9f74-4977-aa13-7765d63dcb6f" providerId="ADAL" clId="{CC501747-BBAE-C94D-BD5E-C653F9CD5959}" dt="2022-10-03T21:19:54.807" v="5214" actId="2696"/>
        <pc:sldMkLst>
          <pc:docMk/>
          <pc:sldMk cId="272349365" sldId="2147375455"/>
        </pc:sldMkLst>
        <pc:spChg chg="add mod ord">
          <ac:chgData name="Tanya Conner-Green" userId="e5a553c7-9f74-4977-aa13-7765d63dcb6f" providerId="ADAL" clId="{CC501747-BBAE-C94D-BD5E-C653F9CD5959}" dt="2022-10-03T21:19:25.426" v="5211" actId="27636"/>
          <ac:spMkLst>
            <pc:docMk/>
            <pc:sldMk cId="272349365" sldId="2147375455"/>
            <ac:spMk id="2" creationId="{9343508A-7ED6-54EB-9DA6-4C2E69792332}"/>
          </ac:spMkLst>
        </pc:spChg>
        <pc:spChg chg="add del mod">
          <ac:chgData name="Tanya Conner-Green" userId="e5a553c7-9f74-4977-aa13-7765d63dcb6f" providerId="ADAL" clId="{CC501747-BBAE-C94D-BD5E-C653F9CD5959}" dt="2022-10-03T21:19:17.223" v="5210"/>
          <ac:spMkLst>
            <pc:docMk/>
            <pc:sldMk cId="272349365" sldId="2147375455"/>
            <ac:spMk id="3" creationId="{23159E9B-4CAA-F527-E470-97EA25A3AB25}"/>
          </ac:spMkLst>
        </pc:spChg>
        <pc:spChg chg="add del mod ord">
          <ac:chgData name="Tanya Conner-Green" userId="e5a553c7-9f74-4977-aa13-7765d63dcb6f" providerId="ADAL" clId="{CC501747-BBAE-C94D-BD5E-C653F9CD5959}" dt="2022-10-03T19:03:40.595" v="4833" actId="478"/>
          <ac:spMkLst>
            <pc:docMk/>
            <pc:sldMk cId="272349365" sldId="2147375455"/>
            <ac:spMk id="3" creationId="{EB558DB5-3F51-3625-0BDA-C697D671A919}"/>
          </ac:spMkLst>
        </pc:spChg>
        <pc:spChg chg="mod">
          <ac:chgData name="Tanya Conner-Green" userId="e5a553c7-9f74-4977-aa13-7765d63dcb6f" providerId="ADAL" clId="{CC501747-BBAE-C94D-BD5E-C653F9CD5959}" dt="2022-10-03T21:18:58.663" v="5206" actId="2085"/>
          <ac:spMkLst>
            <pc:docMk/>
            <pc:sldMk cId="272349365" sldId="2147375455"/>
            <ac:spMk id="4" creationId="{075B7660-DC89-D474-EAE6-76E1244D54B9}"/>
          </ac:spMkLst>
        </pc:spChg>
        <pc:spChg chg="mod">
          <ac:chgData name="Tanya Conner-Green" userId="e5a553c7-9f74-4977-aa13-7765d63dcb6f" providerId="ADAL" clId="{CC501747-BBAE-C94D-BD5E-C653F9CD5959}" dt="2022-10-03T19:03:32.145" v="4832" actId="1076"/>
          <ac:spMkLst>
            <pc:docMk/>
            <pc:sldMk cId="272349365" sldId="2147375455"/>
            <ac:spMk id="5" creationId="{75F0D5DB-97A3-ADF1-9039-899FC97FA75E}"/>
          </ac:spMkLst>
        </pc:spChg>
        <pc:spChg chg="del mod">
          <ac:chgData name="Tanya Conner-Green" userId="e5a553c7-9f74-4977-aa13-7765d63dcb6f" providerId="ADAL" clId="{CC501747-BBAE-C94D-BD5E-C653F9CD5959}" dt="2022-10-03T21:19:09.233" v="5209" actId="478"/>
          <ac:spMkLst>
            <pc:docMk/>
            <pc:sldMk cId="272349365" sldId="2147375455"/>
            <ac:spMk id="6" creationId="{ED7D0B8E-322A-1780-94AB-163DCD04AE97}"/>
          </ac:spMkLst>
        </pc:spChg>
      </pc:sldChg>
      <pc:sldChg chg="addSp delSp modSp mod modClrScheme chgLayout">
        <pc:chgData name="Tanya Conner-Green" userId="e5a553c7-9f74-4977-aa13-7765d63dcb6f" providerId="ADAL" clId="{CC501747-BBAE-C94D-BD5E-C653F9CD5959}" dt="2022-10-12T20:03:14.131" v="9034" actId="20577"/>
        <pc:sldMkLst>
          <pc:docMk/>
          <pc:sldMk cId="854295398" sldId="2147375457"/>
        </pc:sldMkLst>
        <pc:spChg chg="add mod ord">
          <ac:chgData name="Tanya Conner-Green" userId="e5a553c7-9f74-4977-aa13-7765d63dcb6f" providerId="ADAL" clId="{CC501747-BBAE-C94D-BD5E-C653F9CD5959}" dt="2022-10-03T22:30:46.993" v="5888" actId="20577"/>
          <ac:spMkLst>
            <pc:docMk/>
            <pc:sldMk cId="854295398" sldId="2147375457"/>
            <ac:spMk id="2" creationId="{65C456CB-C396-3240-147F-08019FAE1497}"/>
          </ac:spMkLst>
        </pc:spChg>
        <pc:spChg chg="add del mod">
          <ac:chgData name="Tanya Conner-Green" userId="e5a553c7-9f74-4977-aa13-7765d63dcb6f" providerId="ADAL" clId="{CC501747-BBAE-C94D-BD5E-C653F9CD5959}" dt="2022-10-03T21:13:33.533" v="5132"/>
          <ac:spMkLst>
            <pc:docMk/>
            <pc:sldMk cId="854295398" sldId="2147375457"/>
            <ac:spMk id="2" creationId="{7181CAFA-0CB9-9087-2F79-BF3653865297}"/>
          </ac:spMkLst>
        </pc:spChg>
        <pc:spChg chg="del mod">
          <ac:chgData name="Tanya Conner-Green" userId="e5a553c7-9f74-4977-aa13-7765d63dcb6f" providerId="ADAL" clId="{CC501747-BBAE-C94D-BD5E-C653F9CD5959}" dt="2022-10-03T21:14:03.093" v="5140"/>
          <ac:spMkLst>
            <pc:docMk/>
            <pc:sldMk cId="854295398" sldId="2147375457"/>
            <ac:spMk id="3" creationId="{38C6EF0C-50F2-79DB-ECD3-214FEABD6F75}"/>
          </ac:spMkLst>
        </pc:spChg>
        <pc:spChg chg="add mod ord">
          <ac:chgData name="Tanya Conner-Green" userId="e5a553c7-9f74-4977-aa13-7765d63dcb6f" providerId="ADAL" clId="{CC501747-BBAE-C94D-BD5E-C653F9CD5959}" dt="2022-10-12T20:03:14.131" v="9034" actId="20577"/>
          <ac:spMkLst>
            <pc:docMk/>
            <pc:sldMk cId="854295398" sldId="2147375457"/>
            <ac:spMk id="3" creationId="{518D1B84-B9F5-E2AE-D2AF-99995EA402E4}"/>
          </ac:spMkLst>
        </pc:spChg>
        <pc:spChg chg="mod">
          <ac:chgData name="Tanya Conner-Green" userId="e5a553c7-9f74-4977-aa13-7765d63dcb6f" providerId="ADAL" clId="{CC501747-BBAE-C94D-BD5E-C653F9CD5959}" dt="2022-10-03T22:30:59.965" v="5890" actId="21"/>
          <ac:spMkLst>
            <pc:docMk/>
            <pc:sldMk cId="854295398" sldId="2147375457"/>
            <ac:spMk id="4" creationId="{69D20E4D-98DE-AFCD-3836-B4CB65D4F6F0}"/>
          </ac:spMkLst>
        </pc:spChg>
        <pc:spChg chg="add mod">
          <ac:chgData name="Tanya Conner-Green" userId="e5a553c7-9f74-4977-aa13-7765d63dcb6f" providerId="ADAL" clId="{CC501747-BBAE-C94D-BD5E-C653F9CD5959}" dt="2022-10-03T22:30:43.584" v="5886" actId="21"/>
          <ac:spMkLst>
            <pc:docMk/>
            <pc:sldMk cId="854295398" sldId="2147375457"/>
            <ac:spMk id="5" creationId="{682CD645-19DD-B57A-7F4E-80BC3B5DB4E5}"/>
          </ac:spMkLst>
        </pc:spChg>
        <pc:picChg chg="mod">
          <ac:chgData name="Tanya Conner-Green" userId="e5a553c7-9f74-4977-aa13-7765d63dcb6f" providerId="ADAL" clId="{CC501747-BBAE-C94D-BD5E-C653F9CD5959}" dt="2022-10-03T22:31:46.290" v="5900" actId="1076"/>
          <ac:picMkLst>
            <pc:docMk/>
            <pc:sldMk cId="854295398" sldId="2147375457"/>
            <ac:picMk id="16386" creationId="{668FC3C8-75DA-B46A-662B-C3826E175520}"/>
          </ac:picMkLst>
        </pc:picChg>
      </pc:sldChg>
      <pc:sldChg chg="addSp delSp modSp mod modClrScheme chgLayout">
        <pc:chgData name="Tanya Conner-Green" userId="e5a553c7-9f74-4977-aa13-7765d63dcb6f" providerId="ADAL" clId="{CC501747-BBAE-C94D-BD5E-C653F9CD5959}" dt="2022-10-06T14:45:08.214" v="6851" actId="1035"/>
        <pc:sldMkLst>
          <pc:docMk/>
          <pc:sldMk cId="1240193712" sldId="2147375459"/>
        </pc:sldMkLst>
        <pc:spChg chg="add mod ord">
          <ac:chgData name="Tanya Conner-Green" userId="e5a553c7-9f74-4977-aa13-7765d63dcb6f" providerId="ADAL" clId="{CC501747-BBAE-C94D-BD5E-C653F9CD5959}" dt="2022-10-06T14:44:51.138" v="6816" actId="20577"/>
          <ac:spMkLst>
            <pc:docMk/>
            <pc:sldMk cId="1240193712" sldId="2147375459"/>
            <ac:spMk id="2" creationId="{02A4697E-7566-D6B8-1458-530E3E45DB07}"/>
          </ac:spMkLst>
        </pc:spChg>
        <pc:spChg chg="add del mod ord">
          <ac:chgData name="Tanya Conner-Green" userId="e5a553c7-9f74-4977-aa13-7765d63dcb6f" providerId="ADAL" clId="{CC501747-BBAE-C94D-BD5E-C653F9CD5959}" dt="2022-10-06T14:44:54.178" v="6817" actId="478"/>
          <ac:spMkLst>
            <pc:docMk/>
            <pc:sldMk cId="1240193712" sldId="2147375459"/>
            <ac:spMk id="3" creationId="{611DA26D-093B-763E-2EA8-ACA2B7A0ED76}"/>
          </ac:spMkLst>
        </pc:spChg>
        <pc:spChg chg="mod">
          <ac:chgData name="Tanya Conner-Green" userId="e5a553c7-9f74-4977-aa13-7765d63dcb6f" providerId="ADAL" clId="{CC501747-BBAE-C94D-BD5E-C653F9CD5959}" dt="2022-10-06T14:45:08.214" v="6851" actId="1035"/>
          <ac:spMkLst>
            <pc:docMk/>
            <pc:sldMk cId="1240193712" sldId="2147375459"/>
            <ac:spMk id="7" creationId="{0F9169A5-8636-C9F9-E21B-C3F4679C8B0B}"/>
          </ac:spMkLst>
        </pc:spChg>
        <pc:spChg chg="mod">
          <ac:chgData name="Tanya Conner-Green" userId="e5a553c7-9f74-4977-aa13-7765d63dcb6f" providerId="ADAL" clId="{CC501747-BBAE-C94D-BD5E-C653F9CD5959}" dt="2022-10-06T14:45:08.214" v="6851" actId="1035"/>
          <ac:spMkLst>
            <pc:docMk/>
            <pc:sldMk cId="1240193712" sldId="2147375459"/>
            <ac:spMk id="9" creationId="{98871B27-4B4B-8CA6-5E89-585528475629}"/>
          </ac:spMkLst>
        </pc:spChg>
        <pc:spChg chg="mod">
          <ac:chgData name="Tanya Conner-Green" userId="e5a553c7-9f74-4977-aa13-7765d63dcb6f" providerId="ADAL" clId="{CC501747-BBAE-C94D-BD5E-C653F9CD5959}" dt="2022-10-06T14:45:08.214" v="6851" actId="1035"/>
          <ac:spMkLst>
            <pc:docMk/>
            <pc:sldMk cId="1240193712" sldId="2147375459"/>
            <ac:spMk id="10" creationId="{B6D3F352-7307-0F76-4B5A-C8CEF71FC0B0}"/>
          </ac:spMkLst>
        </pc:spChg>
        <pc:spChg chg="mod">
          <ac:chgData name="Tanya Conner-Green" userId="e5a553c7-9f74-4977-aa13-7765d63dcb6f" providerId="ADAL" clId="{CC501747-BBAE-C94D-BD5E-C653F9CD5959}" dt="2022-10-06T14:45:08.214" v="6851" actId="1035"/>
          <ac:spMkLst>
            <pc:docMk/>
            <pc:sldMk cId="1240193712" sldId="2147375459"/>
            <ac:spMk id="11" creationId="{95459AC0-56D2-65FD-FF82-319175EB7BA5}"/>
          </ac:spMkLst>
        </pc:spChg>
        <pc:spChg chg="mod">
          <ac:chgData name="Tanya Conner-Green" userId="e5a553c7-9f74-4977-aa13-7765d63dcb6f" providerId="ADAL" clId="{CC501747-BBAE-C94D-BD5E-C653F9CD5959}" dt="2022-10-06T14:45:08.214" v="6851" actId="1035"/>
          <ac:spMkLst>
            <pc:docMk/>
            <pc:sldMk cId="1240193712" sldId="2147375459"/>
            <ac:spMk id="13" creationId="{3492EB1B-43A2-4D22-BEF7-F810B1ADDCE9}"/>
          </ac:spMkLst>
        </pc:spChg>
        <pc:spChg chg="mod">
          <ac:chgData name="Tanya Conner-Green" userId="e5a553c7-9f74-4977-aa13-7765d63dcb6f" providerId="ADAL" clId="{CC501747-BBAE-C94D-BD5E-C653F9CD5959}" dt="2022-10-06T14:45:08.214" v="6851" actId="1035"/>
          <ac:spMkLst>
            <pc:docMk/>
            <pc:sldMk cId="1240193712" sldId="2147375459"/>
            <ac:spMk id="14" creationId="{A0D4E284-4A7E-04EE-AF6A-692780AC04DD}"/>
          </ac:spMkLst>
        </pc:spChg>
        <pc:spChg chg="mod">
          <ac:chgData name="Tanya Conner-Green" userId="e5a553c7-9f74-4977-aa13-7765d63dcb6f" providerId="ADAL" clId="{CC501747-BBAE-C94D-BD5E-C653F9CD5959}" dt="2022-10-06T14:45:08.214" v="6851" actId="1035"/>
          <ac:spMkLst>
            <pc:docMk/>
            <pc:sldMk cId="1240193712" sldId="2147375459"/>
            <ac:spMk id="18" creationId="{504F9169-115A-7257-2326-D0435F39CF67}"/>
          </ac:spMkLst>
        </pc:spChg>
        <pc:spChg chg="mod">
          <ac:chgData name="Tanya Conner-Green" userId="e5a553c7-9f74-4977-aa13-7765d63dcb6f" providerId="ADAL" clId="{CC501747-BBAE-C94D-BD5E-C653F9CD5959}" dt="2022-10-06T14:45:08.214" v="6851" actId="1035"/>
          <ac:spMkLst>
            <pc:docMk/>
            <pc:sldMk cId="1240193712" sldId="2147375459"/>
            <ac:spMk id="20" creationId="{444A602A-F6BF-0B68-A290-5C2A31D6E39D}"/>
          </ac:spMkLst>
        </pc:spChg>
        <pc:spChg chg="mod">
          <ac:chgData name="Tanya Conner-Green" userId="e5a553c7-9f74-4977-aa13-7765d63dcb6f" providerId="ADAL" clId="{CC501747-BBAE-C94D-BD5E-C653F9CD5959}" dt="2022-10-06T14:45:08.214" v="6851" actId="1035"/>
          <ac:spMkLst>
            <pc:docMk/>
            <pc:sldMk cId="1240193712" sldId="2147375459"/>
            <ac:spMk id="21" creationId="{5B6F4B8B-7E16-4202-21EF-24B0F33DC72E}"/>
          </ac:spMkLst>
        </pc:spChg>
        <pc:spChg chg="mod">
          <ac:chgData name="Tanya Conner-Green" userId="e5a553c7-9f74-4977-aa13-7765d63dcb6f" providerId="ADAL" clId="{CC501747-BBAE-C94D-BD5E-C653F9CD5959}" dt="2022-10-06T14:45:08.214" v="6851" actId="1035"/>
          <ac:spMkLst>
            <pc:docMk/>
            <pc:sldMk cId="1240193712" sldId="2147375459"/>
            <ac:spMk id="24" creationId="{151CD6A0-7AD8-0424-BCD7-3598F17CBD6D}"/>
          </ac:spMkLst>
        </pc:spChg>
        <pc:spChg chg="mod">
          <ac:chgData name="Tanya Conner-Green" userId="e5a553c7-9f74-4977-aa13-7765d63dcb6f" providerId="ADAL" clId="{CC501747-BBAE-C94D-BD5E-C653F9CD5959}" dt="2022-10-06T14:45:08.214" v="6851" actId="1035"/>
          <ac:spMkLst>
            <pc:docMk/>
            <pc:sldMk cId="1240193712" sldId="2147375459"/>
            <ac:spMk id="25" creationId="{C78BEB7F-494C-629D-31CE-02B752E506E2}"/>
          </ac:spMkLst>
        </pc:spChg>
        <pc:spChg chg="mod">
          <ac:chgData name="Tanya Conner-Green" userId="e5a553c7-9f74-4977-aa13-7765d63dcb6f" providerId="ADAL" clId="{CC501747-BBAE-C94D-BD5E-C653F9CD5959}" dt="2022-10-06T14:45:08.214" v="6851" actId="1035"/>
          <ac:spMkLst>
            <pc:docMk/>
            <pc:sldMk cId="1240193712" sldId="2147375459"/>
            <ac:spMk id="28" creationId="{9C8CBAD8-D9D3-0082-98F6-12C3DC1859CB}"/>
          </ac:spMkLst>
        </pc:spChg>
        <pc:spChg chg="mod">
          <ac:chgData name="Tanya Conner-Green" userId="e5a553c7-9f74-4977-aa13-7765d63dcb6f" providerId="ADAL" clId="{CC501747-BBAE-C94D-BD5E-C653F9CD5959}" dt="2022-10-06T14:45:08.214" v="6851" actId="1035"/>
          <ac:spMkLst>
            <pc:docMk/>
            <pc:sldMk cId="1240193712" sldId="2147375459"/>
            <ac:spMk id="32" creationId="{F1842EEC-619C-D900-766A-A18CB5E14C4A}"/>
          </ac:spMkLst>
        </pc:spChg>
        <pc:spChg chg="mod">
          <ac:chgData name="Tanya Conner-Green" userId="e5a553c7-9f74-4977-aa13-7765d63dcb6f" providerId="ADAL" clId="{CC501747-BBAE-C94D-BD5E-C653F9CD5959}" dt="2022-10-06T14:45:08.214" v="6851" actId="1035"/>
          <ac:spMkLst>
            <pc:docMk/>
            <pc:sldMk cId="1240193712" sldId="2147375459"/>
            <ac:spMk id="41" creationId="{D39F787D-05FA-E498-AA0E-78073ECFA71C}"/>
          </ac:spMkLst>
        </pc:spChg>
        <pc:spChg chg="mod">
          <ac:chgData name="Tanya Conner-Green" userId="e5a553c7-9f74-4977-aa13-7765d63dcb6f" providerId="ADAL" clId="{CC501747-BBAE-C94D-BD5E-C653F9CD5959}" dt="2022-10-06T14:45:08.214" v="6851" actId="1035"/>
          <ac:spMkLst>
            <pc:docMk/>
            <pc:sldMk cId="1240193712" sldId="2147375459"/>
            <ac:spMk id="42" creationId="{D4CE12E5-D069-000D-DDF0-7B852F58F4FE}"/>
          </ac:spMkLst>
        </pc:spChg>
        <pc:spChg chg="mod">
          <ac:chgData name="Tanya Conner-Green" userId="e5a553c7-9f74-4977-aa13-7765d63dcb6f" providerId="ADAL" clId="{CC501747-BBAE-C94D-BD5E-C653F9CD5959}" dt="2022-10-06T14:45:08.214" v="6851" actId="1035"/>
          <ac:spMkLst>
            <pc:docMk/>
            <pc:sldMk cId="1240193712" sldId="2147375459"/>
            <ac:spMk id="43" creationId="{2F0B0E18-EB30-01CD-A80E-5B8986980A65}"/>
          </ac:spMkLst>
        </pc:spChg>
        <pc:spChg chg="del mod">
          <ac:chgData name="Tanya Conner-Green" userId="e5a553c7-9f74-4977-aa13-7765d63dcb6f" providerId="ADAL" clId="{CC501747-BBAE-C94D-BD5E-C653F9CD5959}" dt="2022-10-06T14:44:54.193" v="6819"/>
          <ac:spMkLst>
            <pc:docMk/>
            <pc:sldMk cId="1240193712" sldId="2147375459"/>
            <ac:spMk id="48" creationId="{ECA5C4BE-F06F-6B21-481F-3E20BC30C6BB}"/>
          </ac:spMkLst>
        </pc:spChg>
        <pc:spChg chg="mod">
          <ac:chgData name="Tanya Conner-Green" userId="e5a553c7-9f74-4977-aa13-7765d63dcb6f" providerId="ADAL" clId="{CC501747-BBAE-C94D-BD5E-C653F9CD5959}" dt="2022-10-06T14:45:08.214" v="6851" actId="1035"/>
          <ac:spMkLst>
            <pc:docMk/>
            <pc:sldMk cId="1240193712" sldId="2147375459"/>
            <ac:spMk id="49" creationId="{A9588FF6-F4DB-95C2-56B2-E63B4702D885}"/>
          </ac:spMkLst>
        </pc:spChg>
        <pc:spChg chg="mod">
          <ac:chgData name="Tanya Conner-Green" userId="e5a553c7-9f74-4977-aa13-7765d63dcb6f" providerId="ADAL" clId="{CC501747-BBAE-C94D-BD5E-C653F9CD5959}" dt="2022-10-06T14:45:08.214" v="6851" actId="1035"/>
          <ac:spMkLst>
            <pc:docMk/>
            <pc:sldMk cId="1240193712" sldId="2147375459"/>
            <ac:spMk id="50" creationId="{28296305-0C57-D3EC-1DC2-AF43C4A98BF0}"/>
          </ac:spMkLst>
        </pc:spChg>
        <pc:spChg chg="mod">
          <ac:chgData name="Tanya Conner-Green" userId="e5a553c7-9f74-4977-aa13-7765d63dcb6f" providerId="ADAL" clId="{CC501747-BBAE-C94D-BD5E-C653F9CD5959}" dt="2022-10-06T14:45:08.214" v="6851" actId="1035"/>
          <ac:spMkLst>
            <pc:docMk/>
            <pc:sldMk cId="1240193712" sldId="2147375459"/>
            <ac:spMk id="51" creationId="{77EEFF0C-76F7-348D-4B5B-5789C9077153}"/>
          </ac:spMkLst>
        </pc:spChg>
        <pc:spChg chg="mod">
          <ac:chgData name="Tanya Conner-Green" userId="e5a553c7-9f74-4977-aa13-7765d63dcb6f" providerId="ADAL" clId="{CC501747-BBAE-C94D-BD5E-C653F9CD5959}" dt="2022-10-06T14:45:08.214" v="6851" actId="1035"/>
          <ac:spMkLst>
            <pc:docMk/>
            <pc:sldMk cId="1240193712" sldId="2147375459"/>
            <ac:spMk id="52" creationId="{E1A6967D-7790-613D-9A34-7DE52FD26763}"/>
          </ac:spMkLst>
        </pc:spChg>
        <pc:spChg chg="mod">
          <ac:chgData name="Tanya Conner-Green" userId="e5a553c7-9f74-4977-aa13-7765d63dcb6f" providerId="ADAL" clId="{CC501747-BBAE-C94D-BD5E-C653F9CD5959}" dt="2022-10-06T14:45:08.214" v="6851" actId="1035"/>
          <ac:spMkLst>
            <pc:docMk/>
            <pc:sldMk cId="1240193712" sldId="2147375459"/>
            <ac:spMk id="53" creationId="{5416CA2E-D4FB-F58E-0FA9-009F92F3D848}"/>
          </ac:spMkLst>
        </pc:spChg>
        <pc:spChg chg="mod">
          <ac:chgData name="Tanya Conner-Green" userId="e5a553c7-9f74-4977-aa13-7765d63dcb6f" providerId="ADAL" clId="{CC501747-BBAE-C94D-BD5E-C653F9CD5959}" dt="2022-10-06T14:45:08.214" v="6851" actId="1035"/>
          <ac:spMkLst>
            <pc:docMk/>
            <pc:sldMk cId="1240193712" sldId="2147375459"/>
            <ac:spMk id="54" creationId="{4127E397-EC62-0127-53A4-54866397D546}"/>
          </ac:spMkLst>
        </pc:spChg>
        <pc:picChg chg="mod">
          <ac:chgData name="Tanya Conner-Green" userId="e5a553c7-9f74-4977-aa13-7765d63dcb6f" providerId="ADAL" clId="{CC501747-BBAE-C94D-BD5E-C653F9CD5959}" dt="2022-10-06T14:45:08.214" v="6851" actId="1035"/>
          <ac:picMkLst>
            <pc:docMk/>
            <pc:sldMk cId="1240193712" sldId="2147375459"/>
            <ac:picMk id="5" creationId="{995B9921-5F2C-183D-C750-A19B06DAA912}"/>
          </ac:picMkLst>
        </pc:picChg>
      </pc:sldChg>
      <pc:sldChg chg="addSp delSp modSp mod modClrScheme chgLayout modNotesTx">
        <pc:chgData name="Tanya Conner-Green" userId="e5a553c7-9f74-4977-aa13-7765d63dcb6f" providerId="ADAL" clId="{CC501747-BBAE-C94D-BD5E-C653F9CD5959}" dt="2022-10-06T13:32:19.332" v="6142" actId="1076"/>
        <pc:sldMkLst>
          <pc:docMk/>
          <pc:sldMk cId="3072352965" sldId="2147375460"/>
        </pc:sldMkLst>
        <pc:spChg chg="add mod ord">
          <ac:chgData name="Tanya Conner-Green" userId="e5a553c7-9f74-4977-aa13-7765d63dcb6f" providerId="ADAL" clId="{CC501747-BBAE-C94D-BD5E-C653F9CD5959}" dt="2022-10-03T21:26:48.210" v="5418" actId="20577"/>
          <ac:spMkLst>
            <pc:docMk/>
            <pc:sldMk cId="3072352965" sldId="2147375460"/>
            <ac:spMk id="2" creationId="{7C06AF9D-ADF8-FCBC-D3FC-FF31B76BC167}"/>
          </ac:spMkLst>
        </pc:spChg>
        <pc:spChg chg="del mod">
          <ac:chgData name="Tanya Conner-Green" userId="e5a553c7-9f74-4977-aa13-7765d63dcb6f" providerId="ADAL" clId="{CC501747-BBAE-C94D-BD5E-C653F9CD5959}" dt="2022-10-03T21:27:36.116" v="5449" actId="478"/>
          <ac:spMkLst>
            <pc:docMk/>
            <pc:sldMk cId="3072352965" sldId="2147375460"/>
            <ac:spMk id="3" creationId="{77441350-51EB-F0CA-0671-5EB733BCF73F}"/>
          </ac:spMkLst>
        </pc:spChg>
        <pc:spChg chg="del mod">
          <ac:chgData name="Tanya Conner-Green" userId="e5a553c7-9f74-4977-aa13-7765d63dcb6f" providerId="ADAL" clId="{CC501747-BBAE-C94D-BD5E-C653F9CD5959}" dt="2022-10-03T21:26:45.315" v="5416" actId="478"/>
          <ac:spMkLst>
            <pc:docMk/>
            <pc:sldMk cId="3072352965" sldId="2147375460"/>
            <ac:spMk id="4" creationId="{AC7F4EBB-7965-DD0F-AD2D-A5A52724D948}"/>
          </ac:spMkLst>
        </pc:spChg>
        <pc:spChg chg="add mod ord">
          <ac:chgData name="Tanya Conner-Green" userId="e5a553c7-9f74-4977-aa13-7765d63dcb6f" providerId="ADAL" clId="{CC501747-BBAE-C94D-BD5E-C653F9CD5959}" dt="2022-10-06T13:31:45.066" v="6139" actId="3626"/>
          <ac:spMkLst>
            <pc:docMk/>
            <pc:sldMk cId="3072352965" sldId="2147375460"/>
            <ac:spMk id="5" creationId="{E19C7821-3E1B-300D-018E-1887233DB3BC}"/>
          </ac:spMkLst>
        </pc:spChg>
        <pc:picChg chg="add mod">
          <ac:chgData name="Tanya Conner-Green" userId="e5a553c7-9f74-4977-aa13-7765d63dcb6f" providerId="ADAL" clId="{CC501747-BBAE-C94D-BD5E-C653F9CD5959}" dt="2022-10-06T13:32:19.332" v="6142" actId="1076"/>
          <ac:picMkLst>
            <pc:docMk/>
            <pc:sldMk cId="3072352965" sldId="2147375460"/>
            <ac:picMk id="3" creationId="{0C5D9FE5-6D39-64C1-6A49-BD2AC4B81BE8}"/>
          </ac:picMkLst>
        </pc:picChg>
        <pc:picChg chg="add del mod modCrop">
          <ac:chgData name="Tanya Conner-Green" userId="e5a553c7-9f74-4977-aa13-7765d63dcb6f" providerId="ADAL" clId="{CC501747-BBAE-C94D-BD5E-C653F9CD5959}" dt="2022-10-05T17:45:20.869" v="6079" actId="478"/>
          <ac:picMkLst>
            <pc:docMk/>
            <pc:sldMk cId="3072352965" sldId="2147375460"/>
            <ac:picMk id="6" creationId="{44BEDB42-7929-2C06-80C5-1DFBCF1D3CB9}"/>
          </ac:picMkLst>
        </pc:picChg>
      </pc:sldChg>
      <pc:sldChg chg="modSp mod modNotes modNotesTx">
        <pc:chgData name="Tanya Conner-Green" userId="e5a553c7-9f74-4977-aa13-7765d63dcb6f" providerId="ADAL" clId="{CC501747-BBAE-C94D-BD5E-C653F9CD5959}" dt="2022-10-03T21:40:10.335" v="5600"/>
        <pc:sldMkLst>
          <pc:docMk/>
          <pc:sldMk cId="806717013" sldId="2147375461"/>
        </pc:sldMkLst>
        <pc:spChg chg="mod">
          <ac:chgData name="Tanya Conner-Green" userId="e5a553c7-9f74-4977-aa13-7765d63dcb6f" providerId="ADAL" clId="{CC501747-BBAE-C94D-BD5E-C653F9CD5959}" dt="2022-08-08T20:50:12.198" v="1721" actId="2085"/>
          <ac:spMkLst>
            <pc:docMk/>
            <pc:sldMk cId="806717013" sldId="2147375461"/>
            <ac:spMk id="10" creationId="{E2654C0A-5B3F-D30F-38D7-2F3B082F9EEA}"/>
          </ac:spMkLst>
        </pc:spChg>
        <pc:spChg chg="mod">
          <ac:chgData name="Tanya Conner-Green" userId="e5a553c7-9f74-4977-aa13-7765d63dcb6f" providerId="ADAL" clId="{CC501747-BBAE-C94D-BD5E-C653F9CD5959}" dt="2022-08-08T20:50:12.198" v="1721" actId="2085"/>
          <ac:spMkLst>
            <pc:docMk/>
            <pc:sldMk cId="806717013" sldId="2147375461"/>
            <ac:spMk id="11" creationId="{4A71BA2C-778F-2147-16C9-7ED6FDD668FD}"/>
          </ac:spMkLst>
        </pc:spChg>
        <pc:spChg chg="mod">
          <ac:chgData name="Tanya Conner-Green" userId="e5a553c7-9f74-4977-aa13-7765d63dcb6f" providerId="ADAL" clId="{CC501747-BBAE-C94D-BD5E-C653F9CD5959}" dt="2022-08-08T20:50:15.542" v="1722" actId="2085"/>
          <ac:spMkLst>
            <pc:docMk/>
            <pc:sldMk cId="806717013" sldId="2147375461"/>
            <ac:spMk id="12" creationId="{ED29833C-7801-DCC1-C82B-5723129181B2}"/>
          </ac:spMkLst>
        </pc:spChg>
        <pc:spChg chg="mod">
          <ac:chgData name="Tanya Conner-Green" userId="e5a553c7-9f74-4977-aa13-7765d63dcb6f" providerId="ADAL" clId="{CC501747-BBAE-C94D-BD5E-C653F9CD5959}" dt="2022-08-08T22:33:14.133" v="2780" actId="207"/>
          <ac:spMkLst>
            <pc:docMk/>
            <pc:sldMk cId="806717013" sldId="2147375461"/>
            <ac:spMk id="13" creationId="{6F14F19D-59E3-2874-A748-6C3C5FBE157F}"/>
          </ac:spMkLst>
        </pc:spChg>
        <pc:spChg chg="mod">
          <ac:chgData name="Tanya Conner-Green" userId="e5a553c7-9f74-4977-aa13-7765d63dcb6f" providerId="ADAL" clId="{CC501747-BBAE-C94D-BD5E-C653F9CD5959}" dt="2022-08-08T22:33:14.133" v="2780" actId="207"/>
          <ac:spMkLst>
            <pc:docMk/>
            <pc:sldMk cId="806717013" sldId="2147375461"/>
            <ac:spMk id="14" creationId="{5AEC75AB-0D9F-5584-B4A0-9CD5A7BBA5FA}"/>
          </ac:spMkLst>
        </pc:spChg>
        <pc:spChg chg="mod">
          <ac:chgData name="Tanya Conner-Green" userId="e5a553c7-9f74-4977-aa13-7765d63dcb6f" providerId="ADAL" clId="{CC501747-BBAE-C94D-BD5E-C653F9CD5959}" dt="2022-08-08T20:50:15.542" v="1722" actId="2085"/>
          <ac:spMkLst>
            <pc:docMk/>
            <pc:sldMk cId="806717013" sldId="2147375461"/>
            <ac:spMk id="15" creationId="{1DAA3D07-9832-FA26-DC5C-DDD291B479F9}"/>
          </ac:spMkLst>
        </pc:spChg>
        <pc:spChg chg="mod">
          <ac:chgData name="Tanya Conner-Green" userId="e5a553c7-9f74-4977-aa13-7765d63dcb6f" providerId="ADAL" clId="{CC501747-BBAE-C94D-BD5E-C653F9CD5959}" dt="2022-08-08T22:33:14.133" v="2780" actId="207"/>
          <ac:spMkLst>
            <pc:docMk/>
            <pc:sldMk cId="806717013" sldId="2147375461"/>
            <ac:spMk id="16" creationId="{037BA4D7-5D8E-94D7-88D7-88D8C0738136}"/>
          </ac:spMkLst>
        </pc:spChg>
        <pc:spChg chg="mod">
          <ac:chgData name="Tanya Conner-Green" userId="e5a553c7-9f74-4977-aa13-7765d63dcb6f" providerId="ADAL" clId="{CC501747-BBAE-C94D-BD5E-C653F9CD5959}" dt="2022-08-08T22:33:14.133" v="2780" actId="207"/>
          <ac:spMkLst>
            <pc:docMk/>
            <pc:sldMk cId="806717013" sldId="2147375461"/>
            <ac:spMk id="17" creationId="{50294530-35A4-A7AB-CC78-A339D1470B07}"/>
          </ac:spMkLst>
        </pc:spChg>
        <pc:spChg chg="mod">
          <ac:chgData name="Tanya Conner-Green" userId="e5a553c7-9f74-4977-aa13-7765d63dcb6f" providerId="ADAL" clId="{CC501747-BBAE-C94D-BD5E-C653F9CD5959}" dt="2022-08-08T22:33:14.133" v="2780" actId="207"/>
          <ac:spMkLst>
            <pc:docMk/>
            <pc:sldMk cId="806717013" sldId="2147375461"/>
            <ac:spMk id="18" creationId="{534F104E-3FC6-4F90-4B99-F8818FA6F125}"/>
          </ac:spMkLst>
        </pc:spChg>
        <pc:spChg chg="mod">
          <ac:chgData name="Tanya Conner-Green" userId="e5a553c7-9f74-4977-aa13-7765d63dcb6f" providerId="ADAL" clId="{CC501747-BBAE-C94D-BD5E-C653F9CD5959}" dt="2022-08-08T22:33:14.133" v="2780" actId="207"/>
          <ac:spMkLst>
            <pc:docMk/>
            <pc:sldMk cId="806717013" sldId="2147375461"/>
            <ac:spMk id="20" creationId="{7DE4D9A6-21A8-DDBF-3E75-C24BAA7F7077}"/>
          </ac:spMkLst>
        </pc:spChg>
        <pc:spChg chg="mod">
          <ac:chgData name="Tanya Conner-Green" userId="e5a553c7-9f74-4977-aa13-7765d63dcb6f" providerId="ADAL" clId="{CC501747-BBAE-C94D-BD5E-C653F9CD5959}" dt="2022-08-08T22:33:14.133" v="2780" actId="207"/>
          <ac:spMkLst>
            <pc:docMk/>
            <pc:sldMk cId="806717013" sldId="2147375461"/>
            <ac:spMk id="21" creationId="{D88B18E8-16D2-16B5-36EA-BDEBA3DB4859}"/>
          </ac:spMkLst>
        </pc:spChg>
        <pc:spChg chg="mod">
          <ac:chgData name="Tanya Conner-Green" userId="e5a553c7-9f74-4977-aa13-7765d63dcb6f" providerId="ADAL" clId="{CC501747-BBAE-C94D-BD5E-C653F9CD5959}" dt="2022-08-08T22:33:14.133" v="2780" actId="207"/>
          <ac:spMkLst>
            <pc:docMk/>
            <pc:sldMk cId="806717013" sldId="2147375461"/>
            <ac:spMk id="22" creationId="{7F7499A6-8002-02D9-332D-1F9B400EF269}"/>
          </ac:spMkLst>
        </pc:spChg>
        <pc:spChg chg="mod">
          <ac:chgData name="Tanya Conner-Green" userId="e5a553c7-9f74-4977-aa13-7765d63dcb6f" providerId="ADAL" clId="{CC501747-BBAE-C94D-BD5E-C653F9CD5959}" dt="2022-08-08T20:50:15.542" v="1722" actId="2085"/>
          <ac:spMkLst>
            <pc:docMk/>
            <pc:sldMk cId="806717013" sldId="2147375461"/>
            <ac:spMk id="23" creationId="{09435997-791D-3FB1-1437-022959BB217D}"/>
          </ac:spMkLst>
        </pc:spChg>
        <pc:spChg chg="mod">
          <ac:chgData name="Tanya Conner-Green" userId="e5a553c7-9f74-4977-aa13-7765d63dcb6f" providerId="ADAL" clId="{CC501747-BBAE-C94D-BD5E-C653F9CD5959}" dt="2022-08-08T22:33:14.133" v="2780" actId="207"/>
          <ac:spMkLst>
            <pc:docMk/>
            <pc:sldMk cId="806717013" sldId="2147375461"/>
            <ac:spMk id="24" creationId="{03D0F3E2-B618-CD2B-F394-26F13F525B1E}"/>
          </ac:spMkLst>
        </pc:spChg>
        <pc:spChg chg="mod">
          <ac:chgData name="Tanya Conner-Green" userId="e5a553c7-9f74-4977-aa13-7765d63dcb6f" providerId="ADAL" clId="{CC501747-BBAE-C94D-BD5E-C653F9CD5959}" dt="2022-08-08T20:50:15.542" v="1722" actId="2085"/>
          <ac:spMkLst>
            <pc:docMk/>
            <pc:sldMk cId="806717013" sldId="2147375461"/>
            <ac:spMk id="25" creationId="{2EE3A295-BC5D-F70A-C128-B90CFCE12C7B}"/>
          </ac:spMkLst>
        </pc:spChg>
        <pc:spChg chg="mod">
          <ac:chgData name="Tanya Conner-Green" userId="e5a553c7-9f74-4977-aa13-7765d63dcb6f" providerId="ADAL" clId="{CC501747-BBAE-C94D-BD5E-C653F9CD5959}" dt="2022-08-08T22:33:14.133" v="2780" actId="207"/>
          <ac:spMkLst>
            <pc:docMk/>
            <pc:sldMk cId="806717013" sldId="2147375461"/>
            <ac:spMk id="26" creationId="{8CCD12E4-390A-8023-F8FA-1DF17D6D3485}"/>
          </ac:spMkLst>
        </pc:spChg>
        <pc:spChg chg="mod">
          <ac:chgData name="Tanya Conner-Green" userId="e5a553c7-9f74-4977-aa13-7765d63dcb6f" providerId="ADAL" clId="{CC501747-BBAE-C94D-BD5E-C653F9CD5959}" dt="2022-08-08T22:33:14.133" v="2780" actId="207"/>
          <ac:spMkLst>
            <pc:docMk/>
            <pc:sldMk cId="806717013" sldId="2147375461"/>
            <ac:spMk id="27" creationId="{6C1E4D97-9C1B-32C0-F5D0-7E43BCB1407A}"/>
          </ac:spMkLst>
        </pc:spChg>
        <pc:spChg chg="mod">
          <ac:chgData name="Tanya Conner-Green" userId="e5a553c7-9f74-4977-aa13-7765d63dcb6f" providerId="ADAL" clId="{CC501747-BBAE-C94D-BD5E-C653F9CD5959}" dt="2022-08-08T22:33:14.133" v="2780" actId="207"/>
          <ac:spMkLst>
            <pc:docMk/>
            <pc:sldMk cId="806717013" sldId="2147375461"/>
            <ac:spMk id="28" creationId="{52896F02-8127-5173-D648-A9C981BE3F79}"/>
          </ac:spMkLst>
        </pc:spChg>
        <pc:spChg chg="mod">
          <ac:chgData name="Tanya Conner-Green" userId="e5a553c7-9f74-4977-aa13-7765d63dcb6f" providerId="ADAL" clId="{CC501747-BBAE-C94D-BD5E-C653F9CD5959}" dt="2022-08-08T22:33:14.133" v="2780" actId="207"/>
          <ac:spMkLst>
            <pc:docMk/>
            <pc:sldMk cId="806717013" sldId="2147375461"/>
            <ac:spMk id="29" creationId="{B076C6C4-C9AD-F35A-4B96-32085FCBA3C4}"/>
          </ac:spMkLst>
        </pc:spChg>
        <pc:spChg chg="mod">
          <ac:chgData name="Tanya Conner-Green" userId="e5a553c7-9f74-4977-aa13-7765d63dcb6f" providerId="ADAL" clId="{CC501747-BBAE-C94D-BD5E-C653F9CD5959}" dt="2022-08-08T22:33:14.133" v="2780" actId="207"/>
          <ac:spMkLst>
            <pc:docMk/>
            <pc:sldMk cId="806717013" sldId="2147375461"/>
            <ac:spMk id="30" creationId="{5E523D3C-B7AE-7AAC-446A-E96C70A38CAB}"/>
          </ac:spMkLst>
        </pc:spChg>
        <pc:spChg chg="mod">
          <ac:chgData name="Tanya Conner-Green" userId="e5a553c7-9f74-4977-aa13-7765d63dcb6f" providerId="ADAL" clId="{CC501747-BBAE-C94D-BD5E-C653F9CD5959}" dt="2022-08-08T22:33:14.133" v="2780" actId="207"/>
          <ac:spMkLst>
            <pc:docMk/>
            <pc:sldMk cId="806717013" sldId="2147375461"/>
            <ac:spMk id="31" creationId="{C131A539-5C34-096D-02CA-A511CC083E95}"/>
          </ac:spMkLst>
        </pc:spChg>
        <pc:spChg chg="mod">
          <ac:chgData name="Tanya Conner-Green" userId="e5a553c7-9f74-4977-aa13-7765d63dcb6f" providerId="ADAL" clId="{CC501747-BBAE-C94D-BD5E-C653F9CD5959}" dt="2022-08-08T22:33:14.133" v="2780" actId="207"/>
          <ac:spMkLst>
            <pc:docMk/>
            <pc:sldMk cId="806717013" sldId="2147375461"/>
            <ac:spMk id="32" creationId="{4E26F0F1-EEE3-0EEA-936A-859C8F96172E}"/>
          </ac:spMkLst>
        </pc:spChg>
        <pc:spChg chg="mod">
          <ac:chgData name="Tanya Conner-Green" userId="e5a553c7-9f74-4977-aa13-7765d63dcb6f" providerId="ADAL" clId="{CC501747-BBAE-C94D-BD5E-C653F9CD5959}" dt="2022-08-08T20:50:15.542" v="1722" actId="2085"/>
          <ac:spMkLst>
            <pc:docMk/>
            <pc:sldMk cId="806717013" sldId="2147375461"/>
            <ac:spMk id="33" creationId="{5AF70169-B7A6-CAF0-D459-8F6F28CE7331}"/>
          </ac:spMkLst>
        </pc:spChg>
        <pc:spChg chg="mod">
          <ac:chgData name="Tanya Conner-Green" userId="e5a553c7-9f74-4977-aa13-7765d63dcb6f" providerId="ADAL" clId="{CC501747-BBAE-C94D-BD5E-C653F9CD5959}" dt="2022-08-08T22:33:14.133" v="2780" actId="207"/>
          <ac:spMkLst>
            <pc:docMk/>
            <pc:sldMk cId="806717013" sldId="2147375461"/>
            <ac:spMk id="34" creationId="{8D4CE55A-018B-1DD5-A17C-70EF96DC2025}"/>
          </ac:spMkLst>
        </pc:spChg>
        <pc:spChg chg="mod">
          <ac:chgData name="Tanya Conner-Green" userId="e5a553c7-9f74-4977-aa13-7765d63dcb6f" providerId="ADAL" clId="{CC501747-BBAE-C94D-BD5E-C653F9CD5959}" dt="2022-08-08T22:33:14.133" v="2780" actId="207"/>
          <ac:spMkLst>
            <pc:docMk/>
            <pc:sldMk cId="806717013" sldId="2147375461"/>
            <ac:spMk id="36" creationId="{384C88BF-5DAF-8156-23EB-503F5298C1E8}"/>
          </ac:spMkLst>
        </pc:spChg>
        <pc:spChg chg="mod">
          <ac:chgData name="Tanya Conner-Green" userId="e5a553c7-9f74-4977-aa13-7765d63dcb6f" providerId="ADAL" clId="{CC501747-BBAE-C94D-BD5E-C653F9CD5959}" dt="2022-08-08T22:33:14.133" v="2780" actId="207"/>
          <ac:spMkLst>
            <pc:docMk/>
            <pc:sldMk cId="806717013" sldId="2147375461"/>
            <ac:spMk id="39" creationId="{F94F0BD9-9B66-823A-4395-7F3178A1FC96}"/>
          </ac:spMkLst>
        </pc:spChg>
        <pc:spChg chg="mod">
          <ac:chgData name="Tanya Conner-Green" userId="e5a553c7-9f74-4977-aa13-7765d63dcb6f" providerId="ADAL" clId="{CC501747-BBAE-C94D-BD5E-C653F9CD5959}" dt="2022-08-08T22:33:14.133" v="2780" actId="207"/>
          <ac:spMkLst>
            <pc:docMk/>
            <pc:sldMk cId="806717013" sldId="2147375461"/>
            <ac:spMk id="40" creationId="{18BF5EA7-CFAA-632B-5A42-A65F5B918146}"/>
          </ac:spMkLst>
        </pc:spChg>
        <pc:spChg chg="mod">
          <ac:chgData name="Tanya Conner-Green" userId="e5a553c7-9f74-4977-aa13-7765d63dcb6f" providerId="ADAL" clId="{CC501747-BBAE-C94D-BD5E-C653F9CD5959}" dt="2022-08-08T22:33:14.133" v="2780" actId="207"/>
          <ac:spMkLst>
            <pc:docMk/>
            <pc:sldMk cId="806717013" sldId="2147375461"/>
            <ac:spMk id="41" creationId="{7FA9350B-6B0F-197A-80FE-59C0A23CFE00}"/>
          </ac:spMkLst>
        </pc:spChg>
        <pc:spChg chg="mod">
          <ac:chgData name="Tanya Conner-Green" userId="e5a553c7-9f74-4977-aa13-7765d63dcb6f" providerId="ADAL" clId="{CC501747-BBAE-C94D-BD5E-C653F9CD5959}" dt="2022-08-08T22:33:14.133" v="2780" actId="207"/>
          <ac:spMkLst>
            <pc:docMk/>
            <pc:sldMk cId="806717013" sldId="2147375461"/>
            <ac:spMk id="43" creationId="{F97523C4-C0B5-A79F-5143-07C95D8B592E}"/>
          </ac:spMkLst>
        </pc:spChg>
        <pc:spChg chg="mod">
          <ac:chgData name="Tanya Conner-Green" userId="e5a553c7-9f74-4977-aa13-7765d63dcb6f" providerId="ADAL" clId="{CC501747-BBAE-C94D-BD5E-C653F9CD5959}" dt="2022-08-08T22:33:14.133" v="2780" actId="207"/>
          <ac:spMkLst>
            <pc:docMk/>
            <pc:sldMk cId="806717013" sldId="2147375461"/>
            <ac:spMk id="44" creationId="{E8D0BBD0-D8B4-87CD-DD7F-810A3E9123A9}"/>
          </ac:spMkLst>
        </pc:spChg>
        <pc:spChg chg="mod">
          <ac:chgData name="Tanya Conner-Green" userId="e5a553c7-9f74-4977-aa13-7765d63dcb6f" providerId="ADAL" clId="{CC501747-BBAE-C94D-BD5E-C653F9CD5959}" dt="2022-08-08T22:33:14.133" v="2780" actId="207"/>
          <ac:spMkLst>
            <pc:docMk/>
            <pc:sldMk cId="806717013" sldId="2147375461"/>
            <ac:spMk id="45" creationId="{014AAC3B-3381-572D-8691-B0A261671D58}"/>
          </ac:spMkLst>
        </pc:spChg>
        <pc:spChg chg="mod">
          <ac:chgData name="Tanya Conner-Green" userId="e5a553c7-9f74-4977-aa13-7765d63dcb6f" providerId="ADAL" clId="{CC501747-BBAE-C94D-BD5E-C653F9CD5959}" dt="2022-08-05T14:42:08.642" v="1152" actId="207"/>
          <ac:spMkLst>
            <pc:docMk/>
            <pc:sldMk cId="806717013" sldId="2147375461"/>
            <ac:spMk id="67" creationId="{082F1E5E-F447-BCC8-589F-605CC062B9B8}"/>
          </ac:spMkLst>
        </pc:spChg>
        <pc:spChg chg="mod">
          <ac:chgData name="Tanya Conner-Green" userId="e5a553c7-9f74-4977-aa13-7765d63dcb6f" providerId="ADAL" clId="{CC501747-BBAE-C94D-BD5E-C653F9CD5959}" dt="2022-08-05T14:42:36.329" v="1159" actId="208"/>
          <ac:spMkLst>
            <pc:docMk/>
            <pc:sldMk cId="806717013" sldId="2147375461"/>
            <ac:spMk id="68" creationId="{2DBD4BEA-A9FC-5B33-3351-13FE290F0BE7}"/>
          </ac:spMkLst>
        </pc:spChg>
        <pc:spChg chg="mod">
          <ac:chgData name="Tanya Conner-Green" userId="e5a553c7-9f74-4977-aa13-7765d63dcb6f" providerId="ADAL" clId="{CC501747-BBAE-C94D-BD5E-C653F9CD5959}" dt="2022-08-08T22:32:58.067" v="2779" actId="207"/>
          <ac:spMkLst>
            <pc:docMk/>
            <pc:sldMk cId="806717013" sldId="2147375461"/>
            <ac:spMk id="69" creationId="{60B1BEA9-85AA-0C6B-FA11-6DF5396728D5}"/>
          </ac:spMkLst>
        </pc:spChg>
        <pc:spChg chg="mod">
          <ac:chgData name="Tanya Conner-Green" userId="e5a553c7-9f74-4977-aa13-7765d63dcb6f" providerId="ADAL" clId="{CC501747-BBAE-C94D-BD5E-C653F9CD5959}" dt="2022-08-08T20:50:09.583" v="1720" actId="2085"/>
          <ac:spMkLst>
            <pc:docMk/>
            <pc:sldMk cId="806717013" sldId="2147375461"/>
            <ac:spMk id="70" creationId="{F57D843E-F699-412F-52F2-3AA4C09ADBA9}"/>
          </ac:spMkLst>
        </pc:spChg>
        <pc:spChg chg="mod">
          <ac:chgData name="Tanya Conner-Green" userId="e5a553c7-9f74-4977-aa13-7765d63dcb6f" providerId="ADAL" clId="{CC501747-BBAE-C94D-BD5E-C653F9CD5959}" dt="2022-08-05T14:42:53.052" v="1164" actId="208"/>
          <ac:spMkLst>
            <pc:docMk/>
            <pc:sldMk cId="806717013" sldId="2147375461"/>
            <ac:spMk id="71" creationId="{50D37316-2D24-7E04-60F5-C90D45D99D77}"/>
          </ac:spMkLst>
        </pc:spChg>
        <pc:spChg chg="mod">
          <ac:chgData name="Tanya Conner-Green" userId="e5a553c7-9f74-4977-aa13-7765d63dcb6f" providerId="ADAL" clId="{CC501747-BBAE-C94D-BD5E-C653F9CD5959}" dt="2022-08-08T20:50:09.583" v="1720" actId="2085"/>
          <ac:spMkLst>
            <pc:docMk/>
            <pc:sldMk cId="806717013" sldId="2147375461"/>
            <ac:spMk id="72" creationId="{8448154F-3324-C761-6873-4115BB41FA82}"/>
          </ac:spMkLst>
        </pc:spChg>
        <pc:spChg chg="mod">
          <ac:chgData name="Tanya Conner-Green" userId="e5a553c7-9f74-4977-aa13-7765d63dcb6f" providerId="ADAL" clId="{CC501747-BBAE-C94D-BD5E-C653F9CD5959}" dt="2022-08-08T20:50:09.583" v="1720" actId="2085"/>
          <ac:spMkLst>
            <pc:docMk/>
            <pc:sldMk cId="806717013" sldId="2147375461"/>
            <ac:spMk id="74" creationId="{3467A0CC-4E0A-2B06-3E70-10F5BC898A9A}"/>
          </ac:spMkLst>
        </pc:spChg>
        <pc:spChg chg="mod">
          <ac:chgData name="Tanya Conner-Green" userId="e5a553c7-9f74-4977-aa13-7765d63dcb6f" providerId="ADAL" clId="{CC501747-BBAE-C94D-BD5E-C653F9CD5959}" dt="2022-08-08T20:50:09.583" v="1720" actId="2085"/>
          <ac:spMkLst>
            <pc:docMk/>
            <pc:sldMk cId="806717013" sldId="2147375461"/>
            <ac:spMk id="75" creationId="{7AA2E170-8F70-42B4-3932-A87CF2A9EDCE}"/>
          </ac:spMkLst>
        </pc:spChg>
        <pc:spChg chg="mod">
          <ac:chgData name="Tanya Conner-Green" userId="e5a553c7-9f74-4977-aa13-7765d63dcb6f" providerId="ADAL" clId="{CC501747-BBAE-C94D-BD5E-C653F9CD5959}" dt="2022-10-03T21:40:10.335" v="5600"/>
          <ac:spMkLst>
            <pc:docMk/>
            <pc:sldMk cId="806717013" sldId="2147375461"/>
            <ac:spMk id="79" creationId="{C9B914E6-D85F-7F52-D574-440082F04662}"/>
          </ac:spMkLst>
        </pc:spChg>
        <pc:spChg chg="mod">
          <ac:chgData name="Tanya Conner-Green" userId="e5a553c7-9f74-4977-aa13-7765d63dcb6f" providerId="ADAL" clId="{CC501747-BBAE-C94D-BD5E-C653F9CD5959}" dt="2022-08-23T19:11:53.753" v="3914" actId="2711"/>
          <ac:spMkLst>
            <pc:docMk/>
            <pc:sldMk cId="806717013" sldId="2147375461"/>
            <ac:spMk id="81" creationId="{596AC656-E648-B7DB-D3BA-7931B00FA521}"/>
          </ac:spMkLst>
        </pc:spChg>
        <pc:spChg chg="mod">
          <ac:chgData name="Tanya Conner-Green" userId="e5a553c7-9f74-4977-aa13-7765d63dcb6f" providerId="ADAL" clId="{CC501747-BBAE-C94D-BD5E-C653F9CD5959}" dt="2022-08-23T19:12:11.058" v="3939" actId="20577"/>
          <ac:spMkLst>
            <pc:docMk/>
            <pc:sldMk cId="806717013" sldId="2147375461"/>
            <ac:spMk id="82" creationId="{6B7CE802-8D7A-C8BB-2356-1C3630CB04BB}"/>
          </ac:spMkLst>
        </pc:spChg>
        <pc:cxnChg chg="mod">
          <ac:chgData name="Tanya Conner-Green" userId="e5a553c7-9f74-4977-aa13-7765d63dcb6f" providerId="ADAL" clId="{CC501747-BBAE-C94D-BD5E-C653F9CD5959}" dt="2022-08-08T18:28:11.158" v="1187" actId="1076"/>
          <ac:cxnSpMkLst>
            <pc:docMk/>
            <pc:sldMk cId="806717013" sldId="2147375461"/>
            <ac:cxnSpMk id="4" creationId="{4A7C1FFB-00A8-49B5-DE57-81F772CE9FDC}"/>
          </ac:cxnSpMkLst>
        </pc:cxnChg>
      </pc:sldChg>
      <pc:sldChg chg="modSp mod modShow">
        <pc:chgData name="Tanya Conner-Green" userId="e5a553c7-9f74-4977-aa13-7765d63dcb6f" providerId="ADAL" clId="{CC501747-BBAE-C94D-BD5E-C653F9CD5959}" dt="2022-08-17T19:28:08.194" v="3325" actId="729"/>
        <pc:sldMkLst>
          <pc:docMk/>
          <pc:sldMk cId="1021316733" sldId="2147375463"/>
        </pc:sldMkLst>
        <pc:spChg chg="mod">
          <ac:chgData name="Tanya Conner-Green" userId="e5a553c7-9f74-4977-aa13-7765d63dcb6f" providerId="ADAL" clId="{CC501747-BBAE-C94D-BD5E-C653F9CD5959}" dt="2022-08-08T21:02:35.121" v="1853" actId="1076"/>
          <ac:spMkLst>
            <pc:docMk/>
            <pc:sldMk cId="1021316733" sldId="2147375463"/>
            <ac:spMk id="229" creationId="{160E7415-1B56-6561-14E9-141769193EFD}"/>
          </ac:spMkLst>
        </pc:spChg>
      </pc:sldChg>
      <pc:sldChg chg="addSp delSp modSp mod modClrScheme chgLayout">
        <pc:chgData name="Tanya Conner-Green" userId="e5a553c7-9f74-4977-aa13-7765d63dcb6f" providerId="ADAL" clId="{CC501747-BBAE-C94D-BD5E-C653F9CD5959}" dt="2022-10-06T14:35:23.487" v="6629" actId="478"/>
        <pc:sldMkLst>
          <pc:docMk/>
          <pc:sldMk cId="4239134575" sldId="2147375464"/>
        </pc:sldMkLst>
        <pc:spChg chg="add mod ord">
          <ac:chgData name="Tanya Conner-Green" userId="e5a553c7-9f74-4977-aa13-7765d63dcb6f" providerId="ADAL" clId="{CC501747-BBAE-C94D-BD5E-C653F9CD5959}" dt="2022-10-06T14:35:19.908" v="6628" actId="700"/>
          <ac:spMkLst>
            <pc:docMk/>
            <pc:sldMk cId="4239134575" sldId="2147375464"/>
            <ac:spMk id="2" creationId="{29C50FDA-36D1-990E-4D64-CCBA1B687E02}"/>
          </ac:spMkLst>
        </pc:spChg>
        <pc:spChg chg="mod ord">
          <ac:chgData name="Tanya Conner-Green" userId="e5a553c7-9f74-4977-aa13-7765d63dcb6f" providerId="ADAL" clId="{CC501747-BBAE-C94D-BD5E-C653F9CD5959}" dt="2022-10-06T14:35:19.908" v="6628" actId="700"/>
          <ac:spMkLst>
            <pc:docMk/>
            <pc:sldMk cId="4239134575" sldId="2147375464"/>
            <ac:spMk id="3" creationId="{F4C7BF46-593A-930C-DC2F-A6B0500EE108}"/>
          </ac:spMkLst>
        </pc:spChg>
        <pc:spChg chg="add del mod ord">
          <ac:chgData name="Tanya Conner-Green" userId="e5a553c7-9f74-4977-aa13-7765d63dcb6f" providerId="ADAL" clId="{CC501747-BBAE-C94D-BD5E-C653F9CD5959}" dt="2022-10-06T14:35:09.523" v="6625" actId="478"/>
          <ac:spMkLst>
            <pc:docMk/>
            <pc:sldMk cId="4239134575" sldId="2147375464"/>
            <ac:spMk id="4" creationId="{CE75ACF4-A1D3-0A73-36B0-B955D0DA8D6C}"/>
          </ac:spMkLst>
        </pc:spChg>
        <pc:spChg chg="mod">
          <ac:chgData name="Tanya Conner-Green" userId="e5a553c7-9f74-4977-aa13-7765d63dcb6f" providerId="ADAL" clId="{CC501747-BBAE-C94D-BD5E-C653F9CD5959}" dt="2022-10-06T14:35:12.479" v="6627" actId="1035"/>
          <ac:spMkLst>
            <pc:docMk/>
            <pc:sldMk cId="4239134575" sldId="2147375464"/>
            <ac:spMk id="5" creationId="{970EE595-7C17-BAA1-C1F1-7C94605A669D}"/>
          </ac:spMkLst>
        </pc:spChg>
        <pc:spChg chg="mod">
          <ac:chgData name="Tanya Conner-Green" userId="e5a553c7-9f74-4977-aa13-7765d63dcb6f" providerId="ADAL" clId="{CC501747-BBAE-C94D-BD5E-C653F9CD5959}" dt="2022-10-06T14:35:12.479" v="6627" actId="1035"/>
          <ac:spMkLst>
            <pc:docMk/>
            <pc:sldMk cId="4239134575" sldId="2147375464"/>
            <ac:spMk id="6" creationId="{B6F5932F-87D8-6D81-3691-E16105D8C52C}"/>
          </ac:spMkLst>
        </pc:spChg>
        <pc:spChg chg="mod">
          <ac:chgData name="Tanya Conner-Green" userId="e5a553c7-9f74-4977-aa13-7765d63dcb6f" providerId="ADAL" clId="{CC501747-BBAE-C94D-BD5E-C653F9CD5959}" dt="2022-10-06T14:35:12.479" v="6627" actId="1035"/>
          <ac:spMkLst>
            <pc:docMk/>
            <pc:sldMk cId="4239134575" sldId="2147375464"/>
            <ac:spMk id="7" creationId="{18B4F401-0B7B-F7EF-0652-98BC7466F992}"/>
          </ac:spMkLst>
        </pc:spChg>
        <pc:spChg chg="mod">
          <ac:chgData name="Tanya Conner-Green" userId="e5a553c7-9f74-4977-aa13-7765d63dcb6f" providerId="ADAL" clId="{CC501747-BBAE-C94D-BD5E-C653F9CD5959}" dt="2022-10-06T14:35:12.479" v="6627" actId="1035"/>
          <ac:spMkLst>
            <pc:docMk/>
            <pc:sldMk cId="4239134575" sldId="2147375464"/>
            <ac:spMk id="8" creationId="{42D63BDD-4D84-2F8C-771B-F1E57BD4DB1E}"/>
          </ac:spMkLst>
        </pc:spChg>
        <pc:spChg chg="add del mod ord">
          <ac:chgData name="Tanya Conner-Green" userId="e5a553c7-9f74-4977-aa13-7765d63dcb6f" providerId="ADAL" clId="{CC501747-BBAE-C94D-BD5E-C653F9CD5959}" dt="2022-10-06T14:35:23.487" v="6629" actId="478"/>
          <ac:spMkLst>
            <pc:docMk/>
            <pc:sldMk cId="4239134575" sldId="2147375464"/>
            <ac:spMk id="9" creationId="{2680B92E-7288-26D1-C52C-207CB26238FA}"/>
          </ac:spMkLst>
        </pc:spChg>
        <pc:spChg chg="mod">
          <ac:chgData name="Tanya Conner-Green" userId="e5a553c7-9f74-4977-aa13-7765d63dcb6f" providerId="ADAL" clId="{CC501747-BBAE-C94D-BD5E-C653F9CD5959}" dt="2022-10-06T14:35:12.479" v="6627" actId="1035"/>
          <ac:spMkLst>
            <pc:docMk/>
            <pc:sldMk cId="4239134575" sldId="2147375464"/>
            <ac:spMk id="12" creationId="{40964B29-56CB-62CE-4E80-1273D0DEBF12}"/>
          </ac:spMkLst>
        </pc:spChg>
        <pc:spChg chg="add del mod">
          <ac:chgData name="Tanya Conner-Green" userId="e5a553c7-9f74-4977-aa13-7765d63dcb6f" providerId="ADAL" clId="{CC501747-BBAE-C94D-BD5E-C653F9CD5959}" dt="2022-10-06T14:35:11.073" v="6626" actId="47"/>
          <ac:spMkLst>
            <pc:docMk/>
            <pc:sldMk cId="4239134575" sldId="2147375464"/>
            <ac:spMk id="13" creationId="{A5CD0B2E-5050-D9D5-2614-A88BAFA6B26D}"/>
          </ac:spMkLst>
        </pc:spChg>
        <pc:picChg chg="mod">
          <ac:chgData name="Tanya Conner-Green" userId="e5a553c7-9f74-4977-aa13-7765d63dcb6f" providerId="ADAL" clId="{CC501747-BBAE-C94D-BD5E-C653F9CD5959}" dt="2022-10-06T14:35:12.479" v="6627" actId="1035"/>
          <ac:picMkLst>
            <pc:docMk/>
            <pc:sldMk cId="4239134575" sldId="2147375464"/>
            <ac:picMk id="2050" creationId="{15CC79D0-6578-C76C-5C58-3F5978AE051E}"/>
          </ac:picMkLst>
        </pc:picChg>
        <pc:picChg chg="mod">
          <ac:chgData name="Tanya Conner-Green" userId="e5a553c7-9f74-4977-aa13-7765d63dcb6f" providerId="ADAL" clId="{CC501747-BBAE-C94D-BD5E-C653F9CD5959}" dt="2022-10-06T14:35:12.479" v="6627" actId="1035"/>
          <ac:picMkLst>
            <pc:docMk/>
            <pc:sldMk cId="4239134575" sldId="2147375464"/>
            <ac:picMk id="2054" creationId="{2AA06AAD-88D2-1CAF-264B-E53E42A6C65B}"/>
          </ac:picMkLst>
        </pc:picChg>
      </pc:sldChg>
      <pc:sldChg chg="addSp delSp modSp mod modClrScheme chgLayout">
        <pc:chgData name="Tanya Conner-Green" userId="e5a553c7-9f74-4977-aa13-7765d63dcb6f" providerId="ADAL" clId="{CC501747-BBAE-C94D-BD5E-C653F9CD5959}" dt="2022-10-06T14:55:16.367" v="7077"/>
        <pc:sldMkLst>
          <pc:docMk/>
          <pc:sldMk cId="3485133977" sldId="2147375465"/>
        </pc:sldMkLst>
        <pc:spChg chg="add mod ord">
          <ac:chgData name="Tanya Conner-Green" userId="e5a553c7-9f74-4977-aa13-7765d63dcb6f" providerId="ADAL" clId="{CC501747-BBAE-C94D-BD5E-C653F9CD5959}" dt="2022-10-06T14:55:07.185" v="7073" actId="20577"/>
          <ac:spMkLst>
            <pc:docMk/>
            <pc:sldMk cId="3485133977" sldId="2147375465"/>
            <ac:spMk id="2" creationId="{2ACC41BD-4480-F251-52E9-FD86B71F7D42}"/>
          </ac:spMkLst>
        </pc:spChg>
        <pc:spChg chg="add del mod ord">
          <ac:chgData name="Tanya Conner-Green" userId="e5a553c7-9f74-4977-aa13-7765d63dcb6f" providerId="ADAL" clId="{CC501747-BBAE-C94D-BD5E-C653F9CD5959}" dt="2022-10-06T14:55:10.315" v="7074" actId="478"/>
          <ac:spMkLst>
            <pc:docMk/>
            <pc:sldMk cId="3485133977" sldId="2147375465"/>
            <ac:spMk id="3" creationId="{314E4812-BC8A-21F9-2750-CF55CA748B67}"/>
          </ac:spMkLst>
        </pc:spChg>
        <pc:spChg chg="del mod">
          <ac:chgData name="Tanya Conner-Green" userId="e5a553c7-9f74-4977-aa13-7765d63dcb6f" providerId="ADAL" clId="{CC501747-BBAE-C94D-BD5E-C653F9CD5959}" dt="2022-10-06T14:55:16.367" v="7077"/>
          <ac:spMkLst>
            <pc:docMk/>
            <pc:sldMk cId="3485133977" sldId="2147375465"/>
            <ac:spMk id="9" creationId="{8B113312-3D0C-7694-4973-EB0A0C65146A}"/>
          </ac:spMkLst>
        </pc:spChg>
        <pc:spChg chg="mod">
          <ac:chgData name="Tanya Conner-Green" userId="e5a553c7-9f74-4977-aa13-7765d63dcb6f" providerId="ADAL" clId="{CC501747-BBAE-C94D-BD5E-C653F9CD5959}" dt="2022-08-08T16:56:50.189" v="1185" actId="20577"/>
          <ac:spMkLst>
            <pc:docMk/>
            <pc:sldMk cId="3485133977" sldId="2147375465"/>
            <ac:spMk id="1778" creationId="{00000000-0000-0000-0000-000000000000}"/>
          </ac:spMkLst>
        </pc:spChg>
        <pc:spChg chg="mod">
          <ac:chgData name="Tanya Conner-Green" userId="e5a553c7-9f74-4977-aa13-7765d63dcb6f" providerId="ADAL" clId="{CC501747-BBAE-C94D-BD5E-C653F9CD5959}" dt="2022-10-06T14:55:15.354" v="7075" actId="1076"/>
          <ac:spMkLst>
            <pc:docMk/>
            <pc:sldMk cId="3485133977" sldId="2147375465"/>
            <ac:spMk id="1782" creationId="{00000000-0000-0000-0000-000000000000}"/>
          </ac:spMkLst>
        </pc:spChg>
      </pc:sldChg>
      <pc:sldChg chg="delSp modSp mod">
        <pc:chgData name="Tanya Conner-Green" userId="e5a553c7-9f74-4977-aa13-7765d63dcb6f" providerId="ADAL" clId="{CC501747-BBAE-C94D-BD5E-C653F9CD5959}" dt="2022-10-12T17:28:28.396" v="7769" actId="1035"/>
        <pc:sldMkLst>
          <pc:docMk/>
          <pc:sldMk cId="563664240" sldId="2147375466"/>
        </pc:sldMkLst>
        <pc:spChg chg="mod">
          <ac:chgData name="Tanya Conner-Green" userId="e5a553c7-9f74-4977-aa13-7765d63dcb6f" providerId="ADAL" clId="{CC501747-BBAE-C94D-BD5E-C653F9CD5959}" dt="2022-10-12T17:28:28.396" v="7769" actId="1035"/>
          <ac:spMkLst>
            <pc:docMk/>
            <pc:sldMk cId="563664240" sldId="2147375466"/>
            <ac:spMk id="28" creationId="{85F0BF53-ACE1-D0E3-AE46-11EE49302DA9}"/>
          </ac:spMkLst>
        </pc:spChg>
        <pc:spChg chg="mod">
          <ac:chgData name="Tanya Conner-Green" userId="e5a553c7-9f74-4977-aa13-7765d63dcb6f" providerId="ADAL" clId="{CC501747-BBAE-C94D-BD5E-C653F9CD5959}" dt="2022-10-12T17:27:18.994" v="7762" actId="20577"/>
          <ac:spMkLst>
            <pc:docMk/>
            <pc:sldMk cId="563664240" sldId="2147375466"/>
            <ac:spMk id="30" creationId="{3FFCF26E-740A-F962-604F-23A05386BFF3}"/>
          </ac:spMkLst>
        </pc:spChg>
        <pc:spChg chg="del">
          <ac:chgData name="Tanya Conner-Green" userId="e5a553c7-9f74-4977-aa13-7765d63dcb6f" providerId="ADAL" clId="{CC501747-BBAE-C94D-BD5E-C653F9CD5959}" dt="2022-10-12T17:27:06.478" v="7756" actId="478"/>
          <ac:spMkLst>
            <pc:docMk/>
            <pc:sldMk cId="563664240" sldId="2147375466"/>
            <ac:spMk id="31" creationId="{637A64D9-6BC9-09B2-B335-F2790AE57E6B}"/>
          </ac:spMkLst>
        </pc:spChg>
        <pc:spChg chg="mod">
          <ac:chgData name="Tanya Conner-Green" userId="e5a553c7-9f74-4977-aa13-7765d63dcb6f" providerId="ADAL" clId="{CC501747-BBAE-C94D-BD5E-C653F9CD5959}" dt="2022-10-12T17:27:21.657" v="7764" actId="20577"/>
          <ac:spMkLst>
            <pc:docMk/>
            <pc:sldMk cId="563664240" sldId="2147375466"/>
            <ac:spMk id="32" creationId="{25A42302-FD70-C53F-7F72-4EAACB7B0723}"/>
          </ac:spMkLst>
        </pc:spChg>
      </pc:sldChg>
      <pc:sldChg chg="addSp delSp modSp mod modClrScheme chgLayout">
        <pc:chgData name="Tanya Conner-Green" userId="e5a553c7-9f74-4977-aa13-7765d63dcb6f" providerId="ADAL" clId="{CC501747-BBAE-C94D-BD5E-C653F9CD5959}" dt="2022-10-12T20:03:41.221" v="9038" actId="1076"/>
        <pc:sldMkLst>
          <pc:docMk/>
          <pc:sldMk cId="3816322021" sldId="2147375467"/>
        </pc:sldMkLst>
        <pc:spChg chg="add mod ord">
          <ac:chgData name="Tanya Conner-Green" userId="e5a553c7-9f74-4977-aa13-7765d63dcb6f" providerId="ADAL" clId="{CC501747-BBAE-C94D-BD5E-C653F9CD5959}" dt="2022-10-06T14:32:37.608" v="6555" actId="20577"/>
          <ac:spMkLst>
            <pc:docMk/>
            <pc:sldMk cId="3816322021" sldId="2147375467"/>
            <ac:spMk id="2" creationId="{1EC18241-1518-D6DA-36E6-BBE5E656E822}"/>
          </ac:spMkLst>
        </pc:spChg>
        <pc:spChg chg="add mod ord">
          <ac:chgData name="Tanya Conner-Green" userId="e5a553c7-9f74-4977-aa13-7765d63dcb6f" providerId="ADAL" clId="{CC501747-BBAE-C94D-BD5E-C653F9CD5959}" dt="2022-10-12T20:03:41.221" v="9038" actId="1076"/>
          <ac:spMkLst>
            <pc:docMk/>
            <pc:sldMk cId="3816322021" sldId="2147375467"/>
            <ac:spMk id="3" creationId="{CBE22196-C116-BF01-C97B-AD5C41DB2099}"/>
          </ac:spMkLst>
        </pc:spChg>
        <pc:spChg chg="del mod">
          <ac:chgData name="Tanya Conner-Green" userId="e5a553c7-9f74-4977-aa13-7765d63dcb6f" providerId="ADAL" clId="{CC501747-BBAE-C94D-BD5E-C653F9CD5959}" dt="2022-10-06T14:33:12.804" v="6565"/>
          <ac:spMkLst>
            <pc:docMk/>
            <pc:sldMk cId="3816322021" sldId="2147375467"/>
            <ac:spMk id="5" creationId="{F64D0682-923C-DA79-C894-309F5126108B}"/>
          </ac:spMkLst>
        </pc:spChg>
        <pc:spChg chg="del mod">
          <ac:chgData name="Tanya Conner-Green" userId="e5a553c7-9f74-4977-aa13-7765d63dcb6f" providerId="ADAL" clId="{CC501747-BBAE-C94D-BD5E-C653F9CD5959}" dt="2022-10-06T14:33:08.649" v="6562"/>
          <ac:spMkLst>
            <pc:docMk/>
            <pc:sldMk cId="3816322021" sldId="2147375467"/>
            <ac:spMk id="6" creationId="{28BAF20E-7C19-56D8-E4C2-C0DBB5F847F8}"/>
          </ac:spMkLst>
        </pc:spChg>
        <pc:picChg chg="mod">
          <ac:chgData name="Tanya Conner-Green" userId="e5a553c7-9f74-4977-aa13-7765d63dcb6f" providerId="ADAL" clId="{CC501747-BBAE-C94D-BD5E-C653F9CD5959}" dt="2022-10-06T14:33:11.022" v="6563" actId="1076"/>
          <ac:picMkLst>
            <pc:docMk/>
            <pc:sldMk cId="3816322021" sldId="2147375467"/>
            <ac:picMk id="12290" creationId="{90AD7434-2D82-88C1-25C3-EE9A40280218}"/>
          </ac:picMkLst>
        </pc:picChg>
      </pc:sldChg>
      <pc:sldChg chg="addSp delSp modSp mod modClrScheme chgLayout">
        <pc:chgData name="Tanya Conner-Green" userId="e5a553c7-9f74-4977-aa13-7765d63dcb6f" providerId="ADAL" clId="{CC501747-BBAE-C94D-BD5E-C653F9CD5959}" dt="2022-10-06T14:30:28.907" v="6517" actId="478"/>
        <pc:sldMkLst>
          <pc:docMk/>
          <pc:sldMk cId="1460016936" sldId="2147375468"/>
        </pc:sldMkLst>
        <pc:spChg chg="add mod ord">
          <ac:chgData name="Tanya Conner-Green" userId="e5a553c7-9f74-4977-aa13-7765d63dcb6f" providerId="ADAL" clId="{CC501747-BBAE-C94D-BD5E-C653F9CD5959}" dt="2022-10-06T14:30:25.664" v="6516" actId="20577"/>
          <ac:spMkLst>
            <pc:docMk/>
            <pc:sldMk cId="1460016936" sldId="2147375468"/>
            <ac:spMk id="2" creationId="{5CB5A978-642D-6B85-7A93-8CD97F638B6E}"/>
          </ac:spMkLst>
        </pc:spChg>
        <pc:spChg chg="add del mod ord">
          <ac:chgData name="Tanya Conner-Green" userId="e5a553c7-9f74-4977-aa13-7765d63dcb6f" providerId="ADAL" clId="{CC501747-BBAE-C94D-BD5E-C653F9CD5959}" dt="2022-10-06T14:30:28.907" v="6517" actId="478"/>
          <ac:spMkLst>
            <pc:docMk/>
            <pc:sldMk cId="1460016936" sldId="2147375468"/>
            <ac:spMk id="3" creationId="{E31928FE-D1DD-C216-6E69-4597B849A17B}"/>
          </ac:spMkLst>
        </pc:spChg>
        <pc:spChg chg="del mod">
          <ac:chgData name="Tanya Conner-Green" userId="e5a553c7-9f74-4977-aa13-7765d63dcb6f" providerId="ADAL" clId="{CC501747-BBAE-C94D-BD5E-C653F9CD5959}" dt="2022-10-06T14:30:20.513" v="6513" actId="478"/>
          <ac:spMkLst>
            <pc:docMk/>
            <pc:sldMk cId="1460016936" sldId="2147375468"/>
            <ac:spMk id="26" creationId="{39FDB4E3-0A30-85E5-F7D7-A51128BC9AEF}"/>
          </ac:spMkLst>
        </pc:spChg>
      </pc:sldChg>
      <pc:sldChg chg="addSp delSp modSp mod modClrScheme chgLayout modNotesTx">
        <pc:chgData name="Tanya Conner-Green" userId="e5a553c7-9f74-4977-aa13-7765d63dcb6f" providerId="ADAL" clId="{CC501747-BBAE-C94D-BD5E-C653F9CD5959}" dt="2022-10-06T14:32:22.021" v="6551"/>
        <pc:sldMkLst>
          <pc:docMk/>
          <pc:sldMk cId="1719634825" sldId="2147375470"/>
        </pc:sldMkLst>
        <pc:spChg chg="add mod ord">
          <ac:chgData name="Tanya Conner-Green" userId="e5a553c7-9f74-4977-aa13-7765d63dcb6f" providerId="ADAL" clId="{CC501747-BBAE-C94D-BD5E-C653F9CD5959}" dt="2022-10-06T14:32:09.164" v="6546"/>
          <ac:spMkLst>
            <pc:docMk/>
            <pc:sldMk cId="1719634825" sldId="2147375470"/>
            <ac:spMk id="2" creationId="{58807FD7-28AF-DDB2-0C1D-B67B51A8624B}"/>
          </ac:spMkLst>
        </pc:spChg>
        <pc:spChg chg="del mod ord">
          <ac:chgData name="Tanya Conner-Green" userId="e5a553c7-9f74-4977-aa13-7765d63dcb6f" providerId="ADAL" clId="{CC501747-BBAE-C94D-BD5E-C653F9CD5959}" dt="2022-10-06T14:32:07.561" v="6545" actId="700"/>
          <ac:spMkLst>
            <pc:docMk/>
            <pc:sldMk cId="1719634825" sldId="2147375470"/>
            <ac:spMk id="3" creationId="{49B52FCC-1CFD-7F17-CCFA-DAB8A381AD78}"/>
          </ac:spMkLst>
        </pc:spChg>
        <pc:spChg chg="mod">
          <ac:chgData name="Tanya Conner-Green" userId="e5a553c7-9f74-4977-aa13-7765d63dcb6f" providerId="ADAL" clId="{CC501747-BBAE-C94D-BD5E-C653F9CD5959}" dt="2022-08-08T20:06:11.532" v="1359" actId="208"/>
          <ac:spMkLst>
            <pc:docMk/>
            <pc:sldMk cId="1719634825" sldId="2147375470"/>
            <ac:spMk id="4" creationId="{3FC3A34D-A3D7-AE31-BFB1-11621BCBB153}"/>
          </ac:spMkLst>
        </pc:spChg>
        <pc:spChg chg="mod">
          <ac:chgData name="Tanya Conner-Green" userId="e5a553c7-9f74-4977-aa13-7765d63dcb6f" providerId="ADAL" clId="{CC501747-BBAE-C94D-BD5E-C653F9CD5959}" dt="2022-08-08T20:06:11.532" v="1359" actId="208"/>
          <ac:spMkLst>
            <pc:docMk/>
            <pc:sldMk cId="1719634825" sldId="2147375470"/>
            <ac:spMk id="5" creationId="{36181B51-5945-DB87-31DE-1C18F735EDCB}"/>
          </ac:spMkLst>
        </pc:spChg>
        <pc:spChg chg="mod">
          <ac:chgData name="Tanya Conner-Green" userId="e5a553c7-9f74-4977-aa13-7765d63dcb6f" providerId="ADAL" clId="{CC501747-BBAE-C94D-BD5E-C653F9CD5959}" dt="2022-08-08T20:06:11.532" v="1359" actId="208"/>
          <ac:spMkLst>
            <pc:docMk/>
            <pc:sldMk cId="1719634825" sldId="2147375470"/>
            <ac:spMk id="6" creationId="{78296549-193B-2246-6298-C1089CA78420}"/>
          </ac:spMkLst>
        </pc:spChg>
        <pc:spChg chg="mod">
          <ac:chgData name="Tanya Conner-Green" userId="e5a553c7-9f74-4977-aa13-7765d63dcb6f" providerId="ADAL" clId="{CC501747-BBAE-C94D-BD5E-C653F9CD5959}" dt="2022-08-08T22:34:45.406" v="2789" actId="207"/>
          <ac:spMkLst>
            <pc:docMk/>
            <pc:sldMk cId="1719634825" sldId="2147375470"/>
            <ac:spMk id="7" creationId="{BDDC4E72-DA39-A56D-82CE-4C661A32A12E}"/>
          </ac:spMkLst>
        </pc:spChg>
        <pc:spChg chg="mod">
          <ac:chgData name="Tanya Conner-Green" userId="e5a553c7-9f74-4977-aa13-7765d63dcb6f" providerId="ADAL" clId="{CC501747-BBAE-C94D-BD5E-C653F9CD5959}" dt="2022-08-08T22:34:45.406" v="2789" actId="207"/>
          <ac:spMkLst>
            <pc:docMk/>
            <pc:sldMk cId="1719634825" sldId="2147375470"/>
            <ac:spMk id="8" creationId="{B825E048-4AE0-CC3B-532C-50FDAF9FE1BF}"/>
          </ac:spMkLst>
        </pc:spChg>
        <pc:spChg chg="mod">
          <ac:chgData name="Tanya Conner-Green" userId="e5a553c7-9f74-4977-aa13-7765d63dcb6f" providerId="ADAL" clId="{CC501747-BBAE-C94D-BD5E-C653F9CD5959}" dt="2022-08-08T20:06:11.532" v="1359" actId="208"/>
          <ac:spMkLst>
            <pc:docMk/>
            <pc:sldMk cId="1719634825" sldId="2147375470"/>
            <ac:spMk id="9" creationId="{8BB4B149-E88B-7AC9-A237-D36DBDD2F78F}"/>
          </ac:spMkLst>
        </pc:spChg>
        <pc:spChg chg="add mod ord">
          <ac:chgData name="Tanya Conner-Green" userId="e5a553c7-9f74-4977-aa13-7765d63dcb6f" providerId="ADAL" clId="{CC501747-BBAE-C94D-BD5E-C653F9CD5959}" dt="2022-10-06T14:32:19.275" v="6549" actId="14100"/>
          <ac:spMkLst>
            <pc:docMk/>
            <pc:sldMk cId="1719634825" sldId="2147375470"/>
            <ac:spMk id="10" creationId="{B49B8917-C436-FD32-AFD7-17BFFF6524BA}"/>
          </ac:spMkLst>
        </pc:spChg>
        <pc:spChg chg="mod">
          <ac:chgData name="Tanya Conner-Green" userId="e5a553c7-9f74-4977-aa13-7765d63dcb6f" providerId="ADAL" clId="{CC501747-BBAE-C94D-BD5E-C653F9CD5959}" dt="2022-08-08T22:34:45.406" v="2789" actId="207"/>
          <ac:spMkLst>
            <pc:docMk/>
            <pc:sldMk cId="1719634825" sldId="2147375470"/>
            <ac:spMk id="11" creationId="{2BC752BC-8407-3FE9-0EF9-48B2F482FD6B}"/>
          </ac:spMkLst>
        </pc:spChg>
        <pc:spChg chg="mod">
          <ac:chgData name="Tanya Conner-Green" userId="e5a553c7-9f74-4977-aa13-7765d63dcb6f" providerId="ADAL" clId="{CC501747-BBAE-C94D-BD5E-C653F9CD5959}" dt="2022-08-08T22:34:45.406" v="2789" actId="207"/>
          <ac:spMkLst>
            <pc:docMk/>
            <pc:sldMk cId="1719634825" sldId="2147375470"/>
            <ac:spMk id="14" creationId="{FAD5E1FD-C4B2-793E-3760-3698CA542A6F}"/>
          </ac:spMkLst>
        </pc:spChg>
        <pc:spChg chg="mod">
          <ac:chgData name="Tanya Conner-Green" userId="e5a553c7-9f74-4977-aa13-7765d63dcb6f" providerId="ADAL" clId="{CC501747-BBAE-C94D-BD5E-C653F9CD5959}" dt="2022-08-08T22:34:45.406" v="2789" actId="207"/>
          <ac:spMkLst>
            <pc:docMk/>
            <pc:sldMk cId="1719634825" sldId="2147375470"/>
            <ac:spMk id="16" creationId="{048EC266-B5A3-0E9E-0378-60D5A9341D11}"/>
          </ac:spMkLst>
        </pc:spChg>
        <pc:spChg chg="mod">
          <ac:chgData name="Tanya Conner-Green" userId="e5a553c7-9f74-4977-aa13-7765d63dcb6f" providerId="ADAL" clId="{CC501747-BBAE-C94D-BD5E-C653F9CD5959}" dt="2022-08-08T20:06:11.532" v="1359" actId="208"/>
          <ac:spMkLst>
            <pc:docMk/>
            <pc:sldMk cId="1719634825" sldId="2147375470"/>
            <ac:spMk id="17" creationId="{F240E412-CDE9-A92D-5971-9CC45F98EBE9}"/>
          </ac:spMkLst>
        </pc:spChg>
        <pc:spChg chg="mod">
          <ac:chgData name="Tanya Conner-Green" userId="e5a553c7-9f74-4977-aa13-7765d63dcb6f" providerId="ADAL" clId="{CC501747-BBAE-C94D-BD5E-C653F9CD5959}" dt="2022-08-08T22:34:45.406" v="2789" actId="207"/>
          <ac:spMkLst>
            <pc:docMk/>
            <pc:sldMk cId="1719634825" sldId="2147375470"/>
            <ac:spMk id="18" creationId="{9CF4E231-4DAA-7D02-5507-DC70DFC909BD}"/>
          </ac:spMkLst>
        </pc:spChg>
        <pc:spChg chg="mod">
          <ac:chgData name="Tanya Conner-Green" userId="e5a553c7-9f74-4977-aa13-7765d63dcb6f" providerId="ADAL" clId="{CC501747-BBAE-C94D-BD5E-C653F9CD5959}" dt="2022-08-08T20:06:11.532" v="1359" actId="208"/>
          <ac:spMkLst>
            <pc:docMk/>
            <pc:sldMk cId="1719634825" sldId="2147375470"/>
            <ac:spMk id="19" creationId="{52E75318-8A6E-D49F-3F0F-91737677B5FE}"/>
          </ac:spMkLst>
        </pc:spChg>
        <pc:spChg chg="mod">
          <ac:chgData name="Tanya Conner-Green" userId="e5a553c7-9f74-4977-aa13-7765d63dcb6f" providerId="ADAL" clId="{CC501747-BBAE-C94D-BD5E-C653F9CD5959}" dt="2022-08-08T22:34:45.406" v="2789" actId="207"/>
          <ac:spMkLst>
            <pc:docMk/>
            <pc:sldMk cId="1719634825" sldId="2147375470"/>
            <ac:spMk id="21" creationId="{691A123F-37DB-B713-A69A-5763EC18F131}"/>
          </ac:spMkLst>
        </pc:spChg>
        <pc:spChg chg="mod">
          <ac:chgData name="Tanya Conner-Green" userId="e5a553c7-9f74-4977-aa13-7765d63dcb6f" providerId="ADAL" clId="{CC501747-BBAE-C94D-BD5E-C653F9CD5959}" dt="2022-08-08T22:34:45.406" v="2789" actId="207"/>
          <ac:spMkLst>
            <pc:docMk/>
            <pc:sldMk cId="1719634825" sldId="2147375470"/>
            <ac:spMk id="22" creationId="{C41A8AFB-CC12-D23C-0656-1854AB1ED79B}"/>
          </ac:spMkLst>
        </pc:spChg>
        <pc:spChg chg="mod">
          <ac:chgData name="Tanya Conner-Green" userId="e5a553c7-9f74-4977-aa13-7765d63dcb6f" providerId="ADAL" clId="{CC501747-BBAE-C94D-BD5E-C653F9CD5959}" dt="2022-08-08T22:34:45.406" v="2789" actId="207"/>
          <ac:spMkLst>
            <pc:docMk/>
            <pc:sldMk cId="1719634825" sldId="2147375470"/>
            <ac:spMk id="24" creationId="{1739D30F-EB41-1BCC-B31A-3F6D62CCA6F3}"/>
          </ac:spMkLst>
        </pc:spChg>
        <pc:spChg chg="mod">
          <ac:chgData name="Tanya Conner-Green" userId="e5a553c7-9f74-4977-aa13-7765d63dcb6f" providerId="ADAL" clId="{CC501747-BBAE-C94D-BD5E-C653F9CD5959}" dt="2022-08-08T22:34:45.406" v="2789" actId="207"/>
          <ac:spMkLst>
            <pc:docMk/>
            <pc:sldMk cId="1719634825" sldId="2147375470"/>
            <ac:spMk id="25" creationId="{E065D538-FF9C-AD82-63F0-4C299A10B20E}"/>
          </ac:spMkLst>
        </pc:spChg>
        <pc:spChg chg="mod">
          <ac:chgData name="Tanya Conner-Green" userId="e5a553c7-9f74-4977-aa13-7765d63dcb6f" providerId="ADAL" clId="{CC501747-BBAE-C94D-BD5E-C653F9CD5959}" dt="2022-08-08T20:06:11.532" v="1359" actId="208"/>
          <ac:spMkLst>
            <pc:docMk/>
            <pc:sldMk cId="1719634825" sldId="2147375470"/>
            <ac:spMk id="27" creationId="{36B3EDFF-DE5B-2303-F76C-EE9894150FC4}"/>
          </ac:spMkLst>
        </pc:spChg>
        <pc:spChg chg="mod">
          <ac:chgData name="Tanya Conner-Green" userId="e5a553c7-9f74-4977-aa13-7765d63dcb6f" providerId="ADAL" clId="{CC501747-BBAE-C94D-BD5E-C653F9CD5959}" dt="2022-08-08T22:34:45.406" v="2789" actId="207"/>
          <ac:spMkLst>
            <pc:docMk/>
            <pc:sldMk cId="1719634825" sldId="2147375470"/>
            <ac:spMk id="33" creationId="{F56F744E-BFEC-90B2-3CA5-96557E866A39}"/>
          </ac:spMkLst>
        </pc:spChg>
        <pc:spChg chg="mod">
          <ac:chgData name="Tanya Conner-Green" userId="e5a553c7-9f74-4977-aa13-7765d63dcb6f" providerId="ADAL" clId="{CC501747-BBAE-C94D-BD5E-C653F9CD5959}" dt="2022-08-08T22:34:45.406" v="2789" actId="207"/>
          <ac:spMkLst>
            <pc:docMk/>
            <pc:sldMk cId="1719634825" sldId="2147375470"/>
            <ac:spMk id="34" creationId="{D12CD9F2-93BF-A985-9CFF-E598A96B3FF3}"/>
          </ac:spMkLst>
        </pc:spChg>
        <pc:spChg chg="mod">
          <ac:chgData name="Tanya Conner-Green" userId="e5a553c7-9f74-4977-aa13-7765d63dcb6f" providerId="ADAL" clId="{CC501747-BBAE-C94D-BD5E-C653F9CD5959}" dt="2022-08-08T22:34:45.406" v="2789" actId="207"/>
          <ac:spMkLst>
            <pc:docMk/>
            <pc:sldMk cId="1719634825" sldId="2147375470"/>
            <ac:spMk id="37" creationId="{5E56FB9E-898D-45C3-AEEE-644D0340B859}"/>
          </ac:spMkLst>
        </pc:spChg>
        <pc:spChg chg="mod">
          <ac:chgData name="Tanya Conner-Green" userId="e5a553c7-9f74-4977-aa13-7765d63dcb6f" providerId="ADAL" clId="{CC501747-BBAE-C94D-BD5E-C653F9CD5959}" dt="2022-08-08T22:34:45.406" v="2789" actId="207"/>
          <ac:spMkLst>
            <pc:docMk/>
            <pc:sldMk cId="1719634825" sldId="2147375470"/>
            <ac:spMk id="38" creationId="{95C14CB8-F44A-BD05-6C25-E1F17A8DFDB1}"/>
          </ac:spMkLst>
        </pc:spChg>
        <pc:spChg chg="mod">
          <ac:chgData name="Tanya Conner-Green" userId="e5a553c7-9f74-4977-aa13-7765d63dcb6f" providerId="ADAL" clId="{CC501747-BBAE-C94D-BD5E-C653F9CD5959}" dt="2022-08-08T22:34:45.406" v="2789" actId="207"/>
          <ac:spMkLst>
            <pc:docMk/>
            <pc:sldMk cId="1719634825" sldId="2147375470"/>
            <ac:spMk id="39" creationId="{F4CC91BB-2727-B135-2838-C9CC902A1D37}"/>
          </ac:spMkLst>
        </pc:spChg>
        <pc:spChg chg="mod">
          <ac:chgData name="Tanya Conner-Green" userId="e5a553c7-9f74-4977-aa13-7765d63dcb6f" providerId="ADAL" clId="{CC501747-BBAE-C94D-BD5E-C653F9CD5959}" dt="2022-08-08T19:49:07.168" v="1199" actId="207"/>
          <ac:spMkLst>
            <pc:docMk/>
            <pc:sldMk cId="1719634825" sldId="2147375470"/>
            <ac:spMk id="56" creationId="{A17A25DE-E0BD-A825-804D-4DA5F907BBD3}"/>
          </ac:spMkLst>
        </pc:spChg>
        <pc:spChg chg="mod">
          <ac:chgData name="Tanya Conner-Green" userId="e5a553c7-9f74-4977-aa13-7765d63dcb6f" providerId="ADAL" clId="{CC501747-BBAE-C94D-BD5E-C653F9CD5959}" dt="2022-08-08T19:49:16.336" v="1201" actId="207"/>
          <ac:spMkLst>
            <pc:docMk/>
            <pc:sldMk cId="1719634825" sldId="2147375470"/>
            <ac:spMk id="69" creationId="{F4E5A2BA-826D-624C-1547-2B787DE9576E}"/>
          </ac:spMkLst>
        </pc:spChg>
        <pc:spChg chg="mod">
          <ac:chgData name="Tanya Conner-Green" userId="e5a553c7-9f74-4977-aa13-7765d63dcb6f" providerId="ADAL" clId="{CC501747-BBAE-C94D-BD5E-C653F9CD5959}" dt="2022-08-08T22:34:45.406" v="2789" actId="207"/>
          <ac:spMkLst>
            <pc:docMk/>
            <pc:sldMk cId="1719634825" sldId="2147375470"/>
            <ac:spMk id="72" creationId="{80ADD5C2-C06F-E4D6-EC0A-A07610125521}"/>
          </ac:spMkLst>
        </pc:spChg>
        <pc:spChg chg="mod">
          <ac:chgData name="Tanya Conner-Green" userId="e5a553c7-9f74-4977-aa13-7765d63dcb6f" providerId="ADAL" clId="{CC501747-BBAE-C94D-BD5E-C653F9CD5959}" dt="2022-08-08T22:34:45.406" v="2789" actId="207"/>
          <ac:spMkLst>
            <pc:docMk/>
            <pc:sldMk cId="1719634825" sldId="2147375470"/>
            <ac:spMk id="73" creationId="{110ADC62-46BB-4F95-00B3-F9CDD7830ABE}"/>
          </ac:spMkLst>
        </pc:spChg>
        <pc:spChg chg="mod">
          <ac:chgData name="Tanya Conner-Green" userId="e5a553c7-9f74-4977-aa13-7765d63dcb6f" providerId="ADAL" clId="{CC501747-BBAE-C94D-BD5E-C653F9CD5959}" dt="2022-08-08T19:49:16.336" v="1201" actId="207"/>
          <ac:spMkLst>
            <pc:docMk/>
            <pc:sldMk cId="1719634825" sldId="2147375470"/>
            <ac:spMk id="75" creationId="{613E41E4-ED10-4447-FD8C-0D66A1B72DDB}"/>
          </ac:spMkLst>
        </pc:spChg>
        <pc:spChg chg="mod">
          <ac:chgData name="Tanya Conner-Green" userId="e5a553c7-9f74-4977-aa13-7765d63dcb6f" providerId="ADAL" clId="{CC501747-BBAE-C94D-BD5E-C653F9CD5959}" dt="2022-08-08T19:49:16.336" v="1201" actId="207"/>
          <ac:spMkLst>
            <pc:docMk/>
            <pc:sldMk cId="1719634825" sldId="2147375470"/>
            <ac:spMk id="80" creationId="{5CF54DC4-C9AE-04DE-3109-D51504CACEA7}"/>
          </ac:spMkLst>
        </pc:spChg>
        <pc:spChg chg="del mod">
          <ac:chgData name="Tanya Conner-Green" userId="e5a553c7-9f74-4977-aa13-7765d63dcb6f" providerId="ADAL" clId="{CC501747-BBAE-C94D-BD5E-C653F9CD5959}" dt="2022-10-06T14:32:22.021" v="6551"/>
          <ac:spMkLst>
            <pc:docMk/>
            <pc:sldMk cId="1719634825" sldId="2147375470"/>
            <ac:spMk id="84" creationId="{37221DCA-4F2D-FBA8-CA7E-4B543987A858}"/>
          </ac:spMkLst>
        </pc:spChg>
        <pc:cxnChg chg="mod">
          <ac:chgData name="Tanya Conner-Green" userId="e5a553c7-9f74-4977-aa13-7765d63dcb6f" providerId="ADAL" clId="{CC501747-BBAE-C94D-BD5E-C653F9CD5959}" dt="2022-08-08T19:49:00.371" v="1197" actId="208"/>
          <ac:cxnSpMkLst>
            <pc:docMk/>
            <pc:sldMk cId="1719634825" sldId="2147375470"/>
            <ac:cxnSpMk id="65" creationId="{D6B45E61-1550-400F-5E4B-4811C35292DC}"/>
          </ac:cxnSpMkLst>
        </pc:cxnChg>
        <pc:cxnChg chg="mod">
          <ac:chgData name="Tanya Conner-Green" userId="e5a553c7-9f74-4977-aa13-7765d63dcb6f" providerId="ADAL" clId="{CC501747-BBAE-C94D-BD5E-C653F9CD5959}" dt="2022-08-08T19:49:00.371" v="1197" actId="208"/>
          <ac:cxnSpMkLst>
            <pc:docMk/>
            <pc:sldMk cId="1719634825" sldId="2147375470"/>
            <ac:cxnSpMk id="74" creationId="{D5CE5EB5-126A-1BE3-B97B-847EA74DDE23}"/>
          </ac:cxnSpMkLst>
        </pc:cxnChg>
      </pc:sldChg>
      <pc:sldChg chg="modSp mod">
        <pc:chgData name="Tanya Conner-Green" userId="e5a553c7-9f74-4977-aa13-7765d63dcb6f" providerId="ADAL" clId="{CC501747-BBAE-C94D-BD5E-C653F9CD5959}" dt="2022-10-12T20:00:53.878" v="9010" actId="404"/>
        <pc:sldMkLst>
          <pc:docMk/>
          <pc:sldMk cId="2730508116" sldId="2147375475"/>
        </pc:sldMkLst>
        <pc:spChg chg="mod">
          <ac:chgData name="Tanya Conner-Green" userId="e5a553c7-9f74-4977-aa13-7765d63dcb6f" providerId="ADAL" clId="{CC501747-BBAE-C94D-BD5E-C653F9CD5959}" dt="2022-10-12T20:00:53.878" v="9010" actId="404"/>
          <ac:spMkLst>
            <pc:docMk/>
            <pc:sldMk cId="2730508116" sldId="2147375475"/>
            <ac:spMk id="41" creationId="{6C6881CF-2A5E-AF01-4EB4-FEF193DFF043}"/>
          </ac:spMkLst>
        </pc:spChg>
      </pc:sldChg>
      <pc:sldChg chg="modSp mod">
        <pc:chgData name="Tanya Conner-Green" userId="e5a553c7-9f74-4977-aa13-7765d63dcb6f" providerId="ADAL" clId="{CC501747-BBAE-C94D-BD5E-C653F9CD5959}" dt="2022-10-12T20:00:11.921" v="9006" actId="1076"/>
        <pc:sldMkLst>
          <pc:docMk/>
          <pc:sldMk cId="2681697591" sldId="2147375476"/>
        </pc:sldMkLst>
        <pc:spChg chg="mod">
          <ac:chgData name="Tanya Conner-Green" userId="e5a553c7-9f74-4977-aa13-7765d63dcb6f" providerId="ADAL" clId="{CC501747-BBAE-C94D-BD5E-C653F9CD5959}" dt="2022-10-12T20:00:11.921" v="9006" actId="1076"/>
          <ac:spMkLst>
            <pc:docMk/>
            <pc:sldMk cId="2681697591" sldId="2147375476"/>
            <ac:spMk id="7" creationId="{1C05063E-1F4F-6A6A-4686-2F419669AE81}"/>
          </ac:spMkLst>
        </pc:spChg>
        <pc:picChg chg="mod">
          <ac:chgData name="Tanya Conner-Green" userId="e5a553c7-9f74-4977-aa13-7765d63dcb6f" providerId="ADAL" clId="{CC501747-BBAE-C94D-BD5E-C653F9CD5959}" dt="2022-10-12T20:00:11.921" v="9006" actId="1076"/>
          <ac:picMkLst>
            <pc:docMk/>
            <pc:sldMk cId="2681697591" sldId="2147375476"/>
            <ac:picMk id="6" creationId="{7414AB4E-61D6-FA6E-0C18-E0D6DB5B9475}"/>
          </ac:picMkLst>
        </pc:picChg>
      </pc:sldChg>
      <pc:sldChg chg="modSp mod">
        <pc:chgData name="Tanya Conner-Green" userId="e5a553c7-9f74-4977-aa13-7765d63dcb6f" providerId="ADAL" clId="{CC501747-BBAE-C94D-BD5E-C653F9CD5959}" dt="2022-10-12T20:00:41.218" v="9009" actId="1076"/>
        <pc:sldMkLst>
          <pc:docMk/>
          <pc:sldMk cId="178857467" sldId="2147375477"/>
        </pc:sldMkLst>
        <pc:spChg chg="mod">
          <ac:chgData name="Tanya Conner-Green" userId="e5a553c7-9f74-4977-aa13-7765d63dcb6f" providerId="ADAL" clId="{CC501747-BBAE-C94D-BD5E-C653F9CD5959}" dt="2022-10-12T20:00:41.218" v="9009" actId="1076"/>
          <ac:spMkLst>
            <pc:docMk/>
            <pc:sldMk cId="178857467" sldId="2147375477"/>
            <ac:spMk id="8" creationId="{E40DF6D9-2107-A330-9B5A-8FAC448FA203}"/>
          </ac:spMkLst>
        </pc:spChg>
        <pc:picChg chg="mod">
          <ac:chgData name="Tanya Conner-Green" userId="e5a553c7-9f74-4977-aa13-7765d63dcb6f" providerId="ADAL" clId="{CC501747-BBAE-C94D-BD5E-C653F9CD5959}" dt="2022-10-12T20:00:41.218" v="9009" actId="1076"/>
          <ac:picMkLst>
            <pc:docMk/>
            <pc:sldMk cId="178857467" sldId="2147375477"/>
            <ac:picMk id="19458" creationId="{9E94C312-5E13-543B-7D2F-3C0D7C4C6BDB}"/>
          </ac:picMkLst>
        </pc:picChg>
      </pc:sldChg>
      <pc:sldChg chg="modSp mod modShow">
        <pc:chgData name="Tanya Conner-Green" userId="e5a553c7-9f74-4977-aa13-7765d63dcb6f" providerId="ADAL" clId="{CC501747-BBAE-C94D-BD5E-C653F9CD5959}" dt="2022-08-23T19:46:09.029" v="3940" actId="729"/>
        <pc:sldMkLst>
          <pc:docMk/>
          <pc:sldMk cId="420176726" sldId="2147375479"/>
        </pc:sldMkLst>
        <pc:spChg chg="mod">
          <ac:chgData name="Tanya Conner-Green" userId="e5a553c7-9f74-4977-aa13-7765d63dcb6f" providerId="ADAL" clId="{CC501747-BBAE-C94D-BD5E-C653F9CD5959}" dt="2022-08-15T16:37:59.013" v="2886" actId="207"/>
          <ac:spMkLst>
            <pc:docMk/>
            <pc:sldMk cId="420176726" sldId="2147375479"/>
            <ac:spMk id="93" creationId="{609AD1A9-EF84-63E7-6791-7D1013659ACB}"/>
          </ac:spMkLst>
        </pc:spChg>
        <pc:spChg chg="mod">
          <ac:chgData name="Tanya Conner-Green" userId="e5a553c7-9f74-4977-aa13-7765d63dcb6f" providerId="ADAL" clId="{CC501747-BBAE-C94D-BD5E-C653F9CD5959}" dt="2022-08-15T16:37:59.013" v="2886" actId="207"/>
          <ac:spMkLst>
            <pc:docMk/>
            <pc:sldMk cId="420176726" sldId="2147375479"/>
            <ac:spMk id="94" creationId="{38224615-641C-F85C-034B-4F15276F14B5}"/>
          </ac:spMkLst>
        </pc:spChg>
        <pc:spChg chg="mod">
          <ac:chgData name="Tanya Conner-Green" userId="e5a553c7-9f74-4977-aa13-7765d63dcb6f" providerId="ADAL" clId="{CC501747-BBAE-C94D-BD5E-C653F9CD5959}" dt="2022-08-15T16:38:00.127" v="2888" actId="207"/>
          <ac:spMkLst>
            <pc:docMk/>
            <pc:sldMk cId="420176726" sldId="2147375479"/>
            <ac:spMk id="95" creationId="{B7ED31F3-4957-BF3A-23E6-971BACB9127F}"/>
          </ac:spMkLst>
        </pc:spChg>
        <pc:spChg chg="mod">
          <ac:chgData name="Tanya Conner-Green" userId="e5a553c7-9f74-4977-aa13-7765d63dcb6f" providerId="ADAL" clId="{CC501747-BBAE-C94D-BD5E-C653F9CD5959}" dt="2022-08-15T16:37:58.148" v="2884" actId="207"/>
          <ac:spMkLst>
            <pc:docMk/>
            <pc:sldMk cId="420176726" sldId="2147375479"/>
            <ac:spMk id="96" creationId="{1FCCDBA8-5F8D-15E6-FCA3-EA95DB452EF7}"/>
          </ac:spMkLst>
        </pc:spChg>
        <pc:spChg chg="mod">
          <ac:chgData name="Tanya Conner-Green" userId="e5a553c7-9f74-4977-aa13-7765d63dcb6f" providerId="ADAL" clId="{CC501747-BBAE-C94D-BD5E-C653F9CD5959}" dt="2022-08-15T16:37:58.148" v="2884" actId="207"/>
          <ac:spMkLst>
            <pc:docMk/>
            <pc:sldMk cId="420176726" sldId="2147375479"/>
            <ac:spMk id="97" creationId="{04C19999-615F-BF22-DF9A-D6487B383B40}"/>
          </ac:spMkLst>
        </pc:spChg>
        <pc:spChg chg="mod">
          <ac:chgData name="Tanya Conner-Green" userId="e5a553c7-9f74-4977-aa13-7765d63dcb6f" providerId="ADAL" clId="{CC501747-BBAE-C94D-BD5E-C653F9CD5959}" dt="2022-08-15T16:37:58.148" v="2884" actId="207"/>
          <ac:spMkLst>
            <pc:docMk/>
            <pc:sldMk cId="420176726" sldId="2147375479"/>
            <ac:spMk id="98" creationId="{D10A2FEE-CA32-E08C-BDB8-5FBF0AC9E235}"/>
          </ac:spMkLst>
        </pc:spChg>
        <pc:spChg chg="mod">
          <ac:chgData name="Tanya Conner-Green" userId="e5a553c7-9f74-4977-aa13-7765d63dcb6f" providerId="ADAL" clId="{CC501747-BBAE-C94D-BD5E-C653F9CD5959}" dt="2022-08-15T16:37:58.148" v="2884" actId="207"/>
          <ac:spMkLst>
            <pc:docMk/>
            <pc:sldMk cId="420176726" sldId="2147375479"/>
            <ac:spMk id="99" creationId="{B275F15A-D76F-C061-9076-06D9A83B24FE}"/>
          </ac:spMkLst>
        </pc:spChg>
        <pc:spChg chg="mod">
          <ac:chgData name="Tanya Conner-Green" userId="e5a553c7-9f74-4977-aa13-7765d63dcb6f" providerId="ADAL" clId="{CC501747-BBAE-C94D-BD5E-C653F9CD5959}" dt="2022-08-15T16:37:58.148" v="2884" actId="207"/>
          <ac:spMkLst>
            <pc:docMk/>
            <pc:sldMk cId="420176726" sldId="2147375479"/>
            <ac:spMk id="100" creationId="{EE88ED23-9F70-C613-7AD7-AF3A3C097485}"/>
          </ac:spMkLst>
        </pc:spChg>
        <pc:spChg chg="mod">
          <ac:chgData name="Tanya Conner-Green" userId="e5a553c7-9f74-4977-aa13-7765d63dcb6f" providerId="ADAL" clId="{CC501747-BBAE-C94D-BD5E-C653F9CD5959}" dt="2022-08-15T16:37:58.148" v="2884" actId="207"/>
          <ac:spMkLst>
            <pc:docMk/>
            <pc:sldMk cId="420176726" sldId="2147375479"/>
            <ac:spMk id="102" creationId="{72710491-F8B3-168D-0CD9-897C6ADECF4D}"/>
          </ac:spMkLst>
        </pc:spChg>
        <pc:spChg chg="mod">
          <ac:chgData name="Tanya Conner-Green" userId="e5a553c7-9f74-4977-aa13-7765d63dcb6f" providerId="ADAL" clId="{CC501747-BBAE-C94D-BD5E-C653F9CD5959}" dt="2022-08-15T16:37:58.148" v="2884" actId="207"/>
          <ac:spMkLst>
            <pc:docMk/>
            <pc:sldMk cId="420176726" sldId="2147375479"/>
            <ac:spMk id="108" creationId="{CEF4A4FD-39DA-3771-4049-D754D2A13B26}"/>
          </ac:spMkLst>
        </pc:spChg>
        <pc:spChg chg="mod">
          <ac:chgData name="Tanya Conner-Green" userId="e5a553c7-9f74-4977-aa13-7765d63dcb6f" providerId="ADAL" clId="{CC501747-BBAE-C94D-BD5E-C653F9CD5959}" dt="2022-08-15T16:37:58.148" v="2884" actId="207"/>
          <ac:spMkLst>
            <pc:docMk/>
            <pc:sldMk cId="420176726" sldId="2147375479"/>
            <ac:spMk id="109" creationId="{C93480B0-4C52-D356-5CC0-8ACFA2B70B70}"/>
          </ac:spMkLst>
        </pc:spChg>
        <pc:spChg chg="mod">
          <ac:chgData name="Tanya Conner-Green" userId="e5a553c7-9f74-4977-aa13-7765d63dcb6f" providerId="ADAL" clId="{CC501747-BBAE-C94D-BD5E-C653F9CD5959}" dt="2022-08-15T16:37:58.148" v="2884" actId="207"/>
          <ac:spMkLst>
            <pc:docMk/>
            <pc:sldMk cId="420176726" sldId="2147375479"/>
            <ac:spMk id="110" creationId="{87536282-741E-4C87-8BD7-DC0A473D9B68}"/>
          </ac:spMkLst>
        </pc:spChg>
        <pc:spChg chg="mod">
          <ac:chgData name="Tanya Conner-Green" userId="e5a553c7-9f74-4977-aa13-7765d63dcb6f" providerId="ADAL" clId="{CC501747-BBAE-C94D-BD5E-C653F9CD5959}" dt="2022-08-15T16:37:58.148" v="2884" actId="207"/>
          <ac:spMkLst>
            <pc:docMk/>
            <pc:sldMk cId="420176726" sldId="2147375479"/>
            <ac:spMk id="111" creationId="{27D3B670-5B65-3F7D-06E0-06DC3A3558B3}"/>
          </ac:spMkLst>
        </pc:spChg>
        <pc:spChg chg="mod">
          <ac:chgData name="Tanya Conner-Green" userId="e5a553c7-9f74-4977-aa13-7765d63dcb6f" providerId="ADAL" clId="{CC501747-BBAE-C94D-BD5E-C653F9CD5959}" dt="2022-08-15T16:37:58.148" v="2884" actId="207"/>
          <ac:spMkLst>
            <pc:docMk/>
            <pc:sldMk cId="420176726" sldId="2147375479"/>
            <ac:spMk id="114" creationId="{57395767-452E-F0C6-CF1E-4837FDD91598}"/>
          </ac:spMkLst>
        </pc:spChg>
        <pc:spChg chg="mod">
          <ac:chgData name="Tanya Conner-Green" userId="e5a553c7-9f74-4977-aa13-7765d63dcb6f" providerId="ADAL" clId="{CC501747-BBAE-C94D-BD5E-C653F9CD5959}" dt="2022-08-15T16:37:58.148" v="2884" actId="207"/>
          <ac:spMkLst>
            <pc:docMk/>
            <pc:sldMk cId="420176726" sldId="2147375479"/>
            <ac:spMk id="115" creationId="{10B1DD9A-8C6D-FAB1-66B7-84960366B991}"/>
          </ac:spMkLst>
        </pc:spChg>
        <pc:spChg chg="mod">
          <ac:chgData name="Tanya Conner-Green" userId="e5a553c7-9f74-4977-aa13-7765d63dcb6f" providerId="ADAL" clId="{CC501747-BBAE-C94D-BD5E-C653F9CD5959}" dt="2022-08-15T16:37:58.148" v="2884" actId="207"/>
          <ac:spMkLst>
            <pc:docMk/>
            <pc:sldMk cId="420176726" sldId="2147375479"/>
            <ac:spMk id="117" creationId="{97E2E57E-BCEA-5F74-903E-58E5940872DC}"/>
          </ac:spMkLst>
        </pc:spChg>
        <pc:spChg chg="mod">
          <ac:chgData name="Tanya Conner-Green" userId="e5a553c7-9f74-4977-aa13-7765d63dcb6f" providerId="ADAL" clId="{CC501747-BBAE-C94D-BD5E-C653F9CD5959}" dt="2022-08-15T16:37:59.013" v="2886" actId="207"/>
          <ac:spMkLst>
            <pc:docMk/>
            <pc:sldMk cId="420176726" sldId="2147375479"/>
            <ac:spMk id="123" creationId="{CC8DD79F-6A19-FF40-A7ED-56F61FD82411}"/>
          </ac:spMkLst>
        </pc:spChg>
        <pc:spChg chg="mod">
          <ac:chgData name="Tanya Conner-Green" userId="e5a553c7-9f74-4977-aa13-7765d63dcb6f" providerId="ADAL" clId="{CC501747-BBAE-C94D-BD5E-C653F9CD5959}" dt="2022-08-15T16:37:59.013" v="2886" actId="207"/>
          <ac:spMkLst>
            <pc:docMk/>
            <pc:sldMk cId="420176726" sldId="2147375479"/>
            <ac:spMk id="124" creationId="{7B6AE0D2-605C-FCB7-92E3-91D1FD09B37A}"/>
          </ac:spMkLst>
        </pc:spChg>
        <pc:spChg chg="mod">
          <ac:chgData name="Tanya Conner-Green" userId="e5a553c7-9f74-4977-aa13-7765d63dcb6f" providerId="ADAL" clId="{CC501747-BBAE-C94D-BD5E-C653F9CD5959}" dt="2022-08-15T16:38:00.127" v="2888" actId="207"/>
          <ac:spMkLst>
            <pc:docMk/>
            <pc:sldMk cId="420176726" sldId="2147375479"/>
            <ac:spMk id="125" creationId="{BFBE0FB3-751F-A586-7835-4FE38802C419}"/>
          </ac:spMkLst>
        </pc:spChg>
        <pc:spChg chg="mod">
          <ac:chgData name="Tanya Conner-Green" userId="e5a553c7-9f74-4977-aa13-7765d63dcb6f" providerId="ADAL" clId="{CC501747-BBAE-C94D-BD5E-C653F9CD5959}" dt="2022-08-15T16:37:58.148" v="2884" actId="207"/>
          <ac:spMkLst>
            <pc:docMk/>
            <pc:sldMk cId="420176726" sldId="2147375479"/>
            <ac:spMk id="126" creationId="{1C245E38-8E17-4B35-9E4E-D9CD0F5B96C2}"/>
          </ac:spMkLst>
        </pc:spChg>
        <pc:spChg chg="mod">
          <ac:chgData name="Tanya Conner-Green" userId="e5a553c7-9f74-4977-aa13-7765d63dcb6f" providerId="ADAL" clId="{CC501747-BBAE-C94D-BD5E-C653F9CD5959}" dt="2022-08-15T16:37:58.148" v="2884" actId="207"/>
          <ac:spMkLst>
            <pc:docMk/>
            <pc:sldMk cId="420176726" sldId="2147375479"/>
            <ac:spMk id="127" creationId="{2DBEEA04-2FCD-CC36-34E1-921F556CB394}"/>
          </ac:spMkLst>
        </pc:spChg>
        <pc:spChg chg="mod">
          <ac:chgData name="Tanya Conner-Green" userId="e5a553c7-9f74-4977-aa13-7765d63dcb6f" providerId="ADAL" clId="{CC501747-BBAE-C94D-BD5E-C653F9CD5959}" dt="2022-08-15T16:37:58.148" v="2884" actId="207"/>
          <ac:spMkLst>
            <pc:docMk/>
            <pc:sldMk cId="420176726" sldId="2147375479"/>
            <ac:spMk id="129" creationId="{2E708C44-B050-D3D7-FA36-DF5ED29C5BCB}"/>
          </ac:spMkLst>
        </pc:spChg>
        <pc:spChg chg="mod">
          <ac:chgData name="Tanya Conner-Green" userId="e5a553c7-9f74-4977-aa13-7765d63dcb6f" providerId="ADAL" clId="{CC501747-BBAE-C94D-BD5E-C653F9CD5959}" dt="2022-08-15T16:37:58.148" v="2884" actId="207"/>
          <ac:spMkLst>
            <pc:docMk/>
            <pc:sldMk cId="420176726" sldId="2147375479"/>
            <ac:spMk id="130" creationId="{480B4921-AC63-F309-85F8-56B94145B710}"/>
          </ac:spMkLst>
        </pc:spChg>
        <pc:spChg chg="mod">
          <ac:chgData name="Tanya Conner-Green" userId="e5a553c7-9f74-4977-aa13-7765d63dcb6f" providerId="ADAL" clId="{CC501747-BBAE-C94D-BD5E-C653F9CD5959}" dt="2022-08-15T16:37:58.148" v="2884" actId="207"/>
          <ac:spMkLst>
            <pc:docMk/>
            <pc:sldMk cId="420176726" sldId="2147375479"/>
            <ac:spMk id="132" creationId="{7E1DEE71-5799-E5DB-4B33-EBCA44F0289A}"/>
          </ac:spMkLst>
        </pc:spChg>
        <pc:spChg chg="mod">
          <ac:chgData name="Tanya Conner-Green" userId="e5a553c7-9f74-4977-aa13-7765d63dcb6f" providerId="ADAL" clId="{CC501747-BBAE-C94D-BD5E-C653F9CD5959}" dt="2022-08-15T16:37:58.148" v="2884" actId="207"/>
          <ac:spMkLst>
            <pc:docMk/>
            <pc:sldMk cId="420176726" sldId="2147375479"/>
            <ac:spMk id="136" creationId="{450C9827-ED9E-3F0F-05DD-CE23B67EB2FD}"/>
          </ac:spMkLst>
        </pc:spChg>
        <pc:spChg chg="mod">
          <ac:chgData name="Tanya Conner-Green" userId="e5a553c7-9f74-4977-aa13-7765d63dcb6f" providerId="ADAL" clId="{CC501747-BBAE-C94D-BD5E-C653F9CD5959}" dt="2022-08-15T16:37:58.148" v="2884" actId="207"/>
          <ac:spMkLst>
            <pc:docMk/>
            <pc:sldMk cId="420176726" sldId="2147375479"/>
            <ac:spMk id="138" creationId="{710A184B-BB0B-D483-9493-05E68273F9FA}"/>
          </ac:spMkLst>
        </pc:spChg>
        <pc:spChg chg="mod">
          <ac:chgData name="Tanya Conner-Green" userId="e5a553c7-9f74-4977-aa13-7765d63dcb6f" providerId="ADAL" clId="{CC501747-BBAE-C94D-BD5E-C653F9CD5959}" dt="2022-08-15T16:37:58.148" v="2884" actId="207"/>
          <ac:spMkLst>
            <pc:docMk/>
            <pc:sldMk cId="420176726" sldId="2147375479"/>
            <ac:spMk id="139" creationId="{EC3CB5D4-8D92-2F80-D127-EE57D8E673FD}"/>
          </ac:spMkLst>
        </pc:spChg>
        <pc:spChg chg="mod">
          <ac:chgData name="Tanya Conner-Green" userId="e5a553c7-9f74-4977-aa13-7765d63dcb6f" providerId="ADAL" clId="{CC501747-BBAE-C94D-BD5E-C653F9CD5959}" dt="2022-08-15T16:37:58.148" v="2884" actId="207"/>
          <ac:spMkLst>
            <pc:docMk/>
            <pc:sldMk cId="420176726" sldId="2147375479"/>
            <ac:spMk id="140" creationId="{7F4689FE-C9CA-8EC0-ED39-55A956C85AAA}"/>
          </ac:spMkLst>
        </pc:spChg>
        <pc:spChg chg="mod">
          <ac:chgData name="Tanya Conner-Green" userId="e5a553c7-9f74-4977-aa13-7765d63dcb6f" providerId="ADAL" clId="{CC501747-BBAE-C94D-BD5E-C653F9CD5959}" dt="2022-08-15T16:37:58.148" v="2884" actId="207"/>
          <ac:spMkLst>
            <pc:docMk/>
            <pc:sldMk cId="420176726" sldId="2147375479"/>
            <ac:spMk id="141" creationId="{6DF8528D-A037-EF9F-34DD-8E2C701FC19D}"/>
          </ac:spMkLst>
        </pc:spChg>
        <pc:spChg chg="mod">
          <ac:chgData name="Tanya Conner-Green" userId="e5a553c7-9f74-4977-aa13-7765d63dcb6f" providerId="ADAL" clId="{CC501747-BBAE-C94D-BD5E-C653F9CD5959}" dt="2022-08-15T16:37:58.148" v="2884" actId="207"/>
          <ac:spMkLst>
            <pc:docMk/>
            <pc:sldMk cId="420176726" sldId="2147375479"/>
            <ac:spMk id="144" creationId="{2C5E6549-21E2-8188-9727-1BEFAE9AD4CA}"/>
          </ac:spMkLst>
        </pc:spChg>
        <pc:spChg chg="mod">
          <ac:chgData name="Tanya Conner-Green" userId="e5a553c7-9f74-4977-aa13-7765d63dcb6f" providerId="ADAL" clId="{CC501747-BBAE-C94D-BD5E-C653F9CD5959}" dt="2022-08-15T16:37:58.148" v="2884" actId="207"/>
          <ac:spMkLst>
            <pc:docMk/>
            <pc:sldMk cId="420176726" sldId="2147375479"/>
            <ac:spMk id="147" creationId="{370355AA-FFE6-0E08-3E69-EB9205F114F6}"/>
          </ac:spMkLst>
        </pc:spChg>
        <pc:spChg chg="mod">
          <ac:chgData name="Tanya Conner-Green" userId="e5a553c7-9f74-4977-aa13-7765d63dcb6f" providerId="ADAL" clId="{CC501747-BBAE-C94D-BD5E-C653F9CD5959}" dt="2022-08-15T16:37:58.148" v="2884" actId="207"/>
          <ac:spMkLst>
            <pc:docMk/>
            <pc:sldMk cId="420176726" sldId="2147375479"/>
            <ac:spMk id="148" creationId="{30CEFAF5-B438-2298-B562-5EA998CBC9C9}"/>
          </ac:spMkLst>
        </pc:spChg>
      </pc:sldChg>
      <pc:sldChg chg="modSp mod">
        <pc:chgData name="Tanya Conner-Green" userId="e5a553c7-9f74-4977-aa13-7765d63dcb6f" providerId="ADAL" clId="{CC501747-BBAE-C94D-BD5E-C653F9CD5959}" dt="2022-10-12T19:59:28.720" v="8999" actId="1076"/>
        <pc:sldMkLst>
          <pc:docMk/>
          <pc:sldMk cId="3241970808" sldId="2147375480"/>
        </pc:sldMkLst>
        <pc:spChg chg="mod">
          <ac:chgData name="Tanya Conner-Green" userId="e5a553c7-9f74-4977-aa13-7765d63dcb6f" providerId="ADAL" clId="{CC501747-BBAE-C94D-BD5E-C653F9CD5959}" dt="2022-10-12T19:59:28.720" v="8999" actId="1076"/>
          <ac:spMkLst>
            <pc:docMk/>
            <pc:sldMk cId="3241970808" sldId="2147375480"/>
            <ac:spMk id="7" creationId="{8789EBB4-96CC-2F04-BBED-713C77A1E486}"/>
          </ac:spMkLst>
        </pc:spChg>
        <pc:picChg chg="mod">
          <ac:chgData name="Tanya Conner-Green" userId="e5a553c7-9f74-4977-aa13-7765d63dcb6f" providerId="ADAL" clId="{CC501747-BBAE-C94D-BD5E-C653F9CD5959}" dt="2022-10-12T19:59:28.720" v="8999" actId="1076"/>
          <ac:picMkLst>
            <pc:docMk/>
            <pc:sldMk cId="3241970808" sldId="2147375480"/>
            <ac:picMk id="6" creationId="{1F802756-0A84-A544-2FD4-73EA4530BCAD}"/>
          </ac:picMkLst>
        </pc:picChg>
      </pc:sldChg>
      <pc:sldChg chg="modSp mod">
        <pc:chgData name="Tanya Conner-Green" userId="e5a553c7-9f74-4977-aa13-7765d63dcb6f" providerId="ADAL" clId="{CC501747-BBAE-C94D-BD5E-C653F9CD5959}" dt="2022-10-12T19:58:46.039" v="8993" actId="1076"/>
        <pc:sldMkLst>
          <pc:docMk/>
          <pc:sldMk cId="1640392388" sldId="2147375481"/>
        </pc:sldMkLst>
        <pc:spChg chg="mod">
          <ac:chgData name="Tanya Conner-Green" userId="e5a553c7-9f74-4977-aa13-7765d63dcb6f" providerId="ADAL" clId="{CC501747-BBAE-C94D-BD5E-C653F9CD5959}" dt="2022-10-12T19:58:46.039" v="8993" actId="1076"/>
          <ac:spMkLst>
            <pc:docMk/>
            <pc:sldMk cId="1640392388" sldId="2147375481"/>
            <ac:spMk id="8" creationId="{3248E831-18F2-444F-5739-B5AE5917E347}"/>
          </ac:spMkLst>
        </pc:spChg>
        <pc:picChg chg="mod">
          <ac:chgData name="Tanya Conner-Green" userId="e5a553c7-9f74-4977-aa13-7765d63dcb6f" providerId="ADAL" clId="{CC501747-BBAE-C94D-BD5E-C653F9CD5959}" dt="2022-10-12T19:58:46.039" v="8993" actId="1076"/>
          <ac:picMkLst>
            <pc:docMk/>
            <pc:sldMk cId="1640392388" sldId="2147375481"/>
            <ac:picMk id="9" creationId="{F8C3FEBB-39DE-0F4D-BC34-02786C224713}"/>
          </ac:picMkLst>
        </pc:picChg>
      </pc:sldChg>
      <pc:sldChg chg="addSp delSp modSp mod ord modClrScheme chgLayout">
        <pc:chgData name="Tanya Conner-Green" userId="e5a553c7-9f74-4977-aa13-7765d63dcb6f" providerId="ADAL" clId="{CC501747-BBAE-C94D-BD5E-C653F9CD5959}" dt="2022-10-03T22:34:10.818" v="5929" actId="478"/>
        <pc:sldMkLst>
          <pc:docMk/>
          <pc:sldMk cId="1874792155" sldId="2147375482"/>
        </pc:sldMkLst>
        <pc:spChg chg="mod">
          <ac:chgData name="Tanya Conner-Green" userId="e5a553c7-9f74-4977-aa13-7765d63dcb6f" providerId="ADAL" clId="{CC501747-BBAE-C94D-BD5E-C653F9CD5959}" dt="2022-08-15T17:05:30.628" v="3102"/>
          <ac:spMkLst>
            <pc:docMk/>
            <pc:sldMk cId="1874792155" sldId="2147375482"/>
            <ac:spMk id="6" creationId="{0B7EFE61-FE44-1861-1843-E97B96ACFD73}"/>
          </ac:spMkLst>
        </pc:spChg>
        <pc:spChg chg="mod">
          <ac:chgData name="Tanya Conner-Green" userId="e5a553c7-9f74-4977-aa13-7765d63dcb6f" providerId="ADAL" clId="{CC501747-BBAE-C94D-BD5E-C653F9CD5959}" dt="2022-10-03T21:10:28.548" v="5093" actId="21"/>
          <ac:spMkLst>
            <pc:docMk/>
            <pc:sldMk cId="1874792155" sldId="2147375482"/>
            <ac:spMk id="12" creationId="{29BE3AFD-D89E-DFFB-2C7B-089124EA5057}"/>
          </ac:spMkLst>
        </pc:spChg>
        <pc:spChg chg="mod">
          <ac:chgData name="Tanya Conner-Green" userId="e5a553c7-9f74-4977-aa13-7765d63dcb6f" providerId="ADAL" clId="{CC501747-BBAE-C94D-BD5E-C653F9CD5959}" dt="2022-08-15T17:22:18.521" v="3228" actId="207"/>
          <ac:spMkLst>
            <pc:docMk/>
            <pc:sldMk cId="1874792155" sldId="2147375482"/>
            <ac:spMk id="18" creationId="{0551C94C-7767-F4CF-C486-254DF73DA1A9}"/>
          </ac:spMkLst>
        </pc:spChg>
        <pc:spChg chg="mod">
          <ac:chgData name="Tanya Conner-Green" userId="e5a553c7-9f74-4977-aa13-7765d63dcb6f" providerId="ADAL" clId="{CC501747-BBAE-C94D-BD5E-C653F9CD5959}" dt="2022-08-15T17:21:57.211" v="3221" actId="207"/>
          <ac:spMkLst>
            <pc:docMk/>
            <pc:sldMk cId="1874792155" sldId="2147375482"/>
            <ac:spMk id="19" creationId="{6E0BD947-C504-7296-ADDB-AC98D9C902A8}"/>
          </ac:spMkLst>
        </pc:spChg>
        <pc:spChg chg="mod">
          <ac:chgData name="Tanya Conner-Green" userId="e5a553c7-9f74-4977-aa13-7765d63dcb6f" providerId="ADAL" clId="{CC501747-BBAE-C94D-BD5E-C653F9CD5959}" dt="2022-08-15T17:21:57.211" v="3221" actId="207"/>
          <ac:spMkLst>
            <pc:docMk/>
            <pc:sldMk cId="1874792155" sldId="2147375482"/>
            <ac:spMk id="20" creationId="{6FB85781-CDAF-1FC6-D982-9C0A217FC484}"/>
          </ac:spMkLst>
        </pc:spChg>
        <pc:spChg chg="mod">
          <ac:chgData name="Tanya Conner-Green" userId="e5a553c7-9f74-4977-aa13-7765d63dcb6f" providerId="ADAL" clId="{CC501747-BBAE-C94D-BD5E-C653F9CD5959}" dt="2022-08-15T17:22:07.272" v="3224" actId="207"/>
          <ac:spMkLst>
            <pc:docMk/>
            <pc:sldMk cId="1874792155" sldId="2147375482"/>
            <ac:spMk id="23" creationId="{8AB9FE3A-E2C8-B2CF-5AF7-5B30420D6D3C}"/>
          </ac:spMkLst>
        </pc:spChg>
        <pc:spChg chg="mod">
          <ac:chgData name="Tanya Conner-Green" userId="e5a553c7-9f74-4977-aa13-7765d63dcb6f" providerId="ADAL" clId="{CC501747-BBAE-C94D-BD5E-C653F9CD5959}" dt="2022-08-15T17:21:57.211" v="3221" actId="207"/>
          <ac:spMkLst>
            <pc:docMk/>
            <pc:sldMk cId="1874792155" sldId="2147375482"/>
            <ac:spMk id="24" creationId="{9149C568-CD30-86D4-7F70-239109DEAD8D}"/>
          </ac:spMkLst>
        </pc:spChg>
        <pc:spChg chg="mod">
          <ac:chgData name="Tanya Conner-Green" userId="e5a553c7-9f74-4977-aa13-7765d63dcb6f" providerId="ADAL" clId="{CC501747-BBAE-C94D-BD5E-C653F9CD5959}" dt="2022-08-15T17:22:09.156" v="3225" actId="207"/>
          <ac:spMkLst>
            <pc:docMk/>
            <pc:sldMk cId="1874792155" sldId="2147375482"/>
            <ac:spMk id="25" creationId="{327BA5E9-2E2C-81B6-6A80-8DDC6B2EDF5A}"/>
          </ac:spMkLst>
        </pc:spChg>
        <pc:spChg chg="mod">
          <ac:chgData name="Tanya Conner-Green" userId="e5a553c7-9f74-4977-aa13-7765d63dcb6f" providerId="ADAL" clId="{CC501747-BBAE-C94D-BD5E-C653F9CD5959}" dt="2022-08-15T17:21:45.289" v="3219" actId="208"/>
          <ac:spMkLst>
            <pc:docMk/>
            <pc:sldMk cId="1874792155" sldId="2147375482"/>
            <ac:spMk id="26" creationId="{442B6AB3-833E-A211-0D0B-B1C74FFD66DA}"/>
          </ac:spMkLst>
        </pc:spChg>
        <pc:spChg chg="mod">
          <ac:chgData name="Tanya Conner-Green" userId="e5a553c7-9f74-4977-aa13-7765d63dcb6f" providerId="ADAL" clId="{CC501747-BBAE-C94D-BD5E-C653F9CD5959}" dt="2022-08-15T17:22:14.172" v="3226" actId="207"/>
          <ac:spMkLst>
            <pc:docMk/>
            <pc:sldMk cId="1874792155" sldId="2147375482"/>
            <ac:spMk id="29" creationId="{7EC8BFBE-B146-8C0D-BCF6-EBD1625BDB12}"/>
          </ac:spMkLst>
        </pc:spChg>
        <pc:spChg chg="mod">
          <ac:chgData name="Tanya Conner-Green" userId="e5a553c7-9f74-4977-aa13-7765d63dcb6f" providerId="ADAL" clId="{CC501747-BBAE-C94D-BD5E-C653F9CD5959}" dt="2022-08-15T17:21:57.211" v="3221" actId="207"/>
          <ac:spMkLst>
            <pc:docMk/>
            <pc:sldMk cId="1874792155" sldId="2147375482"/>
            <ac:spMk id="30" creationId="{07423C55-E54C-A2E0-8D41-E84B9BD4AD44}"/>
          </ac:spMkLst>
        </pc:spChg>
        <pc:spChg chg="mod">
          <ac:chgData name="Tanya Conner-Green" userId="e5a553c7-9f74-4977-aa13-7765d63dcb6f" providerId="ADAL" clId="{CC501747-BBAE-C94D-BD5E-C653F9CD5959}" dt="2022-08-15T17:22:16.468" v="3227" actId="207"/>
          <ac:spMkLst>
            <pc:docMk/>
            <pc:sldMk cId="1874792155" sldId="2147375482"/>
            <ac:spMk id="31" creationId="{46A7992D-DB8B-A6B7-690C-8A7365A21E98}"/>
          </ac:spMkLst>
        </pc:spChg>
        <pc:spChg chg="mod">
          <ac:chgData name="Tanya Conner-Green" userId="e5a553c7-9f74-4977-aa13-7765d63dcb6f" providerId="ADAL" clId="{CC501747-BBAE-C94D-BD5E-C653F9CD5959}" dt="2022-08-15T17:21:26.086" v="3217" actId="207"/>
          <ac:spMkLst>
            <pc:docMk/>
            <pc:sldMk cId="1874792155" sldId="2147375482"/>
            <ac:spMk id="32" creationId="{9563923F-4747-50EA-00AE-E982A1D52868}"/>
          </ac:spMkLst>
        </pc:spChg>
        <pc:spChg chg="mod">
          <ac:chgData name="Tanya Conner-Green" userId="e5a553c7-9f74-4977-aa13-7765d63dcb6f" providerId="ADAL" clId="{CC501747-BBAE-C94D-BD5E-C653F9CD5959}" dt="2022-08-15T17:22:02.245" v="3222" actId="207"/>
          <ac:spMkLst>
            <pc:docMk/>
            <pc:sldMk cId="1874792155" sldId="2147375482"/>
            <ac:spMk id="35" creationId="{C72C12CC-E8C9-CDCA-C9E5-81F5BBD44CCD}"/>
          </ac:spMkLst>
        </pc:spChg>
        <pc:spChg chg="mod">
          <ac:chgData name="Tanya Conner-Green" userId="e5a553c7-9f74-4977-aa13-7765d63dcb6f" providerId="ADAL" clId="{CC501747-BBAE-C94D-BD5E-C653F9CD5959}" dt="2022-08-15T17:21:57.211" v="3221" actId="207"/>
          <ac:spMkLst>
            <pc:docMk/>
            <pc:sldMk cId="1874792155" sldId="2147375482"/>
            <ac:spMk id="36" creationId="{D7896C5A-F41F-F7DF-93EB-2104CEA48745}"/>
          </ac:spMkLst>
        </pc:spChg>
        <pc:spChg chg="mod">
          <ac:chgData name="Tanya Conner-Green" userId="e5a553c7-9f74-4977-aa13-7765d63dcb6f" providerId="ADAL" clId="{CC501747-BBAE-C94D-BD5E-C653F9CD5959}" dt="2022-08-15T17:22:04.171" v="3223" actId="207"/>
          <ac:spMkLst>
            <pc:docMk/>
            <pc:sldMk cId="1874792155" sldId="2147375482"/>
            <ac:spMk id="37" creationId="{918DC02B-FA81-44E8-D7A6-4D19761BC8D2}"/>
          </ac:spMkLst>
        </pc:spChg>
        <pc:spChg chg="mod">
          <ac:chgData name="Tanya Conner-Green" userId="e5a553c7-9f74-4977-aa13-7765d63dcb6f" providerId="ADAL" clId="{CC501747-BBAE-C94D-BD5E-C653F9CD5959}" dt="2022-08-15T17:06:29.579" v="3111" actId="207"/>
          <ac:spMkLst>
            <pc:docMk/>
            <pc:sldMk cId="1874792155" sldId="2147375482"/>
            <ac:spMk id="41" creationId="{B2CF5E02-B4B4-9903-C5E7-4502E03C6A10}"/>
          </ac:spMkLst>
        </pc:spChg>
        <pc:spChg chg="mod">
          <ac:chgData name="Tanya Conner-Green" userId="e5a553c7-9f74-4977-aa13-7765d63dcb6f" providerId="ADAL" clId="{CC501747-BBAE-C94D-BD5E-C653F9CD5959}" dt="2022-08-15T17:06:33.126" v="3112" actId="207"/>
          <ac:spMkLst>
            <pc:docMk/>
            <pc:sldMk cId="1874792155" sldId="2147375482"/>
            <ac:spMk id="44" creationId="{0F7C7459-37BB-13D8-23C2-5F167854B173}"/>
          </ac:spMkLst>
        </pc:spChg>
        <pc:spChg chg="mod">
          <ac:chgData name="Tanya Conner-Green" userId="e5a553c7-9f74-4977-aa13-7765d63dcb6f" providerId="ADAL" clId="{CC501747-BBAE-C94D-BD5E-C653F9CD5959}" dt="2022-08-15T17:05:30.628" v="3102"/>
          <ac:spMkLst>
            <pc:docMk/>
            <pc:sldMk cId="1874792155" sldId="2147375482"/>
            <ac:spMk id="47" creationId="{CD635AED-881B-BBE4-3120-5DAD377B28E6}"/>
          </ac:spMkLst>
        </pc:spChg>
        <pc:spChg chg="mod">
          <ac:chgData name="Tanya Conner-Green" userId="e5a553c7-9f74-4977-aa13-7765d63dcb6f" providerId="ADAL" clId="{CC501747-BBAE-C94D-BD5E-C653F9CD5959}" dt="2022-08-15T17:05:30.628" v="3102"/>
          <ac:spMkLst>
            <pc:docMk/>
            <pc:sldMk cId="1874792155" sldId="2147375482"/>
            <ac:spMk id="49" creationId="{081102DE-ADDB-B061-4D4E-19B61C6414F4}"/>
          </ac:spMkLst>
        </pc:spChg>
        <pc:spChg chg="mod">
          <ac:chgData name="Tanya Conner-Green" userId="e5a553c7-9f74-4977-aa13-7765d63dcb6f" providerId="ADAL" clId="{CC501747-BBAE-C94D-BD5E-C653F9CD5959}" dt="2022-08-15T17:06:21.259" v="3110" actId="207"/>
          <ac:spMkLst>
            <pc:docMk/>
            <pc:sldMk cId="1874792155" sldId="2147375482"/>
            <ac:spMk id="50" creationId="{FF387D49-FBD0-1104-817B-201A0C6AFFCF}"/>
          </ac:spMkLst>
        </pc:spChg>
        <pc:spChg chg="mod">
          <ac:chgData name="Tanya Conner-Green" userId="e5a553c7-9f74-4977-aa13-7765d63dcb6f" providerId="ADAL" clId="{CC501747-BBAE-C94D-BD5E-C653F9CD5959}" dt="2022-08-15T17:06:18.560" v="3109" actId="207"/>
          <ac:spMkLst>
            <pc:docMk/>
            <pc:sldMk cId="1874792155" sldId="2147375482"/>
            <ac:spMk id="51" creationId="{D571DF57-BF3B-2526-6DE4-F75C209D9A71}"/>
          </ac:spMkLst>
        </pc:spChg>
        <pc:spChg chg="mod">
          <ac:chgData name="Tanya Conner-Green" userId="e5a553c7-9f74-4977-aa13-7765d63dcb6f" providerId="ADAL" clId="{CC501747-BBAE-C94D-BD5E-C653F9CD5959}" dt="2022-08-15T17:05:30.628" v="3102"/>
          <ac:spMkLst>
            <pc:docMk/>
            <pc:sldMk cId="1874792155" sldId="2147375482"/>
            <ac:spMk id="52" creationId="{7270E1AC-8DDC-59A5-4251-D6032387F572}"/>
          </ac:spMkLst>
        </pc:spChg>
        <pc:spChg chg="mod">
          <ac:chgData name="Tanya Conner-Green" userId="e5a553c7-9f74-4977-aa13-7765d63dcb6f" providerId="ADAL" clId="{CC501747-BBAE-C94D-BD5E-C653F9CD5959}" dt="2022-08-15T17:05:30.628" v="3102"/>
          <ac:spMkLst>
            <pc:docMk/>
            <pc:sldMk cId="1874792155" sldId="2147375482"/>
            <ac:spMk id="53" creationId="{0E86BAD5-BD4F-50D4-BEAB-F78B0FF9314B}"/>
          </ac:spMkLst>
        </pc:spChg>
        <pc:spChg chg="mod">
          <ac:chgData name="Tanya Conner-Green" userId="e5a553c7-9f74-4977-aa13-7765d63dcb6f" providerId="ADAL" clId="{CC501747-BBAE-C94D-BD5E-C653F9CD5959}" dt="2022-08-15T17:05:30.628" v="3102"/>
          <ac:spMkLst>
            <pc:docMk/>
            <pc:sldMk cId="1874792155" sldId="2147375482"/>
            <ac:spMk id="54" creationId="{4B9CD6B8-77D8-CF46-B2B3-7D5446E8E585}"/>
          </ac:spMkLst>
        </pc:spChg>
        <pc:spChg chg="mod">
          <ac:chgData name="Tanya Conner-Green" userId="e5a553c7-9f74-4977-aa13-7765d63dcb6f" providerId="ADAL" clId="{CC501747-BBAE-C94D-BD5E-C653F9CD5959}" dt="2022-08-15T17:05:30.628" v="3102"/>
          <ac:spMkLst>
            <pc:docMk/>
            <pc:sldMk cId="1874792155" sldId="2147375482"/>
            <ac:spMk id="55" creationId="{4A878CC9-342C-6FCC-CFE8-B0FE40CB64A2}"/>
          </ac:spMkLst>
        </pc:spChg>
        <pc:spChg chg="mod">
          <ac:chgData name="Tanya Conner-Green" userId="e5a553c7-9f74-4977-aa13-7765d63dcb6f" providerId="ADAL" clId="{CC501747-BBAE-C94D-BD5E-C653F9CD5959}" dt="2022-08-15T17:05:30.628" v="3102"/>
          <ac:spMkLst>
            <pc:docMk/>
            <pc:sldMk cId="1874792155" sldId="2147375482"/>
            <ac:spMk id="58" creationId="{EDC916D4-FFEC-21F9-0B86-C449CB31C8E3}"/>
          </ac:spMkLst>
        </pc:spChg>
        <pc:spChg chg="mod">
          <ac:chgData name="Tanya Conner-Green" userId="e5a553c7-9f74-4977-aa13-7765d63dcb6f" providerId="ADAL" clId="{CC501747-BBAE-C94D-BD5E-C653F9CD5959}" dt="2022-08-15T17:05:30.628" v="3102"/>
          <ac:spMkLst>
            <pc:docMk/>
            <pc:sldMk cId="1874792155" sldId="2147375482"/>
            <ac:spMk id="59" creationId="{36FEC794-B197-F26F-EE10-FA72B8831FA4}"/>
          </ac:spMkLst>
        </pc:spChg>
        <pc:spChg chg="mod">
          <ac:chgData name="Tanya Conner-Green" userId="e5a553c7-9f74-4977-aa13-7765d63dcb6f" providerId="ADAL" clId="{CC501747-BBAE-C94D-BD5E-C653F9CD5959}" dt="2022-08-15T17:05:30.628" v="3102"/>
          <ac:spMkLst>
            <pc:docMk/>
            <pc:sldMk cId="1874792155" sldId="2147375482"/>
            <ac:spMk id="60" creationId="{CECA123F-0314-AFF3-9E63-BCBA19E17687}"/>
          </ac:spMkLst>
        </pc:spChg>
        <pc:spChg chg="add mod">
          <ac:chgData name="Tanya Conner-Green" userId="e5a553c7-9f74-4977-aa13-7765d63dcb6f" providerId="ADAL" clId="{CC501747-BBAE-C94D-BD5E-C653F9CD5959}" dt="2022-10-03T22:33:55.245" v="5926" actId="21"/>
          <ac:spMkLst>
            <pc:docMk/>
            <pc:sldMk cId="1874792155" sldId="2147375482"/>
            <ac:spMk id="62" creationId="{7B6ECC35-9362-ABFC-4AC1-0E9A739496FF}"/>
          </ac:spMkLst>
        </pc:spChg>
        <pc:spChg chg="mod">
          <ac:chgData name="Tanya Conner-Green" userId="e5a553c7-9f74-4977-aa13-7765d63dcb6f" providerId="ADAL" clId="{CC501747-BBAE-C94D-BD5E-C653F9CD5959}" dt="2022-08-15T17:05:30.628" v="3102"/>
          <ac:spMkLst>
            <pc:docMk/>
            <pc:sldMk cId="1874792155" sldId="2147375482"/>
            <ac:spMk id="63" creationId="{65843653-CDDF-D965-4D6B-9DA522B45B6B}"/>
          </ac:spMkLst>
        </pc:spChg>
        <pc:spChg chg="mod">
          <ac:chgData name="Tanya Conner-Green" userId="e5a553c7-9f74-4977-aa13-7765d63dcb6f" providerId="ADAL" clId="{CC501747-BBAE-C94D-BD5E-C653F9CD5959}" dt="2022-08-15T17:05:30.628" v="3102"/>
          <ac:spMkLst>
            <pc:docMk/>
            <pc:sldMk cId="1874792155" sldId="2147375482"/>
            <ac:spMk id="66" creationId="{9D829EF4-B447-BD61-B02E-A70D7669AF56}"/>
          </ac:spMkLst>
        </pc:spChg>
        <pc:spChg chg="mod">
          <ac:chgData name="Tanya Conner-Green" userId="e5a553c7-9f74-4977-aa13-7765d63dcb6f" providerId="ADAL" clId="{CC501747-BBAE-C94D-BD5E-C653F9CD5959}" dt="2022-08-15T17:05:30.628" v="3102"/>
          <ac:spMkLst>
            <pc:docMk/>
            <pc:sldMk cId="1874792155" sldId="2147375482"/>
            <ac:spMk id="67" creationId="{C90002BE-E96B-FC7E-10E8-CCEEC13203A1}"/>
          </ac:spMkLst>
        </pc:spChg>
        <pc:spChg chg="mod">
          <ac:chgData name="Tanya Conner-Green" userId="e5a553c7-9f74-4977-aa13-7765d63dcb6f" providerId="ADAL" clId="{CC501747-BBAE-C94D-BD5E-C653F9CD5959}" dt="2022-08-15T17:05:30.628" v="3102"/>
          <ac:spMkLst>
            <pc:docMk/>
            <pc:sldMk cId="1874792155" sldId="2147375482"/>
            <ac:spMk id="68" creationId="{818CE747-2CD8-8715-F399-C381EC69509B}"/>
          </ac:spMkLst>
        </pc:spChg>
        <pc:spChg chg="mod">
          <ac:chgData name="Tanya Conner-Green" userId="e5a553c7-9f74-4977-aa13-7765d63dcb6f" providerId="ADAL" clId="{CC501747-BBAE-C94D-BD5E-C653F9CD5959}" dt="2022-08-15T17:05:30.628" v="3102"/>
          <ac:spMkLst>
            <pc:docMk/>
            <pc:sldMk cId="1874792155" sldId="2147375482"/>
            <ac:spMk id="69" creationId="{830A37FF-A35D-D576-FEB0-4619A7CBC340}"/>
          </ac:spMkLst>
        </pc:spChg>
        <pc:spChg chg="mod">
          <ac:chgData name="Tanya Conner-Green" userId="e5a553c7-9f74-4977-aa13-7765d63dcb6f" providerId="ADAL" clId="{CC501747-BBAE-C94D-BD5E-C653F9CD5959}" dt="2022-08-15T17:05:30.628" v="3102"/>
          <ac:spMkLst>
            <pc:docMk/>
            <pc:sldMk cId="1874792155" sldId="2147375482"/>
            <ac:spMk id="70" creationId="{E2FA58EF-619B-12C4-1F50-E548398419DF}"/>
          </ac:spMkLst>
        </pc:spChg>
        <pc:spChg chg="mod">
          <ac:chgData name="Tanya Conner-Green" userId="e5a553c7-9f74-4977-aa13-7765d63dcb6f" providerId="ADAL" clId="{CC501747-BBAE-C94D-BD5E-C653F9CD5959}" dt="2022-08-15T17:05:30.628" v="3102"/>
          <ac:spMkLst>
            <pc:docMk/>
            <pc:sldMk cId="1874792155" sldId="2147375482"/>
            <ac:spMk id="71" creationId="{C844C671-DA4D-E63D-3C63-3F35030B8CBF}"/>
          </ac:spMkLst>
        </pc:spChg>
        <pc:spChg chg="mod">
          <ac:chgData name="Tanya Conner-Green" userId="e5a553c7-9f74-4977-aa13-7765d63dcb6f" providerId="ADAL" clId="{CC501747-BBAE-C94D-BD5E-C653F9CD5959}" dt="2022-08-15T17:05:30.628" v="3102"/>
          <ac:spMkLst>
            <pc:docMk/>
            <pc:sldMk cId="1874792155" sldId="2147375482"/>
            <ac:spMk id="72" creationId="{6DF1F758-94A4-123C-32ED-DDBC6DC14091}"/>
          </ac:spMkLst>
        </pc:spChg>
        <pc:spChg chg="mod">
          <ac:chgData name="Tanya Conner-Green" userId="e5a553c7-9f74-4977-aa13-7765d63dcb6f" providerId="ADAL" clId="{CC501747-BBAE-C94D-BD5E-C653F9CD5959}" dt="2022-08-15T17:05:30.628" v="3102"/>
          <ac:spMkLst>
            <pc:docMk/>
            <pc:sldMk cId="1874792155" sldId="2147375482"/>
            <ac:spMk id="73" creationId="{C4309035-9672-8838-484D-252F23959CB5}"/>
          </ac:spMkLst>
        </pc:spChg>
        <pc:spChg chg="mod">
          <ac:chgData name="Tanya Conner-Green" userId="e5a553c7-9f74-4977-aa13-7765d63dcb6f" providerId="ADAL" clId="{CC501747-BBAE-C94D-BD5E-C653F9CD5959}" dt="2022-08-15T17:05:30.628" v="3102"/>
          <ac:spMkLst>
            <pc:docMk/>
            <pc:sldMk cId="1874792155" sldId="2147375482"/>
            <ac:spMk id="74" creationId="{EC0EA43E-C4A4-5930-3D08-DEDAD9987802}"/>
          </ac:spMkLst>
        </pc:spChg>
        <pc:spChg chg="mod">
          <ac:chgData name="Tanya Conner-Green" userId="e5a553c7-9f74-4977-aa13-7765d63dcb6f" providerId="ADAL" clId="{CC501747-BBAE-C94D-BD5E-C653F9CD5959}" dt="2022-08-15T17:05:30.628" v="3102"/>
          <ac:spMkLst>
            <pc:docMk/>
            <pc:sldMk cId="1874792155" sldId="2147375482"/>
            <ac:spMk id="75" creationId="{A7CEC4E8-26E1-1772-2856-A163EB01F2E3}"/>
          </ac:spMkLst>
        </pc:spChg>
        <pc:spChg chg="mod">
          <ac:chgData name="Tanya Conner-Green" userId="e5a553c7-9f74-4977-aa13-7765d63dcb6f" providerId="ADAL" clId="{CC501747-BBAE-C94D-BD5E-C653F9CD5959}" dt="2022-08-15T17:22:26.557" v="3229" actId="207"/>
          <ac:spMkLst>
            <pc:docMk/>
            <pc:sldMk cId="1874792155" sldId="2147375482"/>
            <ac:spMk id="78" creationId="{044C52B1-684C-7E83-4F50-970CEDF1B50B}"/>
          </ac:spMkLst>
        </pc:spChg>
        <pc:spChg chg="mod">
          <ac:chgData name="Tanya Conner-Green" userId="e5a553c7-9f74-4977-aa13-7765d63dcb6f" providerId="ADAL" clId="{CC501747-BBAE-C94D-BD5E-C653F9CD5959}" dt="2022-08-15T17:05:30.628" v="3102"/>
          <ac:spMkLst>
            <pc:docMk/>
            <pc:sldMk cId="1874792155" sldId="2147375482"/>
            <ac:spMk id="79" creationId="{21590810-2A8B-2E96-3D51-C4D9D0AA5405}"/>
          </ac:spMkLst>
        </pc:spChg>
        <pc:spChg chg="mod">
          <ac:chgData name="Tanya Conner-Green" userId="e5a553c7-9f74-4977-aa13-7765d63dcb6f" providerId="ADAL" clId="{CC501747-BBAE-C94D-BD5E-C653F9CD5959}" dt="2022-08-15T17:05:30.628" v="3102"/>
          <ac:spMkLst>
            <pc:docMk/>
            <pc:sldMk cId="1874792155" sldId="2147375482"/>
            <ac:spMk id="80" creationId="{99D1EB01-5F8E-A903-C645-0FDBFDFC1BFF}"/>
          </ac:spMkLst>
        </pc:spChg>
        <pc:spChg chg="mod">
          <ac:chgData name="Tanya Conner-Green" userId="e5a553c7-9f74-4977-aa13-7765d63dcb6f" providerId="ADAL" clId="{CC501747-BBAE-C94D-BD5E-C653F9CD5959}" dt="2022-08-15T17:05:30.628" v="3102"/>
          <ac:spMkLst>
            <pc:docMk/>
            <pc:sldMk cId="1874792155" sldId="2147375482"/>
            <ac:spMk id="81" creationId="{2A59C95B-3B15-8CE2-F085-8D6DBDCE2D4E}"/>
          </ac:spMkLst>
        </pc:spChg>
        <pc:spChg chg="mod">
          <ac:chgData name="Tanya Conner-Green" userId="e5a553c7-9f74-4977-aa13-7765d63dcb6f" providerId="ADAL" clId="{CC501747-BBAE-C94D-BD5E-C653F9CD5959}" dt="2022-08-15T17:05:30.628" v="3102"/>
          <ac:spMkLst>
            <pc:docMk/>
            <pc:sldMk cId="1874792155" sldId="2147375482"/>
            <ac:spMk id="82" creationId="{319B32D2-A1AE-61B0-E51E-7932B4374C0B}"/>
          </ac:spMkLst>
        </pc:spChg>
        <pc:spChg chg="mod">
          <ac:chgData name="Tanya Conner-Green" userId="e5a553c7-9f74-4977-aa13-7765d63dcb6f" providerId="ADAL" clId="{CC501747-BBAE-C94D-BD5E-C653F9CD5959}" dt="2022-08-15T17:05:30.628" v="3102"/>
          <ac:spMkLst>
            <pc:docMk/>
            <pc:sldMk cId="1874792155" sldId="2147375482"/>
            <ac:spMk id="83" creationId="{1A2C0C4B-AAFE-81A5-42A7-208DA8EC154B}"/>
          </ac:spMkLst>
        </pc:spChg>
        <pc:spChg chg="mod">
          <ac:chgData name="Tanya Conner-Green" userId="e5a553c7-9f74-4977-aa13-7765d63dcb6f" providerId="ADAL" clId="{CC501747-BBAE-C94D-BD5E-C653F9CD5959}" dt="2022-08-15T17:21:49.155" v="3220" actId="208"/>
          <ac:spMkLst>
            <pc:docMk/>
            <pc:sldMk cId="1874792155" sldId="2147375482"/>
            <ac:spMk id="84" creationId="{7485C7AC-9735-4DD7-CC53-4A0F37DCBAAC}"/>
          </ac:spMkLst>
        </pc:spChg>
        <pc:spChg chg="add mod ord">
          <ac:chgData name="Tanya Conner-Green" userId="e5a553c7-9f74-4977-aa13-7765d63dcb6f" providerId="ADAL" clId="{CC501747-BBAE-C94D-BD5E-C653F9CD5959}" dt="2022-10-03T22:33:58.551" v="5928" actId="20577"/>
          <ac:spMkLst>
            <pc:docMk/>
            <pc:sldMk cId="1874792155" sldId="2147375482"/>
            <ac:spMk id="85" creationId="{3913206B-54CF-3666-B408-1E48AA6879E1}"/>
          </ac:spMkLst>
        </pc:spChg>
        <pc:spChg chg="del">
          <ac:chgData name="Tanya Conner-Green" userId="e5a553c7-9f74-4977-aa13-7765d63dcb6f" providerId="ADAL" clId="{CC501747-BBAE-C94D-BD5E-C653F9CD5959}" dt="2022-08-15T17:21:01.679" v="3214" actId="478"/>
          <ac:spMkLst>
            <pc:docMk/>
            <pc:sldMk cId="1874792155" sldId="2147375482"/>
            <ac:spMk id="85" creationId="{F97E40FC-19C6-9B7D-33DD-43D8F4DFA9B4}"/>
          </ac:spMkLst>
        </pc:spChg>
        <pc:spChg chg="add del mod ord">
          <ac:chgData name="Tanya Conner-Green" userId="e5a553c7-9f74-4977-aa13-7765d63dcb6f" providerId="ADAL" clId="{CC501747-BBAE-C94D-BD5E-C653F9CD5959}" dt="2022-10-03T22:34:10.818" v="5929" actId="478"/>
          <ac:spMkLst>
            <pc:docMk/>
            <pc:sldMk cId="1874792155" sldId="2147375482"/>
            <ac:spMk id="86" creationId="{3BCEBFAA-7647-C855-3C6B-1AF53343AF32}"/>
          </ac:spMkLst>
        </pc:spChg>
        <pc:spChg chg="del">
          <ac:chgData name="Tanya Conner-Green" userId="e5a553c7-9f74-4977-aa13-7765d63dcb6f" providerId="ADAL" clId="{CC501747-BBAE-C94D-BD5E-C653F9CD5959}" dt="2022-08-15T17:21:01.679" v="3214" actId="478"/>
          <ac:spMkLst>
            <pc:docMk/>
            <pc:sldMk cId="1874792155" sldId="2147375482"/>
            <ac:spMk id="86" creationId="{BD8B788B-330C-003C-B344-F77C478BB878}"/>
          </ac:spMkLst>
        </pc:spChg>
        <pc:spChg chg="del">
          <ac:chgData name="Tanya Conner-Green" userId="e5a553c7-9f74-4977-aa13-7765d63dcb6f" providerId="ADAL" clId="{CC501747-BBAE-C94D-BD5E-C653F9CD5959}" dt="2022-08-15T17:21:01.679" v="3214" actId="478"/>
          <ac:spMkLst>
            <pc:docMk/>
            <pc:sldMk cId="1874792155" sldId="2147375482"/>
            <ac:spMk id="87" creationId="{5D88107A-DC7F-CB4F-FABE-2BFCFF50C5E0}"/>
          </ac:spMkLst>
        </pc:spChg>
        <pc:spChg chg="del">
          <ac:chgData name="Tanya Conner-Green" userId="e5a553c7-9f74-4977-aa13-7765d63dcb6f" providerId="ADAL" clId="{CC501747-BBAE-C94D-BD5E-C653F9CD5959}" dt="2022-08-15T17:21:09.452" v="3215" actId="478"/>
          <ac:spMkLst>
            <pc:docMk/>
            <pc:sldMk cId="1874792155" sldId="2147375482"/>
            <ac:spMk id="88" creationId="{583D8990-75A6-DDE2-458C-523BC9830D6F}"/>
          </ac:spMkLst>
        </pc:spChg>
        <pc:spChg chg="del">
          <ac:chgData name="Tanya Conner-Green" userId="e5a553c7-9f74-4977-aa13-7765d63dcb6f" providerId="ADAL" clId="{CC501747-BBAE-C94D-BD5E-C653F9CD5959}" dt="2022-08-15T17:21:09.452" v="3215" actId="478"/>
          <ac:spMkLst>
            <pc:docMk/>
            <pc:sldMk cId="1874792155" sldId="2147375482"/>
            <ac:spMk id="89" creationId="{ED2D0593-B6DB-2C51-A49D-2D8309A70073}"/>
          </ac:spMkLst>
        </pc:spChg>
        <pc:spChg chg="del">
          <ac:chgData name="Tanya Conner-Green" userId="e5a553c7-9f74-4977-aa13-7765d63dcb6f" providerId="ADAL" clId="{CC501747-BBAE-C94D-BD5E-C653F9CD5959}" dt="2022-08-15T17:21:09.452" v="3215" actId="478"/>
          <ac:spMkLst>
            <pc:docMk/>
            <pc:sldMk cId="1874792155" sldId="2147375482"/>
            <ac:spMk id="90" creationId="{CE3AC1E9-CB98-5122-90EC-0ED5E6B089A3}"/>
          </ac:spMkLst>
        </pc:spChg>
        <pc:spChg chg="del">
          <ac:chgData name="Tanya Conner-Green" userId="e5a553c7-9f74-4977-aa13-7765d63dcb6f" providerId="ADAL" clId="{CC501747-BBAE-C94D-BD5E-C653F9CD5959}" dt="2022-08-15T17:21:09.452" v="3215" actId="478"/>
          <ac:spMkLst>
            <pc:docMk/>
            <pc:sldMk cId="1874792155" sldId="2147375482"/>
            <ac:spMk id="91" creationId="{D964A5B0-C2A0-CE86-DAE0-CAD1D88928A0}"/>
          </ac:spMkLst>
        </pc:spChg>
        <pc:spChg chg="del">
          <ac:chgData name="Tanya Conner-Green" userId="e5a553c7-9f74-4977-aa13-7765d63dcb6f" providerId="ADAL" clId="{CC501747-BBAE-C94D-BD5E-C653F9CD5959}" dt="2022-08-15T17:21:09.452" v="3215" actId="478"/>
          <ac:spMkLst>
            <pc:docMk/>
            <pc:sldMk cId="1874792155" sldId="2147375482"/>
            <ac:spMk id="92" creationId="{5CE17127-A2BD-E69B-261A-2DF6805F4059}"/>
          </ac:spMkLst>
        </pc:spChg>
        <pc:spChg chg="del">
          <ac:chgData name="Tanya Conner-Green" userId="e5a553c7-9f74-4977-aa13-7765d63dcb6f" providerId="ADAL" clId="{CC501747-BBAE-C94D-BD5E-C653F9CD5959}" dt="2022-08-15T17:21:09.452" v="3215" actId="478"/>
          <ac:spMkLst>
            <pc:docMk/>
            <pc:sldMk cId="1874792155" sldId="2147375482"/>
            <ac:spMk id="93" creationId="{28F1A914-2C3C-5676-B980-DBB07FE47968}"/>
          </ac:spMkLst>
        </pc:spChg>
        <pc:spChg chg="del">
          <ac:chgData name="Tanya Conner-Green" userId="e5a553c7-9f74-4977-aa13-7765d63dcb6f" providerId="ADAL" clId="{CC501747-BBAE-C94D-BD5E-C653F9CD5959}" dt="2022-08-15T17:21:09.452" v="3215" actId="478"/>
          <ac:spMkLst>
            <pc:docMk/>
            <pc:sldMk cId="1874792155" sldId="2147375482"/>
            <ac:spMk id="94" creationId="{B8F08EC0-4D91-D515-9672-3B40FE6C8896}"/>
          </ac:spMkLst>
        </pc:spChg>
        <pc:spChg chg="del">
          <ac:chgData name="Tanya Conner-Green" userId="e5a553c7-9f74-4977-aa13-7765d63dcb6f" providerId="ADAL" clId="{CC501747-BBAE-C94D-BD5E-C653F9CD5959}" dt="2022-08-15T17:21:09.452" v="3215" actId="478"/>
          <ac:spMkLst>
            <pc:docMk/>
            <pc:sldMk cId="1874792155" sldId="2147375482"/>
            <ac:spMk id="95" creationId="{DFC8D5BE-9928-8873-9E5E-AC77EF8B4512}"/>
          </ac:spMkLst>
        </pc:spChg>
        <pc:spChg chg="del">
          <ac:chgData name="Tanya Conner-Green" userId="e5a553c7-9f74-4977-aa13-7765d63dcb6f" providerId="ADAL" clId="{CC501747-BBAE-C94D-BD5E-C653F9CD5959}" dt="2022-08-15T17:21:09.452" v="3215" actId="478"/>
          <ac:spMkLst>
            <pc:docMk/>
            <pc:sldMk cId="1874792155" sldId="2147375482"/>
            <ac:spMk id="96" creationId="{593D92DC-95A4-5CB9-37E0-FE7D7D21F950}"/>
          </ac:spMkLst>
        </pc:spChg>
        <pc:spChg chg="del">
          <ac:chgData name="Tanya Conner-Green" userId="e5a553c7-9f74-4977-aa13-7765d63dcb6f" providerId="ADAL" clId="{CC501747-BBAE-C94D-BD5E-C653F9CD5959}" dt="2022-08-15T17:21:09.452" v="3215" actId="478"/>
          <ac:spMkLst>
            <pc:docMk/>
            <pc:sldMk cId="1874792155" sldId="2147375482"/>
            <ac:spMk id="97" creationId="{E8BBF9D9-0F37-293A-71F4-E7C44624F9AE}"/>
          </ac:spMkLst>
        </pc:spChg>
        <pc:spChg chg="del">
          <ac:chgData name="Tanya Conner-Green" userId="e5a553c7-9f74-4977-aa13-7765d63dcb6f" providerId="ADAL" clId="{CC501747-BBAE-C94D-BD5E-C653F9CD5959}" dt="2022-08-15T17:21:09.452" v="3215" actId="478"/>
          <ac:spMkLst>
            <pc:docMk/>
            <pc:sldMk cId="1874792155" sldId="2147375482"/>
            <ac:spMk id="98" creationId="{02377FAF-DB94-405B-7205-A0DF778EDA96}"/>
          </ac:spMkLst>
        </pc:spChg>
        <pc:spChg chg="del">
          <ac:chgData name="Tanya Conner-Green" userId="e5a553c7-9f74-4977-aa13-7765d63dcb6f" providerId="ADAL" clId="{CC501747-BBAE-C94D-BD5E-C653F9CD5959}" dt="2022-08-15T17:21:09.452" v="3215" actId="478"/>
          <ac:spMkLst>
            <pc:docMk/>
            <pc:sldMk cId="1874792155" sldId="2147375482"/>
            <ac:spMk id="99" creationId="{1F799CAF-D170-C539-A522-1FE7393D07F0}"/>
          </ac:spMkLst>
        </pc:spChg>
        <pc:spChg chg="del">
          <ac:chgData name="Tanya Conner-Green" userId="e5a553c7-9f74-4977-aa13-7765d63dcb6f" providerId="ADAL" clId="{CC501747-BBAE-C94D-BD5E-C653F9CD5959}" dt="2022-08-15T17:21:09.452" v="3215" actId="478"/>
          <ac:spMkLst>
            <pc:docMk/>
            <pc:sldMk cId="1874792155" sldId="2147375482"/>
            <ac:spMk id="100" creationId="{268FB247-4E82-74D2-8C46-D7870645F6E5}"/>
          </ac:spMkLst>
        </pc:spChg>
        <pc:spChg chg="del">
          <ac:chgData name="Tanya Conner-Green" userId="e5a553c7-9f74-4977-aa13-7765d63dcb6f" providerId="ADAL" clId="{CC501747-BBAE-C94D-BD5E-C653F9CD5959}" dt="2022-08-15T17:21:09.452" v="3215" actId="478"/>
          <ac:spMkLst>
            <pc:docMk/>
            <pc:sldMk cId="1874792155" sldId="2147375482"/>
            <ac:spMk id="101" creationId="{614933B3-83A5-9543-445D-8A1EE3F147EA}"/>
          </ac:spMkLst>
        </pc:spChg>
        <pc:spChg chg="del">
          <ac:chgData name="Tanya Conner-Green" userId="e5a553c7-9f74-4977-aa13-7765d63dcb6f" providerId="ADAL" clId="{CC501747-BBAE-C94D-BD5E-C653F9CD5959}" dt="2022-08-15T17:21:09.452" v="3215" actId="478"/>
          <ac:spMkLst>
            <pc:docMk/>
            <pc:sldMk cId="1874792155" sldId="2147375482"/>
            <ac:spMk id="102" creationId="{561A2772-982F-B335-531C-3BAB45CC965D}"/>
          </ac:spMkLst>
        </pc:spChg>
        <pc:spChg chg="del">
          <ac:chgData name="Tanya Conner-Green" userId="e5a553c7-9f74-4977-aa13-7765d63dcb6f" providerId="ADAL" clId="{CC501747-BBAE-C94D-BD5E-C653F9CD5959}" dt="2022-08-15T17:21:09.452" v="3215" actId="478"/>
          <ac:spMkLst>
            <pc:docMk/>
            <pc:sldMk cId="1874792155" sldId="2147375482"/>
            <ac:spMk id="103" creationId="{BED642EB-A927-7F19-A467-E500A9635791}"/>
          </ac:spMkLst>
        </pc:spChg>
        <pc:spChg chg="del">
          <ac:chgData name="Tanya Conner-Green" userId="e5a553c7-9f74-4977-aa13-7765d63dcb6f" providerId="ADAL" clId="{CC501747-BBAE-C94D-BD5E-C653F9CD5959}" dt="2022-08-15T17:21:09.452" v="3215" actId="478"/>
          <ac:spMkLst>
            <pc:docMk/>
            <pc:sldMk cId="1874792155" sldId="2147375482"/>
            <ac:spMk id="104" creationId="{1844669F-0901-B418-E97C-6A2A2262D098}"/>
          </ac:spMkLst>
        </pc:spChg>
        <pc:spChg chg="del">
          <ac:chgData name="Tanya Conner-Green" userId="e5a553c7-9f74-4977-aa13-7765d63dcb6f" providerId="ADAL" clId="{CC501747-BBAE-C94D-BD5E-C653F9CD5959}" dt="2022-08-15T17:21:09.452" v="3215" actId="478"/>
          <ac:spMkLst>
            <pc:docMk/>
            <pc:sldMk cId="1874792155" sldId="2147375482"/>
            <ac:spMk id="105" creationId="{A8E16C6A-37A2-ABBE-8633-53F912DE549C}"/>
          </ac:spMkLst>
        </pc:spChg>
        <pc:spChg chg="del">
          <ac:chgData name="Tanya Conner-Green" userId="e5a553c7-9f74-4977-aa13-7765d63dcb6f" providerId="ADAL" clId="{CC501747-BBAE-C94D-BD5E-C653F9CD5959}" dt="2022-08-15T17:21:09.452" v="3215" actId="478"/>
          <ac:spMkLst>
            <pc:docMk/>
            <pc:sldMk cId="1874792155" sldId="2147375482"/>
            <ac:spMk id="106" creationId="{BC1AC834-3725-A2C8-C9C8-60954570B8E1}"/>
          </ac:spMkLst>
        </pc:spChg>
        <pc:spChg chg="del">
          <ac:chgData name="Tanya Conner-Green" userId="e5a553c7-9f74-4977-aa13-7765d63dcb6f" providerId="ADAL" clId="{CC501747-BBAE-C94D-BD5E-C653F9CD5959}" dt="2022-08-15T17:21:09.452" v="3215" actId="478"/>
          <ac:spMkLst>
            <pc:docMk/>
            <pc:sldMk cId="1874792155" sldId="2147375482"/>
            <ac:spMk id="107" creationId="{3FB86224-D296-08D4-DE6D-2EE1E4D89860}"/>
          </ac:spMkLst>
        </pc:spChg>
        <pc:spChg chg="del">
          <ac:chgData name="Tanya Conner-Green" userId="e5a553c7-9f74-4977-aa13-7765d63dcb6f" providerId="ADAL" clId="{CC501747-BBAE-C94D-BD5E-C653F9CD5959}" dt="2022-08-15T17:21:09.452" v="3215" actId="478"/>
          <ac:spMkLst>
            <pc:docMk/>
            <pc:sldMk cId="1874792155" sldId="2147375482"/>
            <ac:spMk id="108" creationId="{C65A92BA-53FD-D1A9-5B91-1F1DC7A463C7}"/>
          </ac:spMkLst>
        </pc:spChg>
        <pc:spChg chg="del">
          <ac:chgData name="Tanya Conner-Green" userId="e5a553c7-9f74-4977-aa13-7765d63dcb6f" providerId="ADAL" clId="{CC501747-BBAE-C94D-BD5E-C653F9CD5959}" dt="2022-08-15T17:21:09.452" v="3215" actId="478"/>
          <ac:spMkLst>
            <pc:docMk/>
            <pc:sldMk cId="1874792155" sldId="2147375482"/>
            <ac:spMk id="109" creationId="{BD74D04B-CCAC-55F0-AE48-5D84B2FB7091}"/>
          </ac:spMkLst>
        </pc:spChg>
        <pc:spChg chg="del">
          <ac:chgData name="Tanya Conner-Green" userId="e5a553c7-9f74-4977-aa13-7765d63dcb6f" providerId="ADAL" clId="{CC501747-BBAE-C94D-BD5E-C653F9CD5959}" dt="2022-08-15T17:21:09.452" v="3215" actId="478"/>
          <ac:spMkLst>
            <pc:docMk/>
            <pc:sldMk cId="1874792155" sldId="2147375482"/>
            <ac:spMk id="110" creationId="{F7AF5406-7FF0-AFC0-6F04-331D24E4CA66}"/>
          </ac:spMkLst>
        </pc:spChg>
        <pc:spChg chg="del">
          <ac:chgData name="Tanya Conner-Green" userId="e5a553c7-9f74-4977-aa13-7765d63dcb6f" providerId="ADAL" clId="{CC501747-BBAE-C94D-BD5E-C653F9CD5959}" dt="2022-08-15T17:21:09.452" v="3215" actId="478"/>
          <ac:spMkLst>
            <pc:docMk/>
            <pc:sldMk cId="1874792155" sldId="2147375482"/>
            <ac:spMk id="111" creationId="{8177FABC-5C7A-E3AA-8820-E2B219FA6C9C}"/>
          </ac:spMkLst>
        </pc:spChg>
        <pc:spChg chg="del">
          <ac:chgData name="Tanya Conner-Green" userId="e5a553c7-9f74-4977-aa13-7765d63dcb6f" providerId="ADAL" clId="{CC501747-BBAE-C94D-BD5E-C653F9CD5959}" dt="2022-08-15T17:21:01.679" v="3214" actId="478"/>
          <ac:spMkLst>
            <pc:docMk/>
            <pc:sldMk cId="1874792155" sldId="2147375482"/>
            <ac:spMk id="112" creationId="{2D78B052-3DE0-8210-B79A-1CBB5E205E7D}"/>
          </ac:spMkLst>
        </pc:spChg>
        <pc:spChg chg="del">
          <ac:chgData name="Tanya Conner-Green" userId="e5a553c7-9f74-4977-aa13-7765d63dcb6f" providerId="ADAL" clId="{CC501747-BBAE-C94D-BD5E-C653F9CD5959}" dt="2022-08-15T17:21:01.679" v="3214" actId="478"/>
          <ac:spMkLst>
            <pc:docMk/>
            <pc:sldMk cId="1874792155" sldId="2147375482"/>
            <ac:spMk id="113" creationId="{2CC69C52-A4A0-EC30-00EA-05A45049AFC2}"/>
          </ac:spMkLst>
        </pc:spChg>
        <pc:spChg chg="del">
          <ac:chgData name="Tanya Conner-Green" userId="e5a553c7-9f74-4977-aa13-7765d63dcb6f" providerId="ADAL" clId="{CC501747-BBAE-C94D-BD5E-C653F9CD5959}" dt="2022-08-15T17:21:01.679" v="3214" actId="478"/>
          <ac:spMkLst>
            <pc:docMk/>
            <pc:sldMk cId="1874792155" sldId="2147375482"/>
            <ac:spMk id="114" creationId="{A46566BC-AD4E-6464-BB6D-D4DD65271278}"/>
          </ac:spMkLst>
        </pc:spChg>
        <pc:spChg chg="del">
          <ac:chgData name="Tanya Conner-Green" userId="e5a553c7-9f74-4977-aa13-7765d63dcb6f" providerId="ADAL" clId="{CC501747-BBAE-C94D-BD5E-C653F9CD5959}" dt="2022-08-15T17:21:09.452" v="3215" actId="478"/>
          <ac:spMkLst>
            <pc:docMk/>
            <pc:sldMk cId="1874792155" sldId="2147375482"/>
            <ac:spMk id="115" creationId="{ACDF49C0-94E5-80B6-7B50-D04E8F9073C3}"/>
          </ac:spMkLst>
        </pc:spChg>
        <pc:spChg chg="del">
          <ac:chgData name="Tanya Conner-Green" userId="e5a553c7-9f74-4977-aa13-7765d63dcb6f" providerId="ADAL" clId="{CC501747-BBAE-C94D-BD5E-C653F9CD5959}" dt="2022-08-15T17:21:09.452" v="3215" actId="478"/>
          <ac:spMkLst>
            <pc:docMk/>
            <pc:sldMk cId="1874792155" sldId="2147375482"/>
            <ac:spMk id="116" creationId="{A946511D-66BC-F55B-AE8E-226CCC66CD43}"/>
          </ac:spMkLst>
        </pc:spChg>
        <pc:spChg chg="del">
          <ac:chgData name="Tanya Conner-Green" userId="e5a553c7-9f74-4977-aa13-7765d63dcb6f" providerId="ADAL" clId="{CC501747-BBAE-C94D-BD5E-C653F9CD5959}" dt="2022-08-15T17:21:09.452" v="3215" actId="478"/>
          <ac:spMkLst>
            <pc:docMk/>
            <pc:sldMk cId="1874792155" sldId="2147375482"/>
            <ac:spMk id="117" creationId="{FDAF018D-0F3E-68B8-65B0-20A3632979B8}"/>
          </ac:spMkLst>
        </pc:spChg>
        <pc:spChg chg="del">
          <ac:chgData name="Tanya Conner-Green" userId="e5a553c7-9f74-4977-aa13-7765d63dcb6f" providerId="ADAL" clId="{CC501747-BBAE-C94D-BD5E-C653F9CD5959}" dt="2022-08-15T17:21:09.452" v="3215" actId="478"/>
          <ac:spMkLst>
            <pc:docMk/>
            <pc:sldMk cId="1874792155" sldId="2147375482"/>
            <ac:spMk id="118" creationId="{34AFDFFE-1C2D-D110-960B-BA263D3A537E}"/>
          </ac:spMkLst>
        </pc:spChg>
        <pc:spChg chg="del">
          <ac:chgData name="Tanya Conner-Green" userId="e5a553c7-9f74-4977-aa13-7765d63dcb6f" providerId="ADAL" clId="{CC501747-BBAE-C94D-BD5E-C653F9CD5959}" dt="2022-08-15T17:21:09.452" v="3215" actId="478"/>
          <ac:spMkLst>
            <pc:docMk/>
            <pc:sldMk cId="1874792155" sldId="2147375482"/>
            <ac:spMk id="119" creationId="{0EAA21E9-C7B5-4A4E-C6E2-DF3DBE7AAF6D}"/>
          </ac:spMkLst>
        </pc:spChg>
        <pc:spChg chg="del">
          <ac:chgData name="Tanya Conner-Green" userId="e5a553c7-9f74-4977-aa13-7765d63dcb6f" providerId="ADAL" clId="{CC501747-BBAE-C94D-BD5E-C653F9CD5959}" dt="2022-08-15T17:21:09.452" v="3215" actId="478"/>
          <ac:spMkLst>
            <pc:docMk/>
            <pc:sldMk cId="1874792155" sldId="2147375482"/>
            <ac:spMk id="120" creationId="{26D0FD3A-9F22-7D77-63DB-CAE7E7C74FE1}"/>
          </ac:spMkLst>
        </pc:spChg>
        <pc:spChg chg="del">
          <ac:chgData name="Tanya Conner-Green" userId="e5a553c7-9f74-4977-aa13-7765d63dcb6f" providerId="ADAL" clId="{CC501747-BBAE-C94D-BD5E-C653F9CD5959}" dt="2022-08-15T17:21:09.452" v="3215" actId="478"/>
          <ac:spMkLst>
            <pc:docMk/>
            <pc:sldMk cId="1874792155" sldId="2147375482"/>
            <ac:spMk id="121" creationId="{91413DAD-3203-96C4-9D17-4A37CDBA6565}"/>
          </ac:spMkLst>
        </pc:spChg>
        <pc:spChg chg="del">
          <ac:chgData name="Tanya Conner-Green" userId="e5a553c7-9f74-4977-aa13-7765d63dcb6f" providerId="ADAL" clId="{CC501747-BBAE-C94D-BD5E-C653F9CD5959}" dt="2022-08-15T17:21:09.452" v="3215" actId="478"/>
          <ac:spMkLst>
            <pc:docMk/>
            <pc:sldMk cId="1874792155" sldId="2147375482"/>
            <ac:spMk id="122" creationId="{011A7956-CA2B-404C-F8A7-41DB5989894B}"/>
          </ac:spMkLst>
        </pc:spChg>
        <pc:spChg chg="del">
          <ac:chgData name="Tanya Conner-Green" userId="e5a553c7-9f74-4977-aa13-7765d63dcb6f" providerId="ADAL" clId="{CC501747-BBAE-C94D-BD5E-C653F9CD5959}" dt="2022-08-15T17:21:09.452" v="3215" actId="478"/>
          <ac:spMkLst>
            <pc:docMk/>
            <pc:sldMk cId="1874792155" sldId="2147375482"/>
            <ac:spMk id="123" creationId="{34FD5659-1F47-A200-BD84-4A7F041145BC}"/>
          </ac:spMkLst>
        </pc:spChg>
        <pc:spChg chg="del">
          <ac:chgData name="Tanya Conner-Green" userId="e5a553c7-9f74-4977-aa13-7765d63dcb6f" providerId="ADAL" clId="{CC501747-BBAE-C94D-BD5E-C653F9CD5959}" dt="2022-08-15T17:21:09.452" v="3215" actId="478"/>
          <ac:spMkLst>
            <pc:docMk/>
            <pc:sldMk cId="1874792155" sldId="2147375482"/>
            <ac:spMk id="124" creationId="{9D41B1A7-25C2-17F0-5F89-9FED243754AC}"/>
          </ac:spMkLst>
        </pc:spChg>
        <pc:spChg chg="del">
          <ac:chgData name="Tanya Conner-Green" userId="e5a553c7-9f74-4977-aa13-7765d63dcb6f" providerId="ADAL" clId="{CC501747-BBAE-C94D-BD5E-C653F9CD5959}" dt="2022-08-15T17:21:09.452" v="3215" actId="478"/>
          <ac:spMkLst>
            <pc:docMk/>
            <pc:sldMk cId="1874792155" sldId="2147375482"/>
            <ac:spMk id="125" creationId="{9250CCAA-1ECA-FCEF-C808-6A31D17E7A7D}"/>
          </ac:spMkLst>
        </pc:spChg>
        <pc:spChg chg="del">
          <ac:chgData name="Tanya Conner-Green" userId="e5a553c7-9f74-4977-aa13-7765d63dcb6f" providerId="ADAL" clId="{CC501747-BBAE-C94D-BD5E-C653F9CD5959}" dt="2022-08-15T17:21:09.452" v="3215" actId="478"/>
          <ac:spMkLst>
            <pc:docMk/>
            <pc:sldMk cId="1874792155" sldId="2147375482"/>
            <ac:spMk id="126" creationId="{C22D5391-376A-97D1-CFFB-0CDAAFE8EE80}"/>
          </ac:spMkLst>
        </pc:spChg>
        <pc:spChg chg="del">
          <ac:chgData name="Tanya Conner-Green" userId="e5a553c7-9f74-4977-aa13-7765d63dcb6f" providerId="ADAL" clId="{CC501747-BBAE-C94D-BD5E-C653F9CD5959}" dt="2022-08-15T17:21:09.452" v="3215" actId="478"/>
          <ac:spMkLst>
            <pc:docMk/>
            <pc:sldMk cId="1874792155" sldId="2147375482"/>
            <ac:spMk id="127" creationId="{0F444B6B-2567-A12F-5825-D32B23F46EEF}"/>
          </ac:spMkLst>
        </pc:spChg>
        <pc:spChg chg="del">
          <ac:chgData name="Tanya Conner-Green" userId="e5a553c7-9f74-4977-aa13-7765d63dcb6f" providerId="ADAL" clId="{CC501747-BBAE-C94D-BD5E-C653F9CD5959}" dt="2022-08-15T17:21:09.452" v="3215" actId="478"/>
          <ac:spMkLst>
            <pc:docMk/>
            <pc:sldMk cId="1874792155" sldId="2147375482"/>
            <ac:spMk id="128" creationId="{F475C441-C264-E294-CBBF-FCC4FF4B42B5}"/>
          </ac:spMkLst>
        </pc:spChg>
        <pc:spChg chg="del">
          <ac:chgData name="Tanya Conner-Green" userId="e5a553c7-9f74-4977-aa13-7765d63dcb6f" providerId="ADAL" clId="{CC501747-BBAE-C94D-BD5E-C653F9CD5959}" dt="2022-08-15T17:21:09.452" v="3215" actId="478"/>
          <ac:spMkLst>
            <pc:docMk/>
            <pc:sldMk cId="1874792155" sldId="2147375482"/>
            <ac:spMk id="129" creationId="{C623E308-DFA0-4AB6-D1E8-640B84310C9A}"/>
          </ac:spMkLst>
        </pc:spChg>
        <pc:spChg chg="del">
          <ac:chgData name="Tanya Conner-Green" userId="e5a553c7-9f74-4977-aa13-7765d63dcb6f" providerId="ADAL" clId="{CC501747-BBAE-C94D-BD5E-C653F9CD5959}" dt="2022-08-15T17:21:09.452" v="3215" actId="478"/>
          <ac:spMkLst>
            <pc:docMk/>
            <pc:sldMk cId="1874792155" sldId="2147375482"/>
            <ac:spMk id="130" creationId="{0DA4A953-EA43-B4A1-3479-BC6F3B6FFCC0}"/>
          </ac:spMkLst>
        </pc:spChg>
        <pc:spChg chg="del">
          <ac:chgData name="Tanya Conner-Green" userId="e5a553c7-9f74-4977-aa13-7765d63dcb6f" providerId="ADAL" clId="{CC501747-BBAE-C94D-BD5E-C653F9CD5959}" dt="2022-08-15T17:21:09.452" v="3215" actId="478"/>
          <ac:spMkLst>
            <pc:docMk/>
            <pc:sldMk cId="1874792155" sldId="2147375482"/>
            <ac:spMk id="131" creationId="{621C12A2-1AC8-3BB5-6C62-DF9C58F5BFCD}"/>
          </ac:spMkLst>
        </pc:spChg>
        <pc:spChg chg="del">
          <ac:chgData name="Tanya Conner-Green" userId="e5a553c7-9f74-4977-aa13-7765d63dcb6f" providerId="ADAL" clId="{CC501747-BBAE-C94D-BD5E-C653F9CD5959}" dt="2022-08-15T17:21:09.452" v="3215" actId="478"/>
          <ac:spMkLst>
            <pc:docMk/>
            <pc:sldMk cId="1874792155" sldId="2147375482"/>
            <ac:spMk id="132" creationId="{34B4F43D-D6B4-E8C1-92BC-51183A21A234}"/>
          </ac:spMkLst>
        </pc:spChg>
        <pc:spChg chg="del">
          <ac:chgData name="Tanya Conner-Green" userId="e5a553c7-9f74-4977-aa13-7765d63dcb6f" providerId="ADAL" clId="{CC501747-BBAE-C94D-BD5E-C653F9CD5959}" dt="2022-08-15T17:21:09.452" v="3215" actId="478"/>
          <ac:spMkLst>
            <pc:docMk/>
            <pc:sldMk cId="1874792155" sldId="2147375482"/>
            <ac:spMk id="133" creationId="{4F486112-1CD8-FDF5-263F-FA0AFDE68AC4}"/>
          </ac:spMkLst>
        </pc:spChg>
        <pc:spChg chg="del">
          <ac:chgData name="Tanya Conner-Green" userId="e5a553c7-9f74-4977-aa13-7765d63dcb6f" providerId="ADAL" clId="{CC501747-BBAE-C94D-BD5E-C653F9CD5959}" dt="2022-08-15T17:21:09.452" v="3215" actId="478"/>
          <ac:spMkLst>
            <pc:docMk/>
            <pc:sldMk cId="1874792155" sldId="2147375482"/>
            <ac:spMk id="134" creationId="{484824E5-FEA7-EA44-C7B5-12A741F8B759}"/>
          </ac:spMkLst>
        </pc:spChg>
        <pc:spChg chg="del">
          <ac:chgData name="Tanya Conner-Green" userId="e5a553c7-9f74-4977-aa13-7765d63dcb6f" providerId="ADAL" clId="{CC501747-BBAE-C94D-BD5E-C653F9CD5959}" dt="2022-08-15T17:21:09.452" v="3215" actId="478"/>
          <ac:spMkLst>
            <pc:docMk/>
            <pc:sldMk cId="1874792155" sldId="2147375482"/>
            <ac:spMk id="135" creationId="{1118456D-555F-169B-CBA5-121D3C5253D3}"/>
          </ac:spMkLst>
        </pc:spChg>
        <pc:spChg chg="del">
          <ac:chgData name="Tanya Conner-Green" userId="e5a553c7-9f74-4977-aa13-7765d63dcb6f" providerId="ADAL" clId="{CC501747-BBAE-C94D-BD5E-C653F9CD5959}" dt="2022-08-15T17:21:09.452" v="3215" actId="478"/>
          <ac:spMkLst>
            <pc:docMk/>
            <pc:sldMk cId="1874792155" sldId="2147375482"/>
            <ac:spMk id="136" creationId="{B96F04A1-3A4D-63E3-4534-71F559F545E2}"/>
          </ac:spMkLst>
        </pc:spChg>
        <pc:spChg chg="del">
          <ac:chgData name="Tanya Conner-Green" userId="e5a553c7-9f74-4977-aa13-7765d63dcb6f" providerId="ADAL" clId="{CC501747-BBAE-C94D-BD5E-C653F9CD5959}" dt="2022-08-15T17:21:09.452" v="3215" actId="478"/>
          <ac:spMkLst>
            <pc:docMk/>
            <pc:sldMk cId="1874792155" sldId="2147375482"/>
            <ac:spMk id="137" creationId="{9CB4FB3C-D593-D13A-C23D-F84AAD5DCD37}"/>
          </ac:spMkLst>
        </pc:spChg>
        <pc:spChg chg="del">
          <ac:chgData name="Tanya Conner-Green" userId="e5a553c7-9f74-4977-aa13-7765d63dcb6f" providerId="ADAL" clId="{CC501747-BBAE-C94D-BD5E-C653F9CD5959}" dt="2022-08-15T17:21:09.452" v="3215" actId="478"/>
          <ac:spMkLst>
            <pc:docMk/>
            <pc:sldMk cId="1874792155" sldId="2147375482"/>
            <ac:spMk id="138" creationId="{FC7059C0-62E8-E83E-3EAC-EE15B8D487DB}"/>
          </ac:spMkLst>
        </pc:spChg>
        <pc:spChg chg="del">
          <ac:chgData name="Tanya Conner-Green" userId="e5a553c7-9f74-4977-aa13-7765d63dcb6f" providerId="ADAL" clId="{CC501747-BBAE-C94D-BD5E-C653F9CD5959}" dt="2022-08-15T17:21:01.679" v="3214" actId="478"/>
          <ac:spMkLst>
            <pc:docMk/>
            <pc:sldMk cId="1874792155" sldId="2147375482"/>
            <ac:spMk id="139" creationId="{E25CA075-A8CF-7B17-F02E-0F2052111332}"/>
          </ac:spMkLst>
        </pc:spChg>
        <pc:spChg chg="del">
          <ac:chgData name="Tanya Conner-Green" userId="e5a553c7-9f74-4977-aa13-7765d63dcb6f" providerId="ADAL" clId="{CC501747-BBAE-C94D-BD5E-C653F9CD5959}" dt="2022-08-15T17:21:01.679" v="3214" actId="478"/>
          <ac:spMkLst>
            <pc:docMk/>
            <pc:sldMk cId="1874792155" sldId="2147375482"/>
            <ac:spMk id="140" creationId="{77FBA747-591D-6E0C-4492-637E10030E7A}"/>
          </ac:spMkLst>
        </pc:spChg>
        <pc:spChg chg="del">
          <ac:chgData name="Tanya Conner-Green" userId="e5a553c7-9f74-4977-aa13-7765d63dcb6f" providerId="ADAL" clId="{CC501747-BBAE-C94D-BD5E-C653F9CD5959}" dt="2022-08-15T17:21:01.679" v="3214" actId="478"/>
          <ac:spMkLst>
            <pc:docMk/>
            <pc:sldMk cId="1874792155" sldId="2147375482"/>
            <ac:spMk id="141" creationId="{0C4A2AA1-7888-32B9-93BE-1522C6C0A5D8}"/>
          </ac:spMkLst>
        </pc:spChg>
        <pc:spChg chg="del">
          <ac:chgData name="Tanya Conner-Green" userId="e5a553c7-9f74-4977-aa13-7765d63dcb6f" providerId="ADAL" clId="{CC501747-BBAE-C94D-BD5E-C653F9CD5959}" dt="2022-08-15T17:21:01.679" v="3214" actId="478"/>
          <ac:spMkLst>
            <pc:docMk/>
            <pc:sldMk cId="1874792155" sldId="2147375482"/>
            <ac:spMk id="142" creationId="{48B08FC8-7435-781A-3577-5E3EB79D487D}"/>
          </ac:spMkLst>
        </pc:spChg>
        <pc:spChg chg="mod">
          <ac:chgData name="Tanya Conner-Green" userId="e5a553c7-9f74-4977-aa13-7765d63dcb6f" providerId="ADAL" clId="{CC501747-BBAE-C94D-BD5E-C653F9CD5959}" dt="2022-08-15T17:20:38.050" v="3211"/>
          <ac:spMkLst>
            <pc:docMk/>
            <pc:sldMk cId="1874792155" sldId="2147375482"/>
            <ac:spMk id="145" creationId="{94C563D9-1E68-BE2D-10E4-3AC21F29BC0F}"/>
          </ac:spMkLst>
        </pc:spChg>
        <pc:spChg chg="mod">
          <ac:chgData name="Tanya Conner-Green" userId="e5a553c7-9f74-4977-aa13-7765d63dcb6f" providerId="ADAL" clId="{CC501747-BBAE-C94D-BD5E-C653F9CD5959}" dt="2022-08-15T17:20:38.050" v="3211"/>
          <ac:spMkLst>
            <pc:docMk/>
            <pc:sldMk cId="1874792155" sldId="2147375482"/>
            <ac:spMk id="149" creationId="{F41F453E-84D5-79D9-0A8B-740F9CE6B108}"/>
          </ac:spMkLst>
        </pc:spChg>
        <pc:spChg chg="mod">
          <ac:chgData name="Tanya Conner-Green" userId="e5a553c7-9f74-4977-aa13-7765d63dcb6f" providerId="ADAL" clId="{CC501747-BBAE-C94D-BD5E-C653F9CD5959}" dt="2022-08-15T17:22:40.947" v="3232" actId="207"/>
          <ac:spMkLst>
            <pc:docMk/>
            <pc:sldMk cId="1874792155" sldId="2147375482"/>
            <ac:spMk id="154" creationId="{843989E7-8B70-2EF1-5478-D4A4B2155EAB}"/>
          </ac:spMkLst>
        </pc:spChg>
        <pc:spChg chg="mod">
          <ac:chgData name="Tanya Conner-Green" userId="e5a553c7-9f74-4977-aa13-7765d63dcb6f" providerId="ADAL" clId="{CC501747-BBAE-C94D-BD5E-C653F9CD5959}" dt="2022-08-15T17:22:44.122" v="3233" actId="207"/>
          <ac:spMkLst>
            <pc:docMk/>
            <pc:sldMk cId="1874792155" sldId="2147375482"/>
            <ac:spMk id="157" creationId="{FC0423EF-50A4-E3B6-5514-71AF21662C5E}"/>
          </ac:spMkLst>
        </pc:spChg>
        <pc:spChg chg="mod">
          <ac:chgData name="Tanya Conner-Green" userId="e5a553c7-9f74-4977-aa13-7765d63dcb6f" providerId="ADAL" clId="{CC501747-BBAE-C94D-BD5E-C653F9CD5959}" dt="2022-08-15T17:22:47.754" v="3234" actId="207"/>
          <ac:spMkLst>
            <pc:docMk/>
            <pc:sldMk cId="1874792155" sldId="2147375482"/>
            <ac:spMk id="160" creationId="{5C3444EA-70D9-ECDA-BA25-10E1CCABE995}"/>
          </ac:spMkLst>
        </pc:spChg>
        <pc:spChg chg="mod">
          <ac:chgData name="Tanya Conner-Green" userId="e5a553c7-9f74-4977-aa13-7765d63dcb6f" providerId="ADAL" clId="{CC501747-BBAE-C94D-BD5E-C653F9CD5959}" dt="2022-08-15T17:20:38.050" v="3211"/>
          <ac:spMkLst>
            <pc:docMk/>
            <pc:sldMk cId="1874792155" sldId="2147375482"/>
            <ac:spMk id="163" creationId="{E2B0B76A-A491-DF95-FF82-6355F7EE0666}"/>
          </ac:spMkLst>
        </pc:spChg>
        <pc:spChg chg="mod">
          <ac:chgData name="Tanya Conner-Green" userId="e5a553c7-9f74-4977-aa13-7765d63dcb6f" providerId="ADAL" clId="{CC501747-BBAE-C94D-BD5E-C653F9CD5959}" dt="2022-08-15T17:20:38.050" v="3211"/>
          <ac:spMkLst>
            <pc:docMk/>
            <pc:sldMk cId="1874792155" sldId="2147375482"/>
            <ac:spMk id="164" creationId="{1BE43C74-CD9B-88A2-A658-1ED2809718DA}"/>
          </ac:spMkLst>
        </pc:spChg>
        <pc:spChg chg="mod">
          <ac:chgData name="Tanya Conner-Green" userId="e5a553c7-9f74-4977-aa13-7765d63dcb6f" providerId="ADAL" clId="{CC501747-BBAE-C94D-BD5E-C653F9CD5959}" dt="2022-08-15T17:23:15.924" v="3242" actId="207"/>
          <ac:spMkLst>
            <pc:docMk/>
            <pc:sldMk cId="1874792155" sldId="2147375482"/>
            <ac:spMk id="167" creationId="{43EFA79F-D0C7-1775-6892-59E2D15F345B}"/>
          </ac:spMkLst>
        </pc:spChg>
        <pc:spChg chg="mod">
          <ac:chgData name="Tanya Conner-Green" userId="e5a553c7-9f74-4977-aa13-7765d63dcb6f" providerId="ADAL" clId="{CC501747-BBAE-C94D-BD5E-C653F9CD5959}" dt="2022-08-15T17:23:15.924" v="3242" actId="207"/>
          <ac:spMkLst>
            <pc:docMk/>
            <pc:sldMk cId="1874792155" sldId="2147375482"/>
            <ac:spMk id="168" creationId="{A6C88405-CD38-C618-7691-3EC0AF05D056}"/>
          </ac:spMkLst>
        </pc:spChg>
        <pc:spChg chg="mod">
          <ac:chgData name="Tanya Conner-Green" userId="e5a553c7-9f74-4977-aa13-7765d63dcb6f" providerId="ADAL" clId="{CC501747-BBAE-C94D-BD5E-C653F9CD5959}" dt="2022-08-15T17:23:15.924" v="3242" actId="207"/>
          <ac:spMkLst>
            <pc:docMk/>
            <pc:sldMk cId="1874792155" sldId="2147375482"/>
            <ac:spMk id="169" creationId="{E28DE00C-3CA5-BDDC-76B8-ECB66ECEA934}"/>
          </ac:spMkLst>
        </pc:spChg>
        <pc:spChg chg="mod">
          <ac:chgData name="Tanya Conner-Green" userId="e5a553c7-9f74-4977-aa13-7765d63dcb6f" providerId="ADAL" clId="{CC501747-BBAE-C94D-BD5E-C653F9CD5959}" dt="2022-08-15T17:20:38.050" v="3211"/>
          <ac:spMkLst>
            <pc:docMk/>
            <pc:sldMk cId="1874792155" sldId="2147375482"/>
            <ac:spMk id="176" creationId="{8682B042-2EBB-1FDF-39C7-1E0EACA1F4AA}"/>
          </ac:spMkLst>
        </pc:spChg>
        <pc:spChg chg="mod">
          <ac:chgData name="Tanya Conner-Green" userId="e5a553c7-9f74-4977-aa13-7765d63dcb6f" providerId="ADAL" clId="{CC501747-BBAE-C94D-BD5E-C653F9CD5959}" dt="2022-08-15T17:20:38.050" v="3211"/>
          <ac:spMkLst>
            <pc:docMk/>
            <pc:sldMk cId="1874792155" sldId="2147375482"/>
            <ac:spMk id="177" creationId="{D434A7CE-7397-2D30-73DB-880FB2E01BF5}"/>
          </ac:spMkLst>
        </pc:spChg>
        <pc:spChg chg="mod">
          <ac:chgData name="Tanya Conner-Green" userId="e5a553c7-9f74-4977-aa13-7765d63dcb6f" providerId="ADAL" clId="{CC501747-BBAE-C94D-BD5E-C653F9CD5959}" dt="2022-08-15T17:23:06.658" v="3239" actId="207"/>
          <ac:spMkLst>
            <pc:docMk/>
            <pc:sldMk cId="1874792155" sldId="2147375482"/>
            <ac:spMk id="180" creationId="{8B96057A-A576-BD1C-F537-7EC7EF082068}"/>
          </ac:spMkLst>
        </pc:spChg>
        <pc:spChg chg="mod">
          <ac:chgData name="Tanya Conner-Green" userId="e5a553c7-9f74-4977-aa13-7765d63dcb6f" providerId="ADAL" clId="{CC501747-BBAE-C94D-BD5E-C653F9CD5959}" dt="2022-08-15T17:23:06.658" v="3239" actId="207"/>
          <ac:spMkLst>
            <pc:docMk/>
            <pc:sldMk cId="1874792155" sldId="2147375482"/>
            <ac:spMk id="181" creationId="{6CF0B984-9B2D-AC9D-0CE5-BE947DEF40AE}"/>
          </ac:spMkLst>
        </pc:spChg>
        <pc:spChg chg="mod">
          <ac:chgData name="Tanya Conner-Green" userId="e5a553c7-9f74-4977-aa13-7765d63dcb6f" providerId="ADAL" clId="{CC501747-BBAE-C94D-BD5E-C653F9CD5959}" dt="2022-08-15T17:23:06.658" v="3239" actId="207"/>
          <ac:spMkLst>
            <pc:docMk/>
            <pc:sldMk cId="1874792155" sldId="2147375482"/>
            <ac:spMk id="182" creationId="{7FB34B83-74A8-4545-CC55-5A6E660211C9}"/>
          </ac:spMkLst>
        </pc:spChg>
        <pc:spChg chg="mod">
          <ac:chgData name="Tanya Conner-Green" userId="e5a553c7-9f74-4977-aa13-7765d63dcb6f" providerId="ADAL" clId="{CC501747-BBAE-C94D-BD5E-C653F9CD5959}" dt="2022-08-15T17:20:38.050" v="3211"/>
          <ac:spMkLst>
            <pc:docMk/>
            <pc:sldMk cId="1874792155" sldId="2147375482"/>
            <ac:spMk id="183" creationId="{E714F10B-7D45-65A6-F4D0-C889015E4E8D}"/>
          </ac:spMkLst>
        </pc:spChg>
        <pc:spChg chg="mod">
          <ac:chgData name="Tanya Conner-Green" userId="e5a553c7-9f74-4977-aa13-7765d63dcb6f" providerId="ADAL" clId="{CC501747-BBAE-C94D-BD5E-C653F9CD5959}" dt="2022-08-15T17:20:38.050" v="3211"/>
          <ac:spMkLst>
            <pc:docMk/>
            <pc:sldMk cId="1874792155" sldId="2147375482"/>
            <ac:spMk id="184" creationId="{529DEE04-4292-2616-3400-E2D5D40EB7F7}"/>
          </ac:spMkLst>
        </pc:spChg>
        <pc:spChg chg="mod">
          <ac:chgData name="Tanya Conner-Green" userId="e5a553c7-9f74-4977-aa13-7765d63dcb6f" providerId="ADAL" clId="{CC501747-BBAE-C94D-BD5E-C653F9CD5959}" dt="2022-08-15T17:20:38.050" v="3211"/>
          <ac:spMkLst>
            <pc:docMk/>
            <pc:sldMk cId="1874792155" sldId="2147375482"/>
            <ac:spMk id="185" creationId="{2757DF06-FDEF-5391-1CC3-AE0341645882}"/>
          </ac:spMkLst>
        </pc:spChg>
        <pc:spChg chg="mod">
          <ac:chgData name="Tanya Conner-Green" userId="e5a553c7-9f74-4977-aa13-7765d63dcb6f" providerId="ADAL" clId="{CC501747-BBAE-C94D-BD5E-C653F9CD5959}" dt="2022-08-15T17:20:38.050" v="3211"/>
          <ac:spMkLst>
            <pc:docMk/>
            <pc:sldMk cId="1874792155" sldId="2147375482"/>
            <ac:spMk id="186" creationId="{FAD6C467-730D-413E-37E1-A4256701B4E4}"/>
          </ac:spMkLst>
        </pc:spChg>
        <pc:spChg chg="mod">
          <ac:chgData name="Tanya Conner-Green" userId="e5a553c7-9f74-4977-aa13-7765d63dcb6f" providerId="ADAL" clId="{CC501747-BBAE-C94D-BD5E-C653F9CD5959}" dt="2022-08-15T17:20:38.050" v="3211"/>
          <ac:spMkLst>
            <pc:docMk/>
            <pc:sldMk cId="1874792155" sldId="2147375482"/>
            <ac:spMk id="187" creationId="{57AD226D-4D9E-6538-B342-127563BD8502}"/>
          </ac:spMkLst>
        </pc:spChg>
        <pc:spChg chg="mod">
          <ac:chgData name="Tanya Conner-Green" userId="e5a553c7-9f74-4977-aa13-7765d63dcb6f" providerId="ADAL" clId="{CC501747-BBAE-C94D-BD5E-C653F9CD5959}" dt="2022-08-15T17:20:38.050" v="3211"/>
          <ac:spMkLst>
            <pc:docMk/>
            <pc:sldMk cId="1874792155" sldId="2147375482"/>
            <ac:spMk id="188" creationId="{2CBF6E0F-FB2C-FF57-7C64-FFCE673B1DAE}"/>
          </ac:spMkLst>
        </pc:spChg>
        <pc:spChg chg="mod">
          <ac:chgData name="Tanya Conner-Green" userId="e5a553c7-9f74-4977-aa13-7765d63dcb6f" providerId="ADAL" clId="{CC501747-BBAE-C94D-BD5E-C653F9CD5959}" dt="2022-08-15T17:20:38.050" v="3211"/>
          <ac:spMkLst>
            <pc:docMk/>
            <pc:sldMk cId="1874792155" sldId="2147375482"/>
            <ac:spMk id="189" creationId="{31B14D9A-9254-98A8-6875-87A5F2C5E00D}"/>
          </ac:spMkLst>
        </pc:spChg>
        <pc:spChg chg="mod">
          <ac:chgData name="Tanya Conner-Green" userId="e5a553c7-9f74-4977-aa13-7765d63dcb6f" providerId="ADAL" clId="{CC501747-BBAE-C94D-BD5E-C653F9CD5959}" dt="2022-08-15T17:20:38.050" v="3211"/>
          <ac:spMkLst>
            <pc:docMk/>
            <pc:sldMk cId="1874792155" sldId="2147375482"/>
            <ac:spMk id="190" creationId="{ABB42F84-D9D9-A5CD-B1A6-FA22D352A508}"/>
          </ac:spMkLst>
        </pc:spChg>
        <pc:spChg chg="mod">
          <ac:chgData name="Tanya Conner-Green" userId="e5a553c7-9f74-4977-aa13-7765d63dcb6f" providerId="ADAL" clId="{CC501747-BBAE-C94D-BD5E-C653F9CD5959}" dt="2022-08-15T17:20:38.050" v="3211"/>
          <ac:spMkLst>
            <pc:docMk/>
            <pc:sldMk cId="1874792155" sldId="2147375482"/>
            <ac:spMk id="191" creationId="{9FBFAF43-9F6A-910A-3454-5CCD36BA52BA}"/>
          </ac:spMkLst>
        </pc:spChg>
        <pc:spChg chg="mod">
          <ac:chgData name="Tanya Conner-Green" userId="e5a553c7-9f74-4977-aa13-7765d63dcb6f" providerId="ADAL" clId="{CC501747-BBAE-C94D-BD5E-C653F9CD5959}" dt="2022-08-15T17:05:30.628" v="3102"/>
          <ac:spMkLst>
            <pc:docMk/>
            <pc:sldMk cId="1874792155" sldId="2147375482"/>
            <ac:spMk id="5952" creationId="{F61F5E55-5812-6975-1A2B-44DA5299A9B8}"/>
          </ac:spMkLst>
        </pc:spChg>
        <pc:spChg chg="mod">
          <ac:chgData name="Tanya Conner-Green" userId="e5a553c7-9f74-4977-aa13-7765d63dcb6f" providerId="ADAL" clId="{CC501747-BBAE-C94D-BD5E-C653F9CD5959}" dt="2022-08-15T17:05:30.628" v="3102"/>
          <ac:spMkLst>
            <pc:docMk/>
            <pc:sldMk cId="1874792155" sldId="2147375482"/>
            <ac:spMk id="5954" creationId="{EF89CBB4-4CB7-33C4-CA01-EB2466281B39}"/>
          </ac:spMkLst>
        </pc:spChg>
        <pc:spChg chg="mod">
          <ac:chgData name="Tanya Conner-Green" userId="e5a553c7-9f74-4977-aa13-7765d63dcb6f" providerId="ADAL" clId="{CC501747-BBAE-C94D-BD5E-C653F9CD5959}" dt="2022-08-15T17:05:30.628" v="3102"/>
          <ac:spMkLst>
            <pc:docMk/>
            <pc:sldMk cId="1874792155" sldId="2147375482"/>
            <ac:spMk id="5962" creationId="{73277114-CF20-44E1-4BD5-098D808F8644}"/>
          </ac:spMkLst>
        </pc:spChg>
        <pc:spChg chg="mod">
          <ac:chgData name="Tanya Conner-Green" userId="e5a553c7-9f74-4977-aa13-7765d63dcb6f" providerId="ADAL" clId="{CC501747-BBAE-C94D-BD5E-C653F9CD5959}" dt="2022-08-15T17:05:30.628" v="3102"/>
          <ac:spMkLst>
            <pc:docMk/>
            <pc:sldMk cId="1874792155" sldId="2147375482"/>
            <ac:spMk id="5963" creationId="{A1987D64-0564-8E3D-47C6-4513B25414E5}"/>
          </ac:spMkLst>
        </pc:spChg>
        <pc:spChg chg="mod">
          <ac:chgData name="Tanya Conner-Green" userId="e5a553c7-9f74-4977-aa13-7765d63dcb6f" providerId="ADAL" clId="{CC501747-BBAE-C94D-BD5E-C653F9CD5959}" dt="2022-08-15T17:05:30.628" v="3102"/>
          <ac:spMkLst>
            <pc:docMk/>
            <pc:sldMk cId="1874792155" sldId="2147375482"/>
            <ac:spMk id="5964" creationId="{4D11ACAF-FB98-E012-CD0D-16EB060229B4}"/>
          </ac:spMkLst>
        </pc:spChg>
        <pc:spChg chg="mod">
          <ac:chgData name="Tanya Conner-Green" userId="e5a553c7-9f74-4977-aa13-7765d63dcb6f" providerId="ADAL" clId="{CC501747-BBAE-C94D-BD5E-C653F9CD5959}" dt="2022-08-15T17:05:30.628" v="3102"/>
          <ac:spMkLst>
            <pc:docMk/>
            <pc:sldMk cId="1874792155" sldId="2147375482"/>
            <ac:spMk id="5965" creationId="{7336201A-E300-F7C4-F308-CC706D4916F7}"/>
          </ac:spMkLst>
        </pc:spChg>
        <pc:spChg chg="mod">
          <ac:chgData name="Tanya Conner-Green" userId="e5a553c7-9f74-4977-aa13-7765d63dcb6f" providerId="ADAL" clId="{CC501747-BBAE-C94D-BD5E-C653F9CD5959}" dt="2022-08-15T17:05:30.628" v="3102"/>
          <ac:spMkLst>
            <pc:docMk/>
            <pc:sldMk cId="1874792155" sldId="2147375482"/>
            <ac:spMk id="5966" creationId="{E358F359-43CB-F02B-8B0A-72DABE55AAE0}"/>
          </ac:spMkLst>
        </pc:spChg>
        <pc:spChg chg="mod">
          <ac:chgData name="Tanya Conner-Green" userId="e5a553c7-9f74-4977-aa13-7765d63dcb6f" providerId="ADAL" clId="{CC501747-BBAE-C94D-BD5E-C653F9CD5959}" dt="2022-08-15T17:05:30.628" v="3102"/>
          <ac:spMkLst>
            <pc:docMk/>
            <pc:sldMk cId="1874792155" sldId="2147375482"/>
            <ac:spMk id="5967" creationId="{99A474D7-CA42-6399-B841-BDBAEC1554B0}"/>
          </ac:spMkLst>
        </pc:spChg>
        <pc:spChg chg="mod">
          <ac:chgData name="Tanya Conner-Green" userId="e5a553c7-9f74-4977-aa13-7765d63dcb6f" providerId="ADAL" clId="{CC501747-BBAE-C94D-BD5E-C653F9CD5959}" dt="2022-08-15T17:05:30.628" v="3102"/>
          <ac:spMkLst>
            <pc:docMk/>
            <pc:sldMk cId="1874792155" sldId="2147375482"/>
            <ac:spMk id="5968" creationId="{D5A090F4-AFA6-5070-AEC8-6FD89736A16F}"/>
          </ac:spMkLst>
        </pc:spChg>
        <pc:spChg chg="mod">
          <ac:chgData name="Tanya Conner-Green" userId="e5a553c7-9f74-4977-aa13-7765d63dcb6f" providerId="ADAL" clId="{CC501747-BBAE-C94D-BD5E-C653F9CD5959}" dt="2022-08-15T17:05:30.628" v="3102"/>
          <ac:spMkLst>
            <pc:docMk/>
            <pc:sldMk cId="1874792155" sldId="2147375482"/>
            <ac:spMk id="5969" creationId="{F251E95B-F7E6-D061-D161-91CE6041A86B}"/>
          </ac:spMkLst>
        </pc:spChg>
        <pc:spChg chg="mod">
          <ac:chgData name="Tanya Conner-Green" userId="e5a553c7-9f74-4977-aa13-7765d63dcb6f" providerId="ADAL" clId="{CC501747-BBAE-C94D-BD5E-C653F9CD5959}" dt="2022-08-15T17:05:30.628" v="3102"/>
          <ac:spMkLst>
            <pc:docMk/>
            <pc:sldMk cId="1874792155" sldId="2147375482"/>
            <ac:spMk id="5970" creationId="{4C3A3384-90A6-31BF-B225-518AA3608047}"/>
          </ac:spMkLst>
        </pc:spChg>
        <pc:spChg chg="mod">
          <ac:chgData name="Tanya Conner-Green" userId="e5a553c7-9f74-4977-aa13-7765d63dcb6f" providerId="ADAL" clId="{CC501747-BBAE-C94D-BD5E-C653F9CD5959}" dt="2022-08-15T17:05:30.628" v="3102"/>
          <ac:spMkLst>
            <pc:docMk/>
            <pc:sldMk cId="1874792155" sldId="2147375482"/>
            <ac:spMk id="5971" creationId="{7F4AD43C-286B-2683-34AC-2D1EF08DDBB7}"/>
          </ac:spMkLst>
        </pc:spChg>
        <pc:spChg chg="mod">
          <ac:chgData name="Tanya Conner-Green" userId="e5a553c7-9f74-4977-aa13-7765d63dcb6f" providerId="ADAL" clId="{CC501747-BBAE-C94D-BD5E-C653F9CD5959}" dt="2022-08-15T17:05:30.628" v="3102"/>
          <ac:spMkLst>
            <pc:docMk/>
            <pc:sldMk cId="1874792155" sldId="2147375482"/>
            <ac:spMk id="5972" creationId="{382F5D7F-D8B8-066D-455B-ABC85D654998}"/>
          </ac:spMkLst>
        </pc:spChg>
        <pc:spChg chg="mod">
          <ac:chgData name="Tanya Conner-Green" userId="e5a553c7-9f74-4977-aa13-7765d63dcb6f" providerId="ADAL" clId="{CC501747-BBAE-C94D-BD5E-C653F9CD5959}" dt="2022-08-15T17:05:30.628" v="3102"/>
          <ac:spMkLst>
            <pc:docMk/>
            <pc:sldMk cId="1874792155" sldId="2147375482"/>
            <ac:spMk id="5973" creationId="{37EF2576-06FA-2A82-2A53-039A733D6510}"/>
          </ac:spMkLst>
        </pc:spChg>
        <pc:spChg chg="mod">
          <ac:chgData name="Tanya Conner-Green" userId="e5a553c7-9f74-4977-aa13-7765d63dcb6f" providerId="ADAL" clId="{CC501747-BBAE-C94D-BD5E-C653F9CD5959}" dt="2022-08-15T17:05:30.628" v="3102"/>
          <ac:spMkLst>
            <pc:docMk/>
            <pc:sldMk cId="1874792155" sldId="2147375482"/>
            <ac:spMk id="5974" creationId="{6B4C48FE-BA17-FF34-1B98-7DCFFC2E6DBB}"/>
          </ac:spMkLst>
        </pc:spChg>
        <pc:spChg chg="mod">
          <ac:chgData name="Tanya Conner-Green" userId="e5a553c7-9f74-4977-aa13-7765d63dcb6f" providerId="ADAL" clId="{CC501747-BBAE-C94D-BD5E-C653F9CD5959}" dt="2022-08-15T17:05:30.628" v="3102"/>
          <ac:spMkLst>
            <pc:docMk/>
            <pc:sldMk cId="1874792155" sldId="2147375482"/>
            <ac:spMk id="5975" creationId="{7B993A5B-B847-C3E6-7642-C0C030C1F8C0}"/>
          </ac:spMkLst>
        </pc:spChg>
        <pc:spChg chg="mod">
          <ac:chgData name="Tanya Conner-Green" userId="e5a553c7-9f74-4977-aa13-7765d63dcb6f" providerId="ADAL" clId="{CC501747-BBAE-C94D-BD5E-C653F9CD5959}" dt="2022-08-15T17:05:30.628" v="3102"/>
          <ac:spMkLst>
            <pc:docMk/>
            <pc:sldMk cId="1874792155" sldId="2147375482"/>
            <ac:spMk id="5976" creationId="{6E571970-45E9-BF43-1ABF-526B3200E3A2}"/>
          </ac:spMkLst>
        </pc:spChg>
        <pc:spChg chg="mod">
          <ac:chgData name="Tanya Conner-Green" userId="e5a553c7-9f74-4977-aa13-7765d63dcb6f" providerId="ADAL" clId="{CC501747-BBAE-C94D-BD5E-C653F9CD5959}" dt="2022-08-15T17:05:30.628" v="3102"/>
          <ac:spMkLst>
            <pc:docMk/>
            <pc:sldMk cId="1874792155" sldId="2147375482"/>
            <ac:spMk id="5977" creationId="{31FF8800-9C67-67AD-03EE-2EFAB24673ED}"/>
          </ac:spMkLst>
        </pc:spChg>
        <pc:spChg chg="mod">
          <ac:chgData name="Tanya Conner-Green" userId="e5a553c7-9f74-4977-aa13-7765d63dcb6f" providerId="ADAL" clId="{CC501747-BBAE-C94D-BD5E-C653F9CD5959}" dt="2022-08-15T17:05:30.628" v="3102"/>
          <ac:spMkLst>
            <pc:docMk/>
            <pc:sldMk cId="1874792155" sldId="2147375482"/>
            <ac:spMk id="5978" creationId="{CB3928F9-DDF6-8609-A2BF-F4B0D177CBD5}"/>
          </ac:spMkLst>
        </pc:spChg>
        <pc:spChg chg="mod">
          <ac:chgData name="Tanya Conner-Green" userId="e5a553c7-9f74-4977-aa13-7765d63dcb6f" providerId="ADAL" clId="{CC501747-BBAE-C94D-BD5E-C653F9CD5959}" dt="2022-08-15T17:05:30.628" v="3102"/>
          <ac:spMkLst>
            <pc:docMk/>
            <pc:sldMk cId="1874792155" sldId="2147375482"/>
            <ac:spMk id="5979" creationId="{C66E2227-743B-13E4-36F4-508AA4118FE8}"/>
          </ac:spMkLst>
        </pc:spChg>
        <pc:spChg chg="mod">
          <ac:chgData name="Tanya Conner-Green" userId="e5a553c7-9f74-4977-aa13-7765d63dcb6f" providerId="ADAL" clId="{CC501747-BBAE-C94D-BD5E-C653F9CD5959}" dt="2022-08-15T17:05:30.628" v="3102"/>
          <ac:spMkLst>
            <pc:docMk/>
            <pc:sldMk cId="1874792155" sldId="2147375482"/>
            <ac:spMk id="5980" creationId="{6BDB0C7F-A39D-9792-17B5-491186F30CC4}"/>
          </ac:spMkLst>
        </pc:spChg>
        <pc:spChg chg="mod">
          <ac:chgData name="Tanya Conner-Green" userId="e5a553c7-9f74-4977-aa13-7765d63dcb6f" providerId="ADAL" clId="{CC501747-BBAE-C94D-BD5E-C653F9CD5959}" dt="2022-08-15T17:05:30.628" v="3102"/>
          <ac:spMkLst>
            <pc:docMk/>
            <pc:sldMk cId="1874792155" sldId="2147375482"/>
            <ac:spMk id="5981" creationId="{3CA2ED75-5F92-74CE-5A01-B45F208217F4}"/>
          </ac:spMkLst>
        </pc:spChg>
        <pc:spChg chg="mod">
          <ac:chgData name="Tanya Conner-Green" userId="e5a553c7-9f74-4977-aa13-7765d63dcb6f" providerId="ADAL" clId="{CC501747-BBAE-C94D-BD5E-C653F9CD5959}" dt="2022-08-15T17:05:30.628" v="3102"/>
          <ac:spMkLst>
            <pc:docMk/>
            <pc:sldMk cId="1874792155" sldId="2147375482"/>
            <ac:spMk id="5982" creationId="{26F6BF31-CA7A-0AE6-E001-8EDCB04534C2}"/>
          </ac:spMkLst>
        </pc:spChg>
        <pc:spChg chg="mod">
          <ac:chgData name="Tanya Conner-Green" userId="e5a553c7-9f74-4977-aa13-7765d63dcb6f" providerId="ADAL" clId="{CC501747-BBAE-C94D-BD5E-C653F9CD5959}" dt="2022-08-15T17:05:30.628" v="3102"/>
          <ac:spMkLst>
            <pc:docMk/>
            <pc:sldMk cId="1874792155" sldId="2147375482"/>
            <ac:spMk id="5983" creationId="{B057D758-E307-11C5-D18A-9E10BB8D39D3}"/>
          </ac:spMkLst>
        </pc:spChg>
        <pc:spChg chg="mod">
          <ac:chgData name="Tanya Conner-Green" userId="e5a553c7-9f74-4977-aa13-7765d63dcb6f" providerId="ADAL" clId="{CC501747-BBAE-C94D-BD5E-C653F9CD5959}" dt="2022-08-15T17:05:30.628" v="3102"/>
          <ac:spMkLst>
            <pc:docMk/>
            <pc:sldMk cId="1874792155" sldId="2147375482"/>
            <ac:spMk id="5984" creationId="{37916A0E-EFEE-FE58-D487-0FFB229111B5}"/>
          </ac:spMkLst>
        </pc:spChg>
        <pc:spChg chg="mod">
          <ac:chgData name="Tanya Conner-Green" userId="e5a553c7-9f74-4977-aa13-7765d63dcb6f" providerId="ADAL" clId="{CC501747-BBAE-C94D-BD5E-C653F9CD5959}" dt="2022-08-15T17:05:30.628" v="3102"/>
          <ac:spMkLst>
            <pc:docMk/>
            <pc:sldMk cId="1874792155" sldId="2147375482"/>
            <ac:spMk id="5985" creationId="{683D409B-F34B-957E-3C02-4F2345E675D7}"/>
          </ac:spMkLst>
        </pc:spChg>
        <pc:spChg chg="mod">
          <ac:chgData name="Tanya Conner-Green" userId="e5a553c7-9f74-4977-aa13-7765d63dcb6f" providerId="ADAL" clId="{CC501747-BBAE-C94D-BD5E-C653F9CD5959}" dt="2022-08-15T17:05:30.628" v="3102"/>
          <ac:spMkLst>
            <pc:docMk/>
            <pc:sldMk cId="1874792155" sldId="2147375482"/>
            <ac:spMk id="5986" creationId="{8350BD41-96BD-DA34-C61C-E51E93421660}"/>
          </ac:spMkLst>
        </pc:spChg>
        <pc:spChg chg="mod">
          <ac:chgData name="Tanya Conner-Green" userId="e5a553c7-9f74-4977-aa13-7765d63dcb6f" providerId="ADAL" clId="{CC501747-BBAE-C94D-BD5E-C653F9CD5959}" dt="2022-08-15T17:05:30.628" v="3102"/>
          <ac:spMkLst>
            <pc:docMk/>
            <pc:sldMk cId="1874792155" sldId="2147375482"/>
            <ac:spMk id="5987" creationId="{2DFF6D49-2E87-21A3-A362-B03A1D255B81}"/>
          </ac:spMkLst>
        </pc:spChg>
        <pc:spChg chg="mod">
          <ac:chgData name="Tanya Conner-Green" userId="e5a553c7-9f74-4977-aa13-7765d63dcb6f" providerId="ADAL" clId="{CC501747-BBAE-C94D-BD5E-C653F9CD5959}" dt="2022-08-15T17:20:38.050" v="3211"/>
          <ac:spMkLst>
            <pc:docMk/>
            <pc:sldMk cId="1874792155" sldId="2147375482"/>
            <ac:spMk id="5989" creationId="{D5DC4368-54EE-15AA-577D-544757FB57BE}"/>
          </ac:spMkLst>
        </pc:spChg>
        <pc:spChg chg="mod">
          <ac:chgData name="Tanya Conner-Green" userId="e5a553c7-9f74-4977-aa13-7765d63dcb6f" providerId="ADAL" clId="{CC501747-BBAE-C94D-BD5E-C653F9CD5959}" dt="2022-08-15T17:20:38.050" v="3211"/>
          <ac:spMkLst>
            <pc:docMk/>
            <pc:sldMk cId="1874792155" sldId="2147375482"/>
            <ac:spMk id="5990" creationId="{8A92BE94-12A2-0EEB-EFAD-318DEA67AF24}"/>
          </ac:spMkLst>
        </pc:spChg>
        <pc:spChg chg="mod">
          <ac:chgData name="Tanya Conner-Green" userId="e5a553c7-9f74-4977-aa13-7765d63dcb6f" providerId="ADAL" clId="{CC501747-BBAE-C94D-BD5E-C653F9CD5959}" dt="2022-08-15T17:20:38.050" v="3211"/>
          <ac:spMkLst>
            <pc:docMk/>
            <pc:sldMk cId="1874792155" sldId="2147375482"/>
            <ac:spMk id="5991" creationId="{68E6C29B-9C1F-EF05-E0EC-D6DDE4F36B34}"/>
          </ac:spMkLst>
        </pc:spChg>
        <pc:spChg chg="mod">
          <ac:chgData name="Tanya Conner-Green" userId="e5a553c7-9f74-4977-aa13-7765d63dcb6f" providerId="ADAL" clId="{CC501747-BBAE-C94D-BD5E-C653F9CD5959}" dt="2022-08-15T17:20:38.050" v="3211"/>
          <ac:spMkLst>
            <pc:docMk/>
            <pc:sldMk cId="1874792155" sldId="2147375482"/>
            <ac:spMk id="5992" creationId="{14A19929-70F5-6E1D-1516-75CC450322B4}"/>
          </ac:spMkLst>
        </pc:spChg>
        <pc:spChg chg="mod">
          <ac:chgData name="Tanya Conner-Green" userId="e5a553c7-9f74-4977-aa13-7765d63dcb6f" providerId="ADAL" clId="{CC501747-BBAE-C94D-BD5E-C653F9CD5959}" dt="2022-08-15T17:20:38.050" v="3211"/>
          <ac:spMkLst>
            <pc:docMk/>
            <pc:sldMk cId="1874792155" sldId="2147375482"/>
            <ac:spMk id="5996" creationId="{383F8CB1-07B4-64FC-FCCD-161A7FE9B129}"/>
          </ac:spMkLst>
        </pc:spChg>
        <pc:spChg chg="mod">
          <ac:chgData name="Tanya Conner-Green" userId="e5a553c7-9f74-4977-aa13-7765d63dcb6f" providerId="ADAL" clId="{CC501747-BBAE-C94D-BD5E-C653F9CD5959}" dt="2022-08-15T17:20:38.050" v="3211"/>
          <ac:spMkLst>
            <pc:docMk/>
            <pc:sldMk cId="1874792155" sldId="2147375482"/>
            <ac:spMk id="6000" creationId="{051B0A6C-4439-4581-789B-40EBF9983C8D}"/>
          </ac:spMkLst>
        </pc:spChg>
        <pc:spChg chg="mod">
          <ac:chgData name="Tanya Conner-Green" userId="e5a553c7-9f74-4977-aa13-7765d63dcb6f" providerId="ADAL" clId="{CC501747-BBAE-C94D-BD5E-C653F9CD5959}" dt="2022-08-15T17:20:38.050" v="3211"/>
          <ac:spMkLst>
            <pc:docMk/>
            <pc:sldMk cId="1874792155" sldId="2147375482"/>
            <ac:spMk id="6006" creationId="{85926CF7-CD71-FF2A-DFE1-F2AC4684DDBA}"/>
          </ac:spMkLst>
        </pc:spChg>
        <pc:spChg chg="mod">
          <ac:chgData name="Tanya Conner-Green" userId="e5a553c7-9f74-4977-aa13-7765d63dcb6f" providerId="ADAL" clId="{CC501747-BBAE-C94D-BD5E-C653F9CD5959}" dt="2022-08-15T17:20:38.050" v="3211"/>
          <ac:spMkLst>
            <pc:docMk/>
            <pc:sldMk cId="1874792155" sldId="2147375482"/>
            <ac:spMk id="6007" creationId="{AA3ABEE3-3FB6-F389-50D0-C2546620DC9E}"/>
          </ac:spMkLst>
        </pc:spChg>
        <pc:spChg chg="mod">
          <ac:chgData name="Tanya Conner-Green" userId="e5a553c7-9f74-4977-aa13-7765d63dcb6f" providerId="ADAL" clId="{CC501747-BBAE-C94D-BD5E-C653F9CD5959}" dt="2022-08-15T17:20:38.050" v="3211"/>
          <ac:spMkLst>
            <pc:docMk/>
            <pc:sldMk cId="1874792155" sldId="2147375482"/>
            <ac:spMk id="6008" creationId="{621B42EB-315B-0BC3-1CFC-CC6C03B893D4}"/>
          </ac:spMkLst>
        </pc:spChg>
        <pc:spChg chg="mod">
          <ac:chgData name="Tanya Conner-Green" userId="e5a553c7-9f74-4977-aa13-7765d63dcb6f" providerId="ADAL" clId="{CC501747-BBAE-C94D-BD5E-C653F9CD5959}" dt="2022-08-15T17:20:38.050" v="3211"/>
          <ac:spMkLst>
            <pc:docMk/>
            <pc:sldMk cId="1874792155" sldId="2147375482"/>
            <ac:spMk id="6009" creationId="{B9F5E26A-A40F-0292-F0AF-C43768D1A65F}"/>
          </ac:spMkLst>
        </pc:spChg>
        <pc:spChg chg="mod">
          <ac:chgData name="Tanya Conner-Green" userId="e5a553c7-9f74-4977-aa13-7765d63dcb6f" providerId="ADAL" clId="{CC501747-BBAE-C94D-BD5E-C653F9CD5959}" dt="2022-08-15T17:20:38.050" v="3211"/>
          <ac:spMkLst>
            <pc:docMk/>
            <pc:sldMk cId="1874792155" sldId="2147375482"/>
            <ac:spMk id="6010" creationId="{B893EA98-DE08-270B-FB6F-58ACE02CB16C}"/>
          </ac:spMkLst>
        </pc:spChg>
        <pc:spChg chg="mod">
          <ac:chgData name="Tanya Conner-Green" userId="e5a553c7-9f74-4977-aa13-7765d63dcb6f" providerId="ADAL" clId="{CC501747-BBAE-C94D-BD5E-C653F9CD5959}" dt="2022-08-15T17:20:38.050" v="3211"/>
          <ac:spMkLst>
            <pc:docMk/>
            <pc:sldMk cId="1874792155" sldId="2147375482"/>
            <ac:spMk id="6011" creationId="{20044443-3214-6FC2-B02F-E63B695A2BA9}"/>
          </ac:spMkLst>
        </pc:spChg>
        <pc:spChg chg="mod">
          <ac:chgData name="Tanya Conner-Green" userId="e5a553c7-9f74-4977-aa13-7765d63dcb6f" providerId="ADAL" clId="{CC501747-BBAE-C94D-BD5E-C653F9CD5959}" dt="2022-08-15T17:20:38.050" v="3211"/>
          <ac:spMkLst>
            <pc:docMk/>
            <pc:sldMk cId="1874792155" sldId="2147375482"/>
            <ac:spMk id="6012" creationId="{E0094299-49DC-F1AD-80AA-F0D11D52A130}"/>
          </ac:spMkLst>
        </pc:spChg>
        <pc:spChg chg="mod">
          <ac:chgData name="Tanya Conner-Green" userId="e5a553c7-9f74-4977-aa13-7765d63dcb6f" providerId="ADAL" clId="{CC501747-BBAE-C94D-BD5E-C653F9CD5959}" dt="2022-08-15T17:20:38.050" v="3211"/>
          <ac:spMkLst>
            <pc:docMk/>
            <pc:sldMk cId="1874792155" sldId="2147375482"/>
            <ac:spMk id="6013" creationId="{6B1D59FC-1B98-1874-5175-442DD3BA8401}"/>
          </ac:spMkLst>
        </pc:spChg>
        <pc:spChg chg="mod">
          <ac:chgData name="Tanya Conner-Green" userId="e5a553c7-9f74-4977-aa13-7765d63dcb6f" providerId="ADAL" clId="{CC501747-BBAE-C94D-BD5E-C653F9CD5959}" dt="2022-08-15T17:20:38.050" v="3211"/>
          <ac:spMkLst>
            <pc:docMk/>
            <pc:sldMk cId="1874792155" sldId="2147375482"/>
            <ac:spMk id="6014" creationId="{C15D91CF-B585-090A-49A6-B5D46C887F8C}"/>
          </ac:spMkLst>
        </pc:spChg>
        <pc:spChg chg="mod">
          <ac:chgData name="Tanya Conner-Green" userId="e5a553c7-9f74-4977-aa13-7765d63dcb6f" providerId="ADAL" clId="{CC501747-BBAE-C94D-BD5E-C653F9CD5959}" dt="2022-08-15T17:20:38.050" v="3211"/>
          <ac:spMkLst>
            <pc:docMk/>
            <pc:sldMk cId="1874792155" sldId="2147375482"/>
            <ac:spMk id="6017" creationId="{8428F9AA-B88D-BA39-79B7-319281352B87}"/>
          </ac:spMkLst>
        </pc:spChg>
        <pc:spChg chg="mod">
          <ac:chgData name="Tanya Conner-Green" userId="e5a553c7-9f74-4977-aa13-7765d63dcb6f" providerId="ADAL" clId="{CC501747-BBAE-C94D-BD5E-C653F9CD5959}" dt="2022-08-15T17:20:38.050" v="3211"/>
          <ac:spMkLst>
            <pc:docMk/>
            <pc:sldMk cId="1874792155" sldId="2147375482"/>
            <ac:spMk id="6018" creationId="{C7721331-C65A-5D56-4CE0-48757BE1DB9C}"/>
          </ac:spMkLst>
        </pc:spChg>
        <pc:spChg chg="mod">
          <ac:chgData name="Tanya Conner-Green" userId="e5a553c7-9f74-4977-aa13-7765d63dcb6f" providerId="ADAL" clId="{CC501747-BBAE-C94D-BD5E-C653F9CD5959}" dt="2022-08-15T17:20:38.050" v="3211"/>
          <ac:spMkLst>
            <pc:docMk/>
            <pc:sldMk cId="1874792155" sldId="2147375482"/>
            <ac:spMk id="6022" creationId="{7A64D1F0-0E0C-C4F2-9243-9A1B870E478F}"/>
          </ac:spMkLst>
        </pc:spChg>
        <pc:spChg chg="mod">
          <ac:chgData name="Tanya Conner-Green" userId="e5a553c7-9f74-4977-aa13-7765d63dcb6f" providerId="ADAL" clId="{CC501747-BBAE-C94D-BD5E-C653F9CD5959}" dt="2022-08-15T17:20:38.050" v="3211"/>
          <ac:spMkLst>
            <pc:docMk/>
            <pc:sldMk cId="1874792155" sldId="2147375482"/>
            <ac:spMk id="6028" creationId="{4250FCDD-0F94-CC71-06AD-64BFFC543234}"/>
          </ac:spMkLst>
        </pc:spChg>
        <pc:spChg chg="mod">
          <ac:chgData name="Tanya Conner-Green" userId="e5a553c7-9f74-4977-aa13-7765d63dcb6f" providerId="ADAL" clId="{CC501747-BBAE-C94D-BD5E-C653F9CD5959}" dt="2022-08-15T17:20:38.050" v="3211"/>
          <ac:spMkLst>
            <pc:docMk/>
            <pc:sldMk cId="1874792155" sldId="2147375482"/>
            <ac:spMk id="6029" creationId="{673DB78C-B83E-6F20-29EC-CAF2F130DD83}"/>
          </ac:spMkLst>
        </pc:spChg>
        <pc:spChg chg="mod">
          <ac:chgData name="Tanya Conner-Green" userId="e5a553c7-9f74-4977-aa13-7765d63dcb6f" providerId="ADAL" clId="{CC501747-BBAE-C94D-BD5E-C653F9CD5959}" dt="2022-08-15T17:20:38.050" v="3211"/>
          <ac:spMkLst>
            <pc:docMk/>
            <pc:sldMk cId="1874792155" sldId="2147375482"/>
            <ac:spMk id="6030" creationId="{A09D419A-C9D9-4F2D-2302-8D842EE24335}"/>
          </ac:spMkLst>
        </pc:spChg>
        <pc:spChg chg="mod">
          <ac:chgData name="Tanya Conner-Green" userId="e5a553c7-9f74-4977-aa13-7765d63dcb6f" providerId="ADAL" clId="{CC501747-BBAE-C94D-BD5E-C653F9CD5959}" dt="2022-08-15T17:20:38.050" v="3211"/>
          <ac:spMkLst>
            <pc:docMk/>
            <pc:sldMk cId="1874792155" sldId="2147375482"/>
            <ac:spMk id="6031" creationId="{B7010D28-4D8A-5542-C6E1-09BA49FBB9AA}"/>
          </ac:spMkLst>
        </pc:spChg>
        <pc:spChg chg="mod">
          <ac:chgData name="Tanya Conner-Green" userId="e5a553c7-9f74-4977-aa13-7765d63dcb6f" providerId="ADAL" clId="{CC501747-BBAE-C94D-BD5E-C653F9CD5959}" dt="2022-08-15T17:20:38.050" v="3211"/>
          <ac:spMkLst>
            <pc:docMk/>
            <pc:sldMk cId="1874792155" sldId="2147375482"/>
            <ac:spMk id="6032" creationId="{95C37DA2-6FD7-8525-3991-F704E5532481}"/>
          </ac:spMkLst>
        </pc:spChg>
        <pc:spChg chg="mod">
          <ac:chgData name="Tanya Conner-Green" userId="e5a553c7-9f74-4977-aa13-7765d63dcb6f" providerId="ADAL" clId="{CC501747-BBAE-C94D-BD5E-C653F9CD5959}" dt="2022-08-15T17:20:38.050" v="3211"/>
          <ac:spMkLst>
            <pc:docMk/>
            <pc:sldMk cId="1874792155" sldId="2147375482"/>
            <ac:spMk id="6033" creationId="{81F76097-8B05-B52E-2D6E-DBC52E7A4CAE}"/>
          </ac:spMkLst>
        </pc:spChg>
        <pc:spChg chg="mod">
          <ac:chgData name="Tanya Conner-Green" userId="e5a553c7-9f74-4977-aa13-7765d63dcb6f" providerId="ADAL" clId="{CC501747-BBAE-C94D-BD5E-C653F9CD5959}" dt="2022-08-15T17:20:38.050" v="3211"/>
          <ac:spMkLst>
            <pc:docMk/>
            <pc:sldMk cId="1874792155" sldId="2147375482"/>
            <ac:spMk id="6034" creationId="{605CA510-48B1-9F2B-BF6C-C79710676795}"/>
          </ac:spMkLst>
        </pc:spChg>
        <pc:spChg chg="mod">
          <ac:chgData name="Tanya Conner-Green" userId="e5a553c7-9f74-4977-aa13-7765d63dcb6f" providerId="ADAL" clId="{CC501747-BBAE-C94D-BD5E-C653F9CD5959}" dt="2022-08-15T17:20:38.050" v="3211"/>
          <ac:spMkLst>
            <pc:docMk/>
            <pc:sldMk cId="1874792155" sldId="2147375482"/>
            <ac:spMk id="6035" creationId="{1924045C-51DE-F2A9-3A3F-FE3AD4451665}"/>
          </ac:spMkLst>
        </pc:spChg>
        <pc:spChg chg="mod">
          <ac:chgData name="Tanya Conner-Green" userId="e5a553c7-9f74-4977-aa13-7765d63dcb6f" providerId="ADAL" clId="{CC501747-BBAE-C94D-BD5E-C653F9CD5959}" dt="2022-08-15T17:20:38.050" v="3211"/>
          <ac:spMkLst>
            <pc:docMk/>
            <pc:sldMk cId="1874792155" sldId="2147375482"/>
            <ac:spMk id="6036" creationId="{338CFD63-F671-76B6-6C76-C8B91403BA17}"/>
          </ac:spMkLst>
        </pc:spChg>
        <pc:spChg chg="mod">
          <ac:chgData name="Tanya Conner-Green" userId="e5a553c7-9f74-4977-aa13-7765d63dcb6f" providerId="ADAL" clId="{CC501747-BBAE-C94D-BD5E-C653F9CD5959}" dt="2022-08-15T17:20:38.050" v="3211"/>
          <ac:spMkLst>
            <pc:docMk/>
            <pc:sldMk cId="1874792155" sldId="2147375482"/>
            <ac:spMk id="6037" creationId="{E0C35D6D-1BCD-DA21-D184-EBDCBE0CA152}"/>
          </ac:spMkLst>
        </pc:spChg>
        <pc:spChg chg="mod">
          <ac:chgData name="Tanya Conner-Green" userId="e5a553c7-9f74-4977-aa13-7765d63dcb6f" providerId="ADAL" clId="{CC501747-BBAE-C94D-BD5E-C653F9CD5959}" dt="2022-08-15T17:20:38.050" v="3211"/>
          <ac:spMkLst>
            <pc:docMk/>
            <pc:sldMk cId="1874792155" sldId="2147375482"/>
            <ac:spMk id="6038" creationId="{3709FE79-0C6B-9AB6-EB18-D0C2C862F709}"/>
          </ac:spMkLst>
        </pc:spChg>
        <pc:spChg chg="mod">
          <ac:chgData name="Tanya Conner-Green" userId="e5a553c7-9f74-4977-aa13-7765d63dcb6f" providerId="ADAL" clId="{CC501747-BBAE-C94D-BD5E-C653F9CD5959}" dt="2022-08-15T17:20:38.050" v="3211"/>
          <ac:spMkLst>
            <pc:docMk/>
            <pc:sldMk cId="1874792155" sldId="2147375482"/>
            <ac:spMk id="6039" creationId="{52F71E82-28DF-E4F4-8843-894AA1F1D064}"/>
          </ac:spMkLst>
        </pc:spChg>
        <pc:spChg chg="mod">
          <ac:chgData name="Tanya Conner-Green" userId="e5a553c7-9f74-4977-aa13-7765d63dcb6f" providerId="ADAL" clId="{CC501747-BBAE-C94D-BD5E-C653F9CD5959}" dt="2022-08-15T17:20:38.050" v="3211"/>
          <ac:spMkLst>
            <pc:docMk/>
            <pc:sldMk cId="1874792155" sldId="2147375482"/>
            <ac:spMk id="6040" creationId="{138093FB-95E9-B014-145A-CA7ED85BB3F4}"/>
          </ac:spMkLst>
        </pc:spChg>
        <pc:spChg chg="mod">
          <ac:chgData name="Tanya Conner-Green" userId="e5a553c7-9f74-4977-aa13-7765d63dcb6f" providerId="ADAL" clId="{CC501747-BBAE-C94D-BD5E-C653F9CD5959}" dt="2022-08-15T17:20:38.050" v="3211"/>
          <ac:spMkLst>
            <pc:docMk/>
            <pc:sldMk cId="1874792155" sldId="2147375482"/>
            <ac:spMk id="6046" creationId="{97425364-D55F-BEE2-B6B4-DAE561398E8E}"/>
          </ac:spMkLst>
        </pc:spChg>
        <pc:spChg chg="mod">
          <ac:chgData name="Tanya Conner-Green" userId="e5a553c7-9f74-4977-aa13-7765d63dcb6f" providerId="ADAL" clId="{CC501747-BBAE-C94D-BD5E-C653F9CD5959}" dt="2022-08-15T17:20:38.050" v="3211"/>
          <ac:spMkLst>
            <pc:docMk/>
            <pc:sldMk cId="1874792155" sldId="2147375482"/>
            <ac:spMk id="6047" creationId="{337EA482-F647-603D-0427-91878B36D982}"/>
          </ac:spMkLst>
        </pc:spChg>
        <pc:spChg chg="mod">
          <ac:chgData name="Tanya Conner-Green" userId="e5a553c7-9f74-4977-aa13-7765d63dcb6f" providerId="ADAL" clId="{CC501747-BBAE-C94D-BD5E-C653F9CD5959}" dt="2022-08-15T17:20:38.050" v="3211"/>
          <ac:spMkLst>
            <pc:docMk/>
            <pc:sldMk cId="1874792155" sldId="2147375482"/>
            <ac:spMk id="6048" creationId="{0C2E6F80-FB46-241D-1371-255A458BBF69}"/>
          </ac:spMkLst>
        </pc:spChg>
        <pc:spChg chg="mod">
          <ac:chgData name="Tanya Conner-Green" userId="e5a553c7-9f74-4977-aa13-7765d63dcb6f" providerId="ADAL" clId="{CC501747-BBAE-C94D-BD5E-C653F9CD5959}" dt="2022-08-15T17:20:38.050" v="3211"/>
          <ac:spMkLst>
            <pc:docMk/>
            <pc:sldMk cId="1874792155" sldId="2147375482"/>
            <ac:spMk id="6049" creationId="{BD931A9B-5A62-07FF-72FE-51F6952D4997}"/>
          </ac:spMkLst>
        </pc:spChg>
        <pc:spChg chg="mod">
          <ac:chgData name="Tanya Conner-Green" userId="e5a553c7-9f74-4977-aa13-7765d63dcb6f" providerId="ADAL" clId="{CC501747-BBAE-C94D-BD5E-C653F9CD5959}" dt="2022-08-15T17:20:38.050" v="3211"/>
          <ac:spMkLst>
            <pc:docMk/>
            <pc:sldMk cId="1874792155" sldId="2147375482"/>
            <ac:spMk id="6050" creationId="{532018D7-2318-3828-19A7-1722D0B71880}"/>
          </ac:spMkLst>
        </pc:spChg>
        <pc:spChg chg="mod">
          <ac:chgData name="Tanya Conner-Green" userId="e5a553c7-9f74-4977-aa13-7765d63dcb6f" providerId="ADAL" clId="{CC501747-BBAE-C94D-BD5E-C653F9CD5959}" dt="2022-08-15T17:20:38.050" v="3211"/>
          <ac:spMkLst>
            <pc:docMk/>
            <pc:sldMk cId="1874792155" sldId="2147375482"/>
            <ac:spMk id="6051" creationId="{FA4A39C5-74A4-85F1-1EDF-6480427B2A6C}"/>
          </ac:spMkLst>
        </pc:spChg>
        <pc:spChg chg="mod">
          <ac:chgData name="Tanya Conner-Green" userId="e5a553c7-9f74-4977-aa13-7765d63dcb6f" providerId="ADAL" clId="{CC501747-BBAE-C94D-BD5E-C653F9CD5959}" dt="2022-08-15T17:20:38.050" v="3211"/>
          <ac:spMkLst>
            <pc:docMk/>
            <pc:sldMk cId="1874792155" sldId="2147375482"/>
            <ac:spMk id="6052" creationId="{270B6863-458C-66CB-776E-C74B10E40FCB}"/>
          </ac:spMkLst>
        </pc:spChg>
        <pc:spChg chg="mod">
          <ac:chgData name="Tanya Conner-Green" userId="e5a553c7-9f74-4977-aa13-7765d63dcb6f" providerId="ADAL" clId="{CC501747-BBAE-C94D-BD5E-C653F9CD5959}" dt="2022-08-15T17:20:38.050" v="3211"/>
          <ac:spMkLst>
            <pc:docMk/>
            <pc:sldMk cId="1874792155" sldId="2147375482"/>
            <ac:spMk id="6053" creationId="{48E07645-6382-4134-3F96-F8497797FC86}"/>
          </ac:spMkLst>
        </pc:spChg>
        <pc:spChg chg="mod">
          <ac:chgData name="Tanya Conner-Green" userId="e5a553c7-9f74-4977-aa13-7765d63dcb6f" providerId="ADAL" clId="{CC501747-BBAE-C94D-BD5E-C653F9CD5959}" dt="2022-08-15T17:20:38.050" v="3211"/>
          <ac:spMkLst>
            <pc:docMk/>
            <pc:sldMk cId="1874792155" sldId="2147375482"/>
            <ac:spMk id="6054" creationId="{491441BF-CEB4-D306-81F0-3A13445A77A0}"/>
          </ac:spMkLst>
        </pc:spChg>
        <pc:spChg chg="mod">
          <ac:chgData name="Tanya Conner-Green" userId="e5a553c7-9f74-4977-aa13-7765d63dcb6f" providerId="ADAL" clId="{CC501747-BBAE-C94D-BD5E-C653F9CD5959}" dt="2022-08-15T17:20:38.050" v="3211"/>
          <ac:spMkLst>
            <pc:docMk/>
            <pc:sldMk cId="1874792155" sldId="2147375482"/>
            <ac:spMk id="6055" creationId="{77F5F988-CCC2-9EA6-B16C-203FBAD46FEB}"/>
          </ac:spMkLst>
        </pc:spChg>
        <pc:spChg chg="mod">
          <ac:chgData name="Tanya Conner-Green" userId="e5a553c7-9f74-4977-aa13-7765d63dcb6f" providerId="ADAL" clId="{CC501747-BBAE-C94D-BD5E-C653F9CD5959}" dt="2022-08-15T17:20:38.050" v="3211"/>
          <ac:spMkLst>
            <pc:docMk/>
            <pc:sldMk cId="1874792155" sldId="2147375482"/>
            <ac:spMk id="6056" creationId="{CECCD1EA-935F-1BBC-16A6-05C3AA2DA18A}"/>
          </ac:spMkLst>
        </pc:spChg>
        <pc:spChg chg="mod">
          <ac:chgData name="Tanya Conner-Green" userId="e5a553c7-9f74-4977-aa13-7765d63dcb6f" providerId="ADAL" clId="{CC501747-BBAE-C94D-BD5E-C653F9CD5959}" dt="2022-08-15T17:20:38.050" v="3211"/>
          <ac:spMkLst>
            <pc:docMk/>
            <pc:sldMk cId="1874792155" sldId="2147375482"/>
            <ac:spMk id="6057" creationId="{841EF6DE-5ECC-57C2-43C2-3430288237E4}"/>
          </ac:spMkLst>
        </pc:spChg>
        <pc:grpChg chg="add mod">
          <ac:chgData name="Tanya Conner-Green" userId="e5a553c7-9f74-4977-aa13-7765d63dcb6f" providerId="ADAL" clId="{CC501747-BBAE-C94D-BD5E-C653F9CD5959}" dt="2022-08-15T17:05:41.388" v="3104" actId="167"/>
          <ac:grpSpMkLst>
            <pc:docMk/>
            <pc:sldMk cId="1874792155" sldId="2147375482"/>
            <ac:grpSpMk id="2" creationId="{C389A5B2-C35F-4229-7DC8-D36830292420}"/>
          </ac:grpSpMkLst>
        </pc:grpChg>
        <pc:grpChg chg="mod">
          <ac:chgData name="Tanya Conner-Green" userId="e5a553c7-9f74-4977-aa13-7765d63dcb6f" providerId="ADAL" clId="{CC501747-BBAE-C94D-BD5E-C653F9CD5959}" dt="2022-08-15T17:05:30.628" v="3102"/>
          <ac:grpSpMkLst>
            <pc:docMk/>
            <pc:sldMk cId="1874792155" sldId="2147375482"/>
            <ac:grpSpMk id="3" creationId="{7D5B3475-8AF0-70EE-20FB-75D48FBE1156}"/>
          </ac:grpSpMkLst>
        </pc:grpChg>
        <pc:grpChg chg="mod">
          <ac:chgData name="Tanya Conner-Green" userId="e5a553c7-9f74-4977-aa13-7765d63dcb6f" providerId="ADAL" clId="{CC501747-BBAE-C94D-BD5E-C653F9CD5959}" dt="2022-08-15T17:05:30.628" v="3102"/>
          <ac:grpSpMkLst>
            <pc:docMk/>
            <pc:sldMk cId="1874792155" sldId="2147375482"/>
            <ac:grpSpMk id="4" creationId="{6B9917C9-633E-71A3-44DB-FA1B0A4D7F27}"/>
          </ac:grpSpMkLst>
        </pc:grpChg>
        <pc:grpChg chg="mod">
          <ac:chgData name="Tanya Conner-Green" userId="e5a553c7-9f74-4977-aa13-7765d63dcb6f" providerId="ADAL" clId="{CC501747-BBAE-C94D-BD5E-C653F9CD5959}" dt="2022-08-15T17:05:30.628" v="3102"/>
          <ac:grpSpMkLst>
            <pc:docMk/>
            <pc:sldMk cId="1874792155" sldId="2147375482"/>
            <ac:grpSpMk id="5" creationId="{C62B1F2B-81E6-2999-F3EE-B3D2E1D0EC51}"/>
          </ac:grpSpMkLst>
        </pc:grpChg>
        <pc:grpChg chg="mod">
          <ac:chgData name="Tanya Conner-Green" userId="e5a553c7-9f74-4977-aa13-7765d63dcb6f" providerId="ADAL" clId="{CC501747-BBAE-C94D-BD5E-C653F9CD5959}" dt="2022-08-15T17:05:30.628" v="3102"/>
          <ac:grpSpMkLst>
            <pc:docMk/>
            <pc:sldMk cId="1874792155" sldId="2147375482"/>
            <ac:grpSpMk id="7" creationId="{27D2D8FD-AC38-0E0E-25D1-AC062DECBE0A}"/>
          </ac:grpSpMkLst>
        </pc:grpChg>
        <pc:grpChg chg="mod">
          <ac:chgData name="Tanya Conner-Green" userId="e5a553c7-9f74-4977-aa13-7765d63dcb6f" providerId="ADAL" clId="{CC501747-BBAE-C94D-BD5E-C653F9CD5959}" dt="2022-08-15T17:05:30.628" v="3102"/>
          <ac:grpSpMkLst>
            <pc:docMk/>
            <pc:sldMk cId="1874792155" sldId="2147375482"/>
            <ac:grpSpMk id="11" creationId="{ACDC0130-7AE4-7F73-B6CC-DE18B7E0C20D}"/>
          </ac:grpSpMkLst>
        </pc:grpChg>
        <pc:grpChg chg="mod">
          <ac:chgData name="Tanya Conner-Green" userId="e5a553c7-9f74-4977-aa13-7765d63dcb6f" providerId="ADAL" clId="{CC501747-BBAE-C94D-BD5E-C653F9CD5959}" dt="2022-08-15T17:05:30.628" v="3102"/>
          <ac:grpSpMkLst>
            <pc:docMk/>
            <pc:sldMk cId="1874792155" sldId="2147375482"/>
            <ac:grpSpMk id="13" creationId="{7BED1C57-317C-3FD4-5B53-7BA04B224CB0}"/>
          </ac:grpSpMkLst>
        </pc:grpChg>
        <pc:grpChg chg="mod">
          <ac:chgData name="Tanya Conner-Green" userId="e5a553c7-9f74-4977-aa13-7765d63dcb6f" providerId="ADAL" clId="{CC501747-BBAE-C94D-BD5E-C653F9CD5959}" dt="2022-08-15T17:05:30.628" v="3102"/>
          <ac:grpSpMkLst>
            <pc:docMk/>
            <pc:sldMk cId="1874792155" sldId="2147375482"/>
            <ac:grpSpMk id="14" creationId="{65BF0922-997B-B1A2-8E34-0D6207D54B13}"/>
          </ac:grpSpMkLst>
        </pc:grpChg>
        <pc:grpChg chg="mod">
          <ac:chgData name="Tanya Conner-Green" userId="e5a553c7-9f74-4977-aa13-7765d63dcb6f" providerId="ADAL" clId="{CC501747-BBAE-C94D-BD5E-C653F9CD5959}" dt="2022-08-15T17:05:30.628" v="3102"/>
          <ac:grpSpMkLst>
            <pc:docMk/>
            <pc:sldMk cId="1874792155" sldId="2147375482"/>
            <ac:grpSpMk id="15" creationId="{834D05D4-7D94-A02F-E688-FFAE3E70A0BB}"/>
          </ac:grpSpMkLst>
        </pc:grpChg>
        <pc:grpChg chg="mod">
          <ac:chgData name="Tanya Conner-Green" userId="e5a553c7-9f74-4977-aa13-7765d63dcb6f" providerId="ADAL" clId="{CC501747-BBAE-C94D-BD5E-C653F9CD5959}" dt="2022-08-15T17:21:40.353" v="3218" actId="207"/>
          <ac:grpSpMkLst>
            <pc:docMk/>
            <pc:sldMk cId="1874792155" sldId="2147375482"/>
            <ac:grpSpMk id="16" creationId="{254DDC84-BF71-72C4-BB3F-0645395E8335}"/>
          </ac:grpSpMkLst>
        </pc:grpChg>
        <pc:grpChg chg="mod">
          <ac:chgData name="Tanya Conner-Green" userId="e5a553c7-9f74-4977-aa13-7765d63dcb6f" providerId="ADAL" clId="{CC501747-BBAE-C94D-BD5E-C653F9CD5959}" dt="2022-08-15T17:21:40.353" v="3218" actId="207"/>
          <ac:grpSpMkLst>
            <pc:docMk/>
            <pc:sldMk cId="1874792155" sldId="2147375482"/>
            <ac:grpSpMk id="17" creationId="{90ACF6D8-25EB-1EA2-A5E4-6B489E48B0CA}"/>
          </ac:grpSpMkLst>
        </pc:grpChg>
        <pc:grpChg chg="mod">
          <ac:chgData name="Tanya Conner-Green" userId="e5a553c7-9f74-4977-aa13-7765d63dcb6f" providerId="ADAL" clId="{CC501747-BBAE-C94D-BD5E-C653F9CD5959}" dt="2022-08-15T17:21:40.353" v="3218" actId="207"/>
          <ac:grpSpMkLst>
            <pc:docMk/>
            <pc:sldMk cId="1874792155" sldId="2147375482"/>
            <ac:grpSpMk id="21" creationId="{CE4EE398-3804-E99A-66E9-38FB43F12733}"/>
          </ac:grpSpMkLst>
        </pc:grpChg>
        <pc:grpChg chg="mod">
          <ac:chgData name="Tanya Conner-Green" userId="e5a553c7-9f74-4977-aa13-7765d63dcb6f" providerId="ADAL" clId="{CC501747-BBAE-C94D-BD5E-C653F9CD5959}" dt="2022-08-15T17:21:40.353" v="3218" actId="207"/>
          <ac:grpSpMkLst>
            <pc:docMk/>
            <pc:sldMk cId="1874792155" sldId="2147375482"/>
            <ac:grpSpMk id="22" creationId="{B75316AE-7E17-5870-A41F-78F8EF13A2FD}"/>
          </ac:grpSpMkLst>
        </pc:grpChg>
        <pc:grpChg chg="mod">
          <ac:chgData name="Tanya Conner-Green" userId="e5a553c7-9f74-4977-aa13-7765d63dcb6f" providerId="ADAL" clId="{CC501747-BBAE-C94D-BD5E-C653F9CD5959}" dt="2022-08-15T17:21:40.353" v="3218" actId="207"/>
          <ac:grpSpMkLst>
            <pc:docMk/>
            <pc:sldMk cId="1874792155" sldId="2147375482"/>
            <ac:grpSpMk id="27" creationId="{59E47935-5FFB-75AA-40D7-550755CF63A1}"/>
          </ac:grpSpMkLst>
        </pc:grpChg>
        <pc:grpChg chg="mod">
          <ac:chgData name="Tanya Conner-Green" userId="e5a553c7-9f74-4977-aa13-7765d63dcb6f" providerId="ADAL" clId="{CC501747-BBAE-C94D-BD5E-C653F9CD5959}" dt="2022-08-15T17:21:40.353" v="3218" actId="207"/>
          <ac:grpSpMkLst>
            <pc:docMk/>
            <pc:sldMk cId="1874792155" sldId="2147375482"/>
            <ac:grpSpMk id="28" creationId="{A413657F-F0BD-D977-7796-DF5C3070E724}"/>
          </ac:grpSpMkLst>
        </pc:grpChg>
        <pc:grpChg chg="mod">
          <ac:chgData name="Tanya Conner-Green" userId="e5a553c7-9f74-4977-aa13-7765d63dcb6f" providerId="ADAL" clId="{CC501747-BBAE-C94D-BD5E-C653F9CD5959}" dt="2022-08-15T17:21:40.353" v="3218" actId="207"/>
          <ac:grpSpMkLst>
            <pc:docMk/>
            <pc:sldMk cId="1874792155" sldId="2147375482"/>
            <ac:grpSpMk id="33" creationId="{E77C1C8F-A991-AABD-0CE7-4119641DA6F7}"/>
          </ac:grpSpMkLst>
        </pc:grpChg>
        <pc:grpChg chg="mod">
          <ac:chgData name="Tanya Conner-Green" userId="e5a553c7-9f74-4977-aa13-7765d63dcb6f" providerId="ADAL" clId="{CC501747-BBAE-C94D-BD5E-C653F9CD5959}" dt="2022-08-15T17:21:40.353" v="3218" actId="207"/>
          <ac:grpSpMkLst>
            <pc:docMk/>
            <pc:sldMk cId="1874792155" sldId="2147375482"/>
            <ac:grpSpMk id="34" creationId="{4CD38751-963D-A430-6F5F-B9D3F0772AAA}"/>
          </ac:grpSpMkLst>
        </pc:grpChg>
        <pc:grpChg chg="mod">
          <ac:chgData name="Tanya Conner-Green" userId="e5a553c7-9f74-4977-aa13-7765d63dcb6f" providerId="ADAL" clId="{CC501747-BBAE-C94D-BD5E-C653F9CD5959}" dt="2022-08-15T17:05:30.628" v="3102"/>
          <ac:grpSpMkLst>
            <pc:docMk/>
            <pc:sldMk cId="1874792155" sldId="2147375482"/>
            <ac:grpSpMk id="38" creationId="{9BDA68E9-5CAF-0531-7B43-634EB814C122}"/>
          </ac:grpSpMkLst>
        </pc:grpChg>
        <pc:grpChg chg="mod">
          <ac:chgData name="Tanya Conner-Green" userId="e5a553c7-9f74-4977-aa13-7765d63dcb6f" providerId="ADAL" clId="{CC501747-BBAE-C94D-BD5E-C653F9CD5959}" dt="2022-08-15T17:05:30.628" v="3102"/>
          <ac:grpSpMkLst>
            <pc:docMk/>
            <pc:sldMk cId="1874792155" sldId="2147375482"/>
            <ac:grpSpMk id="46" creationId="{AFBC896D-1EF3-D89C-3DC4-D2944F7CDFD6}"/>
          </ac:grpSpMkLst>
        </pc:grpChg>
        <pc:grpChg chg="mod">
          <ac:chgData name="Tanya Conner-Green" userId="e5a553c7-9f74-4977-aa13-7765d63dcb6f" providerId="ADAL" clId="{CC501747-BBAE-C94D-BD5E-C653F9CD5959}" dt="2022-08-15T17:20:38.050" v="3211"/>
          <ac:grpSpMkLst>
            <pc:docMk/>
            <pc:sldMk cId="1874792155" sldId="2147375482"/>
            <ac:grpSpMk id="170" creationId="{08F851D9-B06C-89E1-C8B0-365DE976E611}"/>
          </ac:grpSpMkLst>
        </pc:grpChg>
        <pc:grpChg chg="mod">
          <ac:chgData name="Tanya Conner-Green" userId="e5a553c7-9f74-4977-aa13-7765d63dcb6f" providerId="ADAL" clId="{CC501747-BBAE-C94D-BD5E-C653F9CD5959}" dt="2022-08-15T17:20:38.050" v="3211"/>
          <ac:grpSpMkLst>
            <pc:docMk/>
            <pc:sldMk cId="1874792155" sldId="2147375482"/>
            <ac:grpSpMk id="171" creationId="{BC9A4BD8-C10A-93BF-1AF7-CB7D7709CE99}"/>
          </ac:grpSpMkLst>
        </pc:grpChg>
        <pc:grpChg chg="mod">
          <ac:chgData name="Tanya Conner-Green" userId="e5a553c7-9f74-4977-aa13-7765d63dcb6f" providerId="ADAL" clId="{CC501747-BBAE-C94D-BD5E-C653F9CD5959}" dt="2022-08-15T17:20:38.050" v="3211"/>
          <ac:grpSpMkLst>
            <pc:docMk/>
            <pc:sldMk cId="1874792155" sldId="2147375482"/>
            <ac:grpSpMk id="173" creationId="{FB3980CC-7280-8C62-83DD-DBBE48533B44}"/>
          </ac:grpSpMkLst>
        </pc:grpChg>
        <pc:grpChg chg="mod">
          <ac:chgData name="Tanya Conner-Green" userId="e5a553c7-9f74-4977-aa13-7765d63dcb6f" providerId="ADAL" clId="{CC501747-BBAE-C94D-BD5E-C653F9CD5959}" dt="2022-08-15T17:20:38.050" v="3211"/>
          <ac:grpSpMkLst>
            <pc:docMk/>
            <pc:sldMk cId="1874792155" sldId="2147375482"/>
            <ac:grpSpMk id="174" creationId="{3BDE7D4A-A36B-3EAB-B872-94C63B7FCB13}"/>
          </ac:grpSpMkLst>
        </pc:grpChg>
        <pc:grpChg chg="mod">
          <ac:chgData name="Tanya Conner-Green" userId="e5a553c7-9f74-4977-aa13-7765d63dcb6f" providerId="ADAL" clId="{CC501747-BBAE-C94D-BD5E-C653F9CD5959}" dt="2022-08-15T17:20:38.050" v="3211"/>
          <ac:grpSpMkLst>
            <pc:docMk/>
            <pc:sldMk cId="1874792155" sldId="2147375482"/>
            <ac:grpSpMk id="175" creationId="{742A9DCF-587A-14A3-9C36-2B5C6B662A89}"/>
          </ac:grpSpMkLst>
        </pc:grpChg>
        <pc:grpChg chg="mod">
          <ac:chgData name="Tanya Conner-Green" userId="e5a553c7-9f74-4977-aa13-7765d63dcb6f" providerId="ADAL" clId="{CC501747-BBAE-C94D-BD5E-C653F9CD5959}" dt="2022-08-15T17:05:30.628" v="3102"/>
          <ac:grpSpMkLst>
            <pc:docMk/>
            <pc:sldMk cId="1874792155" sldId="2147375482"/>
            <ac:grpSpMk id="5953" creationId="{9684B02F-C817-F63F-DA8D-9FADB86C8A2E}"/>
          </ac:grpSpMkLst>
        </pc:grpChg>
        <pc:grpChg chg="mod">
          <ac:chgData name="Tanya Conner-Green" userId="e5a553c7-9f74-4977-aa13-7765d63dcb6f" providerId="ADAL" clId="{CC501747-BBAE-C94D-BD5E-C653F9CD5959}" dt="2022-08-15T17:05:30.628" v="3102"/>
          <ac:grpSpMkLst>
            <pc:docMk/>
            <pc:sldMk cId="1874792155" sldId="2147375482"/>
            <ac:grpSpMk id="5955" creationId="{D7840F94-812D-1419-C674-CB390CC82994}"/>
          </ac:grpSpMkLst>
        </pc:grpChg>
        <pc:grpChg chg="mod">
          <ac:chgData name="Tanya Conner-Green" userId="e5a553c7-9f74-4977-aa13-7765d63dcb6f" providerId="ADAL" clId="{CC501747-BBAE-C94D-BD5E-C653F9CD5959}" dt="2022-08-15T17:05:30.628" v="3102"/>
          <ac:grpSpMkLst>
            <pc:docMk/>
            <pc:sldMk cId="1874792155" sldId="2147375482"/>
            <ac:grpSpMk id="5956" creationId="{8C7C30AD-4158-DA37-05D6-917F61F879E7}"/>
          </ac:grpSpMkLst>
        </pc:grpChg>
        <pc:grpChg chg="mod">
          <ac:chgData name="Tanya Conner-Green" userId="e5a553c7-9f74-4977-aa13-7765d63dcb6f" providerId="ADAL" clId="{CC501747-BBAE-C94D-BD5E-C653F9CD5959}" dt="2022-08-15T17:05:30.628" v="3102"/>
          <ac:grpSpMkLst>
            <pc:docMk/>
            <pc:sldMk cId="1874792155" sldId="2147375482"/>
            <ac:grpSpMk id="5957" creationId="{039D466A-EFC9-AD90-13C7-BFED1B2E6977}"/>
          </ac:grpSpMkLst>
        </pc:grpChg>
        <pc:grpChg chg="mod">
          <ac:chgData name="Tanya Conner-Green" userId="e5a553c7-9f74-4977-aa13-7765d63dcb6f" providerId="ADAL" clId="{CC501747-BBAE-C94D-BD5E-C653F9CD5959}" dt="2022-08-15T17:05:30.628" v="3102"/>
          <ac:grpSpMkLst>
            <pc:docMk/>
            <pc:sldMk cId="1874792155" sldId="2147375482"/>
            <ac:grpSpMk id="5958" creationId="{FDDFE906-C8CB-F80F-738E-3CFAE9D78F0A}"/>
          </ac:grpSpMkLst>
        </pc:grpChg>
        <pc:grpChg chg="mod">
          <ac:chgData name="Tanya Conner-Green" userId="e5a553c7-9f74-4977-aa13-7765d63dcb6f" providerId="ADAL" clId="{CC501747-BBAE-C94D-BD5E-C653F9CD5959}" dt="2022-08-15T17:05:30.628" v="3102"/>
          <ac:grpSpMkLst>
            <pc:docMk/>
            <pc:sldMk cId="1874792155" sldId="2147375482"/>
            <ac:grpSpMk id="5959" creationId="{51B00A61-0F64-E13A-9AED-286ED0048C73}"/>
          </ac:grpSpMkLst>
        </pc:grpChg>
        <pc:grpChg chg="mod">
          <ac:chgData name="Tanya Conner-Green" userId="e5a553c7-9f74-4977-aa13-7765d63dcb6f" providerId="ADAL" clId="{CC501747-BBAE-C94D-BD5E-C653F9CD5959}" dt="2022-08-15T17:05:30.628" v="3102"/>
          <ac:grpSpMkLst>
            <pc:docMk/>
            <pc:sldMk cId="1874792155" sldId="2147375482"/>
            <ac:grpSpMk id="5960" creationId="{D061BC32-CA6D-0546-5152-1717AD6C59F3}"/>
          </ac:grpSpMkLst>
        </pc:grpChg>
        <pc:grpChg chg="mod">
          <ac:chgData name="Tanya Conner-Green" userId="e5a553c7-9f74-4977-aa13-7765d63dcb6f" providerId="ADAL" clId="{CC501747-BBAE-C94D-BD5E-C653F9CD5959}" dt="2022-08-15T17:05:30.628" v="3102"/>
          <ac:grpSpMkLst>
            <pc:docMk/>
            <pc:sldMk cId="1874792155" sldId="2147375482"/>
            <ac:grpSpMk id="5961" creationId="{291EFDF7-AAA4-141E-3AF8-970A80644A47}"/>
          </ac:grpSpMkLst>
        </pc:grpChg>
        <pc:grpChg chg="add mod">
          <ac:chgData name="Tanya Conner-Green" userId="e5a553c7-9f74-4977-aa13-7765d63dcb6f" providerId="ADAL" clId="{CC501747-BBAE-C94D-BD5E-C653F9CD5959}" dt="2022-08-15T17:20:51.929" v="3213" actId="167"/>
          <ac:grpSpMkLst>
            <pc:docMk/>
            <pc:sldMk cId="1874792155" sldId="2147375482"/>
            <ac:grpSpMk id="5988" creationId="{F8AEB841-108D-2A78-9849-104A6138E4B1}"/>
          </ac:grpSpMkLst>
        </pc:grpChg>
        <pc:grpChg chg="mod">
          <ac:chgData name="Tanya Conner-Green" userId="e5a553c7-9f74-4977-aa13-7765d63dcb6f" providerId="ADAL" clId="{CC501747-BBAE-C94D-BD5E-C653F9CD5959}" dt="2022-08-15T17:20:38.050" v="3211"/>
          <ac:grpSpMkLst>
            <pc:docMk/>
            <pc:sldMk cId="1874792155" sldId="2147375482"/>
            <ac:grpSpMk id="5993" creationId="{94D30D3D-A4A9-66E8-C68B-B93E467F5D3B}"/>
          </ac:grpSpMkLst>
        </pc:grpChg>
        <pc:grpChg chg="mod">
          <ac:chgData name="Tanya Conner-Green" userId="e5a553c7-9f74-4977-aa13-7765d63dcb6f" providerId="ADAL" clId="{CC501747-BBAE-C94D-BD5E-C653F9CD5959}" dt="2022-08-15T17:20:38.050" v="3211"/>
          <ac:grpSpMkLst>
            <pc:docMk/>
            <pc:sldMk cId="1874792155" sldId="2147375482"/>
            <ac:grpSpMk id="5994" creationId="{2AA6C552-FB4E-AE9A-B0F4-F4E420F58DC5}"/>
          </ac:grpSpMkLst>
        </pc:grpChg>
        <pc:grpChg chg="mod">
          <ac:chgData name="Tanya Conner-Green" userId="e5a553c7-9f74-4977-aa13-7765d63dcb6f" providerId="ADAL" clId="{CC501747-BBAE-C94D-BD5E-C653F9CD5959}" dt="2022-08-15T17:20:38.050" v="3211"/>
          <ac:grpSpMkLst>
            <pc:docMk/>
            <pc:sldMk cId="1874792155" sldId="2147375482"/>
            <ac:grpSpMk id="5995" creationId="{E189BEFA-D289-9387-AD0D-81C72E668E5C}"/>
          </ac:grpSpMkLst>
        </pc:grpChg>
        <pc:grpChg chg="mod">
          <ac:chgData name="Tanya Conner-Green" userId="e5a553c7-9f74-4977-aa13-7765d63dcb6f" providerId="ADAL" clId="{CC501747-BBAE-C94D-BD5E-C653F9CD5959}" dt="2022-08-15T17:20:38.050" v="3211"/>
          <ac:grpSpMkLst>
            <pc:docMk/>
            <pc:sldMk cId="1874792155" sldId="2147375482"/>
            <ac:grpSpMk id="5997" creationId="{87179EF9-D87D-8C82-1FA1-6FFD6535702C}"/>
          </ac:grpSpMkLst>
        </pc:grpChg>
        <pc:grpChg chg="mod">
          <ac:chgData name="Tanya Conner-Green" userId="e5a553c7-9f74-4977-aa13-7765d63dcb6f" providerId="ADAL" clId="{CC501747-BBAE-C94D-BD5E-C653F9CD5959}" dt="2022-08-15T17:20:38.050" v="3211"/>
          <ac:grpSpMkLst>
            <pc:docMk/>
            <pc:sldMk cId="1874792155" sldId="2147375482"/>
            <ac:grpSpMk id="5998" creationId="{7ADA46A9-9486-E510-B42F-9E5C95B5355B}"/>
          </ac:grpSpMkLst>
        </pc:grpChg>
        <pc:grpChg chg="mod">
          <ac:chgData name="Tanya Conner-Green" userId="e5a553c7-9f74-4977-aa13-7765d63dcb6f" providerId="ADAL" clId="{CC501747-BBAE-C94D-BD5E-C653F9CD5959}" dt="2022-08-15T17:20:38.050" v="3211"/>
          <ac:grpSpMkLst>
            <pc:docMk/>
            <pc:sldMk cId="1874792155" sldId="2147375482"/>
            <ac:grpSpMk id="5999" creationId="{2000CBC4-4A0F-0954-7FC9-9E16CBB1FB1F}"/>
          </ac:grpSpMkLst>
        </pc:grpChg>
        <pc:grpChg chg="mod">
          <ac:chgData name="Tanya Conner-Green" userId="e5a553c7-9f74-4977-aa13-7765d63dcb6f" providerId="ADAL" clId="{CC501747-BBAE-C94D-BD5E-C653F9CD5959}" dt="2022-08-15T17:20:38.050" v="3211"/>
          <ac:grpSpMkLst>
            <pc:docMk/>
            <pc:sldMk cId="1874792155" sldId="2147375482"/>
            <ac:grpSpMk id="6001" creationId="{30D241BB-CC4E-4BB7-C84F-D69CEBAF1039}"/>
          </ac:grpSpMkLst>
        </pc:grpChg>
        <pc:grpChg chg="mod">
          <ac:chgData name="Tanya Conner-Green" userId="e5a553c7-9f74-4977-aa13-7765d63dcb6f" providerId="ADAL" clId="{CC501747-BBAE-C94D-BD5E-C653F9CD5959}" dt="2022-08-15T17:20:38.050" v="3211"/>
          <ac:grpSpMkLst>
            <pc:docMk/>
            <pc:sldMk cId="1874792155" sldId="2147375482"/>
            <ac:grpSpMk id="6002" creationId="{321EAF7A-EEBF-85AE-3D04-0F67DC9E59EF}"/>
          </ac:grpSpMkLst>
        </pc:grpChg>
        <pc:grpChg chg="mod">
          <ac:chgData name="Tanya Conner-Green" userId="e5a553c7-9f74-4977-aa13-7765d63dcb6f" providerId="ADAL" clId="{CC501747-BBAE-C94D-BD5E-C653F9CD5959}" dt="2022-08-15T17:20:38.050" v="3211"/>
          <ac:grpSpMkLst>
            <pc:docMk/>
            <pc:sldMk cId="1874792155" sldId="2147375482"/>
            <ac:grpSpMk id="6003" creationId="{D8E306B8-A379-09DB-C62D-C9F2DFC44D5C}"/>
          </ac:grpSpMkLst>
        </pc:grpChg>
        <pc:grpChg chg="mod">
          <ac:chgData name="Tanya Conner-Green" userId="e5a553c7-9f74-4977-aa13-7765d63dcb6f" providerId="ADAL" clId="{CC501747-BBAE-C94D-BD5E-C653F9CD5959}" dt="2022-08-15T17:20:38.050" v="3211"/>
          <ac:grpSpMkLst>
            <pc:docMk/>
            <pc:sldMk cId="1874792155" sldId="2147375482"/>
            <ac:grpSpMk id="6004" creationId="{F841B0EE-5047-CA7F-04B4-3E7486A66D5A}"/>
          </ac:grpSpMkLst>
        </pc:grpChg>
        <pc:grpChg chg="mod">
          <ac:chgData name="Tanya Conner-Green" userId="e5a553c7-9f74-4977-aa13-7765d63dcb6f" providerId="ADAL" clId="{CC501747-BBAE-C94D-BD5E-C653F9CD5959}" dt="2022-08-15T17:20:38.050" v="3211"/>
          <ac:grpSpMkLst>
            <pc:docMk/>
            <pc:sldMk cId="1874792155" sldId="2147375482"/>
            <ac:grpSpMk id="6005" creationId="{5DFB7A13-005B-612B-6603-CE2E8D0A8B1D}"/>
          </ac:grpSpMkLst>
        </pc:grpChg>
        <pc:grpChg chg="mod">
          <ac:chgData name="Tanya Conner-Green" userId="e5a553c7-9f74-4977-aa13-7765d63dcb6f" providerId="ADAL" clId="{CC501747-BBAE-C94D-BD5E-C653F9CD5959}" dt="2022-08-15T17:20:38.050" v="3211"/>
          <ac:grpSpMkLst>
            <pc:docMk/>
            <pc:sldMk cId="1874792155" sldId="2147375482"/>
            <ac:grpSpMk id="6019" creationId="{BA562F61-E1B3-B52F-A0DA-60149C8D4DC0}"/>
          </ac:grpSpMkLst>
        </pc:grpChg>
        <pc:grpChg chg="mod">
          <ac:chgData name="Tanya Conner-Green" userId="e5a553c7-9f74-4977-aa13-7765d63dcb6f" providerId="ADAL" clId="{CC501747-BBAE-C94D-BD5E-C653F9CD5959}" dt="2022-08-15T17:20:38.050" v="3211"/>
          <ac:grpSpMkLst>
            <pc:docMk/>
            <pc:sldMk cId="1874792155" sldId="2147375482"/>
            <ac:grpSpMk id="6020" creationId="{04624562-6E89-0FFC-E448-6EE7F812BAC6}"/>
          </ac:grpSpMkLst>
        </pc:grpChg>
        <pc:grpChg chg="mod">
          <ac:chgData name="Tanya Conner-Green" userId="e5a553c7-9f74-4977-aa13-7765d63dcb6f" providerId="ADAL" clId="{CC501747-BBAE-C94D-BD5E-C653F9CD5959}" dt="2022-08-15T17:20:38.050" v="3211"/>
          <ac:grpSpMkLst>
            <pc:docMk/>
            <pc:sldMk cId="1874792155" sldId="2147375482"/>
            <ac:grpSpMk id="6021" creationId="{858BD6D6-F897-473C-9A08-459153BCC423}"/>
          </ac:grpSpMkLst>
        </pc:grpChg>
        <pc:grpChg chg="mod">
          <ac:chgData name="Tanya Conner-Green" userId="e5a553c7-9f74-4977-aa13-7765d63dcb6f" providerId="ADAL" clId="{CC501747-BBAE-C94D-BD5E-C653F9CD5959}" dt="2022-08-15T17:20:38.050" v="3211"/>
          <ac:grpSpMkLst>
            <pc:docMk/>
            <pc:sldMk cId="1874792155" sldId="2147375482"/>
            <ac:grpSpMk id="6023" creationId="{37EA7157-5E4B-941A-F787-79E3FD080078}"/>
          </ac:grpSpMkLst>
        </pc:grpChg>
        <pc:grpChg chg="mod">
          <ac:chgData name="Tanya Conner-Green" userId="e5a553c7-9f74-4977-aa13-7765d63dcb6f" providerId="ADAL" clId="{CC501747-BBAE-C94D-BD5E-C653F9CD5959}" dt="2022-08-15T17:20:38.050" v="3211"/>
          <ac:grpSpMkLst>
            <pc:docMk/>
            <pc:sldMk cId="1874792155" sldId="2147375482"/>
            <ac:grpSpMk id="6024" creationId="{616AC92E-7476-0B60-5EB5-FBBAC1C22EF2}"/>
          </ac:grpSpMkLst>
        </pc:grpChg>
        <pc:grpChg chg="mod">
          <ac:chgData name="Tanya Conner-Green" userId="e5a553c7-9f74-4977-aa13-7765d63dcb6f" providerId="ADAL" clId="{CC501747-BBAE-C94D-BD5E-C653F9CD5959}" dt="2022-08-15T17:20:38.050" v="3211"/>
          <ac:grpSpMkLst>
            <pc:docMk/>
            <pc:sldMk cId="1874792155" sldId="2147375482"/>
            <ac:grpSpMk id="6025" creationId="{79294DC9-CE4A-3CA7-0ACA-E8B7773D1F4B}"/>
          </ac:grpSpMkLst>
        </pc:grpChg>
        <pc:grpChg chg="mod">
          <ac:chgData name="Tanya Conner-Green" userId="e5a553c7-9f74-4977-aa13-7765d63dcb6f" providerId="ADAL" clId="{CC501747-BBAE-C94D-BD5E-C653F9CD5959}" dt="2022-08-15T17:20:38.050" v="3211"/>
          <ac:grpSpMkLst>
            <pc:docMk/>
            <pc:sldMk cId="1874792155" sldId="2147375482"/>
            <ac:grpSpMk id="6026" creationId="{D6BF89BB-D166-3B07-0525-6AF1E6E51876}"/>
          </ac:grpSpMkLst>
        </pc:grpChg>
        <pc:grpChg chg="mod">
          <ac:chgData name="Tanya Conner-Green" userId="e5a553c7-9f74-4977-aa13-7765d63dcb6f" providerId="ADAL" clId="{CC501747-BBAE-C94D-BD5E-C653F9CD5959}" dt="2022-08-15T17:20:38.050" v="3211"/>
          <ac:grpSpMkLst>
            <pc:docMk/>
            <pc:sldMk cId="1874792155" sldId="2147375482"/>
            <ac:grpSpMk id="6027" creationId="{55653DB4-4892-B219-81EF-4539203D3F3B}"/>
          </ac:grpSpMkLst>
        </pc:grpChg>
        <pc:grpChg chg="mod">
          <ac:chgData name="Tanya Conner-Green" userId="e5a553c7-9f74-4977-aa13-7765d63dcb6f" providerId="ADAL" clId="{CC501747-BBAE-C94D-BD5E-C653F9CD5959}" dt="2022-08-15T17:20:38.050" v="3211"/>
          <ac:grpSpMkLst>
            <pc:docMk/>
            <pc:sldMk cId="1874792155" sldId="2147375482"/>
            <ac:grpSpMk id="6041" creationId="{F0A46C5E-A46E-4C4B-776B-51CF64F01936}"/>
          </ac:grpSpMkLst>
        </pc:grpChg>
        <pc:grpChg chg="mod">
          <ac:chgData name="Tanya Conner-Green" userId="e5a553c7-9f74-4977-aa13-7765d63dcb6f" providerId="ADAL" clId="{CC501747-BBAE-C94D-BD5E-C653F9CD5959}" dt="2022-08-15T17:20:38.050" v="3211"/>
          <ac:grpSpMkLst>
            <pc:docMk/>
            <pc:sldMk cId="1874792155" sldId="2147375482"/>
            <ac:grpSpMk id="6042" creationId="{50CB6010-3C05-D0C4-B937-04641FBD9762}"/>
          </ac:grpSpMkLst>
        </pc:grpChg>
        <pc:grpChg chg="mod">
          <ac:chgData name="Tanya Conner-Green" userId="e5a553c7-9f74-4977-aa13-7765d63dcb6f" providerId="ADAL" clId="{CC501747-BBAE-C94D-BD5E-C653F9CD5959}" dt="2022-08-15T17:20:38.050" v="3211"/>
          <ac:grpSpMkLst>
            <pc:docMk/>
            <pc:sldMk cId="1874792155" sldId="2147375482"/>
            <ac:grpSpMk id="6043" creationId="{50D8A353-F434-EC81-21A0-CC5829958BCA}"/>
          </ac:grpSpMkLst>
        </pc:grpChg>
        <pc:grpChg chg="mod">
          <ac:chgData name="Tanya Conner-Green" userId="e5a553c7-9f74-4977-aa13-7765d63dcb6f" providerId="ADAL" clId="{CC501747-BBAE-C94D-BD5E-C653F9CD5959}" dt="2022-08-15T17:20:38.050" v="3211"/>
          <ac:grpSpMkLst>
            <pc:docMk/>
            <pc:sldMk cId="1874792155" sldId="2147375482"/>
            <ac:grpSpMk id="6044" creationId="{11879FB6-8BC2-2A72-F981-3E7E1FBBB64F}"/>
          </ac:grpSpMkLst>
        </pc:grpChg>
        <pc:grpChg chg="mod">
          <ac:chgData name="Tanya Conner-Green" userId="e5a553c7-9f74-4977-aa13-7765d63dcb6f" providerId="ADAL" clId="{CC501747-BBAE-C94D-BD5E-C653F9CD5959}" dt="2022-08-15T17:20:38.050" v="3211"/>
          <ac:grpSpMkLst>
            <pc:docMk/>
            <pc:sldMk cId="1874792155" sldId="2147375482"/>
            <ac:grpSpMk id="6045" creationId="{93CF1E2E-9088-9A72-D42B-2A3B7F165D6F}"/>
          </ac:grpSpMkLst>
        </pc:grpChg>
        <pc:picChg chg="del">
          <ac:chgData name="Tanya Conner-Green" userId="e5a553c7-9f74-4977-aa13-7765d63dcb6f" providerId="ADAL" clId="{CC501747-BBAE-C94D-BD5E-C653F9CD5959}" dt="2022-08-15T17:05:42.806" v="3105" actId="478"/>
          <ac:picMkLst>
            <pc:docMk/>
            <pc:sldMk cId="1874792155" sldId="2147375482"/>
            <ac:picMk id="62" creationId="{B40DB4A7-5893-E457-6DB9-92F1F07DF73F}"/>
          </ac:picMkLst>
        </pc:picChg>
        <pc:cxnChg chg="mod">
          <ac:chgData name="Tanya Conner-Green" userId="e5a553c7-9f74-4977-aa13-7765d63dcb6f" providerId="ADAL" clId="{CC501747-BBAE-C94D-BD5E-C653F9CD5959}" dt="2022-08-15T17:05:51.770" v="3106" actId="692"/>
          <ac:cxnSpMkLst>
            <pc:docMk/>
            <pc:sldMk cId="1874792155" sldId="2147375482"/>
            <ac:cxnSpMk id="61" creationId="{4D097148-2105-222E-9DBF-8E5EAA78845A}"/>
          </ac:cxnSpMkLst>
        </pc:cxnChg>
        <pc:cxnChg chg="mod">
          <ac:chgData name="Tanya Conner-Green" userId="e5a553c7-9f74-4977-aa13-7765d63dcb6f" providerId="ADAL" clId="{CC501747-BBAE-C94D-BD5E-C653F9CD5959}" dt="2022-08-15T17:21:19.854" v="3216" actId="692"/>
          <ac:cxnSpMkLst>
            <pc:docMk/>
            <pc:sldMk cId="1874792155" sldId="2147375482"/>
            <ac:cxnSpMk id="144" creationId="{07CD1118-2A8C-84C3-3269-3C4723CA6D95}"/>
          </ac:cxnSpMkLst>
        </pc:cxnChg>
        <pc:cxnChg chg="mod">
          <ac:chgData name="Tanya Conner-Green" userId="e5a553c7-9f74-4977-aa13-7765d63dcb6f" providerId="ADAL" clId="{CC501747-BBAE-C94D-BD5E-C653F9CD5959}" dt="2022-08-15T17:21:19.854" v="3216" actId="692"/>
          <ac:cxnSpMkLst>
            <pc:docMk/>
            <pc:sldMk cId="1874792155" sldId="2147375482"/>
            <ac:cxnSpMk id="146" creationId="{CB7ACED7-EC9E-E468-2F74-710CB0988F63}"/>
          </ac:cxnSpMkLst>
        </pc:cxnChg>
        <pc:cxnChg chg="mod">
          <ac:chgData name="Tanya Conner-Green" userId="e5a553c7-9f74-4977-aa13-7765d63dcb6f" providerId="ADAL" clId="{CC501747-BBAE-C94D-BD5E-C653F9CD5959}" dt="2022-08-15T17:21:19.854" v="3216" actId="692"/>
          <ac:cxnSpMkLst>
            <pc:docMk/>
            <pc:sldMk cId="1874792155" sldId="2147375482"/>
            <ac:cxnSpMk id="147" creationId="{C6FE848C-1DEF-7C29-803B-03EBE5539FD3}"/>
          </ac:cxnSpMkLst>
        </pc:cxnChg>
        <pc:cxnChg chg="mod">
          <ac:chgData name="Tanya Conner-Green" userId="e5a553c7-9f74-4977-aa13-7765d63dcb6f" providerId="ADAL" clId="{CC501747-BBAE-C94D-BD5E-C653F9CD5959}" dt="2022-08-15T17:21:19.854" v="3216" actId="692"/>
          <ac:cxnSpMkLst>
            <pc:docMk/>
            <pc:sldMk cId="1874792155" sldId="2147375482"/>
            <ac:cxnSpMk id="148" creationId="{DC1B8602-F79E-93A8-0E8E-7BCCB19A53D1}"/>
          </ac:cxnSpMkLst>
        </pc:cxnChg>
        <pc:cxnChg chg="mod">
          <ac:chgData name="Tanya Conner-Green" userId="e5a553c7-9f74-4977-aa13-7765d63dcb6f" providerId="ADAL" clId="{CC501747-BBAE-C94D-BD5E-C653F9CD5959}" dt="2022-08-15T17:22:34.617" v="3231" actId="692"/>
          <ac:cxnSpMkLst>
            <pc:docMk/>
            <pc:sldMk cId="1874792155" sldId="2147375482"/>
            <ac:cxnSpMk id="162" creationId="{3A200EBE-80AA-6C17-E2EF-DB9E2337BA41}"/>
          </ac:cxnSpMkLst>
        </pc:cxnChg>
        <pc:cxnChg chg="mod">
          <ac:chgData name="Tanya Conner-Green" userId="e5a553c7-9f74-4977-aa13-7765d63dcb6f" providerId="ADAL" clId="{CC501747-BBAE-C94D-BD5E-C653F9CD5959}" dt="2022-08-15T17:22:30.507" v="3230" actId="692"/>
          <ac:cxnSpMkLst>
            <pc:docMk/>
            <pc:sldMk cId="1874792155" sldId="2147375482"/>
            <ac:cxnSpMk id="172" creationId="{08B2D3F4-1A0B-EE1B-3416-1190624D50CF}"/>
          </ac:cxnSpMkLst>
        </pc:cxnChg>
      </pc:sldChg>
      <pc:sldChg chg="addSp delSp modSp mod modClrScheme chgLayout">
        <pc:chgData name="Tanya Conner-Green" userId="e5a553c7-9f74-4977-aa13-7765d63dcb6f" providerId="ADAL" clId="{CC501747-BBAE-C94D-BD5E-C653F9CD5959}" dt="2022-10-03T22:35:12.084" v="5945" actId="1076"/>
        <pc:sldMkLst>
          <pc:docMk/>
          <pc:sldMk cId="2623224938" sldId="2147375483"/>
        </pc:sldMkLst>
        <pc:spChg chg="add mod">
          <ac:chgData name="Tanya Conner-Green" userId="e5a553c7-9f74-4977-aa13-7765d63dcb6f" providerId="ADAL" clId="{CC501747-BBAE-C94D-BD5E-C653F9CD5959}" dt="2022-10-03T22:34:25.694" v="5932" actId="21"/>
          <ac:spMkLst>
            <pc:docMk/>
            <pc:sldMk cId="2623224938" sldId="2147375483"/>
            <ac:spMk id="2" creationId="{B1FBF8B5-B97E-E084-E61F-127610FD3E90}"/>
          </ac:spMkLst>
        </pc:spChg>
        <pc:spChg chg="add mod ord">
          <ac:chgData name="Tanya Conner-Green" userId="e5a553c7-9f74-4977-aa13-7765d63dcb6f" providerId="ADAL" clId="{CC501747-BBAE-C94D-BD5E-C653F9CD5959}" dt="2022-10-03T22:34:29.889" v="5934" actId="20577"/>
          <ac:spMkLst>
            <pc:docMk/>
            <pc:sldMk cId="2623224938" sldId="2147375483"/>
            <ac:spMk id="3" creationId="{520DBBBA-4545-E2DC-260E-52EF96B63B10}"/>
          </ac:spMkLst>
        </pc:spChg>
        <pc:spChg chg="add del mod ord">
          <ac:chgData name="Tanya Conner-Green" userId="e5a553c7-9f74-4977-aa13-7765d63dcb6f" providerId="ADAL" clId="{CC501747-BBAE-C94D-BD5E-C653F9CD5959}" dt="2022-10-03T22:35:00.498" v="5942" actId="478"/>
          <ac:spMkLst>
            <pc:docMk/>
            <pc:sldMk cId="2623224938" sldId="2147375483"/>
            <ac:spMk id="4" creationId="{B451C6B3-2B1A-9903-AEF0-72D756BEED58}"/>
          </ac:spMkLst>
        </pc:spChg>
        <pc:spChg chg="del mod">
          <ac:chgData name="Tanya Conner-Green" userId="e5a553c7-9f74-4977-aa13-7765d63dcb6f" providerId="ADAL" clId="{CC501747-BBAE-C94D-BD5E-C653F9CD5959}" dt="2022-10-03T21:10:11.131" v="5089" actId="478"/>
          <ac:spMkLst>
            <pc:docMk/>
            <pc:sldMk cId="2623224938" sldId="2147375483"/>
            <ac:spMk id="16" creationId="{06950F7A-3848-3EDB-EA75-C458A10F8E2A}"/>
          </ac:spMkLst>
        </pc:spChg>
        <pc:spChg chg="mod">
          <ac:chgData name="Tanya Conner-Green" userId="e5a553c7-9f74-4977-aa13-7765d63dcb6f" providerId="ADAL" clId="{CC501747-BBAE-C94D-BD5E-C653F9CD5959}" dt="2022-10-03T22:35:12.084" v="5945" actId="1076"/>
          <ac:spMkLst>
            <pc:docMk/>
            <pc:sldMk cId="2623224938" sldId="2147375483"/>
            <ac:spMk id="17" creationId="{AFF7C6D6-3EBB-AA1F-F989-B5ABE64E93C9}"/>
          </ac:spMkLst>
        </pc:spChg>
        <pc:picChg chg="mod">
          <ac:chgData name="Tanya Conner-Green" userId="e5a553c7-9f74-4977-aa13-7765d63dcb6f" providerId="ADAL" clId="{CC501747-BBAE-C94D-BD5E-C653F9CD5959}" dt="2022-10-03T21:30:52.356" v="5522" actId="1036"/>
          <ac:picMkLst>
            <pc:docMk/>
            <pc:sldMk cId="2623224938" sldId="2147375483"/>
            <ac:picMk id="7" creationId="{3AF1171C-C578-8525-8422-BFB6D73824C8}"/>
          </ac:picMkLst>
        </pc:picChg>
      </pc:sldChg>
      <pc:sldChg chg="addSp delSp modSp mod modClrScheme modShow chgLayout">
        <pc:chgData name="Tanya Conner-Green" userId="e5a553c7-9f74-4977-aa13-7765d63dcb6f" providerId="ADAL" clId="{CC501747-BBAE-C94D-BD5E-C653F9CD5959}" dt="2022-10-06T16:47:01.529" v="7588" actId="729"/>
        <pc:sldMkLst>
          <pc:docMk/>
          <pc:sldMk cId="3267044654" sldId="2147375484"/>
        </pc:sldMkLst>
        <pc:spChg chg="del mod ord">
          <ac:chgData name="Tanya Conner-Green" userId="e5a553c7-9f74-4977-aa13-7765d63dcb6f" providerId="ADAL" clId="{CC501747-BBAE-C94D-BD5E-C653F9CD5959}" dt="2022-10-06T14:20:33.159" v="6326" actId="700"/>
          <ac:spMkLst>
            <pc:docMk/>
            <pc:sldMk cId="3267044654" sldId="2147375484"/>
            <ac:spMk id="2" creationId="{809CFD87-F7EB-5460-A3C6-FEE4D3E49469}"/>
          </ac:spMkLst>
        </pc:spChg>
        <pc:spChg chg="add mod ord">
          <ac:chgData name="Tanya Conner-Green" userId="e5a553c7-9f74-4977-aa13-7765d63dcb6f" providerId="ADAL" clId="{CC501747-BBAE-C94D-BD5E-C653F9CD5959}" dt="2022-10-06T14:20:34.897" v="6327"/>
          <ac:spMkLst>
            <pc:docMk/>
            <pc:sldMk cId="3267044654" sldId="2147375484"/>
            <ac:spMk id="3" creationId="{169AD7AA-DFA0-EFB1-BBC9-29F6DC64ED1E}"/>
          </ac:spMkLst>
        </pc:spChg>
        <pc:spChg chg="del mod">
          <ac:chgData name="Tanya Conner-Green" userId="e5a553c7-9f74-4977-aa13-7765d63dcb6f" providerId="ADAL" clId="{CC501747-BBAE-C94D-BD5E-C653F9CD5959}" dt="2022-10-06T14:20:59.103" v="6333"/>
          <ac:spMkLst>
            <pc:docMk/>
            <pc:sldMk cId="3267044654" sldId="2147375484"/>
            <ac:spMk id="4" creationId="{810A6F0B-A489-2B8B-8E6C-99CE5F039BE8}"/>
          </ac:spMkLst>
        </pc:spChg>
        <pc:spChg chg="add mod ord">
          <ac:chgData name="Tanya Conner-Green" userId="e5a553c7-9f74-4977-aa13-7765d63dcb6f" providerId="ADAL" clId="{CC501747-BBAE-C94D-BD5E-C653F9CD5959}" dt="2022-10-06T14:20:55.351" v="6331" actId="242"/>
          <ac:spMkLst>
            <pc:docMk/>
            <pc:sldMk cId="3267044654" sldId="2147375484"/>
            <ac:spMk id="5" creationId="{08FB4FD4-9ECE-0B89-DF2A-6C457ECDC11A}"/>
          </ac:spMkLst>
        </pc:spChg>
      </pc:sldChg>
      <pc:sldChg chg="addSp delSp modSp mod modClrScheme modShow chgLayout">
        <pc:chgData name="Tanya Conner-Green" userId="e5a553c7-9f74-4977-aa13-7765d63dcb6f" providerId="ADAL" clId="{CC501747-BBAE-C94D-BD5E-C653F9CD5959}" dt="2022-10-06T16:48:00.728" v="7589" actId="729"/>
        <pc:sldMkLst>
          <pc:docMk/>
          <pc:sldMk cId="4245047720" sldId="2147375485"/>
        </pc:sldMkLst>
        <pc:spChg chg="del mod ord">
          <ac:chgData name="Tanya Conner-Green" userId="e5a553c7-9f74-4977-aa13-7765d63dcb6f" providerId="ADAL" clId="{CC501747-BBAE-C94D-BD5E-C653F9CD5959}" dt="2022-10-06T14:22:14.097" v="6371" actId="700"/>
          <ac:spMkLst>
            <pc:docMk/>
            <pc:sldMk cId="4245047720" sldId="2147375485"/>
            <ac:spMk id="2" creationId="{DCBE70EB-89CA-AD78-7937-4EB66E9A7CB5}"/>
          </ac:spMkLst>
        </pc:spChg>
        <pc:spChg chg="add mod ord">
          <ac:chgData name="Tanya Conner-Green" userId="e5a553c7-9f74-4977-aa13-7765d63dcb6f" providerId="ADAL" clId="{CC501747-BBAE-C94D-BD5E-C653F9CD5959}" dt="2022-10-06T14:22:15.745" v="6372"/>
          <ac:spMkLst>
            <pc:docMk/>
            <pc:sldMk cId="4245047720" sldId="2147375485"/>
            <ac:spMk id="3" creationId="{9961DBF4-8E14-5413-8EFB-D9217355F1AA}"/>
          </ac:spMkLst>
        </pc:spChg>
        <pc:spChg chg="add del mod ord">
          <ac:chgData name="Tanya Conner-Green" userId="e5a553c7-9f74-4977-aa13-7765d63dcb6f" providerId="ADAL" clId="{CC501747-BBAE-C94D-BD5E-C653F9CD5959}" dt="2022-10-06T14:22:20.450" v="6373" actId="478"/>
          <ac:spMkLst>
            <pc:docMk/>
            <pc:sldMk cId="4245047720" sldId="2147375485"/>
            <ac:spMk id="4" creationId="{F48CACFA-7102-EB71-B1E0-B7C44B140BA8}"/>
          </ac:spMkLst>
        </pc:spChg>
      </pc:sldChg>
      <pc:sldChg chg="addSp delSp modSp mod modClrScheme chgLayout">
        <pc:chgData name="Tanya Conner-Green" userId="e5a553c7-9f74-4977-aa13-7765d63dcb6f" providerId="ADAL" clId="{CC501747-BBAE-C94D-BD5E-C653F9CD5959}" dt="2022-10-06T14:44:32.585" v="6812"/>
        <pc:sldMkLst>
          <pc:docMk/>
          <pc:sldMk cId="3001698338" sldId="2147375486"/>
        </pc:sldMkLst>
        <pc:spChg chg="add mod ord">
          <ac:chgData name="Tanya Conner-Green" userId="e5a553c7-9f74-4977-aa13-7765d63dcb6f" providerId="ADAL" clId="{CC501747-BBAE-C94D-BD5E-C653F9CD5959}" dt="2022-10-06T14:44:12.373" v="6804"/>
          <ac:spMkLst>
            <pc:docMk/>
            <pc:sldMk cId="3001698338" sldId="2147375486"/>
            <ac:spMk id="2" creationId="{2DE5C555-742D-6464-A1D6-7B79349C8892}"/>
          </ac:spMkLst>
        </pc:spChg>
        <pc:spChg chg="del mod ord">
          <ac:chgData name="Tanya Conner-Green" userId="e5a553c7-9f74-4977-aa13-7765d63dcb6f" providerId="ADAL" clId="{CC501747-BBAE-C94D-BD5E-C653F9CD5959}" dt="2022-10-06T14:44:10.218" v="6803" actId="700"/>
          <ac:spMkLst>
            <pc:docMk/>
            <pc:sldMk cId="3001698338" sldId="2147375486"/>
            <ac:spMk id="3" creationId="{F97D5C68-9A6D-BF62-947C-9AC4D7DC98D7}"/>
          </ac:spMkLst>
        </pc:spChg>
        <pc:spChg chg="add mod ord">
          <ac:chgData name="Tanya Conner-Green" userId="e5a553c7-9f74-4977-aa13-7765d63dcb6f" providerId="ADAL" clId="{CC501747-BBAE-C94D-BD5E-C653F9CD5959}" dt="2022-10-06T14:44:26.755" v="6809" actId="27636"/>
          <ac:spMkLst>
            <pc:docMk/>
            <pc:sldMk cId="3001698338" sldId="2147375486"/>
            <ac:spMk id="4" creationId="{F32BF92C-D154-F2E0-4E1B-ECFDDB1C26BF}"/>
          </ac:spMkLst>
        </pc:spChg>
        <pc:spChg chg="del mod">
          <ac:chgData name="Tanya Conner-Green" userId="e5a553c7-9f74-4977-aa13-7765d63dcb6f" providerId="ADAL" clId="{CC501747-BBAE-C94D-BD5E-C653F9CD5959}" dt="2022-10-06T14:44:32.585" v="6812"/>
          <ac:spMkLst>
            <pc:docMk/>
            <pc:sldMk cId="3001698338" sldId="2147375486"/>
            <ac:spMk id="5" creationId="{BFE54250-59F7-613D-539C-7D645DA4B392}"/>
          </ac:spMkLst>
        </pc:spChg>
        <pc:picChg chg="mod">
          <ac:chgData name="Tanya Conner-Green" userId="e5a553c7-9f74-4977-aa13-7765d63dcb6f" providerId="ADAL" clId="{CC501747-BBAE-C94D-BD5E-C653F9CD5959}" dt="2022-10-06T14:44:30.791" v="6810" actId="14100"/>
          <ac:picMkLst>
            <pc:docMk/>
            <pc:sldMk cId="3001698338" sldId="2147375486"/>
            <ac:picMk id="35842" creationId="{09C0C7CD-1FA9-7A2C-C975-CFC389CA695A}"/>
          </ac:picMkLst>
        </pc:picChg>
      </pc:sldChg>
      <pc:sldChg chg="addSp delSp modSp mod modClrScheme chgLayout">
        <pc:chgData name="Tanya Conner-Green" userId="e5a553c7-9f74-4977-aa13-7765d63dcb6f" providerId="ADAL" clId="{CC501747-BBAE-C94D-BD5E-C653F9CD5959}" dt="2022-10-12T20:02:50.903" v="9030" actId="20577"/>
        <pc:sldMkLst>
          <pc:docMk/>
          <pc:sldMk cId="3634929075" sldId="2147375487"/>
        </pc:sldMkLst>
        <pc:spChg chg="add mod ord">
          <ac:chgData name="Tanya Conner-Green" userId="e5a553c7-9f74-4977-aa13-7765d63dcb6f" providerId="ADAL" clId="{CC501747-BBAE-C94D-BD5E-C653F9CD5959}" dt="2022-10-06T14:55:39.933" v="7080"/>
          <ac:spMkLst>
            <pc:docMk/>
            <pc:sldMk cId="3634929075" sldId="2147375487"/>
            <ac:spMk id="2" creationId="{B8769B0A-AB48-E327-CBA5-21001CBA3FFB}"/>
          </ac:spMkLst>
        </pc:spChg>
        <pc:spChg chg="del mod ord">
          <ac:chgData name="Tanya Conner-Green" userId="e5a553c7-9f74-4977-aa13-7765d63dcb6f" providerId="ADAL" clId="{CC501747-BBAE-C94D-BD5E-C653F9CD5959}" dt="2022-10-06T14:55:38.560" v="7079" actId="700"/>
          <ac:spMkLst>
            <pc:docMk/>
            <pc:sldMk cId="3634929075" sldId="2147375487"/>
            <ac:spMk id="3" creationId="{86A2C1F5-1CF3-CB1F-7083-E3F086B04F17}"/>
          </ac:spMkLst>
        </pc:spChg>
        <pc:spChg chg="add mod ord">
          <ac:chgData name="Tanya Conner-Green" userId="e5a553c7-9f74-4977-aa13-7765d63dcb6f" providerId="ADAL" clId="{CC501747-BBAE-C94D-BD5E-C653F9CD5959}" dt="2022-10-12T20:02:50.903" v="9030" actId="20577"/>
          <ac:spMkLst>
            <pc:docMk/>
            <pc:sldMk cId="3634929075" sldId="2147375487"/>
            <ac:spMk id="4" creationId="{8FE8D701-6471-1BBA-865D-84DA3AA26BEB}"/>
          </ac:spMkLst>
        </pc:spChg>
        <pc:spChg chg="del mod">
          <ac:chgData name="Tanya Conner-Green" userId="e5a553c7-9f74-4977-aa13-7765d63dcb6f" providerId="ADAL" clId="{CC501747-BBAE-C94D-BD5E-C653F9CD5959}" dt="2022-10-06T14:55:58.376" v="7085" actId="478"/>
          <ac:spMkLst>
            <pc:docMk/>
            <pc:sldMk cId="3634929075" sldId="2147375487"/>
            <ac:spMk id="7" creationId="{BA0F16B9-D58A-540B-3487-4756502A6D6C}"/>
          </ac:spMkLst>
        </pc:spChg>
        <pc:picChg chg="mod">
          <ac:chgData name="Tanya Conner-Green" userId="e5a553c7-9f74-4977-aa13-7765d63dcb6f" providerId="ADAL" clId="{CC501747-BBAE-C94D-BD5E-C653F9CD5959}" dt="2022-10-12T20:02:22.655" v="9022" actId="14100"/>
          <ac:picMkLst>
            <pc:docMk/>
            <pc:sldMk cId="3634929075" sldId="2147375487"/>
            <ac:picMk id="36870" creationId="{E24CB2E2-76B3-B969-4B36-7C33AC9C0219}"/>
          </ac:picMkLst>
        </pc:picChg>
      </pc:sldChg>
      <pc:sldChg chg="addSp delSp modSp mod modClrScheme modShow chgLayout">
        <pc:chgData name="Tanya Conner-Green" userId="e5a553c7-9f74-4977-aa13-7765d63dcb6f" providerId="ADAL" clId="{CC501747-BBAE-C94D-BD5E-C653F9CD5959}" dt="2022-10-06T13:57:46.286" v="6248" actId="729"/>
        <pc:sldMkLst>
          <pc:docMk/>
          <pc:sldMk cId="3078720565" sldId="2147375489"/>
        </pc:sldMkLst>
        <pc:spChg chg="add mod">
          <ac:chgData name="Tanya Conner-Green" userId="e5a553c7-9f74-4977-aa13-7765d63dcb6f" providerId="ADAL" clId="{CC501747-BBAE-C94D-BD5E-C653F9CD5959}" dt="2022-10-03T22:32:12.120" v="5904" actId="21"/>
          <ac:spMkLst>
            <pc:docMk/>
            <pc:sldMk cId="3078720565" sldId="2147375489"/>
            <ac:spMk id="2" creationId="{7BD80CE1-C36B-7DBD-8488-7805F68D9BFF}"/>
          </ac:spMkLst>
        </pc:spChg>
        <pc:spChg chg="add mod ord">
          <ac:chgData name="Tanya Conner-Green" userId="e5a553c7-9f74-4977-aa13-7765d63dcb6f" providerId="ADAL" clId="{CC501747-BBAE-C94D-BD5E-C653F9CD5959}" dt="2022-10-03T22:32:15.350" v="5906" actId="20577"/>
          <ac:spMkLst>
            <pc:docMk/>
            <pc:sldMk cId="3078720565" sldId="2147375489"/>
            <ac:spMk id="3" creationId="{AD801873-2615-494C-044B-993E311E7614}"/>
          </ac:spMkLst>
        </pc:spChg>
        <pc:spChg chg="add del mod ord">
          <ac:chgData name="Tanya Conner-Green" userId="e5a553c7-9f74-4977-aa13-7765d63dcb6f" providerId="ADAL" clId="{CC501747-BBAE-C94D-BD5E-C653F9CD5959}" dt="2022-10-03T22:32:09.072" v="5903" actId="478"/>
          <ac:spMkLst>
            <pc:docMk/>
            <pc:sldMk cId="3078720565" sldId="2147375489"/>
            <ac:spMk id="4" creationId="{E65F7A2A-7725-BF24-8392-0F13F12AA9F6}"/>
          </ac:spMkLst>
        </pc:spChg>
        <pc:spChg chg="del mod">
          <ac:chgData name="Tanya Conner-Green" userId="e5a553c7-9f74-4977-aa13-7765d63dcb6f" providerId="ADAL" clId="{CC501747-BBAE-C94D-BD5E-C653F9CD5959}" dt="2022-10-03T21:12:00.764" v="5111"/>
          <ac:spMkLst>
            <pc:docMk/>
            <pc:sldMk cId="3078720565" sldId="2147375489"/>
            <ac:spMk id="54" creationId="{8D50110B-32A2-0BDA-943C-234613E669EB}"/>
          </ac:spMkLst>
        </pc:spChg>
        <pc:spChg chg="mod">
          <ac:chgData name="Tanya Conner-Green" userId="e5a553c7-9f74-4977-aa13-7765d63dcb6f" providerId="ADAL" clId="{CC501747-BBAE-C94D-BD5E-C653F9CD5959}" dt="2022-10-03T19:05:31.815" v="4842" actId="14100"/>
          <ac:spMkLst>
            <pc:docMk/>
            <pc:sldMk cId="3078720565" sldId="2147375489"/>
            <ac:spMk id="56" creationId="{9CF4BC11-670C-E44C-3040-4B9459E59118}"/>
          </ac:spMkLst>
        </pc:spChg>
        <pc:spChg chg="mod">
          <ac:chgData name="Tanya Conner-Green" userId="e5a553c7-9f74-4977-aa13-7765d63dcb6f" providerId="ADAL" clId="{CC501747-BBAE-C94D-BD5E-C653F9CD5959}" dt="2022-08-08T22:36:10.284" v="2794" actId="207"/>
          <ac:spMkLst>
            <pc:docMk/>
            <pc:sldMk cId="3078720565" sldId="2147375489"/>
            <ac:spMk id="57" creationId="{6CD10CEA-B9BC-B84A-9ACF-BB380B7EE767}"/>
          </ac:spMkLst>
        </pc:spChg>
        <pc:spChg chg="mod">
          <ac:chgData name="Tanya Conner-Green" userId="e5a553c7-9f74-4977-aa13-7765d63dcb6f" providerId="ADAL" clId="{CC501747-BBAE-C94D-BD5E-C653F9CD5959}" dt="2022-08-08T22:36:10.284" v="2794" actId="207"/>
          <ac:spMkLst>
            <pc:docMk/>
            <pc:sldMk cId="3078720565" sldId="2147375489"/>
            <ac:spMk id="58" creationId="{2D51F1CE-0D76-C9B1-9E0B-DD743580526E}"/>
          </ac:spMkLst>
        </pc:spChg>
        <pc:spChg chg="mod">
          <ac:chgData name="Tanya Conner-Green" userId="e5a553c7-9f74-4977-aa13-7765d63dcb6f" providerId="ADAL" clId="{CC501747-BBAE-C94D-BD5E-C653F9CD5959}" dt="2022-08-08T22:36:10.284" v="2794" actId="207"/>
          <ac:spMkLst>
            <pc:docMk/>
            <pc:sldMk cId="3078720565" sldId="2147375489"/>
            <ac:spMk id="59" creationId="{218745C6-A7E1-CD3E-FE96-35D193D7A36E}"/>
          </ac:spMkLst>
        </pc:spChg>
        <pc:spChg chg="mod">
          <ac:chgData name="Tanya Conner-Green" userId="e5a553c7-9f74-4977-aa13-7765d63dcb6f" providerId="ADAL" clId="{CC501747-BBAE-C94D-BD5E-C653F9CD5959}" dt="2022-10-06T13:57:42.792" v="6247" actId="1076"/>
          <ac:spMkLst>
            <pc:docMk/>
            <pc:sldMk cId="3078720565" sldId="2147375489"/>
            <ac:spMk id="60" creationId="{F82D3AD5-96E6-3562-3EC3-315AF085E3BE}"/>
          </ac:spMkLst>
        </pc:spChg>
        <pc:spChg chg="mod">
          <ac:chgData name="Tanya Conner-Green" userId="e5a553c7-9f74-4977-aa13-7765d63dcb6f" providerId="ADAL" clId="{CC501747-BBAE-C94D-BD5E-C653F9CD5959}" dt="2022-08-08T19:52:10.001" v="1232" actId="207"/>
          <ac:spMkLst>
            <pc:docMk/>
            <pc:sldMk cId="3078720565" sldId="2147375489"/>
            <ac:spMk id="3314" creationId="{00000000-0000-0000-0000-000000000000}"/>
          </ac:spMkLst>
        </pc:spChg>
        <pc:spChg chg="mod">
          <ac:chgData name="Tanya Conner-Green" userId="e5a553c7-9f74-4977-aa13-7765d63dcb6f" providerId="ADAL" clId="{CC501747-BBAE-C94D-BD5E-C653F9CD5959}" dt="2022-08-08T19:52:10.001" v="1232" actId="207"/>
          <ac:spMkLst>
            <pc:docMk/>
            <pc:sldMk cId="3078720565" sldId="2147375489"/>
            <ac:spMk id="3315" creationId="{00000000-0000-0000-0000-000000000000}"/>
          </ac:spMkLst>
        </pc:spChg>
        <pc:spChg chg="mod">
          <ac:chgData name="Tanya Conner-Green" userId="e5a553c7-9f74-4977-aa13-7765d63dcb6f" providerId="ADAL" clId="{CC501747-BBAE-C94D-BD5E-C653F9CD5959}" dt="2022-08-08T19:52:18.519" v="1235" actId="208"/>
          <ac:spMkLst>
            <pc:docMk/>
            <pc:sldMk cId="3078720565" sldId="2147375489"/>
            <ac:spMk id="3316"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17"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18" creationId="{00000000-0000-0000-0000-000000000000}"/>
          </ac:spMkLst>
        </pc:spChg>
        <pc:spChg chg="mod">
          <ac:chgData name="Tanya Conner-Green" userId="e5a553c7-9f74-4977-aa13-7765d63dcb6f" providerId="ADAL" clId="{CC501747-BBAE-C94D-BD5E-C653F9CD5959}" dt="2022-08-08T19:52:18.519" v="1235" actId="208"/>
          <ac:spMkLst>
            <pc:docMk/>
            <pc:sldMk cId="3078720565" sldId="2147375489"/>
            <ac:spMk id="3319"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0"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1"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2"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3"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4"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5"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6" creationId="{00000000-0000-0000-0000-000000000000}"/>
          </ac:spMkLst>
        </pc:spChg>
        <pc:spChg chg="mod">
          <ac:chgData name="Tanya Conner-Green" userId="e5a553c7-9f74-4977-aa13-7765d63dcb6f" providerId="ADAL" clId="{CC501747-BBAE-C94D-BD5E-C653F9CD5959}" dt="2022-08-08T19:52:18.519" v="1235" actId="208"/>
          <ac:spMkLst>
            <pc:docMk/>
            <pc:sldMk cId="3078720565" sldId="2147375489"/>
            <ac:spMk id="3327"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28" creationId="{00000000-0000-0000-0000-000000000000}"/>
          </ac:spMkLst>
        </pc:spChg>
        <pc:spChg chg="mod">
          <ac:chgData name="Tanya Conner-Green" userId="e5a553c7-9f74-4977-aa13-7765d63dcb6f" providerId="ADAL" clId="{CC501747-BBAE-C94D-BD5E-C653F9CD5959}" dt="2022-08-08T19:52:18.519" v="1235" actId="208"/>
          <ac:spMkLst>
            <pc:docMk/>
            <pc:sldMk cId="3078720565" sldId="2147375489"/>
            <ac:spMk id="3329"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0"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1"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2"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3"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4"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5"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6" creationId="{00000000-0000-0000-0000-000000000000}"/>
          </ac:spMkLst>
        </pc:spChg>
        <pc:spChg chg="mod">
          <ac:chgData name="Tanya Conner-Green" userId="e5a553c7-9f74-4977-aa13-7765d63dcb6f" providerId="ADAL" clId="{CC501747-BBAE-C94D-BD5E-C653F9CD5959}" dt="2022-08-08T19:52:18.519" v="1235" actId="208"/>
          <ac:spMkLst>
            <pc:docMk/>
            <pc:sldMk cId="3078720565" sldId="2147375489"/>
            <ac:spMk id="3337"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8"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39"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0"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3"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4"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5"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7"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8" creationId="{00000000-0000-0000-0000-000000000000}"/>
          </ac:spMkLst>
        </pc:spChg>
        <pc:spChg chg="mod">
          <ac:chgData name="Tanya Conner-Green" userId="e5a553c7-9f74-4977-aa13-7765d63dcb6f" providerId="ADAL" clId="{CC501747-BBAE-C94D-BD5E-C653F9CD5959}" dt="2022-08-08T22:36:05.450" v="2793" actId="207"/>
          <ac:spMkLst>
            <pc:docMk/>
            <pc:sldMk cId="3078720565" sldId="2147375489"/>
            <ac:spMk id="3349" creationId="{00000000-0000-0000-0000-000000000000}"/>
          </ac:spMkLst>
        </pc:spChg>
      </pc:sldChg>
      <pc:sldChg chg="addSp delSp modSp mod modClrScheme addCm delCm modCm chgLayout">
        <pc:chgData name="Tanya Conner-Green" userId="e5a553c7-9f74-4977-aa13-7765d63dcb6f" providerId="ADAL" clId="{CC501747-BBAE-C94D-BD5E-C653F9CD5959}" dt="2022-10-12T18:55:15.919" v="8721"/>
        <pc:sldMkLst>
          <pc:docMk/>
          <pc:sldMk cId="1949200223" sldId="2147375491"/>
        </pc:sldMkLst>
        <pc:spChg chg="add mod ord">
          <ac:chgData name="Tanya Conner-Green" userId="e5a553c7-9f74-4977-aa13-7765d63dcb6f" providerId="ADAL" clId="{CC501747-BBAE-C94D-BD5E-C653F9CD5959}" dt="2022-10-12T18:54:58.004" v="8697" actId="20577"/>
          <ac:spMkLst>
            <pc:docMk/>
            <pc:sldMk cId="1949200223" sldId="2147375491"/>
            <ac:spMk id="2" creationId="{7BEB29E0-3368-8356-3208-7A36A95C8ED3}"/>
          </ac:spMkLst>
        </pc:spChg>
        <pc:spChg chg="add del mod ord">
          <ac:chgData name="Tanya Conner-Green" userId="e5a553c7-9f74-4977-aa13-7765d63dcb6f" providerId="ADAL" clId="{CC501747-BBAE-C94D-BD5E-C653F9CD5959}" dt="2022-10-12T18:55:05.088" v="8698" actId="478"/>
          <ac:spMkLst>
            <pc:docMk/>
            <pc:sldMk cId="1949200223" sldId="2147375491"/>
            <ac:spMk id="3" creationId="{6EAA7D5E-6B86-6DF5-7D67-3E5E9AF2B019}"/>
          </ac:spMkLst>
        </pc:spChg>
        <pc:spChg chg="del mod">
          <ac:chgData name="Tanya Conner-Green" userId="e5a553c7-9f74-4977-aa13-7765d63dcb6f" providerId="ADAL" clId="{CC501747-BBAE-C94D-BD5E-C653F9CD5959}" dt="2022-10-12T18:55:15.919" v="8721"/>
          <ac:spMkLst>
            <pc:docMk/>
            <pc:sldMk cId="1949200223" sldId="2147375491"/>
            <ac:spMk id="9" creationId="{8B113312-3D0C-7694-4973-EB0A0C65146A}"/>
          </ac:spMkLst>
        </pc:spChg>
        <pc:spChg chg="mod">
          <ac:chgData name="Tanya Conner-Green" userId="e5a553c7-9f74-4977-aa13-7765d63dcb6f" providerId="ADAL" clId="{CC501747-BBAE-C94D-BD5E-C653F9CD5959}" dt="2022-10-06T18:36:08.737" v="7596" actId="20577"/>
          <ac:spMkLst>
            <pc:docMk/>
            <pc:sldMk cId="1949200223" sldId="2147375491"/>
            <ac:spMk id="1780" creationId="{00000000-0000-0000-0000-000000000000}"/>
          </ac:spMkLst>
        </pc:spChg>
        <pc:spChg chg="mod">
          <ac:chgData name="Tanya Conner-Green" userId="e5a553c7-9f74-4977-aa13-7765d63dcb6f" providerId="ADAL" clId="{CC501747-BBAE-C94D-BD5E-C653F9CD5959}" dt="2022-10-12T18:55:11.543" v="8719" actId="1035"/>
          <ac:spMkLst>
            <pc:docMk/>
            <pc:sldMk cId="1949200223" sldId="2147375491"/>
            <ac:spMk id="1782" creationId="{00000000-0000-0000-0000-000000000000}"/>
          </ac:spMkLst>
        </pc:spChg>
      </pc:sldChg>
      <pc:sldChg chg="addSp delSp modSp mod modClrScheme chgLayout">
        <pc:chgData name="Tanya Conner-Green" userId="e5a553c7-9f74-4977-aa13-7765d63dcb6f" providerId="ADAL" clId="{CC501747-BBAE-C94D-BD5E-C653F9CD5959}" dt="2022-10-11T18:16:53.733" v="7709" actId="478"/>
        <pc:sldMkLst>
          <pc:docMk/>
          <pc:sldMk cId="523897899" sldId="2147375493"/>
        </pc:sldMkLst>
        <pc:spChg chg="add mod ord">
          <ac:chgData name="Tanya Conner-Green" userId="e5a553c7-9f74-4977-aa13-7765d63dcb6f" providerId="ADAL" clId="{CC501747-BBAE-C94D-BD5E-C653F9CD5959}" dt="2022-10-06T14:59:21.760" v="7113" actId="20577"/>
          <ac:spMkLst>
            <pc:docMk/>
            <pc:sldMk cId="523897899" sldId="2147375493"/>
            <ac:spMk id="2" creationId="{CF7E5612-B59B-AC72-E564-4ED476926A86}"/>
          </ac:spMkLst>
        </pc:spChg>
        <pc:spChg chg="add mod ord">
          <ac:chgData name="Tanya Conner-Green" userId="e5a553c7-9f74-4977-aa13-7765d63dcb6f" providerId="ADAL" clId="{CC501747-BBAE-C94D-BD5E-C653F9CD5959}" dt="2022-10-06T14:59:54.388" v="7126" actId="1076"/>
          <ac:spMkLst>
            <pc:docMk/>
            <pc:sldMk cId="523897899" sldId="2147375493"/>
            <ac:spMk id="3" creationId="{B1FD3AC9-AB16-BFF0-741B-6E66643974C1}"/>
          </ac:spMkLst>
        </pc:spChg>
        <pc:spChg chg="del mod">
          <ac:chgData name="Tanya Conner-Green" userId="e5a553c7-9f74-4977-aa13-7765d63dcb6f" providerId="ADAL" clId="{CC501747-BBAE-C94D-BD5E-C653F9CD5959}" dt="2022-10-11T18:16:53.733" v="7709" actId="478"/>
          <ac:spMkLst>
            <pc:docMk/>
            <pc:sldMk cId="523897899" sldId="2147375493"/>
            <ac:spMk id="122" creationId="{9E6DF52C-92CB-4E70-9B26-A845C6B6E2EC}"/>
          </ac:spMkLst>
        </pc:spChg>
        <pc:spChg chg="mod">
          <ac:chgData name="Tanya Conner-Green" userId="e5a553c7-9f74-4977-aa13-7765d63dcb6f" providerId="ADAL" clId="{CC501747-BBAE-C94D-BD5E-C653F9CD5959}" dt="2022-10-06T18:43:44.742" v="7670" actId="20577"/>
          <ac:spMkLst>
            <pc:docMk/>
            <pc:sldMk cId="523897899" sldId="2147375493"/>
            <ac:spMk id="137" creationId="{3C8E2045-2D9D-CDA7-F788-6DAE0E771D62}"/>
          </ac:spMkLst>
        </pc:spChg>
        <pc:spChg chg="mod">
          <ac:chgData name="Tanya Conner-Green" userId="e5a553c7-9f74-4977-aa13-7765d63dcb6f" providerId="ADAL" clId="{CC501747-BBAE-C94D-BD5E-C653F9CD5959}" dt="2022-10-06T18:44:07.959" v="7672" actId="20577"/>
          <ac:spMkLst>
            <pc:docMk/>
            <pc:sldMk cId="523897899" sldId="2147375493"/>
            <ac:spMk id="169" creationId="{8AB04149-B3A6-7371-727E-171F8E598296}"/>
          </ac:spMkLst>
        </pc:spChg>
        <pc:spChg chg="del mod">
          <ac:chgData name="Tanya Conner-Green" userId="e5a553c7-9f74-4977-aa13-7765d63dcb6f" providerId="ADAL" clId="{CC501747-BBAE-C94D-BD5E-C653F9CD5959}" dt="2022-10-06T14:59:25.014" v="7115"/>
          <ac:spMkLst>
            <pc:docMk/>
            <pc:sldMk cId="523897899" sldId="2147375493"/>
            <ac:spMk id="236" creationId="{A83431F3-2E88-F8ED-F458-1775DFB20FAE}"/>
          </ac:spMkLst>
        </pc:spChg>
      </pc:sldChg>
      <pc:sldChg chg="addSp delSp modSp mod modClrScheme chgLayout">
        <pc:chgData name="Tanya Conner-Green" userId="e5a553c7-9f74-4977-aa13-7765d63dcb6f" providerId="ADAL" clId="{CC501747-BBAE-C94D-BD5E-C653F9CD5959}" dt="2022-10-11T18:42:50.556" v="7710" actId="20577"/>
        <pc:sldMkLst>
          <pc:docMk/>
          <pc:sldMk cId="1370721185" sldId="2147375494"/>
        </pc:sldMkLst>
        <pc:spChg chg="add mod ord">
          <ac:chgData name="Tanya Conner-Green" userId="e5a553c7-9f74-4977-aa13-7765d63dcb6f" providerId="ADAL" clId="{CC501747-BBAE-C94D-BD5E-C653F9CD5959}" dt="2022-10-06T14:56:36.386" v="7088"/>
          <ac:spMkLst>
            <pc:docMk/>
            <pc:sldMk cId="1370721185" sldId="2147375494"/>
            <ac:spMk id="2" creationId="{22171D33-CA3D-AEA3-5733-0216526A3C64}"/>
          </ac:spMkLst>
        </pc:spChg>
        <pc:spChg chg="add del mod ord">
          <ac:chgData name="Tanya Conner-Green" userId="e5a553c7-9f74-4977-aa13-7765d63dcb6f" providerId="ADAL" clId="{CC501747-BBAE-C94D-BD5E-C653F9CD5959}" dt="2022-10-06T14:56:39.037" v="7089" actId="478"/>
          <ac:spMkLst>
            <pc:docMk/>
            <pc:sldMk cId="1370721185" sldId="2147375494"/>
            <ac:spMk id="3" creationId="{84484D55-B20A-C268-B5E2-34D8927F6513}"/>
          </ac:spMkLst>
        </pc:spChg>
        <pc:spChg chg="mod">
          <ac:chgData name="Tanya Conner-Green" userId="e5a553c7-9f74-4977-aa13-7765d63dcb6f" providerId="ADAL" clId="{CC501747-BBAE-C94D-BD5E-C653F9CD5959}" dt="2022-10-11T18:42:50.556" v="7710" actId="20577"/>
          <ac:spMkLst>
            <pc:docMk/>
            <pc:sldMk cId="1370721185" sldId="2147375494"/>
            <ac:spMk id="5" creationId="{48CE5EB7-84D6-7813-02F5-446D8EF0AC1B}"/>
          </ac:spMkLst>
        </pc:spChg>
        <pc:spChg chg="add del mod">
          <ac:chgData name="Tanya Conner-Green" userId="e5a553c7-9f74-4977-aa13-7765d63dcb6f" providerId="ADAL" clId="{CC501747-BBAE-C94D-BD5E-C653F9CD5959}" dt="2022-10-06T14:58:41.351" v="7100" actId="47"/>
          <ac:spMkLst>
            <pc:docMk/>
            <pc:sldMk cId="1370721185" sldId="2147375494"/>
            <ac:spMk id="6" creationId="{97A7F6CC-4885-7A4A-6AFE-E265335A6FC9}"/>
          </ac:spMkLst>
        </pc:spChg>
      </pc:sldChg>
      <pc:sldChg chg="addSp delSp modSp mod modClrScheme chgLayout">
        <pc:chgData name="Tanya Conner-Green" userId="e5a553c7-9f74-4977-aa13-7765d63dcb6f" providerId="ADAL" clId="{CC501747-BBAE-C94D-BD5E-C653F9CD5959}" dt="2022-10-12T18:39:52.090" v="8471" actId="404"/>
        <pc:sldMkLst>
          <pc:docMk/>
          <pc:sldMk cId="0" sldId="2147375497"/>
        </pc:sldMkLst>
        <pc:spChg chg="add del mod ord">
          <ac:chgData name="Tanya Conner-Green" userId="e5a553c7-9f74-4977-aa13-7765d63dcb6f" providerId="ADAL" clId="{CC501747-BBAE-C94D-BD5E-C653F9CD5959}" dt="2022-10-06T15:08:56.661" v="7300" actId="700"/>
          <ac:spMkLst>
            <pc:docMk/>
            <pc:sldMk cId="0" sldId="2147375497"/>
            <ac:spMk id="2" creationId="{31E412EE-1809-E4F2-B6E0-092AD9FDE7D8}"/>
          </ac:spMkLst>
        </pc:spChg>
        <pc:spChg chg="add del mod ord">
          <ac:chgData name="Tanya Conner-Green" userId="e5a553c7-9f74-4977-aa13-7765d63dcb6f" providerId="ADAL" clId="{CC501747-BBAE-C94D-BD5E-C653F9CD5959}" dt="2022-10-06T15:08:56.661" v="7300" actId="700"/>
          <ac:spMkLst>
            <pc:docMk/>
            <pc:sldMk cId="0" sldId="2147375497"/>
            <ac:spMk id="3" creationId="{8F15A4D4-A1B3-0359-EC8A-ED3BDB79A3B7}"/>
          </ac:spMkLst>
        </pc:spChg>
        <pc:spChg chg="add del mod ord">
          <ac:chgData name="Tanya Conner-Green" userId="e5a553c7-9f74-4977-aa13-7765d63dcb6f" providerId="ADAL" clId="{CC501747-BBAE-C94D-BD5E-C653F9CD5959}" dt="2022-10-12T18:39:02.892" v="8461" actId="700"/>
          <ac:spMkLst>
            <pc:docMk/>
            <pc:sldMk cId="0" sldId="2147375497"/>
            <ac:spMk id="5" creationId="{EA62CF0D-717A-2ED7-BAC5-FA7D34944D53}"/>
          </ac:spMkLst>
        </pc:spChg>
        <pc:spChg chg="add del mod ord">
          <ac:chgData name="Tanya Conner-Green" userId="e5a553c7-9f74-4977-aa13-7765d63dcb6f" providerId="ADAL" clId="{CC501747-BBAE-C94D-BD5E-C653F9CD5959}" dt="2022-10-12T18:39:52.090" v="8471" actId="404"/>
          <ac:spMkLst>
            <pc:docMk/>
            <pc:sldMk cId="0" sldId="2147375497"/>
            <ac:spMk id="6" creationId="{0EFDE986-4833-9302-EEF8-F69DF4070775}"/>
          </ac:spMkLst>
        </pc:spChg>
        <pc:spChg chg="mod">
          <ac:chgData name="Tanya Conner-Green" userId="e5a553c7-9f74-4977-aa13-7765d63dcb6f" providerId="ADAL" clId="{CC501747-BBAE-C94D-BD5E-C653F9CD5959}" dt="2022-10-12T18:38:38.761" v="8449" actId="552"/>
          <ac:spMkLst>
            <pc:docMk/>
            <pc:sldMk cId="0" sldId="2147375497"/>
            <ac:spMk id="8" creationId="{9BF0C1C5-4F85-6A16-577E-8573A591DC9C}"/>
          </ac:spMkLst>
        </pc:spChg>
        <pc:spChg chg="mod">
          <ac:chgData name="Tanya Conner-Green" userId="e5a553c7-9f74-4977-aa13-7765d63dcb6f" providerId="ADAL" clId="{CC501747-BBAE-C94D-BD5E-C653F9CD5959}" dt="2022-10-12T18:38:38.761" v="8449" actId="552"/>
          <ac:spMkLst>
            <pc:docMk/>
            <pc:sldMk cId="0" sldId="2147375497"/>
            <ac:spMk id="9" creationId="{075210F6-9F37-D9E9-3B0A-48FD266DDAD4}"/>
          </ac:spMkLst>
        </pc:spChg>
        <pc:spChg chg="add mod">
          <ac:chgData name="Tanya Conner-Green" userId="e5a553c7-9f74-4977-aa13-7765d63dcb6f" providerId="ADAL" clId="{CC501747-BBAE-C94D-BD5E-C653F9CD5959}" dt="2022-10-12T18:38:46.783" v="8450" actId="12789"/>
          <ac:spMkLst>
            <pc:docMk/>
            <pc:sldMk cId="0" sldId="2147375497"/>
            <ac:spMk id="11" creationId="{9CAC1DDB-2223-A27F-B652-008AB1F08EBE}"/>
          </ac:spMkLst>
        </pc:spChg>
        <pc:spChg chg="add mod">
          <ac:chgData name="Tanya Conner-Green" userId="e5a553c7-9f74-4977-aa13-7765d63dcb6f" providerId="ADAL" clId="{CC501747-BBAE-C94D-BD5E-C653F9CD5959}" dt="2022-10-12T18:38:53.965" v="8459" actId="1036"/>
          <ac:spMkLst>
            <pc:docMk/>
            <pc:sldMk cId="0" sldId="2147375497"/>
            <ac:spMk id="13" creationId="{BB5B0A13-BA6B-6EC5-CFF7-6B2150626474}"/>
          </ac:spMkLst>
        </pc:spChg>
        <pc:spChg chg="add mod">
          <ac:chgData name="Tanya Conner-Green" userId="e5a553c7-9f74-4977-aa13-7765d63dcb6f" providerId="ADAL" clId="{CC501747-BBAE-C94D-BD5E-C653F9CD5959}" dt="2022-10-12T18:38:46.783" v="8450" actId="12789"/>
          <ac:spMkLst>
            <pc:docMk/>
            <pc:sldMk cId="0" sldId="2147375497"/>
            <ac:spMk id="14" creationId="{B64FF03F-829D-C708-C7D7-4621A44D630A}"/>
          </ac:spMkLst>
        </pc:spChg>
        <pc:spChg chg="add mod">
          <ac:chgData name="Tanya Conner-Green" userId="e5a553c7-9f74-4977-aa13-7765d63dcb6f" providerId="ADAL" clId="{CC501747-BBAE-C94D-BD5E-C653F9CD5959}" dt="2022-10-12T18:38:46.783" v="8450" actId="12789"/>
          <ac:spMkLst>
            <pc:docMk/>
            <pc:sldMk cId="0" sldId="2147375497"/>
            <ac:spMk id="15" creationId="{2152FCCA-501E-F111-04E2-B499BD8363BA}"/>
          </ac:spMkLst>
        </pc:spChg>
        <pc:spChg chg="mod topLvl">
          <ac:chgData name="Tanya Conner-Green" userId="e5a553c7-9f74-4977-aa13-7765d63dcb6f" providerId="ADAL" clId="{CC501747-BBAE-C94D-BD5E-C653F9CD5959}" dt="2022-10-12T18:38:33.394" v="8448" actId="552"/>
          <ac:spMkLst>
            <pc:docMk/>
            <pc:sldMk cId="0" sldId="2147375497"/>
            <ac:spMk id="18" creationId="{CB80A492-52E0-CE12-3E7E-E62B05DC6618}"/>
          </ac:spMkLst>
        </pc:spChg>
        <pc:spChg chg="mod">
          <ac:chgData name="Tanya Conner-Green" userId="e5a553c7-9f74-4977-aa13-7765d63dcb6f" providerId="ADAL" clId="{CC501747-BBAE-C94D-BD5E-C653F9CD5959}" dt="2022-10-12T18:38:33.394" v="8448" actId="552"/>
          <ac:spMkLst>
            <pc:docMk/>
            <pc:sldMk cId="0" sldId="2147375497"/>
            <ac:spMk id="19" creationId="{3C53F1BD-CB7A-B8E5-5A0B-776A52F7CB95}"/>
          </ac:spMkLst>
        </pc:spChg>
        <pc:spChg chg="mod">
          <ac:chgData name="Tanya Conner-Green" userId="e5a553c7-9f74-4977-aa13-7765d63dcb6f" providerId="ADAL" clId="{CC501747-BBAE-C94D-BD5E-C653F9CD5959}" dt="2022-10-12T18:38:27.751" v="8447" actId="552"/>
          <ac:spMkLst>
            <pc:docMk/>
            <pc:sldMk cId="0" sldId="2147375497"/>
            <ac:spMk id="22" creationId="{9EB1AA13-278A-00BD-E321-886C81DE4D9B}"/>
          </ac:spMkLst>
        </pc:spChg>
        <pc:spChg chg="mod">
          <ac:chgData name="Tanya Conner-Green" userId="e5a553c7-9f74-4977-aa13-7765d63dcb6f" providerId="ADAL" clId="{CC501747-BBAE-C94D-BD5E-C653F9CD5959}" dt="2022-10-12T18:38:27.751" v="8447" actId="552"/>
          <ac:spMkLst>
            <pc:docMk/>
            <pc:sldMk cId="0" sldId="2147375497"/>
            <ac:spMk id="23" creationId="{520A7A50-1D25-ED19-1DD4-3C0E559C2E2D}"/>
          </ac:spMkLst>
        </pc:spChg>
        <pc:spChg chg="mod">
          <ac:chgData name="Tanya Conner-Green" userId="e5a553c7-9f74-4977-aa13-7765d63dcb6f" providerId="ADAL" clId="{CC501747-BBAE-C94D-BD5E-C653F9CD5959}" dt="2022-10-12T18:38:27.751" v="8447" actId="552"/>
          <ac:spMkLst>
            <pc:docMk/>
            <pc:sldMk cId="0" sldId="2147375497"/>
            <ac:spMk id="24" creationId="{143C29EC-3E38-9B1E-5917-A6A7111B6C89}"/>
          </ac:spMkLst>
        </pc:spChg>
        <pc:spChg chg="mod topLvl">
          <ac:chgData name="Tanya Conner-Green" userId="e5a553c7-9f74-4977-aa13-7765d63dcb6f" providerId="ADAL" clId="{CC501747-BBAE-C94D-BD5E-C653F9CD5959}" dt="2022-10-12T18:38:33.394" v="8448" actId="552"/>
          <ac:spMkLst>
            <pc:docMk/>
            <pc:sldMk cId="0" sldId="2147375497"/>
            <ac:spMk id="25" creationId="{FE14D6F9-AD58-71B8-5229-3C529612C9ED}"/>
          </ac:spMkLst>
        </pc:spChg>
        <pc:spChg chg="mod">
          <ac:chgData name="Tanya Conner-Green" userId="e5a553c7-9f74-4977-aa13-7765d63dcb6f" providerId="ADAL" clId="{CC501747-BBAE-C94D-BD5E-C653F9CD5959}" dt="2022-10-12T18:38:33.394" v="8448" actId="552"/>
          <ac:spMkLst>
            <pc:docMk/>
            <pc:sldMk cId="0" sldId="2147375497"/>
            <ac:spMk id="26" creationId="{F06E8122-2FE6-EC6D-0206-FE1E1AD4B0DC}"/>
          </ac:spMkLst>
        </pc:spChg>
        <pc:spChg chg="mod">
          <ac:chgData name="Tanya Conner-Green" userId="e5a553c7-9f74-4977-aa13-7765d63dcb6f" providerId="ADAL" clId="{CC501747-BBAE-C94D-BD5E-C653F9CD5959}" dt="2022-10-12T18:38:38.761" v="8449" actId="552"/>
          <ac:spMkLst>
            <pc:docMk/>
            <pc:sldMk cId="0" sldId="2147375497"/>
            <ac:spMk id="27" creationId="{7799C882-CD91-D77E-E0FE-349A320A3416}"/>
          </ac:spMkLst>
        </pc:spChg>
        <pc:spChg chg="mod">
          <ac:chgData name="Tanya Conner-Green" userId="e5a553c7-9f74-4977-aa13-7765d63dcb6f" providerId="ADAL" clId="{CC501747-BBAE-C94D-BD5E-C653F9CD5959}" dt="2022-10-12T18:38:33.394" v="8448" actId="552"/>
          <ac:spMkLst>
            <pc:docMk/>
            <pc:sldMk cId="0" sldId="2147375497"/>
            <ac:spMk id="28" creationId="{1B4A96A6-41CB-2063-9F0B-6D0953EECB3C}"/>
          </ac:spMkLst>
        </pc:spChg>
        <pc:spChg chg="mod topLvl">
          <ac:chgData name="Tanya Conner-Green" userId="e5a553c7-9f74-4977-aa13-7765d63dcb6f" providerId="ADAL" clId="{CC501747-BBAE-C94D-BD5E-C653F9CD5959}" dt="2022-10-12T18:38:33.394" v="8448" actId="552"/>
          <ac:spMkLst>
            <pc:docMk/>
            <pc:sldMk cId="0" sldId="2147375497"/>
            <ac:spMk id="30" creationId="{A00A6967-BE0A-9706-3C54-E5CF4D3AEB45}"/>
          </ac:spMkLst>
        </pc:spChg>
        <pc:spChg chg="mod">
          <ac:chgData name="Tanya Conner-Green" userId="e5a553c7-9f74-4977-aa13-7765d63dcb6f" providerId="ADAL" clId="{CC501747-BBAE-C94D-BD5E-C653F9CD5959}" dt="2022-10-12T18:38:38.761" v="8449" actId="552"/>
          <ac:spMkLst>
            <pc:docMk/>
            <pc:sldMk cId="0" sldId="2147375497"/>
            <ac:spMk id="31" creationId="{F21FAD89-54C2-3DD4-781B-A4DFB7B2E9FE}"/>
          </ac:spMkLst>
        </pc:spChg>
        <pc:spChg chg="mod">
          <ac:chgData name="Tanya Conner-Green" userId="e5a553c7-9f74-4977-aa13-7765d63dcb6f" providerId="ADAL" clId="{CC501747-BBAE-C94D-BD5E-C653F9CD5959}" dt="2022-10-12T18:38:27.751" v="8447" actId="552"/>
          <ac:spMkLst>
            <pc:docMk/>
            <pc:sldMk cId="0" sldId="2147375497"/>
            <ac:spMk id="33" creationId="{7E8BC6D5-B192-0DF3-4B55-64E394FD727B}"/>
          </ac:spMkLst>
        </pc:spChg>
        <pc:spChg chg="mod">
          <ac:chgData name="Tanya Conner-Green" userId="e5a553c7-9f74-4977-aa13-7765d63dcb6f" providerId="ADAL" clId="{CC501747-BBAE-C94D-BD5E-C653F9CD5959}" dt="2022-10-12T18:38:27.751" v="8447" actId="552"/>
          <ac:spMkLst>
            <pc:docMk/>
            <pc:sldMk cId="0" sldId="2147375497"/>
            <ac:spMk id="34" creationId="{E8E13665-2022-D715-F1E9-A50557583355}"/>
          </ac:spMkLst>
        </pc:spChg>
        <pc:spChg chg="mod">
          <ac:chgData name="Tanya Conner-Green" userId="e5a553c7-9f74-4977-aa13-7765d63dcb6f" providerId="ADAL" clId="{CC501747-BBAE-C94D-BD5E-C653F9CD5959}" dt="2022-10-12T18:32:26.033" v="8381" actId="1076"/>
          <ac:spMkLst>
            <pc:docMk/>
            <pc:sldMk cId="0" sldId="2147375497"/>
            <ac:spMk id="37" creationId="{7BA62C7C-9F01-9579-C696-571EB2130CDD}"/>
          </ac:spMkLst>
        </pc:spChg>
        <pc:spChg chg="mod">
          <ac:chgData name="Tanya Conner-Green" userId="e5a553c7-9f74-4977-aa13-7765d63dcb6f" providerId="ADAL" clId="{CC501747-BBAE-C94D-BD5E-C653F9CD5959}" dt="2022-10-12T18:33:49.890" v="8405" actId="20577"/>
          <ac:spMkLst>
            <pc:docMk/>
            <pc:sldMk cId="0" sldId="2147375497"/>
            <ac:spMk id="38" creationId="{3747189B-9291-3D51-EE6D-50FC1A432BB5}"/>
          </ac:spMkLst>
        </pc:spChg>
        <pc:spChg chg="mod">
          <ac:chgData name="Tanya Conner-Green" userId="e5a553c7-9f74-4977-aa13-7765d63dcb6f" providerId="ADAL" clId="{CC501747-BBAE-C94D-BD5E-C653F9CD5959}" dt="2022-10-12T18:39:25.044" v="8466" actId="166"/>
          <ac:spMkLst>
            <pc:docMk/>
            <pc:sldMk cId="0" sldId="2147375497"/>
            <ac:spMk id="41" creationId="{9C2DE22F-ACA8-B1CA-F25E-F6F3105695A0}"/>
          </ac:spMkLst>
        </pc:spChg>
        <pc:spChg chg="del mod topLvl">
          <ac:chgData name="Tanya Conner-Green" userId="e5a553c7-9f74-4977-aa13-7765d63dcb6f" providerId="ADAL" clId="{CC501747-BBAE-C94D-BD5E-C653F9CD5959}" dt="2022-10-12T18:30:29.546" v="8362" actId="478"/>
          <ac:spMkLst>
            <pc:docMk/>
            <pc:sldMk cId="0" sldId="2147375497"/>
            <ac:spMk id="43" creationId="{E2EF86FB-9873-31FF-1BE6-35CCAAEFE873}"/>
          </ac:spMkLst>
        </pc:spChg>
        <pc:spChg chg="del mod">
          <ac:chgData name="Tanya Conner-Green" userId="e5a553c7-9f74-4977-aa13-7765d63dcb6f" providerId="ADAL" clId="{CC501747-BBAE-C94D-BD5E-C653F9CD5959}" dt="2022-10-12T18:30:26.511" v="8361" actId="478"/>
          <ac:spMkLst>
            <pc:docMk/>
            <pc:sldMk cId="0" sldId="2147375497"/>
            <ac:spMk id="44" creationId="{630294BD-BAA8-303F-DE5A-13D376D1F261}"/>
          </ac:spMkLst>
        </pc:spChg>
        <pc:spChg chg="mod">
          <ac:chgData name="Tanya Conner-Green" userId="e5a553c7-9f74-4977-aa13-7765d63dcb6f" providerId="ADAL" clId="{CC501747-BBAE-C94D-BD5E-C653F9CD5959}" dt="2022-10-12T18:33:01.349" v="8392" actId="1076"/>
          <ac:spMkLst>
            <pc:docMk/>
            <pc:sldMk cId="0" sldId="2147375497"/>
            <ac:spMk id="46" creationId="{E8D9115E-52C1-1894-1AEA-ECA6D4B78181}"/>
          </ac:spMkLst>
        </pc:spChg>
        <pc:spChg chg="mod">
          <ac:chgData name="Tanya Conner-Green" userId="e5a553c7-9f74-4977-aa13-7765d63dcb6f" providerId="ADAL" clId="{CC501747-BBAE-C94D-BD5E-C653F9CD5959}" dt="2022-10-12T18:33:01.349" v="8392" actId="1076"/>
          <ac:spMkLst>
            <pc:docMk/>
            <pc:sldMk cId="0" sldId="2147375497"/>
            <ac:spMk id="47" creationId="{29228870-311F-93AD-FD46-4117F10200F4}"/>
          </ac:spMkLst>
        </pc:spChg>
        <pc:spChg chg="mod">
          <ac:chgData name="Tanya Conner-Green" userId="e5a553c7-9f74-4977-aa13-7765d63dcb6f" providerId="ADAL" clId="{CC501747-BBAE-C94D-BD5E-C653F9CD5959}" dt="2022-10-12T18:30:15.888" v="8357" actId="165"/>
          <ac:spMkLst>
            <pc:docMk/>
            <pc:sldMk cId="0" sldId="2147375497"/>
            <ac:spMk id="49" creationId="{D5128587-DFBA-2255-88C3-9352B3F6C196}"/>
          </ac:spMkLst>
        </pc:spChg>
        <pc:spChg chg="mod">
          <ac:chgData name="Tanya Conner-Green" userId="e5a553c7-9f74-4977-aa13-7765d63dcb6f" providerId="ADAL" clId="{CC501747-BBAE-C94D-BD5E-C653F9CD5959}" dt="2022-10-12T18:30:15.888" v="8357" actId="165"/>
          <ac:spMkLst>
            <pc:docMk/>
            <pc:sldMk cId="0" sldId="2147375497"/>
            <ac:spMk id="50" creationId="{59911839-82FE-419C-E81C-442987ABEF6F}"/>
          </ac:spMkLst>
        </pc:spChg>
        <pc:spChg chg="del mod">
          <ac:chgData name="Tanya Conner-Green" userId="e5a553c7-9f74-4977-aa13-7765d63dcb6f" providerId="ADAL" clId="{CC501747-BBAE-C94D-BD5E-C653F9CD5959}" dt="2022-10-12T18:31:40.015" v="8374" actId="478"/>
          <ac:spMkLst>
            <pc:docMk/>
            <pc:sldMk cId="0" sldId="2147375497"/>
            <ac:spMk id="53" creationId="{2DAF63A6-C73B-64B1-CEB5-E53E6A34AD93}"/>
          </ac:spMkLst>
        </pc:spChg>
        <pc:spChg chg="del mod topLvl">
          <ac:chgData name="Tanya Conner-Green" userId="e5a553c7-9f74-4977-aa13-7765d63dcb6f" providerId="ADAL" clId="{CC501747-BBAE-C94D-BD5E-C653F9CD5959}" dt="2022-10-12T18:31:43.819" v="8375" actId="478"/>
          <ac:spMkLst>
            <pc:docMk/>
            <pc:sldMk cId="0" sldId="2147375497"/>
            <ac:spMk id="54" creationId="{280F06E8-E161-97C4-EF49-627FADB5631D}"/>
          </ac:spMkLst>
        </pc:spChg>
        <pc:spChg chg="mod">
          <ac:chgData name="Tanya Conner-Green" userId="e5a553c7-9f74-4977-aa13-7765d63dcb6f" providerId="ADAL" clId="{CC501747-BBAE-C94D-BD5E-C653F9CD5959}" dt="2022-10-12T18:27:13.871" v="8236" actId="14100"/>
          <ac:spMkLst>
            <pc:docMk/>
            <pc:sldMk cId="0" sldId="2147375497"/>
            <ac:spMk id="57" creationId="{8FB91BE4-EDC8-5ED2-4110-DEC59D0542AD}"/>
          </ac:spMkLst>
        </pc:spChg>
        <pc:spChg chg="mod">
          <ac:chgData name="Tanya Conner-Green" userId="e5a553c7-9f74-4977-aa13-7765d63dcb6f" providerId="ADAL" clId="{CC501747-BBAE-C94D-BD5E-C653F9CD5959}" dt="2022-10-12T18:27:13.871" v="8236" actId="14100"/>
          <ac:spMkLst>
            <pc:docMk/>
            <pc:sldMk cId="0" sldId="2147375497"/>
            <ac:spMk id="58" creationId="{2D3AA45C-0F11-77BD-9520-FBADE7A8C1AC}"/>
          </ac:spMkLst>
        </pc:spChg>
        <pc:spChg chg="mod">
          <ac:chgData name="Tanya Conner-Green" userId="e5a553c7-9f74-4977-aa13-7765d63dcb6f" providerId="ADAL" clId="{CC501747-BBAE-C94D-BD5E-C653F9CD5959}" dt="2022-10-12T18:27:13.871" v="8236" actId="14100"/>
          <ac:spMkLst>
            <pc:docMk/>
            <pc:sldMk cId="0" sldId="2147375497"/>
            <ac:spMk id="60" creationId="{EA4BBA04-7677-3249-7670-A2252F3EB487}"/>
          </ac:spMkLst>
        </pc:spChg>
        <pc:spChg chg="mod">
          <ac:chgData name="Tanya Conner-Green" userId="e5a553c7-9f74-4977-aa13-7765d63dcb6f" providerId="ADAL" clId="{CC501747-BBAE-C94D-BD5E-C653F9CD5959}" dt="2022-10-12T18:38:27.751" v="8447" actId="552"/>
          <ac:spMkLst>
            <pc:docMk/>
            <pc:sldMk cId="0" sldId="2147375497"/>
            <ac:spMk id="62" creationId="{0A541EA0-BE64-BE5C-E68D-12F7C4514F84}"/>
          </ac:spMkLst>
        </pc:spChg>
        <pc:spChg chg="add mod">
          <ac:chgData name="Tanya Conner-Green" userId="e5a553c7-9f74-4977-aa13-7765d63dcb6f" providerId="ADAL" clId="{CC501747-BBAE-C94D-BD5E-C653F9CD5959}" dt="2022-10-12T18:38:33.394" v="8448" actId="552"/>
          <ac:spMkLst>
            <pc:docMk/>
            <pc:sldMk cId="0" sldId="2147375497"/>
            <ac:spMk id="63" creationId="{EC382F06-AF8E-C44D-9CCC-454D336938D8}"/>
          </ac:spMkLst>
        </pc:spChg>
        <pc:spChg chg="mod">
          <ac:chgData name="Tanya Conner-Green" userId="e5a553c7-9f74-4977-aa13-7765d63dcb6f" providerId="ADAL" clId="{CC501747-BBAE-C94D-BD5E-C653F9CD5959}" dt="2022-10-12T18:38:33.394" v="8448" actId="552"/>
          <ac:spMkLst>
            <pc:docMk/>
            <pc:sldMk cId="0" sldId="2147375497"/>
            <ac:spMk id="1859" creationId="{58A0ED92-A7DA-9AA7-89C2-E41DE7CFEE4A}"/>
          </ac:spMkLst>
        </pc:spChg>
        <pc:spChg chg="mod">
          <ac:chgData name="Tanya Conner-Green" userId="e5a553c7-9f74-4977-aa13-7765d63dcb6f" providerId="ADAL" clId="{CC501747-BBAE-C94D-BD5E-C653F9CD5959}" dt="2022-10-12T18:38:33.394" v="8448" actId="552"/>
          <ac:spMkLst>
            <pc:docMk/>
            <pc:sldMk cId="0" sldId="2147375497"/>
            <ac:spMk id="1860" creationId="{E9248851-BF4D-7077-0108-12CFF4A54421}"/>
          </ac:spMkLst>
        </pc:spChg>
        <pc:spChg chg="mod">
          <ac:chgData name="Tanya Conner-Green" userId="e5a553c7-9f74-4977-aa13-7765d63dcb6f" providerId="ADAL" clId="{CC501747-BBAE-C94D-BD5E-C653F9CD5959}" dt="2022-10-12T18:38:33.394" v="8448" actId="552"/>
          <ac:spMkLst>
            <pc:docMk/>
            <pc:sldMk cId="0" sldId="2147375497"/>
            <ac:spMk id="1861" creationId="{B8A58C20-2096-E5BF-70CF-27828A7800C5}"/>
          </ac:spMkLst>
        </pc:spChg>
        <pc:spChg chg="mod">
          <ac:chgData name="Tanya Conner-Green" userId="e5a553c7-9f74-4977-aa13-7765d63dcb6f" providerId="ADAL" clId="{CC501747-BBAE-C94D-BD5E-C653F9CD5959}" dt="2022-10-12T18:38:33.394" v="8448" actId="552"/>
          <ac:spMkLst>
            <pc:docMk/>
            <pc:sldMk cId="0" sldId="2147375497"/>
            <ac:spMk id="1865" creationId="{5B0DDA80-FDBA-8B9C-BCC7-7A836DBAF8FF}"/>
          </ac:spMkLst>
        </pc:spChg>
        <pc:spChg chg="mod">
          <ac:chgData name="Tanya Conner-Green" userId="e5a553c7-9f74-4977-aa13-7765d63dcb6f" providerId="ADAL" clId="{CC501747-BBAE-C94D-BD5E-C653F9CD5959}" dt="2022-10-12T18:38:33.394" v="8448" actId="552"/>
          <ac:spMkLst>
            <pc:docMk/>
            <pc:sldMk cId="0" sldId="2147375497"/>
            <ac:spMk id="1866" creationId="{6EF0A94A-D8D9-E67B-ACB9-D28E8EA551CD}"/>
          </ac:spMkLst>
        </pc:spChg>
        <pc:spChg chg="mod">
          <ac:chgData name="Tanya Conner-Green" userId="e5a553c7-9f74-4977-aa13-7765d63dcb6f" providerId="ADAL" clId="{CC501747-BBAE-C94D-BD5E-C653F9CD5959}" dt="2022-10-12T18:38:33.394" v="8448" actId="552"/>
          <ac:spMkLst>
            <pc:docMk/>
            <pc:sldMk cId="0" sldId="2147375497"/>
            <ac:spMk id="1867" creationId="{7F8DAD8C-7F75-1377-CA90-6D10F10C6123}"/>
          </ac:spMkLst>
        </pc:spChg>
        <pc:spChg chg="add mod ord">
          <ac:chgData name="Tanya Conner-Green" userId="e5a553c7-9f74-4977-aa13-7765d63dcb6f" providerId="ADAL" clId="{CC501747-BBAE-C94D-BD5E-C653F9CD5959}" dt="2022-10-12T18:39:07.321" v="8463" actId="20577"/>
          <ac:spMkLst>
            <pc:docMk/>
            <pc:sldMk cId="0" sldId="2147375497"/>
            <ac:spMk id="1874" creationId="{54F25B6D-171C-3A61-2F81-64A546A628E1}"/>
          </ac:spMkLst>
        </pc:spChg>
        <pc:spChg chg="del mod">
          <ac:chgData name="Tanya Conner-Green" userId="e5a553c7-9f74-4977-aa13-7765d63dcb6f" providerId="ADAL" clId="{CC501747-BBAE-C94D-BD5E-C653F9CD5959}" dt="2022-10-06T15:09:06.842" v="7304"/>
          <ac:spMkLst>
            <pc:docMk/>
            <pc:sldMk cId="0" sldId="2147375497"/>
            <ac:spMk id="1904" creationId="{00000000-0000-0000-0000-000000000000}"/>
          </ac:spMkLst>
        </pc:spChg>
        <pc:spChg chg="mod">
          <ac:chgData name="Tanya Conner-Green" userId="e5a553c7-9f74-4977-aa13-7765d63dcb6f" providerId="ADAL" clId="{CC501747-BBAE-C94D-BD5E-C653F9CD5959}" dt="2022-10-12T18:27:13.871" v="8236" actId="14100"/>
          <ac:spMkLst>
            <pc:docMk/>
            <pc:sldMk cId="0" sldId="2147375497"/>
            <ac:spMk id="1911" creationId="{00000000-0000-0000-0000-000000000000}"/>
          </ac:spMkLst>
        </pc:spChg>
        <pc:spChg chg="del mod">
          <ac:chgData name="Tanya Conner-Green" userId="e5a553c7-9f74-4977-aa13-7765d63dcb6f" providerId="ADAL" clId="{CC501747-BBAE-C94D-BD5E-C653F9CD5959}" dt="2022-10-06T15:09:36.770" v="7313"/>
          <ac:spMkLst>
            <pc:docMk/>
            <pc:sldMk cId="0" sldId="2147375497"/>
            <ac:spMk id="1914" creationId="{00000000-0000-0000-0000-000000000000}"/>
          </ac:spMkLst>
        </pc:spChg>
        <pc:spChg chg="del mod">
          <ac:chgData name="Tanya Conner-Green" userId="e5a553c7-9f74-4977-aa13-7765d63dcb6f" providerId="ADAL" clId="{CC501747-BBAE-C94D-BD5E-C653F9CD5959}" dt="2022-10-12T18:28:04.510" v="8243" actId="478"/>
          <ac:spMkLst>
            <pc:docMk/>
            <pc:sldMk cId="0" sldId="2147375497"/>
            <ac:spMk id="1915" creationId="{00000000-0000-0000-0000-000000000000}"/>
          </ac:spMkLst>
        </pc:spChg>
        <pc:spChg chg="del mod">
          <ac:chgData name="Tanya Conner-Green" userId="e5a553c7-9f74-4977-aa13-7765d63dcb6f" providerId="ADAL" clId="{CC501747-BBAE-C94D-BD5E-C653F9CD5959}" dt="2022-10-12T18:28:06.357" v="8244" actId="478"/>
          <ac:spMkLst>
            <pc:docMk/>
            <pc:sldMk cId="0" sldId="2147375497"/>
            <ac:spMk id="1916" creationId="{00000000-0000-0000-0000-000000000000}"/>
          </ac:spMkLst>
        </pc:spChg>
        <pc:spChg chg="del mod">
          <ac:chgData name="Tanya Conner-Green" userId="e5a553c7-9f74-4977-aa13-7765d63dcb6f" providerId="ADAL" clId="{CC501747-BBAE-C94D-BD5E-C653F9CD5959}" dt="2022-10-12T18:28:08.764" v="8245" actId="478"/>
          <ac:spMkLst>
            <pc:docMk/>
            <pc:sldMk cId="0" sldId="2147375497"/>
            <ac:spMk id="1918" creationId="{00000000-0000-0000-0000-000000000000}"/>
          </ac:spMkLst>
        </pc:spChg>
        <pc:spChg chg="del mod">
          <ac:chgData name="Tanya Conner-Green" userId="e5a553c7-9f74-4977-aa13-7765d63dcb6f" providerId="ADAL" clId="{CC501747-BBAE-C94D-BD5E-C653F9CD5959}" dt="2022-10-12T18:28:02.397" v="8242" actId="478"/>
          <ac:spMkLst>
            <pc:docMk/>
            <pc:sldMk cId="0" sldId="2147375497"/>
            <ac:spMk id="1919" creationId="{00000000-0000-0000-0000-000000000000}"/>
          </ac:spMkLst>
        </pc:spChg>
        <pc:grpChg chg="del mod">
          <ac:chgData name="Tanya Conner-Green" userId="e5a553c7-9f74-4977-aa13-7765d63dcb6f" providerId="ADAL" clId="{CC501747-BBAE-C94D-BD5E-C653F9CD5959}" dt="2022-10-12T18:30:26.511" v="8361" actId="478"/>
          <ac:grpSpMkLst>
            <pc:docMk/>
            <pc:sldMk cId="0" sldId="2147375497"/>
            <ac:grpSpMk id="10" creationId="{06FA41AC-410B-842D-C44C-F8A6C0CCCCEF}"/>
          </ac:grpSpMkLst>
        </pc:grpChg>
        <pc:grpChg chg="add del mod">
          <ac:chgData name="Tanya Conner-Green" userId="e5a553c7-9f74-4977-aa13-7765d63dcb6f" providerId="ADAL" clId="{CC501747-BBAE-C94D-BD5E-C653F9CD5959}" dt="2022-10-12T18:30:29.546" v="8362" actId="478"/>
          <ac:grpSpMkLst>
            <pc:docMk/>
            <pc:sldMk cId="0" sldId="2147375497"/>
            <ac:grpSpMk id="16" creationId="{D764478D-B129-767C-9349-E6B2AFAF582C}"/>
          </ac:grpSpMkLst>
        </pc:grpChg>
        <pc:grpChg chg="add del mod">
          <ac:chgData name="Tanya Conner-Green" userId="e5a553c7-9f74-4977-aa13-7765d63dcb6f" providerId="ADAL" clId="{CC501747-BBAE-C94D-BD5E-C653F9CD5959}" dt="2022-10-12T18:30:15.888" v="8357" actId="165"/>
          <ac:grpSpMkLst>
            <pc:docMk/>
            <pc:sldMk cId="0" sldId="2147375497"/>
            <ac:grpSpMk id="17" creationId="{AD473C43-CAAD-7F8F-E4BE-44D1D4EB7441}"/>
          </ac:grpSpMkLst>
        </pc:grpChg>
        <pc:grpChg chg="add del mod">
          <ac:chgData name="Tanya Conner-Green" userId="e5a553c7-9f74-4977-aa13-7765d63dcb6f" providerId="ADAL" clId="{CC501747-BBAE-C94D-BD5E-C653F9CD5959}" dt="2022-10-12T18:31:43.819" v="8375" actId="478"/>
          <ac:grpSpMkLst>
            <pc:docMk/>
            <pc:sldMk cId="0" sldId="2147375497"/>
            <ac:grpSpMk id="20" creationId="{0EBFB92D-F885-6DAA-0EA5-89C71680C4F7}"/>
          </ac:grpSpMkLst>
        </pc:grpChg>
        <pc:grpChg chg="add mod">
          <ac:chgData name="Tanya Conner-Green" userId="e5a553c7-9f74-4977-aa13-7765d63dcb6f" providerId="ADAL" clId="{CC501747-BBAE-C94D-BD5E-C653F9CD5959}" dt="2022-10-12T18:38:33.394" v="8448" actId="552"/>
          <ac:grpSpMkLst>
            <pc:docMk/>
            <pc:sldMk cId="0" sldId="2147375497"/>
            <ac:grpSpMk id="21" creationId="{93FEF9CA-589E-8D1F-59F3-E04D42881ACB}"/>
          </ac:grpSpMkLst>
        </pc:grpChg>
        <pc:grpChg chg="add mod">
          <ac:chgData name="Tanya Conner-Green" userId="e5a553c7-9f74-4977-aa13-7765d63dcb6f" providerId="ADAL" clId="{CC501747-BBAE-C94D-BD5E-C653F9CD5959}" dt="2022-10-12T18:38:27.751" v="8447" actId="552"/>
          <ac:grpSpMkLst>
            <pc:docMk/>
            <pc:sldMk cId="0" sldId="2147375497"/>
            <ac:grpSpMk id="32" creationId="{DF574336-DAB8-2D36-EEC0-82197B551177}"/>
          </ac:grpSpMkLst>
        </pc:grpChg>
        <pc:grpChg chg="add del mod">
          <ac:chgData name="Tanya Conner-Green" userId="e5a553c7-9f74-4977-aa13-7765d63dcb6f" providerId="ADAL" clId="{CC501747-BBAE-C94D-BD5E-C653F9CD5959}" dt="2022-10-12T18:33:52.026" v="8406" actId="478"/>
          <ac:grpSpMkLst>
            <pc:docMk/>
            <pc:sldMk cId="0" sldId="2147375497"/>
            <ac:grpSpMk id="36" creationId="{11D69D7D-1592-AAA8-AA1D-53156CCE6EF5}"/>
          </ac:grpSpMkLst>
        </pc:grpChg>
        <pc:grpChg chg="add del mod">
          <ac:chgData name="Tanya Conner-Green" userId="e5a553c7-9f74-4977-aa13-7765d63dcb6f" providerId="ADAL" clId="{CC501747-BBAE-C94D-BD5E-C653F9CD5959}" dt="2022-10-12T18:34:04.243" v="8409" actId="478"/>
          <ac:grpSpMkLst>
            <pc:docMk/>
            <pc:sldMk cId="0" sldId="2147375497"/>
            <ac:grpSpMk id="42" creationId="{304A6934-F59A-7D56-03BC-EF7A5A4BA548}"/>
          </ac:grpSpMkLst>
        </pc:grpChg>
        <pc:grpChg chg="del mod topLvl">
          <ac:chgData name="Tanya Conner-Green" userId="e5a553c7-9f74-4977-aa13-7765d63dcb6f" providerId="ADAL" clId="{CC501747-BBAE-C94D-BD5E-C653F9CD5959}" dt="2022-10-12T18:30:17.953" v="8358" actId="478"/>
          <ac:grpSpMkLst>
            <pc:docMk/>
            <pc:sldMk cId="0" sldId="2147375497"/>
            <ac:grpSpMk id="48" creationId="{F328386D-9910-E9C7-E9B2-0C6EF7701B78}"/>
          </ac:grpSpMkLst>
        </pc:grpChg>
        <pc:grpChg chg="del mod">
          <ac:chgData name="Tanya Conner-Green" userId="e5a553c7-9f74-4977-aa13-7765d63dcb6f" providerId="ADAL" clId="{CC501747-BBAE-C94D-BD5E-C653F9CD5959}" dt="2022-10-12T18:31:40.015" v="8374" actId="478"/>
          <ac:grpSpMkLst>
            <pc:docMk/>
            <pc:sldMk cId="0" sldId="2147375497"/>
            <ac:grpSpMk id="52" creationId="{8B4A125A-05D3-93A9-4141-DAC7852BCEAC}"/>
          </ac:grpSpMkLst>
        </pc:grpChg>
        <pc:grpChg chg="del mod">
          <ac:chgData name="Tanya Conner-Green" userId="e5a553c7-9f74-4977-aa13-7765d63dcb6f" providerId="ADAL" clId="{CC501747-BBAE-C94D-BD5E-C653F9CD5959}" dt="2022-10-12T18:30:33.044" v="8363" actId="21"/>
          <ac:grpSpMkLst>
            <pc:docMk/>
            <pc:sldMk cId="0" sldId="2147375497"/>
            <ac:grpSpMk id="56" creationId="{5E9E5DB7-8E5B-7756-F262-9F3AA12AF6E6}"/>
          </ac:grpSpMkLst>
        </pc:grpChg>
        <pc:grpChg chg="add mod">
          <ac:chgData name="Tanya Conner-Green" userId="e5a553c7-9f74-4977-aa13-7765d63dcb6f" providerId="ADAL" clId="{CC501747-BBAE-C94D-BD5E-C653F9CD5959}" dt="2022-10-12T18:38:33.394" v="8448" actId="552"/>
          <ac:grpSpMkLst>
            <pc:docMk/>
            <pc:sldMk cId="0" sldId="2147375497"/>
            <ac:grpSpMk id="1856" creationId="{301ABE36-D1D2-970E-7615-5DAFEFF9F288}"/>
          </ac:grpSpMkLst>
        </pc:grpChg>
        <pc:grpChg chg="add mod">
          <ac:chgData name="Tanya Conner-Green" userId="e5a553c7-9f74-4977-aa13-7765d63dcb6f" providerId="ADAL" clId="{CC501747-BBAE-C94D-BD5E-C653F9CD5959}" dt="2022-10-12T18:38:33.394" v="8448" actId="552"/>
          <ac:grpSpMkLst>
            <pc:docMk/>
            <pc:sldMk cId="0" sldId="2147375497"/>
            <ac:grpSpMk id="1857" creationId="{12142808-2474-F648-C6E9-FCC57D54A259}"/>
          </ac:grpSpMkLst>
        </pc:grpChg>
        <pc:grpChg chg="mod">
          <ac:chgData name="Tanya Conner-Green" userId="e5a553c7-9f74-4977-aa13-7765d63dcb6f" providerId="ADAL" clId="{CC501747-BBAE-C94D-BD5E-C653F9CD5959}" dt="2022-10-12T18:38:33.394" v="8448" actId="552"/>
          <ac:grpSpMkLst>
            <pc:docMk/>
            <pc:sldMk cId="0" sldId="2147375497"/>
            <ac:grpSpMk id="1858" creationId="{BFA3FEAA-8379-484E-6800-6977EB4C047A}"/>
          </ac:grpSpMkLst>
        </pc:grpChg>
        <pc:grpChg chg="add mod">
          <ac:chgData name="Tanya Conner-Green" userId="e5a553c7-9f74-4977-aa13-7765d63dcb6f" providerId="ADAL" clId="{CC501747-BBAE-C94D-BD5E-C653F9CD5959}" dt="2022-10-12T18:38:33.394" v="8448" actId="552"/>
          <ac:grpSpMkLst>
            <pc:docMk/>
            <pc:sldMk cId="0" sldId="2147375497"/>
            <ac:grpSpMk id="1863" creationId="{7BEB77B0-E9C2-A007-ED01-1A5EC5AEA2D2}"/>
          </ac:grpSpMkLst>
        </pc:grpChg>
        <pc:grpChg chg="mod">
          <ac:chgData name="Tanya Conner-Green" userId="e5a553c7-9f74-4977-aa13-7765d63dcb6f" providerId="ADAL" clId="{CC501747-BBAE-C94D-BD5E-C653F9CD5959}" dt="2022-10-12T18:38:33.394" v="8448" actId="552"/>
          <ac:grpSpMkLst>
            <pc:docMk/>
            <pc:sldMk cId="0" sldId="2147375497"/>
            <ac:grpSpMk id="1864" creationId="{D95DC95C-8F82-939C-A484-93993E882418}"/>
          </ac:grpSpMkLst>
        </pc:grpChg>
        <pc:grpChg chg="add mod">
          <ac:chgData name="Tanya Conner-Green" userId="e5a553c7-9f74-4977-aa13-7765d63dcb6f" providerId="ADAL" clId="{CC501747-BBAE-C94D-BD5E-C653F9CD5959}" dt="2022-10-12T18:38:33.394" v="8448" actId="552"/>
          <ac:grpSpMkLst>
            <pc:docMk/>
            <pc:sldMk cId="0" sldId="2147375497"/>
            <ac:grpSpMk id="1869" creationId="{17A67BF4-83EE-6A9D-8D35-E7A7B7051DB2}"/>
          </ac:grpSpMkLst>
        </pc:grpChg>
        <pc:grpChg chg="add mod">
          <ac:chgData name="Tanya Conner-Green" userId="e5a553c7-9f74-4977-aa13-7765d63dcb6f" providerId="ADAL" clId="{CC501747-BBAE-C94D-BD5E-C653F9CD5959}" dt="2022-10-12T18:38:33.394" v="8448" actId="552"/>
          <ac:grpSpMkLst>
            <pc:docMk/>
            <pc:sldMk cId="0" sldId="2147375497"/>
            <ac:grpSpMk id="1870" creationId="{C953471C-3CDC-6AC2-E4E6-45FAC73480A0}"/>
          </ac:grpSpMkLst>
        </pc:grpChg>
        <pc:grpChg chg="add mod">
          <ac:chgData name="Tanya Conner-Green" userId="e5a553c7-9f74-4977-aa13-7765d63dcb6f" providerId="ADAL" clId="{CC501747-BBAE-C94D-BD5E-C653F9CD5959}" dt="2022-10-12T18:38:38.761" v="8449" actId="552"/>
          <ac:grpSpMkLst>
            <pc:docMk/>
            <pc:sldMk cId="0" sldId="2147375497"/>
            <ac:grpSpMk id="1871" creationId="{DF3D8C8D-ADE8-6C19-C168-13AF9FF03F4D}"/>
          </ac:grpSpMkLst>
        </pc:grpChg>
        <pc:grpChg chg="add mod">
          <ac:chgData name="Tanya Conner-Green" userId="e5a553c7-9f74-4977-aa13-7765d63dcb6f" providerId="ADAL" clId="{CC501747-BBAE-C94D-BD5E-C653F9CD5959}" dt="2022-10-12T18:38:27.751" v="8447" actId="552"/>
          <ac:grpSpMkLst>
            <pc:docMk/>
            <pc:sldMk cId="0" sldId="2147375497"/>
            <ac:grpSpMk id="1872" creationId="{13DA8F96-AE52-8466-E4F5-808E7CCEDE13}"/>
          </ac:grpSpMkLst>
        </pc:grpChg>
        <pc:grpChg chg="add mod">
          <ac:chgData name="Tanya Conner-Green" userId="e5a553c7-9f74-4977-aa13-7765d63dcb6f" providerId="ADAL" clId="{CC501747-BBAE-C94D-BD5E-C653F9CD5959}" dt="2022-10-12T18:38:27.751" v="8447" actId="552"/>
          <ac:grpSpMkLst>
            <pc:docMk/>
            <pc:sldMk cId="0" sldId="2147375497"/>
            <ac:grpSpMk id="1873" creationId="{CC8E9FDB-104A-0C5A-1EFE-A4C878B3473E}"/>
          </ac:grpSpMkLst>
        </pc:grpChg>
        <pc:picChg chg="mod">
          <ac:chgData name="Tanya Conner-Green" userId="e5a553c7-9f74-4977-aa13-7765d63dcb6f" providerId="ADAL" clId="{CC501747-BBAE-C94D-BD5E-C653F9CD5959}" dt="2022-10-12T18:38:33.394" v="8448" actId="552"/>
          <ac:picMkLst>
            <pc:docMk/>
            <pc:sldMk cId="0" sldId="2147375497"/>
            <ac:picMk id="29" creationId="{3C534DD3-CD67-45A4-C881-16AD5D7B84D7}"/>
          </ac:picMkLst>
        </pc:picChg>
        <pc:picChg chg="mod">
          <ac:chgData name="Tanya Conner-Green" userId="e5a553c7-9f74-4977-aa13-7765d63dcb6f" providerId="ADAL" clId="{CC501747-BBAE-C94D-BD5E-C653F9CD5959}" dt="2022-10-12T18:38:27.751" v="8447" actId="552"/>
          <ac:picMkLst>
            <pc:docMk/>
            <pc:sldMk cId="0" sldId="2147375497"/>
            <ac:picMk id="35" creationId="{CE9E5355-8956-B13C-C6DD-71444CA9FD49}"/>
          </ac:picMkLst>
        </pc:picChg>
        <pc:picChg chg="mod">
          <ac:chgData name="Tanya Conner-Green" userId="e5a553c7-9f74-4977-aa13-7765d63dcb6f" providerId="ADAL" clId="{CC501747-BBAE-C94D-BD5E-C653F9CD5959}" dt="2022-10-12T18:32:26.033" v="8381" actId="1076"/>
          <ac:picMkLst>
            <pc:docMk/>
            <pc:sldMk cId="0" sldId="2147375497"/>
            <ac:picMk id="39" creationId="{1BAC9CBD-7799-F687-CA0E-E8F842142E95}"/>
          </ac:picMkLst>
        </pc:picChg>
        <pc:picChg chg="mod">
          <ac:chgData name="Tanya Conner-Green" userId="e5a553c7-9f74-4977-aa13-7765d63dcb6f" providerId="ADAL" clId="{CC501747-BBAE-C94D-BD5E-C653F9CD5959}" dt="2022-10-12T18:38:38.761" v="8449" actId="552"/>
          <ac:picMkLst>
            <pc:docMk/>
            <pc:sldMk cId="0" sldId="2147375497"/>
            <ac:picMk id="40" creationId="{CC1FEA8F-7666-442C-57EA-6BBDBD449097}"/>
          </ac:picMkLst>
        </pc:picChg>
        <pc:picChg chg="del mod">
          <ac:chgData name="Tanya Conner-Green" userId="e5a553c7-9f74-4977-aa13-7765d63dcb6f" providerId="ADAL" clId="{CC501747-BBAE-C94D-BD5E-C653F9CD5959}" dt="2022-10-12T18:30:22.932" v="8359" actId="478"/>
          <ac:picMkLst>
            <pc:docMk/>
            <pc:sldMk cId="0" sldId="2147375497"/>
            <ac:picMk id="45" creationId="{E7D943E2-CC3E-D960-CE52-E1CA13528876}"/>
          </ac:picMkLst>
        </pc:picChg>
        <pc:picChg chg="mod">
          <ac:chgData name="Tanya Conner-Green" userId="e5a553c7-9f74-4977-aa13-7765d63dcb6f" providerId="ADAL" clId="{CC501747-BBAE-C94D-BD5E-C653F9CD5959}" dt="2022-10-12T18:30:15.888" v="8357" actId="165"/>
          <ac:picMkLst>
            <pc:docMk/>
            <pc:sldMk cId="0" sldId="2147375497"/>
            <ac:picMk id="51" creationId="{3F8B37FB-BD37-176F-0E99-14D6A3117CA5}"/>
          </ac:picMkLst>
        </pc:picChg>
        <pc:picChg chg="del mod">
          <ac:chgData name="Tanya Conner-Green" userId="e5a553c7-9f74-4977-aa13-7765d63dcb6f" providerId="ADAL" clId="{CC501747-BBAE-C94D-BD5E-C653F9CD5959}" dt="2022-10-12T18:31:37.924" v="8373" actId="478"/>
          <ac:picMkLst>
            <pc:docMk/>
            <pc:sldMk cId="0" sldId="2147375497"/>
            <ac:picMk id="55" creationId="{FE517D9E-F0E3-F498-8C11-8BF79321949D}"/>
          </ac:picMkLst>
        </pc:picChg>
        <pc:picChg chg="mod">
          <ac:chgData name="Tanya Conner-Green" userId="e5a553c7-9f74-4977-aa13-7765d63dcb6f" providerId="ADAL" clId="{CC501747-BBAE-C94D-BD5E-C653F9CD5959}" dt="2022-10-12T18:27:13.871" v="8236" actId="14100"/>
          <ac:picMkLst>
            <pc:docMk/>
            <pc:sldMk cId="0" sldId="2147375497"/>
            <ac:picMk id="59" creationId="{3C693D4E-1405-F351-31CD-7A4A5D0EE6C8}"/>
          </ac:picMkLst>
        </pc:picChg>
        <pc:picChg chg="mod">
          <ac:chgData name="Tanya Conner-Green" userId="e5a553c7-9f74-4977-aa13-7765d63dcb6f" providerId="ADAL" clId="{CC501747-BBAE-C94D-BD5E-C653F9CD5959}" dt="2022-10-12T18:33:01.349" v="8392" actId="1076"/>
          <ac:picMkLst>
            <pc:docMk/>
            <pc:sldMk cId="0" sldId="2147375497"/>
            <ac:picMk id="61" creationId="{5922B169-2E39-0041-BDE7-60BC28545D96}"/>
          </ac:picMkLst>
        </pc:picChg>
        <pc:picChg chg="mod">
          <ac:chgData name="Tanya Conner-Green" userId="e5a553c7-9f74-4977-aa13-7765d63dcb6f" providerId="ADAL" clId="{CC501747-BBAE-C94D-BD5E-C653F9CD5959}" dt="2022-10-12T18:38:33.394" v="8448" actId="552"/>
          <ac:picMkLst>
            <pc:docMk/>
            <pc:sldMk cId="0" sldId="2147375497"/>
            <ac:picMk id="1862" creationId="{E92EE8E9-DB3E-01E7-32EF-7FB88AD1AE7D}"/>
          </ac:picMkLst>
        </pc:picChg>
        <pc:picChg chg="mod">
          <ac:chgData name="Tanya Conner-Green" userId="e5a553c7-9f74-4977-aa13-7765d63dcb6f" providerId="ADAL" clId="{CC501747-BBAE-C94D-BD5E-C653F9CD5959}" dt="2022-10-12T18:38:33.394" v="8448" actId="552"/>
          <ac:picMkLst>
            <pc:docMk/>
            <pc:sldMk cId="0" sldId="2147375497"/>
            <ac:picMk id="1868" creationId="{CDD57CAE-5A33-8874-AD12-7C828166BFED}"/>
          </ac:picMkLst>
        </pc:picChg>
        <pc:picChg chg="mod">
          <ac:chgData name="Tanya Conner-Green" userId="e5a553c7-9f74-4977-aa13-7765d63dcb6f" providerId="ADAL" clId="{CC501747-BBAE-C94D-BD5E-C653F9CD5959}" dt="2022-10-12T18:38:27.751" v="8447" actId="552"/>
          <ac:picMkLst>
            <pc:docMk/>
            <pc:sldMk cId="0" sldId="2147375497"/>
            <ac:picMk id="4098" creationId="{BF6A664F-8AE9-F3EE-158B-5DE306F64EAC}"/>
          </ac:picMkLst>
        </pc:picChg>
        <pc:cxnChg chg="mod">
          <ac:chgData name="Tanya Conner-Green" userId="e5a553c7-9f74-4977-aa13-7765d63dcb6f" providerId="ADAL" clId="{CC501747-BBAE-C94D-BD5E-C653F9CD5959}" dt="2022-10-12T18:38:27.751" v="8447" actId="552"/>
          <ac:cxnSpMkLst>
            <pc:docMk/>
            <pc:sldMk cId="0" sldId="2147375497"/>
            <ac:cxnSpMk id="12" creationId="{02E759E0-89AC-00B5-6C52-52DE59404101}"/>
          </ac:cxnSpMkLst>
        </pc:cxnChg>
      </pc:sldChg>
      <pc:sldChg chg="addSp delSp modSp mod modClrScheme chgLayout">
        <pc:chgData name="Tanya Conner-Green" userId="e5a553c7-9f74-4977-aa13-7765d63dcb6f" providerId="ADAL" clId="{CC501747-BBAE-C94D-BD5E-C653F9CD5959}" dt="2022-10-11T17:05:44.962" v="7704" actId="33524"/>
        <pc:sldMkLst>
          <pc:docMk/>
          <pc:sldMk cId="0" sldId="2147375501"/>
        </pc:sldMkLst>
        <pc:spChg chg="add mod ord">
          <ac:chgData name="Tanya Conner-Green" userId="e5a553c7-9f74-4977-aa13-7765d63dcb6f" providerId="ADAL" clId="{CC501747-BBAE-C94D-BD5E-C653F9CD5959}" dt="2022-10-06T15:03:04.883" v="7210" actId="20577"/>
          <ac:spMkLst>
            <pc:docMk/>
            <pc:sldMk cId="0" sldId="2147375501"/>
            <ac:spMk id="2" creationId="{93E92F08-047D-5A19-3EE6-C4F83677E55A}"/>
          </ac:spMkLst>
        </pc:spChg>
        <pc:spChg chg="add mod ord">
          <ac:chgData name="Tanya Conner-Green" userId="e5a553c7-9f74-4977-aa13-7765d63dcb6f" providerId="ADAL" clId="{CC501747-BBAE-C94D-BD5E-C653F9CD5959}" dt="2022-10-11T17:05:44.962" v="7704" actId="33524"/>
          <ac:spMkLst>
            <pc:docMk/>
            <pc:sldMk cId="0" sldId="2147375501"/>
            <ac:spMk id="3" creationId="{3A35C5C4-778C-8318-BD1F-2C194CFAEC91}"/>
          </ac:spMkLst>
        </pc:spChg>
        <pc:spChg chg="del mod">
          <ac:chgData name="Tanya Conner-Green" userId="e5a553c7-9f74-4977-aa13-7765d63dcb6f" providerId="ADAL" clId="{CC501747-BBAE-C94D-BD5E-C653F9CD5959}" dt="2022-10-06T15:03:23.925" v="7216"/>
          <ac:spMkLst>
            <pc:docMk/>
            <pc:sldMk cId="0" sldId="2147375501"/>
            <ac:spMk id="12" creationId="{BDDA8CCD-EAE6-8A9F-C5A7-437028007553}"/>
          </ac:spMkLst>
        </pc:spChg>
        <pc:spChg chg="del mod">
          <ac:chgData name="Tanya Conner-Green" userId="e5a553c7-9f74-4977-aa13-7765d63dcb6f" providerId="ADAL" clId="{CC501747-BBAE-C94D-BD5E-C653F9CD5959}" dt="2022-10-06T15:03:26.163" v="7218"/>
          <ac:spMkLst>
            <pc:docMk/>
            <pc:sldMk cId="0" sldId="2147375501"/>
            <ac:spMk id="1883" creationId="{00000000-0000-0000-0000-000000000000}"/>
          </ac:spMkLst>
        </pc:spChg>
        <pc:spChg chg="mod">
          <ac:chgData name="Tanya Conner-Green" userId="e5a553c7-9f74-4977-aa13-7765d63dcb6f" providerId="ADAL" clId="{CC501747-BBAE-C94D-BD5E-C653F9CD5959}" dt="2022-08-08T22:37:54.450" v="2805" actId="207"/>
          <ac:spMkLst>
            <pc:docMk/>
            <pc:sldMk cId="0" sldId="2147375501"/>
            <ac:spMk id="1890" creationId="{00000000-0000-0000-0000-000000000000}"/>
          </ac:spMkLst>
        </pc:spChg>
        <pc:spChg chg="mod">
          <ac:chgData name="Tanya Conner-Green" userId="e5a553c7-9f74-4977-aa13-7765d63dcb6f" providerId="ADAL" clId="{CC501747-BBAE-C94D-BD5E-C653F9CD5959}" dt="2022-08-08T20:08:43.103" v="1372" actId="2085"/>
          <ac:spMkLst>
            <pc:docMk/>
            <pc:sldMk cId="0" sldId="2147375501"/>
            <ac:spMk id="1891" creationId="{00000000-0000-0000-0000-000000000000}"/>
          </ac:spMkLst>
        </pc:spChg>
        <pc:spChg chg="mod">
          <ac:chgData name="Tanya Conner-Green" userId="e5a553c7-9f74-4977-aa13-7765d63dcb6f" providerId="ADAL" clId="{CC501747-BBAE-C94D-BD5E-C653F9CD5959}" dt="2022-08-08T22:37:54.450" v="2805" actId="207"/>
          <ac:spMkLst>
            <pc:docMk/>
            <pc:sldMk cId="0" sldId="2147375501"/>
            <ac:spMk id="1893" creationId="{00000000-0000-0000-0000-000000000000}"/>
          </ac:spMkLst>
        </pc:spChg>
        <pc:spChg chg="mod">
          <ac:chgData name="Tanya Conner-Green" userId="e5a553c7-9f74-4977-aa13-7765d63dcb6f" providerId="ADAL" clId="{CC501747-BBAE-C94D-BD5E-C653F9CD5959}" dt="2022-08-08T22:37:54.450" v="2805" actId="207"/>
          <ac:spMkLst>
            <pc:docMk/>
            <pc:sldMk cId="0" sldId="2147375501"/>
            <ac:spMk id="1894" creationId="{00000000-0000-0000-0000-000000000000}"/>
          </ac:spMkLst>
        </pc:spChg>
        <pc:spChg chg="mod">
          <ac:chgData name="Tanya Conner-Green" userId="e5a553c7-9f74-4977-aa13-7765d63dcb6f" providerId="ADAL" clId="{CC501747-BBAE-C94D-BD5E-C653F9CD5959}" dt="2022-08-08T22:37:54.450" v="2805" actId="207"/>
          <ac:spMkLst>
            <pc:docMk/>
            <pc:sldMk cId="0" sldId="2147375501"/>
            <ac:spMk id="1895" creationId="{00000000-0000-0000-0000-000000000000}"/>
          </ac:spMkLst>
        </pc:spChg>
        <pc:spChg chg="mod">
          <ac:chgData name="Tanya Conner-Green" userId="e5a553c7-9f74-4977-aa13-7765d63dcb6f" providerId="ADAL" clId="{CC501747-BBAE-C94D-BD5E-C653F9CD5959}" dt="2022-08-08T22:37:54.450" v="2805" actId="207"/>
          <ac:spMkLst>
            <pc:docMk/>
            <pc:sldMk cId="0" sldId="2147375501"/>
            <ac:spMk id="1897" creationId="{00000000-0000-0000-0000-000000000000}"/>
          </ac:spMkLst>
        </pc:spChg>
        <pc:spChg chg="mod">
          <ac:chgData name="Tanya Conner-Green" userId="e5a553c7-9f74-4977-aa13-7765d63dcb6f" providerId="ADAL" clId="{CC501747-BBAE-C94D-BD5E-C653F9CD5959}" dt="2022-08-08T20:08:43.103" v="1372" actId="2085"/>
          <ac:spMkLst>
            <pc:docMk/>
            <pc:sldMk cId="0" sldId="2147375501"/>
            <ac:spMk id="1898" creationId="{00000000-0000-0000-0000-000000000000}"/>
          </ac:spMkLst>
        </pc:spChg>
      </pc:sldChg>
      <pc:sldChg chg="addSp delSp modSp mod modClrScheme chgLayout">
        <pc:chgData name="Tanya Conner-Green" userId="e5a553c7-9f74-4977-aa13-7765d63dcb6f" providerId="ADAL" clId="{CC501747-BBAE-C94D-BD5E-C653F9CD5959}" dt="2022-10-06T15:08:28.620" v="7293" actId="1076"/>
        <pc:sldMkLst>
          <pc:docMk/>
          <pc:sldMk cId="3618904643" sldId="2147375502"/>
        </pc:sldMkLst>
        <pc:spChg chg="add mod ord">
          <ac:chgData name="Tanya Conner-Green" userId="e5a553c7-9f74-4977-aa13-7765d63dcb6f" providerId="ADAL" clId="{CC501747-BBAE-C94D-BD5E-C653F9CD5959}" dt="2022-10-06T15:07:18.005" v="7275" actId="20577"/>
          <ac:spMkLst>
            <pc:docMk/>
            <pc:sldMk cId="3618904643" sldId="2147375502"/>
            <ac:spMk id="2" creationId="{1556C273-13FF-4333-05FA-9B9DBEA4EB15}"/>
          </ac:spMkLst>
        </pc:spChg>
        <pc:spChg chg="add mod ord">
          <ac:chgData name="Tanya Conner-Green" userId="e5a553c7-9f74-4977-aa13-7765d63dcb6f" providerId="ADAL" clId="{CC501747-BBAE-C94D-BD5E-C653F9CD5959}" dt="2022-10-06T15:08:28.620" v="7293" actId="1076"/>
          <ac:spMkLst>
            <pc:docMk/>
            <pc:sldMk cId="3618904643" sldId="2147375502"/>
            <ac:spMk id="3" creationId="{CD764560-3E66-433E-1D3C-6A1F10B79BD8}"/>
          </ac:spMkLst>
        </pc:spChg>
        <pc:spChg chg="mod ord">
          <ac:chgData name="Tanya Conner-Green" userId="e5a553c7-9f74-4977-aa13-7765d63dcb6f" providerId="ADAL" clId="{CC501747-BBAE-C94D-BD5E-C653F9CD5959}" dt="2022-10-06T15:07:15.336" v="7273" actId="700"/>
          <ac:spMkLst>
            <pc:docMk/>
            <pc:sldMk cId="3618904643" sldId="2147375502"/>
            <ac:spMk id="4" creationId="{11585644-0799-C728-57E2-524BC920B1D1}"/>
          </ac:spMkLst>
        </pc:spChg>
        <pc:spChg chg="add mod">
          <ac:chgData name="Tanya Conner-Green" userId="e5a553c7-9f74-4977-aa13-7765d63dcb6f" providerId="ADAL" clId="{CC501747-BBAE-C94D-BD5E-C653F9CD5959}" dt="2022-10-06T15:08:06.788" v="7287" actId="14100"/>
          <ac:spMkLst>
            <pc:docMk/>
            <pc:sldMk cId="3618904643" sldId="2147375502"/>
            <ac:spMk id="5" creationId="{4AC43953-E847-213B-E48E-D85C670456EC}"/>
          </ac:spMkLst>
        </pc:spChg>
        <pc:spChg chg="del mod">
          <ac:chgData name="Tanya Conner-Green" userId="e5a553c7-9f74-4977-aa13-7765d63dcb6f" providerId="ADAL" clId="{CC501747-BBAE-C94D-BD5E-C653F9CD5959}" dt="2022-10-06T15:07:33.896" v="7279" actId="478"/>
          <ac:spMkLst>
            <pc:docMk/>
            <pc:sldMk cId="3618904643" sldId="2147375502"/>
            <ac:spMk id="6" creationId="{4C2F5D52-F2C9-7956-4CE6-67218D52DB52}"/>
          </ac:spMkLst>
        </pc:spChg>
        <pc:spChg chg="del mod">
          <ac:chgData name="Tanya Conner-Green" userId="e5a553c7-9f74-4977-aa13-7765d63dcb6f" providerId="ADAL" clId="{CC501747-BBAE-C94D-BD5E-C653F9CD5959}" dt="2022-10-06T15:08:10.035" v="7289"/>
          <ac:spMkLst>
            <pc:docMk/>
            <pc:sldMk cId="3618904643" sldId="2147375502"/>
            <ac:spMk id="10" creationId="{16B54E80-4BA1-2327-0E86-9A6C69ABE000}"/>
          </ac:spMkLst>
        </pc:spChg>
        <pc:spChg chg="del mod">
          <ac:chgData name="Tanya Conner-Green" userId="e5a553c7-9f74-4977-aa13-7765d63dcb6f" providerId="ADAL" clId="{CC501747-BBAE-C94D-BD5E-C653F9CD5959}" dt="2022-10-06T15:08:10.066" v="7291"/>
          <ac:spMkLst>
            <pc:docMk/>
            <pc:sldMk cId="3618904643" sldId="2147375502"/>
            <ac:spMk id="11" creationId="{A274C60E-E0EC-CDE4-4F88-F3DF8A28FC9A}"/>
          </ac:spMkLst>
        </pc:spChg>
        <pc:picChg chg="mod">
          <ac:chgData name="Tanya Conner-Green" userId="e5a553c7-9f74-4977-aa13-7765d63dcb6f" providerId="ADAL" clId="{CC501747-BBAE-C94D-BD5E-C653F9CD5959}" dt="2022-10-06T15:08:28.620" v="7293" actId="1076"/>
          <ac:picMkLst>
            <pc:docMk/>
            <pc:sldMk cId="3618904643" sldId="2147375502"/>
            <ac:picMk id="1026" creationId="{B65FF773-7B60-BCE9-F963-703903D1E613}"/>
          </ac:picMkLst>
        </pc:picChg>
      </pc:sldChg>
      <pc:sldChg chg="addSp delSp modSp mod modClrScheme chgLayout">
        <pc:chgData name="Tanya Conner-Green" userId="e5a553c7-9f74-4977-aa13-7765d63dcb6f" providerId="ADAL" clId="{CC501747-BBAE-C94D-BD5E-C653F9CD5959}" dt="2022-10-11T17:05:53.057" v="7705" actId="33524"/>
        <pc:sldMkLst>
          <pc:docMk/>
          <pc:sldMk cId="158492656" sldId="2147375503"/>
        </pc:sldMkLst>
        <pc:spChg chg="del mod ord">
          <ac:chgData name="Tanya Conner-Green" userId="e5a553c7-9f74-4977-aa13-7765d63dcb6f" providerId="ADAL" clId="{CC501747-BBAE-C94D-BD5E-C653F9CD5959}" dt="2022-10-06T15:03:38.651" v="7221" actId="700"/>
          <ac:spMkLst>
            <pc:docMk/>
            <pc:sldMk cId="158492656" sldId="2147375503"/>
            <ac:spMk id="2" creationId="{0348D11A-1810-C480-1EE7-959BAD3162BE}"/>
          </ac:spMkLst>
        </pc:spChg>
        <pc:spChg chg="add mod ord">
          <ac:chgData name="Tanya Conner-Green" userId="e5a553c7-9f74-4977-aa13-7765d63dcb6f" providerId="ADAL" clId="{CC501747-BBAE-C94D-BD5E-C653F9CD5959}" dt="2022-10-06T15:03:40.554" v="7222"/>
          <ac:spMkLst>
            <pc:docMk/>
            <pc:sldMk cId="158492656" sldId="2147375503"/>
            <ac:spMk id="3" creationId="{D7037CA7-7762-71CD-1957-4254B301E753}"/>
          </ac:spMkLst>
        </pc:spChg>
        <pc:spChg chg="mod ord">
          <ac:chgData name="Tanya Conner-Green" userId="e5a553c7-9f74-4977-aa13-7765d63dcb6f" providerId="ADAL" clId="{CC501747-BBAE-C94D-BD5E-C653F9CD5959}" dt="2022-10-06T15:03:38.651" v="7221" actId="700"/>
          <ac:spMkLst>
            <pc:docMk/>
            <pc:sldMk cId="158492656" sldId="2147375503"/>
            <ac:spMk id="4" creationId="{32E198A1-D6F0-E2ED-DB9A-76AF77FF11D5}"/>
          </ac:spMkLst>
        </pc:spChg>
        <pc:spChg chg="add mod ord">
          <ac:chgData name="Tanya Conner-Green" userId="e5a553c7-9f74-4977-aa13-7765d63dcb6f" providerId="ADAL" clId="{CC501747-BBAE-C94D-BD5E-C653F9CD5959}" dt="2022-10-11T17:05:53.057" v="7705" actId="33524"/>
          <ac:spMkLst>
            <pc:docMk/>
            <pc:sldMk cId="158492656" sldId="2147375503"/>
            <ac:spMk id="5" creationId="{CAB41C6D-ABB5-D7B2-0D73-A24E4CA70A22}"/>
          </ac:spMkLst>
        </pc:spChg>
        <pc:spChg chg="del mod">
          <ac:chgData name="Tanya Conner-Green" userId="e5a553c7-9f74-4977-aa13-7765d63dcb6f" providerId="ADAL" clId="{CC501747-BBAE-C94D-BD5E-C653F9CD5959}" dt="2022-10-06T15:03:55.626" v="7227" actId="478"/>
          <ac:spMkLst>
            <pc:docMk/>
            <pc:sldMk cId="158492656" sldId="2147375503"/>
            <ac:spMk id="6" creationId="{A256E1B2-B431-7330-0570-94C173FB15F6}"/>
          </ac:spMkLst>
        </pc:spChg>
      </pc:sldChg>
      <pc:sldChg chg="addSp delSp modSp mod modClrScheme chgLayout">
        <pc:chgData name="Tanya Conner-Green" userId="e5a553c7-9f74-4977-aa13-7765d63dcb6f" providerId="ADAL" clId="{CC501747-BBAE-C94D-BD5E-C653F9CD5959}" dt="2022-10-06T15:07:03.663" v="7271" actId="1036"/>
        <pc:sldMkLst>
          <pc:docMk/>
          <pc:sldMk cId="3566758332" sldId="2147375504"/>
        </pc:sldMkLst>
        <pc:spChg chg="add del mod ord">
          <ac:chgData name="Tanya Conner-Green" userId="e5a553c7-9f74-4977-aa13-7765d63dcb6f" providerId="ADAL" clId="{CC501747-BBAE-C94D-BD5E-C653F9CD5959}" dt="2022-10-06T15:04:52.037" v="7238" actId="700"/>
          <ac:spMkLst>
            <pc:docMk/>
            <pc:sldMk cId="3566758332" sldId="2147375504"/>
            <ac:spMk id="2" creationId="{C59C20EC-0F78-EB15-849A-D084A1925426}"/>
          </ac:spMkLst>
        </pc:spChg>
        <pc:spChg chg="add del mod ord">
          <ac:chgData name="Tanya Conner-Green" userId="e5a553c7-9f74-4977-aa13-7765d63dcb6f" providerId="ADAL" clId="{CC501747-BBAE-C94D-BD5E-C653F9CD5959}" dt="2022-10-03T20:43:22.534" v="4856" actId="478"/>
          <ac:spMkLst>
            <pc:docMk/>
            <pc:sldMk cId="3566758332" sldId="2147375504"/>
            <ac:spMk id="2" creationId="{F79220BF-3429-31ED-A13B-0CA28EE5F58E}"/>
          </ac:spMkLst>
        </pc:spChg>
        <pc:spChg chg="add del mod ord">
          <ac:chgData name="Tanya Conner-Green" userId="e5a553c7-9f74-4977-aa13-7765d63dcb6f" providerId="ADAL" clId="{CC501747-BBAE-C94D-BD5E-C653F9CD5959}" dt="2022-10-06T15:05:00.985" v="7240" actId="700"/>
          <ac:spMkLst>
            <pc:docMk/>
            <pc:sldMk cId="3566758332" sldId="2147375504"/>
            <ac:spMk id="3" creationId="{4D5C819F-7C81-9E06-EEBC-A6DEB1894AB6}"/>
          </ac:spMkLst>
        </pc:spChg>
        <pc:spChg chg="add del mod ord">
          <ac:chgData name="Tanya Conner-Green" userId="e5a553c7-9f74-4977-aa13-7765d63dcb6f" providerId="ADAL" clId="{CC501747-BBAE-C94D-BD5E-C653F9CD5959}" dt="2022-10-06T15:04:52.037" v="7238" actId="700"/>
          <ac:spMkLst>
            <pc:docMk/>
            <pc:sldMk cId="3566758332" sldId="2147375504"/>
            <ac:spMk id="4" creationId="{3433A0EF-D116-D810-5C97-614A15A56DB6}"/>
          </ac:spMkLst>
        </pc:spChg>
        <pc:spChg chg="del mod">
          <ac:chgData name="Tanya Conner-Green" userId="e5a553c7-9f74-4977-aa13-7765d63dcb6f" providerId="ADAL" clId="{CC501747-BBAE-C94D-BD5E-C653F9CD5959}" dt="2022-10-06T15:05:31.969" v="7247" actId="478"/>
          <ac:spMkLst>
            <pc:docMk/>
            <pc:sldMk cId="3566758332" sldId="2147375504"/>
            <ac:spMk id="5" creationId="{EC5B5C3D-5246-D01C-8A1B-BFE1056E78B2}"/>
          </ac:spMkLst>
        </pc:spChg>
        <pc:spChg chg="add del mod ord">
          <ac:chgData name="Tanya Conner-Green" userId="e5a553c7-9f74-4977-aa13-7765d63dcb6f" providerId="ADAL" clId="{CC501747-BBAE-C94D-BD5E-C653F9CD5959}" dt="2022-10-06T15:07:03.663" v="7271" actId="1036"/>
          <ac:spMkLst>
            <pc:docMk/>
            <pc:sldMk cId="3566758332" sldId="2147375504"/>
            <ac:spMk id="6" creationId="{8342AA6F-616E-9C7E-EE74-4529FA373822}"/>
          </ac:spMkLst>
        </pc:spChg>
        <pc:spChg chg="add mod">
          <ac:chgData name="Tanya Conner-Green" userId="e5a553c7-9f74-4977-aa13-7765d63dcb6f" providerId="ADAL" clId="{CC501747-BBAE-C94D-BD5E-C653F9CD5959}" dt="2022-10-06T15:05:15.617" v="7243" actId="1076"/>
          <ac:spMkLst>
            <pc:docMk/>
            <pc:sldMk cId="3566758332" sldId="2147375504"/>
            <ac:spMk id="7" creationId="{3BD10334-AF8F-DACA-6561-CE54996A64DE}"/>
          </ac:spMkLst>
        </pc:spChg>
        <pc:spChg chg="add del mod">
          <ac:chgData name="Tanya Conner-Green" userId="e5a553c7-9f74-4977-aa13-7765d63dcb6f" providerId="ADAL" clId="{CC501747-BBAE-C94D-BD5E-C653F9CD5959}" dt="2022-10-06T15:06:53.776" v="7267" actId="478"/>
          <ac:spMkLst>
            <pc:docMk/>
            <pc:sldMk cId="3566758332" sldId="2147375504"/>
            <ac:spMk id="8" creationId="{8FC535AB-54AF-DA50-B6CC-C5F5DFF4D314}"/>
          </ac:spMkLst>
        </pc:spChg>
        <pc:spChg chg="add mod">
          <ac:chgData name="Tanya Conner-Green" userId="e5a553c7-9f74-4977-aa13-7765d63dcb6f" providerId="ADAL" clId="{CC501747-BBAE-C94D-BD5E-C653F9CD5959}" dt="2022-10-06T15:07:03.663" v="7271" actId="1036"/>
          <ac:spMkLst>
            <pc:docMk/>
            <pc:sldMk cId="3566758332" sldId="2147375504"/>
            <ac:spMk id="9" creationId="{73F81393-75E8-0350-1E6A-66A7647C0929}"/>
          </ac:spMkLst>
        </pc:spChg>
        <pc:spChg chg="mod">
          <ac:chgData name="Tanya Conner-Green" userId="e5a553c7-9f74-4977-aa13-7765d63dcb6f" providerId="ADAL" clId="{CC501747-BBAE-C94D-BD5E-C653F9CD5959}" dt="2022-10-06T15:04:48.880" v="7236" actId="14100"/>
          <ac:spMkLst>
            <pc:docMk/>
            <pc:sldMk cId="3566758332" sldId="2147375504"/>
            <ac:spMk id="10" creationId="{AF9DD8CE-AE9B-BA5A-88BB-E6EBAC071B85}"/>
          </ac:spMkLst>
        </pc:spChg>
        <pc:spChg chg="mod">
          <ac:chgData name="Tanya Conner-Green" userId="e5a553c7-9f74-4977-aa13-7765d63dcb6f" providerId="ADAL" clId="{CC501747-BBAE-C94D-BD5E-C653F9CD5959}" dt="2022-10-06T15:04:48.880" v="7236" actId="14100"/>
          <ac:spMkLst>
            <pc:docMk/>
            <pc:sldMk cId="3566758332" sldId="2147375504"/>
            <ac:spMk id="11" creationId="{1ED69057-4357-4327-3CE8-C263DCC176BD}"/>
          </ac:spMkLst>
        </pc:spChg>
        <pc:spChg chg="add del mod">
          <ac:chgData name="Tanya Conner-Green" userId="e5a553c7-9f74-4977-aa13-7765d63dcb6f" providerId="ADAL" clId="{CC501747-BBAE-C94D-BD5E-C653F9CD5959}" dt="2022-10-06T15:06:50.229" v="7265" actId="478"/>
          <ac:spMkLst>
            <pc:docMk/>
            <pc:sldMk cId="3566758332" sldId="2147375504"/>
            <ac:spMk id="13" creationId="{CD5DD598-D39F-A1E2-5D84-623BB48CEFF7}"/>
          </ac:spMkLst>
        </pc:spChg>
        <pc:spChg chg="add del mod">
          <ac:chgData name="Tanya Conner-Green" userId="e5a553c7-9f74-4977-aa13-7765d63dcb6f" providerId="ADAL" clId="{CC501747-BBAE-C94D-BD5E-C653F9CD5959}" dt="2022-10-06T15:06:53.776" v="7267" actId="478"/>
          <ac:spMkLst>
            <pc:docMk/>
            <pc:sldMk cId="3566758332" sldId="2147375504"/>
            <ac:spMk id="15" creationId="{E972F804-8202-35D4-A784-4AD5B0C272CB}"/>
          </ac:spMkLst>
        </pc:spChg>
        <pc:picChg chg="mod">
          <ac:chgData name="Tanya Conner-Green" userId="e5a553c7-9f74-4977-aa13-7765d63dcb6f" providerId="ADAL" clId="{CC501747-BBAE-C94D-BD5E-C653F9CD5959}" dt="2022-10-06T15:04:48.880" v="7236" actId="14100"/>
          <ac:picMkLst>
            <pc:docMk/>
            <pc:sldMk cId="3566758332" sldId="2147375504"/>
            <ac:picMk id="2050" creationId="{1E163CA0-7D4B-D270-0F8F-EFF46E2FBF83}"/>
          </ac:picMkLst>
        </pc:picChg>
        <pc:picChg chg="mod">
          <ac:chgData name="Tanya Conner-Green" userId="e5a553c7-9f74-4977-aa13-7765d63dcb6f" providerId="ADAL" clId="{CC501747-BBAE-C94D-BD5E-C653F9CD5959}" dt="2022-10-06T15:04:48.880" v="7236" actId="14100"/>
          <ac:picMkLst>
            <pc:docMk/>
            <pc:sldMk cId="3566758332" sldId="2147375504"/>
            <ac:picMk id="2052" creationId="{37F5AB66-937E-49D3-D947-D610683E134C}"/>
          </ac:picMkLst>
        </pc:picChg>
      </pc:sldChg>
      <pc:sldChg chg="addSp delSp modSp mod modClrScheme delAnim modAnim chgLayout">
        <pc:chgData name="Tanya Conner-Green" userId="e5a553c7-9f74-4977-aa13-7765d63dcb6f" providerId="ADAL" clId="{CC501747-BBAE-C94D-BD5E-C653F9CD5959}" dt="2022-10-06T15:10:25.753" v="7330" actId="20577"/>
        <pc:sldMkLst>
          <pc:docMk/>
          <pc:sldMk cId="1891797133" sldId="2147375506"/>
        </pc:sldMkLst>
        <pc:spChg chg="del mod ord">
          <ac:chgData name="Tanya Conner-Green" userId="e5a553c7-9f74-4977-aa13-7765d63dcb6f" providerId="ADAL" clId="{CC501747-BBAE-C94D-BD5E-C653F9CD5959}" dt="2022-10-06T15:09:50.024" v="7315" actId="700"/>
          <ac:spMkLst>
            <pc:docMk/>
            <pc:sldMk cId="1891797133" sldId="2147375506"/>
            <ac:spMk id="2" creationId="{989B1B24-6CF5-4850-C70E-0BDC46696C89}"/>
          </ac:spMkLst>
        </pc:spChg>
        <pc:spChg chg="add mod ord">
          <ac:chgData name="Tanya Conner-Green" userId="e5a553c7-9f74-4977-aa13-7765d63dcb6f" providerId="ADAL" clId="{CC501747-BBAE-C94D-BD5E-C653F9CD5959}" dt="2022-10-06T15:10:25.753" v="7330" actId="20577"/>
          <ac:spMkLst>
            <pc:docMk/>
            <pc:sldMk cId="1891797133" sldId="2147375506"/>
            <ac:spMk id="3" creationId="{249F160B-2159-CA7C-1DC6-20FADF053244}"/>
          </ac:spMkLst>
        </pc:spChg>
        <pc:spChg chg="mod ord">
          <ac:chgData name="Tanya Conner-Green" userId="e5a553c7-9f74-4977-aa13-7765d63dcb6f" providerId="ADAL" clId="{CC501747-BBAE-C94D-BD5E-C653F9CD5959}" dt="2022-10-06T15:09:50.024" v="7315" actId="700"/>
          <ac:spMkLst>
            <pc:docMk/>
            <pc:sldMk cId="1891797133" sldId="2147375506"/>
            <ac:spMk id="4" creationId="{FFCEEE23-0557-7DC4-F811-EAE55362B508}"/>
          </ac:spMkLst>
        </pc:spChg>
        <pc:spChg chg="del mod">
          <ac:chgData name="Tanya Conner-Green" userId="e5a553c7-9f74-4977-aa13-7765d63dcb6f" providerId="ADAL" clId="{CC501747-BBAE-C94D-BD5E-C653F9CD5959}" dt="2022-10-06T15:10:21.938" v="7329"/>
          <ac:spMkLst>
            <pc:docMk/>
            <pc:sldMk cId="1891797133" sldId="2147375506"/>
            <ac:spMk id="6" creationId="{473DB1EA-A5B2-5E32-84F6-EFCDDD816E74}"/>
          </ac:spMkLst>
        </pc:spChg>
        <pc:spChg chg="del mod">
          <ac:chgData name="Tanya Conner-Green" userId="e5a553c7-9f74-4977-aa13-7765d63dcb6f" providerId="ADAL" clId="{CC501747-BBAE-C94D-BD5E-C653F9CD5959}" dt="2022-10-06T15:10:21.711" v="7327"/>
          <ac:spMkLst>
            <pc:docMk/>
            <pc:sldMk cId="1891797133" sldId="2147375506"/>
            <ac:spMk id="7" creationId="{9C6457BB-B508-6CAE-35DD-3A38EB088F6B}"/>
          </ac:spMkLst>
        </pc:spChg>
        <pc:spChg chg="add mod ord">
          <ac:chgData name="Tanya Conner-Green" userId="e5a553c7-9f74-4977-aa13-7765d63dcb6f" providerId="ADAL" clId="{CC501747-BBAE-C94D-BD5E-C653F9CD5959}" dt="2022-10-06T15:10:16.095" v="7325" actId="20577"/>
          <ac:spMkLst>
            <pc:docMk/>
            <pc:sldMk cId="1891797133" sldId="2147375506"/>
            <ac:spMk id="14" creationId="{AD80D323-65B9-77DF-EA64-CB75127D128F}"/>
          </ac:spMkLst>
        </pc:spChg>
      </pc:sldChg>
      <pc:sldChg chg="addSp delSp modSp mod modClrScheme chgLayout">
        <pc:chgData name="Tanya Conner-Green" userId="e5a553c7-9f74-4977-aa13-7765d63dcb6f" providerId="ADAL" clId="{CC501747-BBAE-C94D-BD5E-C653F9CD5959}" dt="2022-10-06T15:11:32.136" v="7373" actId="1035"/>
        <pc:sldMkLst>
          <pc:docMk/>
          <pc:sldMk cId="0" sldId="2147375508"/>
        </pc:sldMkLst>
        <pc:spChg chg="add mod ord">
          <ac:chgData name="Tanya Conner-Green" userId="e5a553c7-9f74-4977-aa13-7765d63dcb6f" providerId="ADAL" clId="{CC501747-BBAE-C94D-BD5E-C653F9CD5959}" dt="2022-10-06T15:10:39.380" v="7333"/>
          <ac:spMkLst>
            <pc:docMk/>
            <pc:sldMk cId="0" sldId="2147375508"/>
            <ac:spMk id="2" creationId="{9F8621C0-2CEB-4B3B-64CF-21F3FB70D28A}"/>
          </ac:spMkLst>
        </pc:spChg>
        <pc:spChg chg="del mod ord">
          <ac:chgData name="Tanya Conner-Green" userId="e5a553c7-9f74-4977-aa13-7765d63dcb6f" providerId="ADAL" clId="{CC501747-BBAE-C94D-BD5E-C653F9CD5959}" dt="2022-10-06T15:10:37.611" v="7332" actId="700"/>
          <ac:spMkLst>
            <pc:docMk/>
            <pc:sldMk cId="0" sldId="2147375508"/>
            <ac:spMk id="3" creationId="{97AC28B5-B14F-B24C-A712-AA0D0D0FB362}"/>
          </ac:spMkLst>
        </pc:spChg>
        <pc:spChg chg="add del mod ord">
          <ac:chgData name="Tanya Conner-Green" userId="e5a553c7-9f74-4977-aa13-7765d63dcb6f" providerId="ADAL" clId="{CC501747-BBAE-C94D-BD5E-C653F9CD5959}" dt="2022-10-06T15:11:14.690" v="7343" actId="478"/>
          <ac:spMkLst>
            <pc:docMk/>
            <pc:sldMk cId="0" sldId="2147375508"/>
            <ac:spMk id="4" creationId="{381D2D6D-107E-21CD-D173-82A61F498B17}"/>
          </ac:spMkLst>
        </pc:spChg>
        <pc:spChg chg="mod ord">
          <ac:chgData name="Tanya Conner-Green" userId="e5a553c7-9f74-4977-aa13-7765d63dcb6f" providerId="ADAL" clId="{CC501747-BBAE-C94D-BD5E-C653F9CD5959}" dt="2022-10-06T15:10:37.611" v="7332" actId="700"/>
          <ac:spMkLst>
            <pc:docMk/>
            <pc:sldMk cId="0" sldId="2147375508"/>
            <ac:spMk id="216"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18"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19"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21"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23"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26"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28" creationId="{00000000-0000-0000-0000-000000000000}"/>
          </ac:spMkLst>
        </pc:spChg>
        <pc:spChg chg="mod">
          <ac:chgData name="Tanya Conner-Green" userId="e5a553c7-9f74-4977-aa13-7765d63dcb6f" providerId="ADAL" clId="{CC501747-BBAE-C94D-BD5E-C653F9CD5959}" dt="2022-10-06T15:11:32.136" v="7373" actId="1035"/>
          <ac:spMkLst>
            <pc:docMk/>
            <pc:sldMk cId="0" sldId="2147375508"/>
            <ac:spMk id="232" creationId="{00000000-0000-0000-0000-000000000000}"/>
          </ac:spMkLst>
        </pc:spChg>
        <pc:grpChg chg="mod">
          <ac:chgData name="Tanya Conner-Green" userId="e5a553c7-9f74-4977-aa13-7765d63dcb6f" providerId="ADAL" clId="{CC501747-BBAE-C94D-BD5E-C653F9CD5959}" dt="2022-10-06T15:11:32.136" v="7373" actId="1035"/>
          <ac:grpSpMkLst>
            <pc:docMk/>
            <pc:sldMk cId="0" sldId="2147375508"/>
            <ac:grpSpMk id="229" creationId="{00000000-0000-0000-0000-000000000000}"/>
          </ac:grpSpMkLst>
        </pc:grpChg>
        <pc:picChg chg="mod">
          <ac:chgData name="Tanya Conner-Green" userId="e5a553c7-9f74-4977-aa13-7765d63dcb6f" providerId="ADAL" clId="{CC501747-BBAE-C94D-BD5E-C653F9CD5959}" dt="2022-10-06T15:11:32.136" v="7373" actId="1035"/>
          <ac:picMkLst>
            <pc:docMk/>
            <pc:sldMk cId="0" sldId="2147375508"/>
            <ac:picMk id="217" creationId="{00000000-0000-0000-0000-000000000000}"/>
          </ac:picMkLst>
        </pc:picChg>
        <pc:picChg chg="mod">
          <ac:chgData name="Tanya Conner-Green" userId="e5a553c7-9f74-4977-aa13-7765d63dcb6f" providerId="ADAL" clId="{CC501747-BBAE-C94D-BD5E-C653F9CD5959}" dt="2022-10-06T15:11:32.136" v="7373" actId="1035"/>
          <ac:picMkLst>
            <pc:docMk/>
            <pc:sldMk cId="0" sldId="2147375508"/>
            <ac:picMk id="220" creationId="{00000000-0000-0000-0000-000000000000}"/>
          </ac:picMkLst>
        </pc:picChg>
        <pc:picChg chg="mod">
          <ac:chgData name="Tanya Conner-Green" userId="e5a553c7-9f74-4977-aa13-7765d63dcb6f" providerId="ADAL" clId="{CC501747-BBAE-C94D-BD5E-C653F9CD5959}" dt="2022-10-06T15:11:32.136" v="7373" actId="1035"/>
          <ac:picMkLst>
            <pc:docMk/>
            <pc:sldMk cId="0" sldId="2147375508"/>
            <ac:picMk id="222" creationId="{00000000-0000-0000-0000-000000000000}"/>
          </ac:picMkLst>
        </pc:picChg>
        <pc:cxnChg chg="mod">
          <ac:chgData name="Tanya Conner-Green" userId="e5a553c7-9f74-4977-aa13-7765d63dcb6f" providerId="ADAL" clId="{CC501747-BBAE-C94D-BD5E-C653F9CD5959}" dt="2022-10-06T15:11:32.136" v="7373" actId="1035"/>
          <ac:cxnSpMkLst>
            <pc:docMk/>
            <pc:sldMk cId="0" sldId="2147375508"/>
            <ac:cxnSpMk id="224" creationId="{00000000-0000-0000-0000-000000000000}"/>
          </ac:cxnSpMkLst>
        </pc:cxnChg>
        <pc:cxnChg chg="mod">
          <ac:chgData name="Tanya Conner-Green" userId="e5a553c7-9f74-4977-aa13-7765d63dcb6f" providerId="ADAL" clId="{CC501747-BBAE-C94D-BD5E-C653F9CD5959}" dt="2022-10-06T15:11:32.136" v="7373" actId="1035"/>
          <ac:cxnSpMkLst>
            <pc:docMk/>
            <pc:sldMk cId="0" sldId="2147375508"/>
            <ac:cxnSpMk id="225" creationId="{00000000-0000-0000-0000-000000000000}"/>
          </ac:cxnSpMkLst>
        </pc:cxnChg>
        <pc:cxnChg chg="mod">
          <ac:chgData name="Tanya Conner-Green" userId="e5a553c7-9f74-4977-aa13-7765d63dcb6f" providerId="ADAL" clId="{CC501747-BBAE-C94D-BD5E-C653F9CD5959}" dt="2022-10-06T15:11:32.136" v="7373" actId="1035"/>
          <ac:cxnSpMkLst>
            <pc:docMk/>
            <pc:sldMk cId="0" sldId="2147375508"/>
            <ac:cxnSpMk id="227" creationId="{00000000-0000-0000-0000-000000000000}"/>
          </ac:cxnSpMkLst>
        </pc:cxnChg>
      </pc:sldChg>
      <pc:sldChg chg="addSp delSp modSp mod modClrScheme modAnim chgLayout">
        <pc:chgData name="Tanya Conner-Green" userId="e5a553c7-9f74-4977-aa13-7765d63dcb6f" providerId="ADAL" clId="{CC501747-BBAE-C94D-BD5E-C653F9CD5959}" dt="2022-10-12T18:27:20.386" v="8239" actId="1036"/>
        <pc:sldMkLst>
          <pc:docMk/>
          <pc:sldMk cId="2316918493" sldId="2147375509"/>
        </pc:sldMkLst>
        <pc:spChg chg="add del mod ord">
          <ac:chgData name="Tanya Conner-Green" userId="e5a553c7-9f74-4977-aa13-7765d63dcb6f" providerId="ADAL" clId="{CC501747-BBAE-C94D-BD5E-C653F9CD5959}" dt="2022-10-06T15:12:03.267" v="7380" actId="700"/>
          <ac:spMkLst>
            <pc:docMk/>
            <pc:sldMk cId="2316918493" sldId="2147375509"/>
            <ac:spMk id="2" creationId="{5B3C567F-2675-A163-6A5B-17F866045003}"/>
          </ac:spMkLst>
        </pc:spChg>
        <pc:spChg chg="add del mod ord">
          <ac:chgData name="Tanya Conner-Green" userId="e5a553c7-9f74-4977-aa13-7765d63dcb6f" providerId="ADAL" clId="{CC501747-BBAE-C94D-BD5E-C653F9CD5959}" dt="2022-10-06T15:12:03.267" v="7380" actId="700"/>
          <ac:spMkLst>
            <pc:docMk/>
            <pc:sldMk cId="2316918493" sldId="2147375509"/>
            <ac:spMk id="3" creationId="{124F4E46-797A-3708-AF2F-5B03CC4F1063}"/>
          </ac:spMkLst>
        </pc:spChg>
        <pc:spChg chg="add del mod ord">
          <ac:chgData name="Tanya Conner-Green" userId="e5a553c7-9f74-4977-aa13-7765d63dcb6f" providerId="ADAL" clId="{CC501747-BBAE-C94D-BD5E-C653F9CD5959}" dt="2022-10-06T15:12:02.647" v="7379" actId="700"/>
          <ac:spMkLst>
            <pc:docMk/>
            <pc:sldMk cId="2316918493" sldId="2147375509"/>
            <ac:spMk id="4" creationId="{85E31D62-1953-DB92-26F0-8E5E96E32B7F}"/>
          </ac:spMkLst>
        </pc:spChg>
        <pc:spChg chg="add del mod ord">
          <ac:chgData name="Tanya Conner-Green" userId="e5a553c7-9f74-4977-aa13-7765d63dcb6f" providerId="ADAL" clId="{CC501747-BBAE-C94D-BD5E-C653F9CD5959}" dt="2022-10-06T15:12:02.647" v="7379" actId="700"/>
          <ac:spMkLst>
            <pc:docMk/>
            <pc:sldMk cId="2316918493" sldId="2147375509"/>
            <ac:spMk id="5" creationId="{DB766514-F7E6-9804-6610-BE8B3B59B2A1}"/>
          </ac:spMkLst>
        </pc:spChg>
        <pc:spChg chg="add del mod ord">
          <ac:chgData name="Tanya Conner-Green" userId="e5a553c7-9f74-4977-aa13-7765d63dcb6f" providerId="ADAL" clId="{CC501747-BBAE-C94D-BD5E-C653F9CD5959}" dt="2022-10-06T15:12:25.713" v="7386" actId="700"/>
          <ac:spMkLst>
            <pc:docMk/>
            <pc:sldMk cId="2316918493" sldId="2147375509"/>
            <ac:spMk id="6" creationId="{CBFA9CA5-F899-1BBA-6465-31968DF2C73D}"/>
          </ac:spMkLst>
        </pc:spChg>
        <pc:spChg chg="add del mod ord">
          <ac:chgData name="Tanya Conner-Green" userId="e5a553c7-9f74-4977-aa13-7765d63dcb6f" providerId="ADAL" clId="{CC501747-BBAE-C94D-BD5E-C653F9CD5959}" dt="2022-10-06T15:12:25.713" v="7386" actId="700"/>
          <ac:spMkLst>
            <pc:docMk/>
            <pc:sldMk cId="2316918493" sldId="2147375509"/>
            <ac:spMk id="7" creationId="{5C1D2B0D-3875-BB1B-AAAA-B3FE521934E3}"/>
          </ac:spMkLst>
        </pc:spChg>
        <pc:spChg chg="del">
          <ac:chgData name="Tanya Conner-Green" userId="e5a553c7-9f74-4977-aa13-7765d63dcb6f" providerId="ADAL" clId="{CC501747-BBAE-C94D-BD5E-C653F9CD5959}" dt="2022-10-12T18:25:19.717" v="8193" actId="478"/>
          <ac:spMkLst>
            <pc:docMk/>
            <pc:sldMk cId="2316918493" sldId="2147375509"/>
            <ac:spMk id="11" creationId="{13F47F94-9D83-C20E-7BBF-31CCFC8FFE3E}"/>
          </ac:spMkLst>
        </pc:spChg>
        <pc:spChg chg="add mod ord">
          <ac:chgData name="Tanya Conner-Green" userId="e5a553c7-9f74-4977-aa13-7765d63dcb6f" providerId="ADAL" clId="{CC501747-BBAE-C94D-BD5E-C653F9CD5959}" dt="2022-10-12T18:24:34.795" v="8177"/>
          <ac:spMkLst>
            <pc:docMk/>
            <pc:sldMk cId="2316918493" sldId="2147375509"/>
            <ac:spMk id="19" creationId="{54ECAED0-01DC-F4B1-0BDE-A1DC7CA6862E}"/>
          </ac:spMkLst>
        </pc:spChg>
        <pc:spChg chg="add mod ord">
          <ac:chgData name="Tanya Conner-Green" userId="e5a553c7-9f74-4977-aa13-7765d63dcb6f" providerId="ADAL" clId="{CC501747-BBAE-C94D-BD5E-C653F9CD5959}" dt="2022-10-12T18:25:11.324" v="8192" actId="20577"/>
          <ac:spMkLst>
            <pc:docMk/>
            <pc:sldMk cId="2316918493" sldId="2147375509"/>
            <ac:spMk id="20" creationId="{63371B45-065D-D3DC-39B1-C8FAAD1A5AA6}"/>
          </ac:spMkLst>
        </pc:spChg>
        <pc:spChg chg="mod">
          <ac:chgData name="Tanya Conner-Green" userId="e5a553c7-9f74-4977-aa13-7765d63dcb6f" providerId="ADAL" clId="{CC501747-BBAE-C94D-BD5E-C653F9CD5959}" dt="2022-10-12T18:17:57.271" v="8100" actId="554"/>
          <ac:spMkLst>
            <pc:docMk/>
            <pc:sldMk cId="2316918493" sldId="2147375509"/>
            <ac:spMk id="22" creationId="{9EB1AA13-278A-00BD-E321-886C81DE4D9B}"/>
          </ac:spMkLst>
        </pc:spChg>
        <pc:spChg chg="mod">
          <ac:chgData name="Tanya Conner-Green" userId="e5a553c7-9f74-4977-aa13-7765d63dcb6f" providerId="ADAL" clId="{CC501747-BBAE-C94D-BD5E-C653F9CD5959}" dt="2022-10-12T18:23:37.676" v="8171" actId="554"/>
          <ac:spMkLst>
            <pc:docMk/>
            <pc:sldMk cId="2316918493" sldId="2147375509"/>
            <ac:spMk id="23" creationId="{520A7A50-1D25-ED19-1DD4-3C0E559C2E2D}"/>
          </ac:spMkLst>
        </pc:spChg>
        <pc:spChg chg="mod">
          <ac:chgData name="Tanya Conner-Green" userId="e5a553c7-9f74-4977-aa13-7765d63dcb6f" providerId="ADAL" clId="{CC501747-BBAE-C94D-BD5E-C653F9CD5959}" dt="2022-10-12T18:23:58.963" v="8173" actId="554"/>
          <ac:spMkLst>
            <pc:docMk/>
            <pc:sldMk cId="2316918493" sldId="2147375509"/>
            <ac:spMk id="24" creationId="{143C29EC-3E38-9B1E-5917-A6A7111B6C89}"/>
          </ac:spMkLst>
        </pc:spChg>
        <pc:spChg chg="mod">
          <ac:chgData name="Tanya Conner-Green" userId="e5a553c7-9f74-4977-aa13-7765d63dcb6f" providerId="ADAL" clId="{CC501747-BBAE-C94D-BD5E-C653F9CD5959}" dt="2022-10-12T18:14:57.319" v="8075" actId="14100"/>
          <ac:spMkLst>
            <pc:docMk/>
            <pc:sldMk cId="2316918493" sldId="2147375509"/>
            <ac:spMk id="60" creationId="{EA4BBA04-7677-3249-7670-A2252F3EB487}"/>
          </ac:spMkLst>
        </pc:spChg>
        <pc:spChg chg="mod">
          <ac:chgData name="Tanya Conner-Green" userId="e5a553c7-9f74-4977-aa13-7765d63dcb6f" providerId="ADAL" clId="{CC501747-BBAE-C94D-BD5E-C653F9CD5959}" dt="2022-10-12T18:22:12.473" v="8159" actId="553"/>
          <ac:spMkLst>
            <pc:docMk/>
            <pc:sldMk cId="2316918493" sldId="2147375509"/>
            <ac:spMk id="61" creationId="{810DA73D-095C-88AB-8B7D-F4669A6C8DEC}"/>
          </ac:spMkLst>
        </pc:spChg>
        <pc:spChg chg="mod">
          <ac:chgData name="Tanya Conner-Green" userId="e5a553c7-9f74-4977-aa13-7765d63dcb6f" providerId="ADAL" clId="{CC501747-BBAE-C94D-BD5E-C653F9CD5959}" dt="2022-10-12T18:23:51.692" v="8172" actId="554"/>
          <ac:spMkLst>
            <pc:docMk/>
            <pc:sldMk cId="2316918493" sldId="2147375509"/>
            <ac:spMk id="63" creationId="{F55CAB13-9E01-30E9-3FF0-D8586227572E}"/>
          </ac:spMkLst>
        </pc:spChg>
        <pc:spChg chg="mod topLvl">
          <ac:chgData name="Tanya Conner-Green" userId="e5a553c7-9f74-4977-aa13-7765d63dcb6f" providerId="ADAL" clId="{CC501747-BBAE-C94D-BD5E-C653F9CD5959}" dt="2022-10-12T18:21:56.747" v="8156" actId="164"/>
          <ac:spMkLst>
            <pc:docMk/>
            <pc:sldMk cId="2316918493" sldId="2147375509"/>
            <ac:spMk id="64" creationId="{9FEB9BCD-29A0-C888-C673-D14B9C598A71}"/>
          </ac:spMkLst>
        </pc:spChg>
        <pc:spChg chg="mod">
          <ac:chgData name="Tanya Conner-Green" userId="e5a553c7-9f74-4977-aa13-7765d63dcb6f" providerId="ADAL" clId="{CC501747-BBAE-C94D-BD5E-C653F9CD5959}" dt="2022-10-12T18:19:56.888" v="8126" actId="552"/>
          <ac:spMkLst>
            <pc:docMk/>
            <pc:sldMk cId="2316918493" sldId="2147375509"/>
            <ac:spMk id="65" creationId="{30CEF990-227D-F130-E4FE-61CE963397A3}"/>
          </ac:spMkLst>
        </pc:spChg>
        <pc:spChg chg="mod">
          <ac:chgData name="Tanya Conner-Green" userId="e5a553c7-9f74-4977-aa13-7765d63dcb6f" providerId="ADAL" clId="{CC501747-BBAE-C94D-BD5E-C653F9CD5959}" dt="2022-10-12T18:20:36.035" v="8129" actId="553"/>
          <ac:spMkLst>
            <pc:docMk/>
            <pc:sldMk cId="2316918493" sldId="2147375509"/>
            <ac:spMk id="66" creationId="{091A5B1C-3DA7-67D7-04DA-2EDC8FE755A1}"/>
          </ac:spMkLst>
        </pc:spChg>
        <pc:spChg chg="add del mod">
          <ac:chgData name="Tanya Conner-Green" userId="e5a553c7-9f74-4977-aa13-7765d63dcb6f" providerId="ADAL" clId="{CC501747-BBAE-C94D-BD5E-C653F9CD5959}" dt="2022-10-12T18:23:51.692" v="8172" actId="554"/>
          <ac:spMkLst>
            <pc:docMk/>
            <pc:sldMk cId="2316918493" sldId="2147375509"/>
            <ac:spMk id="67" creationId="{3A4F7E8A-0A57-006A-5239-4D4F9E802F45}"/>
          </ac:spMkLst>
        </pc:spChg>
        <pc:spChg chg="mod">
          <ac:chgData name="Tanya Conner-Green" userId="e5a553c7-9f74-4977-aa13-7765d63dcb6f" providerId="ADAL" clId="{CC501747-BBAE-C94D-BD5E-C653F9CD5959}" dt="2022-10-12T18:23:58.963" v="8173" actId="554"/>
          <ac:spMkLst>
            <pc:docMk/>
            <pc:sldMk cId="2316918493" sldId="2147375509"/>
            <ac:spMk id="68" creationId="{499073E2-2B35-3758-AF07-DDCBC103F6BD}"/>
          </ac:spMkLst>
        </pc:spChg>
        <pc:spChg chg="mod">
          <ac:chgData name="Tanya Conner-Green" userId="e5a553c7-9f74-4977-aa13-7765d63dcb6f" providerId="ADAL" clId="{CC501747-BBAE-C94D-BD5E-C653F9CD5959}" dt="2022-10-12T18:20:05.238" v="8127" actId="552"/>
          <ac:spMkLst>
            <pc:docMk/>
            <pc:sldMk cId="2316918493" sldId="2147375509"/>
            <ac:spMk id="71" creationId="{2A9E02B0-79C6-0420-84C6-7C7893D55CA3}"/>
          </ac:spMkLst>
        </pc:spChg>
        <pc:spChg chg="mod">
          <ac:chgData name="Tanya Conner-Green" userId="e5a553c7-9f74-4977-aa13-7765d63dcb6f" providerId="ADAL" clId="{CC501747-BBAE-C94D-BD5E-C653F9CD5959}" dt="2022-10-12T18:23:51.692" v="8172" actId="554"/>
          <ac:spMkLst>
            <pc:docMk/>
            <pc:sldMk cId="2316918493" sldId="2147375509"/>
            <ac:spMk id="72" creationId="{19835306-6E48-5F80-37DA-A78DFF55FCC1}"/>
          </ac:spMkLst>
        </pc:spChg>
        <pc:spChg chg="mod">
          <ac:chgData name="Tanya Conner-Green" userId="e5a553c7-9f74-4977-aa13-7765d63dcb6f" providerId="ADAL" clId="{CC501747-BBAE-C94D-BD5E-C653F9CD5959}" dt="2022-10-12T18:20:05.238" v="8127" actId="552"/>
          <ac:spMkLst>
            <pc:docMk/>
            <pc:sldMk cId="2316918493" sldId="2147375509"/>
            <ac:spMk id="74" creationId="{415819DF-F850-76E5-12EF-3746AE30B1C7}"/>
          </ac:spMkLst>
        </pc:spChg>
        <pc:spChg chg="mod">
          <ac:chgData name="Tanya Conner-Green" userId="e5a553c7-9f74-4977-aa13-7765d63dcb6f" providerId="ADAL" clId="{CC501747-BBAE-C94D-BD5E-C653F9CD5959}" dt="2022-10-12T18:24:06.267" v="8174" actId="554"/>
          <ac:spMkLst>
            <pc:docMk/>
            <pc:sldMk cId="2316918493" sldId="2147375509"/>
            <ac:spMk id="75" creationId="{FD01AE04-B54C-4223-B1E2-BA15A37B28D7}"/>
          </ac:spMkLst>
        </pc:spChg>
        <pc:spChg chg="mod">
          <ac:chgData name="Tanya Conner-Green" userId="e5a553c7-9f74-4977-aa13-7765d63dcb6f" providerId="ADAL" clId="{CC501747-BBAE-C94D-BD5E-C653F9CD5959}" dt="2022-10-12T18:23:20.903" v="8170" actId="553"/>
          <ac:spMkLst>
            <pc:docMk/>
            <pc:sldMk cId="2316918493" sldId="2147375509"/>
            <ac:spMk id="76" creationId="{303B5EFC-6EF2-726C-E3D7-393426F54CC1}"/>
          </ac:spMkLst>
        </pc:spChg>
        <pc:spChg chg="mod">
          <ac:chgData name="Tanya Conner-Green" userId="e5a553c7-9f74-4977-aa13-7765d63dcb6f" providerId="ADAL" clId="{CC501747-BBAE-C94D-BD5E-C653F9CD5959}" dt="2022-10-12T18:23:37.676" v="8171" actId="554"/>
          <ac:spMkLst>
            <pc:docMk/>
            <pc:sldMk cId="2316918493" sldId="2147375509"/>
            <ac:spMk id="77" creationId="{1BE1E8BA-CE40-DA4F-3721-A6C1ED1A8185}"/>
          </ac:spMkLst>
        </pc:spChg>
        <pc:spChg chg="mod">
          <ac:chgData name="Tanya Conner-Green" userId="e5a553c7-9f74-4977-aa13-7765d63dcb6f" providerId="ADAL" clId="{CC501747-BBAE-C94D-BD5E-C653F9CD5959}" dt="2022-10-12T18:23:58.963" v="8173" actId="554"/>
          <ac:spMkLst>
            <pc:docMk/>
            <pc:sldMk cId="2316918493" sldId="2147375509"/>
            <ac:spMk id="78" creationId="{D9D83B23-0F5E-07C7-30F7-2597442ED715}"/>
          </ac:spMkLst>
        </pc:spChg>
        <pc:spChg chg="mod topLvl">
          <ac:chgData name="Tanya Conner-Green" userId="e5a553c7-9f74-4977-aa13-7765d63dcb6f" providerId="ADAL" clId="{CC501747-BBAE-C94D-BD5E-C653F9CD5959}" dt="2022-10-12T18:23:37.676" v="8171" actId="554"/>
          <ac:spMkLst>
            <pc:docMk/>
            <pc:sldMk cId="2316918493" sldId="2147375509"/>
            <ac:spMk id="86" creationId="{4E0BB430-2590-D880-9995-13FF7D4955AC}"/>
          </ac:spMkLst>
        </pc:spChg>
        <pc:spChg chg="mod">
          <ac:chgData name="Tanya Conner-Green" userId="e5a553c7-9f74-4977-aa13-7765d63dcb6f" providerId="ADAL" clId="{CC501747-BBAE-C94D-BD5E-C653F9CD5959}" dt="2022-10-12T18:24:06.267" v="8174" actId="554"/>
          <ac:spMkLst>
            <pc:docMk/>
            <pc:sldMk cId="2316918493" sldId="2147375509"/>
            <ac:spMk id="88" creationId="{E87A5F59-9FFB-8529-189B-DA0DF28DBD14}"/>
          </ac:spMkLst>
        </pc:spChg>
        <pc:spChg chg="mod">
          <ac:chgData name="Tanya Conner-Green" userId="e5a553c7-9f74-4977-aa13-7765d63dcb6f" providerId="ADAL" clId="{CC501747-BBAE-C94D-BD5E-C653F9CD5959}" dt="2022-10-12T18:27:20.386" v="8239" actId="1036"/>
          <ac:spMkLst>
            <pc:docMk/>
            <pc:sldMk cId="2316918493" sldId="2147375509"/>
            <ac:spMk id="93" creationId="{A2E29152-A730-5818-CAFF-5F157282438A}"/>
          </ac:spMkLst>
        </pc:spChg>
        <pc:spChg chg="del mod">
          <ac:chgData name="Tanya Conner-Green" userId="e5a553c7-9f74-4977-aa13-7765d63dcb6f" providerId="ADAL" clId="{CC501747-BBAE-C94D-BD5E-C653F9CD5959}" dt="2022-10-12T18:25:01.960" v="8187"/>
          <ac:spMkLst>
            <pc:docMk/>
            <pc:sldMk cId="2316918493" sldId="2147375509"/>
            <ac:spMk id="94" creationId="{C1C1841B-AD87-F52E-E7F4-63930F86E854}"/>
          </ac:spMkLst>
        </pc:spChg>
        <pc:spChg chg="del mod">
          <ac:chgData name="Tanya Conner-Green" userId="e5a553c7-9f74-4977-aa13-7765d63dcb6f" providerId="ADAL" clId="{CC501747-BBAE-C94D-BD5E-C653F9CD5959}" dt="2022-10-12T18:25:03.336" v="8189"/>
          <ac:spMkLst>
            <pc:docMk/>
            <pc:sldMk cId="2316918493" sldId="2147375509"/>
            <ac:spMk id="1904" creationId="{00000000-0000-0000-0000-000000000000}"/>
          </ac:spMkLst>
        </pc:spChg>
        <pc:spChg chg="mod">
          <ac:chgData name="Tanya Conner-Green" userId="e5a553c7-9f74-4977-aa13-7765d63dcb6f" providerId="ADAL" clId="{CC501747-BBAE-C94D-BD5E-C653F9CD5959}" dt="2022-10-12T18:19:19.451" v="8121" actId="408"/>
          <ac:spMkLst>
            <pc:docMk/>
            <pc:sldMk cId="2316918493" sldId="2147375509"/>
            <ac:spMk id="1915" creationId="{00000000-0000-0000-0000-000000000000}"/>
          </ac:spMkLst>
        </pc:spChg>
        <pc:spChg chg="mod">
          <ac:chgData name="Tanya Conner-Green" userId="e5a553c7-9f74-4977-aa13-7765d63dcb6f" providerId="ADAL" clId="{CC501747-BBAE-C94D-BD5E-C653F9CD5959}" dt="2022-10-12T18:19:04.842" v="8119" actId="1076"/>
          <ac:spMkLst>
            <pc:docMk/>
            <pc:sldMk cId="2316918493" sldId="2147375509"/>
            <ac:spMk id="1919" creationId="{00000000-0000-0000-0000-000000000000}"/>
          </ac:spMkLst>
        </pc:spChg>
        <pc:grpChg chg="add mod">
          <ac:chgData name="Tanya Conner-Green" userId="e5a553c7-9f74-4977-aa13-7765d63dcb6f" providerId="ADAL" clId="{CC501747-BBAE-C94D-BD5E-C653F9CD5959}" dt="2022-10-12T18:22:12.473" v="8159" actId="553"/>
          <ac:grpSpMkLst>
            <pc:docMk/>
            <pc:sldMk cId="2316918493" sldId="2147375509"/>
            <ac:grpSpMk id="8" creationId="{CB0F73C4-2A5D-5247-0B99-C25AAED8B3A1}"/>
          </ac:grpSpMkLst>
        </pc:grpChg>
        <pc:grpChg chg="add mod">
          <ac:chgData name="Tanya Conner-Green" userId="e5a553c7-9f74-4977-aa13-7765d63dcb6f" providerId="ADAL" clId="{CC501747-BBAE-C94D-BD5E-C653F9CD5959}" dt="2022-10-12T18:23:51.692" v="8172" actId="554"/>
          <ac:grpSpMkLst>
            <pc:docMk/>
            <pc:sldMk cId="2316918493" sldId="2147375509"/>
            <ac:grpSpMk id="9" creationId="{62A9C223-3ABD-3EBF-6741-12F0DC03F566}"/>
          </ac:grpSpMkLst>
        </pc:grpChg>
        <pc:grpChg chg="add del mod">
          <ac:chgData name="Tanya Conner-Green" userId="e5a553c7-9f74-4977-aa13-7765d63dcb6f" providerId="ADAL" clId="{CC501747-BBAE-C94D-BD5E-C653F9CD5959}" dt="2022-10-12T18:21:25.632" v="8149" actId="165"/>
          <ac:grpSpMkLst>
            <pc:docMk/>
            <pc:sldMk cId="2316918493" sldId="2147375509"/>
            <ac:grpSpMk id="10" creationId="{96A03DB6-59A2-8EFB-F8B1-986AEEC72599}"/>
          </ac:grpSpMkLst>
        </pc:grpChg>
        <pc:grpChg chg="add del mod">
          <ac:chgData name="Tanya Conner-Green" userId="e5a553c7-9f74-4977-aa13-7765d63dcb6f" providerId="ADAL" clId="{CC501747-BBAE-C94D-BD5E-C653F9CD5959}" dt="2022-10-12T18:21:45.581" v="8153" actId="165"/>
          <ac:grpSpMkLst>
            <pc:docMk/>
            <pc:sldMk cId="2316918493" sldId="2147375509"/>
            <ac:grpSpMk id="12" creationId="{9390BAA1-69E4-2D8F-DFA3-3740CC2B274A}"/>
          </ac:grpSpMkLst>
        </pc:grpChg>
        <pc:grpChg chg="add mod">
          <ac:chgData name="Tanya Conner-Green" userId="e5a553c7-9f74-4977-aa13-7765d63dcb6f" providerId="ADAL" clId="{CC501747-BBAE-C94D-BD5E-C653F9CD5959}" dt="2022-10-12T18:23:20.903" v="8170" actId="553"/>
          <ac:grpSpMkLst>
            <pc:docMk/>
            <pc:sldMk cId="2316918493" sldId="2147375509"/>
            <ac:grpSpMk id="13" creationId="{F526DA48-61E1-B82C-21CC-25651136DF4C}"/>
          </ac:grpSpMkLst>
        </pc:grpChg>
        <pc:grpChg chg="add mod">
          <ac:chgData name="Tanya Conner-Green" userId="e5a553c7-9f74-4977-aa13-7765d63dcb6f" providerId="ADAL" clId="{CC501747-BBAE-C94D-BD5E-C653F9CD5959}" dt="2022-10-12T18:23:37.676" v="8171" actId="554"/>
          <ac:grpSpMkLst>
            <pc:docMk/>
            <pc:sldMk cId="2316918493" sldId="2147375509"/>
            <ac:grpSpMk id="14" creationId="{1A5A78AD-5F5D-F524-B37B-C253560B6CDC}"/>
          </ac:grpSpMkLst>
        </pc:grpChg>
        <pc:grpChg chg="add mod">
          <ac:chgData name="Tanya Conner-Green" userId="e5a553c7-9f74-4977-aa13-7765d63dcb6f" providerId="ADAL" clId="{CC501747-BBAE-C94D-BD5E-C653F9CD5959}" dt="2022-10-12T18:23:58.963" v="8173" actId="554"/>
          <ac:grpSpMkLst>
            <pc:docMk/>
            <pc:sldMk cId="2316918493" sldId="2147375509"/>
            <ac:grpSpMk id="15" creationId="{29822C84-FE44-A73E-3D2E-BDA1F75A3378}"/>
          </ac:grpSpMkLst>
        </pc:grpChg>
        <pc:grpChg chg="add mod">
          <ac:chgData name="Tanya Conner-Green" userId="e5a553c7-9f74-4977-aa13-7765d63dcb6f" providerId="ADAL" clId="{CC501747-BBAE-C94D-BD5E-C653F9CD5959}" dt="2022-10-12T18:24:06.267" v="8174" actId="554"/>
          <ac:grpSpMkLst>
            <pc:docMk/>
            <pc:sldMk cId="2316918493" sldId="2147375509"/>
            <ac:grpSpMk id="16" creationId="{4DAF2331-AC64-E79B-8AE0-E0B52ACC0499}"/>
          </ac:grpSpMkLst>
        </pc:grpChg>
        <pc:grpChg chg="add mod">
          <ac:chgData name="Tanya Conner-Green" userId="e5a553c7-9f74-4977-aa13-7765d63dcb6f" providerId="ADAL" clId="{CC501747-BBAE-C94D-BD5E-C653F9CD5959}" dt="2022-10-12T18:23:37.676" v="8171" actId="554"/>
          <ac:grpSpMkLst>
            <pc:docMk/>
            <pc:sldMk cId="2316918493" sldId="2147375509"/>
            <ac:grpSpMk id="17" creationId="{666B5438-9867-B0DE-EAFE-C8AE341C560B}"/>
          </ac:grpSpMkLst>
        </pc:grpChg>
        <pc:grpChg chg="add mod">
          <ac:chgData name="Tanya Conner-Green" userId="e5a553c7-9f74-4977-aa13-7765d63dcb6f" providerId="ADAL" clId="{CC501747-BBAE-C94D-BD5E-C653F9CD5959}" dt="2022-10-12T18:21:56.747" v="8156" actId="164"/>
          <ac:grpSpMkLst>
            <pc:docMk/>
            <pc:sldMk cId="2316918493" sldId="2147375509"/>
            <ac:grpSpMk id="18" creationId="{023033B4-BB3E-B6B9-67C1-E923B9AD20A9}"/>
          </ac:grpSpMkLst>
        </pc:grpChg>
        <pc:grpChg chg="add mod">
          <ac:chgData name="Tanya Conner-Green" userId="e5a553c7-9f74-4977-aa13-7765d63dcb6f" providerId="ADAL" clId="{CC501747-BBAE-C94D-BD5E-C653F9CD5959}" dt="2022-10-12T18:27:20.386" v="8239" actId="1036"/>
          <ac:grpSpMkLst>
            <pc:docMk/>
            <pc:sldMk cId="2316918493" sldId="2147375509"/>
            <ac:grpSpMk id="21" creationId="{9EE4EC56-8BF7-745B-9A26-66779B313520}"/>
          </ac:grpSpMkLst>
        </pc:grpChg>
        <pc:picChg chg="mod">
          <ac:chgData name="Tanya Conner-Green" userId="e5a553c7-9f74-4977-aa13-7765d63dcb6f" providerId="ADAL" clId="{CC501747-BBAE-C94D-BD5E-C653F9CD5959}" dt="2022-10-12T18:27:20.386" v="8239" actId="1036"/>
          <ac:picMkLst>
            <pc:docMk/>
            <pc:sldMk cId="2316918493" sldId="2147375509"/>
            <ac:picMk id="80" creationId="{F78A0318-976B-B3D1-076D-E1D1B006F4DF}"/>
          </ac:picMkLst>
        </pc:picChg>
        <pc:picChg chg="mod">
          <ac:chgData name="Tanya Conner-Green" userId="e5a553c7-9f74-4977-aa13-7765d63dcb6f" providerId="ADAL" clId="{CC501747-BBAE-C94D-BD5E-C653F9CD5959}" dt="2022-10-12T18:22:12.473" v="8159" actId="553"/>
          <ac:picMkLst>
            <pc:docMk/>
            <pc:sldMk cId="2316918493" sldId="2147375509"/>
            <ac:picMk id="81" creationId="{3885D7FC-935A-140D-ED25-506BF237403A}"/>
          </ac:picMkLst>
        </pc:picChg>
        <pc:picChg chg="mod">
          <ac:chgData name="Tanya Conner-Green" userId="e5a553c7-9f74-4977-aa13-7765d63dcb6f" providerId="ADAL" clId="{CC501747-BBAE-C94D-BD5E-C653F9CD5959}" dt="2022-10-12T18:23:51.692" v="8172" actId="554"/>
          <ac:picMkLst>
            <pc:docMk/>
            <pc:sldMk cId="2316918493" sldId="2147375509"/>
            <ac:picMk id="82" creationId="{D3C382D8-3580-B4DB-3DF3-9A8F500549E9}"/>
          </ac:picMkLst>
        </pc:picChg>
        <pc:picChg chg="mod topLvl">
          <ac:chgData name="Tanya Conner-Green" userId="e5a553c7-9f74-4977-aa13-7765d63dcb6f" providerId="ADAL" clId="{CC501747-BBAE-C94D-BD5E-C653F9CD5959}" dt="2022-10-12T18:21:56.747" v="8156" actId="164"/>
          <ac:picMkLst>
            <pc:docMk/>
            <pc:sldMk cId="2316918493" sldId="2147375509"/>
            <ac:picMk id="83" creationId="{FAA82F07-5668-7E3F-D3E0-5E0A89E4AC4F}"/>
          </ac:picMkLst>
        </pc:picChg>
        <pc:picChg chg="mod topLvl">
          <ac:chgData name="Tanya Conner-Green" userId="e5a553c7-9f74-4977-aa13-7765d63dcb6f" providerId="ADAL" clId="{CC501747-BBAE-C94D-BD5E-C653F9CD5959}" dt="2022-10-12T18:23:37.676" v="8171" actId="554"/>
          <ac:picMkLst>
            <pc:docMk/>
            <pc:sldMk cId="2316918493" sldId="2147375509"/>
            <ac:picMk id="87" creationId="{F9C589DE-9B3D-5F59-7EF8-49CEFC6A2411}"/>
          </ac:picMkLst>
        </pc:picChg>
        <pc:picChg chg="mod">
          <ac:chgData name="Tanya Conner-Green" userId="e5a553c7-9f74-4977-aa13-7765d63dcb6f" providerId="ADAL" clId="{CC501747-BBAE-C94D-BD5E-C653F9CD5959}" dt="2022-10-12T18:24:06.267" v="8174" actId="554"/>
          <ac:picMkLst>
            <pc:docMk/>
            <pc:sldMk cId="2316918493" sldId="2147375509"/>
            <ac:picMk id="89" creationId="{335D982F-9957-5348-17FD-D3362B008F4B}"/>
          </ac:picMkLst>
        </pc:picChg>
        <pc:picChg chg="mod">
          <ac:chgData name="Tanya Conner-Green" userId="e5a553c7-9f74-4977-aa13-7765d63dcb6f" providerId="ADAL" clId="{CC501747-BBAE-C94D-BD5E-C653F9CD5959}" dt="2022-10-12T18:23:20.903" v="8170" actId="553"/>
          <ac:picMkLst>
            <pc:docMk/>
            <pc:sldMk cId="2316918493" sldId="2147375509"/>
            <ac:picMk id="90" creationId="{3478B902-E964-98BD-CBDC-A764443BDCCB}"/>
          </ac:picMkLst>
        </pc:picChg>
        <pc:picChg chg="mod">
          <ac:chgData name="Tanya Conner-Green" userId="e5a553c7-9f74-4977-aa13-7765d63dcb6f" providerId="ADAL" clId="{CC501747-BBAE-C94D-BD5E-C653F9CD5959}" dt="2022-10-12T18:23:37.676" v="8171" actId="554"/>
          <ac:picMkLst>
            <pc:docMk/>
            <pc:sldMk cId="2316918493" sldId="2147375509"/>
            <ac:picMk id="91" creationId="{D0C8674B-BEDE-D0EF-C76B-47B8BC127969}"/>
          </ac:picMkLst>
        </pc:picChg>
        <pc:picChg chg="mod">
          <ac:chgData name="Tanya Conner-Green" userId="e5a553c7-9f74-4977-aa13-7765d63dcb6f" providerId="ADAL" clId="{CC501747-BBAE-C94D-BD5E-C653F9CD5959}" dt="2022-10-12T18:23:58.963" v="8173" actId="554"/>
          <ac:picMkLst>
            <pc:docMk/>
            <pc:sldMk cId="2316918493" sldId="2147375509"/>
            <ac:picMk id="92" creationId="{0CF4484E-4FCC-5D20-FEEC-CBAB2CEDDCB8}"/>
          </ac:picMkLst>
        </pc:picChg>
      </pc:sldChg>
      <pc:sldChg chg="addSp delSp modSp mod modClrScheme chgLayout">
        <pc:chgData name="Tanya Conner-Green" userId="e5a553c7-9f74-4977-aa13-7765d63dcb6f" providerId="ADAL" clId="{CC501747-BBAE-C94D-BD5E-C653F9CD5959}" dt="2022-10-03T22:37:34.774" v="5979" actId="242"/>
        <pc:sldMkLst>
          <pc:docMk/>
          <pc:sldMk cId="1841450365" sldId="2147375510"/>
        </pc:sldMkLst>
        <pc:spChg chg="del mod ord">
          <ac:chgData name="Tanya Conner-Green" userId="e5a553c7-9f74-4977-aa13-7765d63dcb6f" providerId="ADAL" clId="{CC501747-BBAE-C94D-BD5E-C653F9CD5959}" dt="2022-10-03T20:55:22.141" v="5026" actId="478"/>
          <ac:spMkLst>
            <pc:docMk/>
            <pc:sldMk cId="1841450365" sldId="2147375510"/>
            <ac:spMk id="2" creationId="{0348D11A-1810-C480-1EE7-959BAD3162BE}"/>
          </ac:spMkLst>
        </pc:spChg>
        <pc:spChg chg="add mod ord">
          <ac:chgData name="Tanya Conner-Green" userId="e5a553c7-9f74-4977-aa13-7765d63dcb6f" providerId="ADAL" clId="{CC501747-BBAE-C94D-BD5E-C653F9CD5959}" dt="2022-10-03T22:36:14.953" v="5957" actId="20577"/>
          <ac:spMkLst>
            <pc:docMk/>
            <pc:sldMk cId="1841450365" sldId="2147375510"/>
            <ac:spMk id="2" creationId="{B8D9920F-719F-DB83-F45F-6D36B8DB9C0B}"/>
          </ac:spMkLst>
        </pc:spChg>
        <pc:spChg chg="add mod">
          <ac:chgData name="Tanya Conner-Green" userId="e5a553c7-9f74-4977-aa13-7765d63dcb6f" providerId="ADAL" clId="{CC501747-BBAE-C94D-BD5E-C653F9CD5959}" dt="2022-10-03T22:36:11.974" v="5955" actId="21"/>
          <ac:spMkLst>
            <pc:docMk/>
            <pc:sldMk cId="1841450365" sldId="2147375510"/>
            <ac:spMk id="3" creationId="{731E1C29-B063-5FB3-9B84-942DEB4E1FB5}"/>
          </ac:spMkLst>
        </pc:spChg>
        <pc:spChg chg="mod ord">
          <ac:chgData name="Tanya Conner-Green" userId="e5a553c7-9f74-4977-aa13-7765d63dcb6f" providerId="ADAL" clId="{CC501747-BBAE-C94D-BD5E-C653F9CD5959}" dt="2022-10-03T22:35:56.139" v="5952" actId="700"/>
          <ac:spMkLst>
            <pc:docMk/>
            <pc:sldMk cId="1841450365" sldId="2147375510"/>
            <ac:spMk id="4" creationId="{32E198A1-D6F0-E2ED-DB9A-76AF77FF11D5}"/>
          </ac:spMkLst>
        </pc:spChg>
        <pc:spChg chg="add mod ord">
          <ac:chgData name="Tanya Conner-Green" userId="e5a553c7-9f74-4977-aa13-7765d63dcb6f" providerId="ADAL" clId="{CC501747-BBAE-C94D-BD5E-C653F9CD5959}" dt="2022-10-03T22:37:34.774" v="5979" actId="242"/>
          <ac:spMkLst>
            <pc:docMk/>
            <pc:sldMk cId="1841450365" sldId="2147375510"/>
            <ac:spMk id="5" creationId="{E0A4BE37-1D5D-2C61-F51C-2301D89E3AF8}"/>
          </ac:spMkLst>
        </pc:spChg>
        <pc:spChg chg="del mod">
          <ac:chgData name="Tanya Conner-Green" userId="e5a553c7-9f74-4977-aa13-7765d63dcb6f" providerId="ADAL" clId="{CC501747-BBAE-C94D-BD5E-C653F9CD5959}" dt="2022-10-03T22:36:34.047" v="5963"/>
          <ac:spMkLst>
            <pc:docMk/>
            <pc:sldMk cId="1841450365" sldId="2147375510"/>
            <ac:spMk id="6" creationId="{A256E1B2-B431-7330-0570-94C173FB15F6}"/>
          </ac:spMkLst>
        </pc:spChg>
      </pc:sldChg>
      <pc:sldChg chg="addSp delSp modSp mod modClrScheme chgLayout">
        <pc:chgData name="Tanya Conner-Green" userId="e5a553c7-9f74-4977-aa13-7765d63dcb6f" providerId="ADAL" clId="{CC501747-BBAE-C94D-BD5E-C653F9CD5959}" dt="2022-10-03T22:37:38.342" v="5981"/>
        <pc:sldMkLst>
          <pc:docMk/>
          <pc:sldMk cId="614815219" sldId="2147375511"/>
        </pc:sldMkLst>
        <pc:spChg chg="del mod ord">
          <ac:chgData name="Tanya Conner-Green" userId="e5a553c7-9f74-4977-aa13-7765d63dcb6f" providerId="ADAL" clId="{CC501747-BBAE-C94D-BD5E-C653F9CD5959}" dt="2022-10-03T20:54:09.073" v="4984" actId="478"/>
          <ac:spMkLst>
            <pc:docMk/>
            <pc:sldMk cId="614815219" sldId="2147375511"/>
            <ac:spMk id="2" creationId="{0348D11A-1810-C480-1EE7-959BAD3162BE}"/>
          </ac:spMkLst>
        </pc:spChg>
        <pc:spChg chg="add mod ord">
          <ac:chgData name="Tanya Conner-Green" userId="e5a553c7-9f74-4977-aa13-7765d63dcb6f" providerId="ADAL" clId="{CC501747-BBAE-C94D-BD5E-C653F9CD5959}" dt="2022-10-03T22:37:04.845" v="5974" actId="20577"/>
          <ac:spMkLst>
            <pc:docMk/>
            <pc:sldMk cId="614815219" sldId="2147375511"/>
            <ac:spMk id="2" creationId="{33B72E5A-0639-C015-D61E-29EB6187BD1C}"/>
          </ac:spMkLst>
        </pc:spChg>
        <pc:spChg chg="add mod ord">
          <ac:chgData name="Tanya Conner-Green" userId="e5a553c7-9f74-4977-aa13-7765d63dcb6f" providerId="ADAL" clId="{CC501747-BBAE-C94D-BD5E-C653F9CD5959}" dt="2022-10-03T22:37:26.523" v="5978" actId="242"/>
          <ac:spMkLst>
            <pc:docMk/>
            <pc:sldMk cId="614815219" sldId="2147375511"/>
            <ac:spMk id="3" creationId="{8F30A938-F2A5-D157-00FD-09C7E51CB3A2}"/>
          </ac:spMkLst>
        </pc:spChg>
        <pc:spChg chg="mod ord">
          <ac:chgData name="Tanya Conner-Green" userId="e5a553c7-9f74-4977-aa13-7765d63dcb6f" providerId="ADAL" clId="{CC501747-BBAE-C94D-BD5E-C653F9CD5959}" dt="2022-10-03T22:36:54.616" v="5970" actId="700"/>
          <ac:spMkLst>
            <pc:docMk/>
            <pc:sldMk cId="614815219" sldId="2147375511"/>
            <ac:spMk id="4" creationId="{32E198A1-D6F0-E2ED-DB9A-76AF77FF11D5}"/>
          </ac:spMkLst>
        </pc:spChg>
        <pc:spChg chg="add del">
          <ac:chgData name="Tanya Conner-Green" userId="e5a553c7-9f74-4977-aa13-7765d63dcb6f" providerId="ADAL" clId="{CC501747-BBAE-C94D-BD5E-C653F9CD5959}" dt="2022-10-03T20:53:55.922" v="4981" actId="22"/>
          <ac:spMkLst>
            <pc:docMk/>
            <pc:sldMk cId="614815219" sldId="2147375511"/>
            <ac:spMk id="5" creationId="{A139FA99-88CF-97CA-0C9D-E06872BAB3AF}"/>
          </ac:spMkLst>
        </pc:spChg>
        <pc:spChg chg="del mod">
          <ac:chgData name="Tanya Conner-Green" userId="e5a553c7-9f74-4977-aa13-7765d63dcb6f" providerId="ADAL" clId="{CC501747-BBAE-C94D-BD5E-C653F9CD5959}" dt="2022-10-03T22:37:38.342" v="5981"/>
          <ac:spMkLst>
            <pc:docMk/>
            <pc:sldMk cId="614815219" sldId="2147375511"/>
            <ac:spMk id="6" creationId="{A256E1B2-B431-7330-0570-94C173FB15F6}"/>
          </ac:spMkLst>
        </pc:spChg>
        <pc:spChg chg="add mod">
          <ac:chgData name="Tanya Conner-Green" userId="e5a553c7-9f74-4977-aa13-7765d63dcb6f" providerId="ADAL" clId="{CC501747-BBAE-C94D-BD5E-C653F9CD5959}" dt="2022-10-03T22:37:02.021" v="5972" actId="21"/>
          <ac:spMkLst>
            <pc:docMk/>
            <pc:sldMk cId="614815219" sldId="2147375511"/>
            <ac:spMk id="7" creationId="{0BFE6FB5-3F82-7979-EA4F-6C569FE8D917}"/>
          </ac:spMkLst>
        </pc:spChg>
      </pc:sldChg>
      <pc:sldChg chg="addSp delSp modSp mod modClrScheme chgLayout">
        <pc:chgData name="Tanya Conner-Green" userId="e5a553c7-9f74-4977-aa13-7765d63dcb6f" providerId="ADAL" clId="{CC501747-BBAE-C94D-BD5E-C653F9CD5959}" dt="2022-10-03T22:38:52.824" v="6000"/>
        <pc:sldMkLst>
          <pc:docMk/>
          <pc:sldMk cId="2736414935" sldId="2147375512"/>
        </pc:sldMkLst>
        <pc:spChg chg="del mod ord">
          <ac:chgData name="Tanya Conner-Green" userId="e5a553c7-9f74-4977-aa13-7765d63dcb6f" providerId="ADAL" clId="{CC501747-BBAE-C94D-BD5E-C653F9CD5959}" dt="2022-10-03T20:53:21.935" v="4974" actId="478"/>
          <ac:spMkLst>
            <pc:docMk/>
            <pc:sldMk cId="2736414935" sldId="2147375512"/>
            <ac:spMk id="2" creationId="{0348D11A-1810-C480-1EE7-959BAD3162BE}"/>
          </ac:spMkLst>
        </pc:spChg>
        <pc:spChg chg="add mod ord">
          <ac:chgData name="Tanya Conner-Green" userId="e5a553c7-9f74-4977-aa13-7765d63dcb6f" providerId="ADAL" clId="{CC501747-BBAE-C94D-BD5E-C653F9CD5959}" dt="2022-10-03T22:38:46.295" v="5996" actId="20577"/>
          <ac:spMkLst>
            <pc:docMk/>
            <pc:sldMk cId="2736414935" sldId="2147375512"/>
            <ac:spMk id="2" creationId="{4A0B599A-3BC4-21C8-FD0C-BA0CD71606B8}"/>
          </ac:spMkLst>
        </pc:spChg>
        <pc:spChg chg="add mod">
          <ac:chgData name="Tanya Conner-Green" userId="e5a553c7-9f74-4977-aa13-7765d63dcb6f" providerId="ADAL" clId="{CC501747-BBAE-C94D-BD5E-C653F9CD5959}" dt="2022-10-03T22:38:43.840" v="5994" actId="21"/>
          <ac:spMkLst>
            <pc:docMk/>
            <pc:sldMk cId="2736414935" sldId="2147375512"/>
            <ac:spMk id="3" creationId="{D37EBADD-2ABD-2E97-4448-0FAA600A7F3D}"/>
          </ac:spMkLst>
        </pc:spChg>
        <pc:spChg chg="mod ord">
          <ac:chgData name="Tanya Conner-Green" userId="e5a553c7-9f74-4977-aa13-7765d63dcb6f" providerId="ADAL" clId="{CC501747-BBAE-C94D-BD5E-C653F9CD5959}" dt="2022-10-03T22:38:35.721" v="5992" actId="700"/>
          <ac:spMkLst>
            <pc:docMk/>
            <pc:sldMk cId="2736414935" sldId="2147375512"/>
            <ac:spMk id="4" creationId="{32E198A1-D6F0-E2ED-DB9A-76AF77FF11D5}"/>
          </ac:spMkLst>
        </pc:spChg>
        <pc:spChg chg="add mod ord">
          <ac:chgData name="Tanya Conner-Green" userId="e5a553c7-9f74-4977-aa13-7765d63dcb6f" providerId="ADAL" clId="{CC501747-BBAE-C94D-BD5E-C653F9CD5959}" dt="2022-10-03T22:38:50.761" v="5998"/>
          <ac:spMkLst>
            <pc:docMk/>
            <pc:sldMk cId="2736414935" sldId="2147375512"/>
            <ac:spMk id="5" creationId="{36B5A444-53F7-72A5-B15C-40D69BBE677A}"/>
          </ac:spMkLst>
        </pc:spChg>
        <pc:spChg chg="del mod">
          <ac:chgData name="Tanya Conner-Green" userId="e5a553c7-9f74-4977-aa13-7765d63dcb6f" providerId="ADAL" clId="{CC501747-BBAE-C94D-BD5E-C653F9CD5959}" dt="2022-10-03T22:38:52.824" v="6000"/>
          <ac:spMkLst>
            <pc:docMk/>
            <pc:sldMk cId="2736414935" sldId="2147375512"/>
            <ac:spMk id="6" creationId="{A256E1B2-B431-7330-0570-94C173FB15F6}"/>
          </ac:spMkLst>
        </pc:spChg>
      </pc:sldChg>
      <pc:sldChg chg="addSp delSp modSp mod modClrScheme chgLayout">
        <pc:chgData name="Tanya Conner-Green" userId="e5a553c7-9f74-4977-aa13-7765d63dcb6f" providerId="ADAL" clId="{CC501747-BBAE-C94D-BD5E-C653F9CD5959}" dt="2022-10-06T15:14:17.055" v="7416" actId="1076"/>
        <pc:sldMkLst>
          <pc:docMk/>
          <pc:sldMk cId="1411181381" sldId="2147375517"/>
        </pc:sldMkLst>
        <pc:spChg chg="add mod ord">
          <ac:chgData name="Tanya Conner-Green" userId="e5a553c7-9f74-4977-aa13-7765d63dcb6f" providerId="ADAL" clId="{CC501747-BBAE-C94D-BD5E-C653F9CD5959}" dt="2022-10-06T15:12:39.124" v="7390"/>
          <ac:spMkLst>
            <pc:docMk/>
            <pc:sldMk cId="1411181381" sldId="2147375517"/>
            <ac:spMk id="2" creationId="{25600C44-371A-8FA2-AD43-8367EF02B10B}"/>
          </ac:spMkLst>
        </pc:spChg>
        <pc:spChg chg="add mod ord">
          <ac:chgData name="Tanya Conner-Green" userId="e5a553c7-9f74-4977-aa13-7765d63dcb6f" providerId="ADAL" clId="{CC501747-BBAE-C94D-BD5E-C653F9CD5959}" dt="2022-10-06T15:14:10.667" v="7415" actId="20577"/>
          <ac:spMkLst>
            <pc:docMk/>
            <pc:sldMk cId="1411181381" sldId="2147375517"/>
            <ac:spMk id="3" creationId="{F4D021CE-F74A-3D01-1AFA-DCC857B2528D}"/>
          </ac:spMkLst>
        </pc:spChg>
        <pc:spChg chg="add mod">
          <ac:chgData name="Tanya Conner-Green" userId="e5a553c7-9f74-4977-aa13-7765d63dcb6f" providerId="ADAL" clId="{CC501747-BBAE-C94D-BD5E-C653F9CD5959}" dt="2022-10-06T15:14:17.055" v="7416" actId="1076"/>
          <ac:spMkLst>
            <pc:docMk/>
            <pc:sldMk cId="1411181381" sldId="2147375517"/>
            <ac:spMk id="4" creationId="{4D474B5E-C4BD-DBC9-B297-D1F7C553C1DD}"/>
          </ac:spMkLst>
        </pc:spChg>
        <pc:spChg chg="del mod ord">
          <ac:chgData name="Tanya Conner-Green" userId="e5a553c7-9f74-4977-aa13-7765d63dcb6f" providerId="ADAL" clId="{CC501747-BBAE-C94D-BD5E-C653F9CD5959}" dt="2022-10-06T15:12:37.180" v="7389" actId="700"/>
          <ac:spMkLst>
            <pc:docMk/>
            <pc:sldMk cId="1411181381" sldId="2147375517"/>
            <ac:spMk id="13" creationId="{23A2E0AF-B4C3-F609-1FB4-AA886A327716}"/>
          </ac:spMkLst>
        </pc:spChg>
        <pc:spChg chg="del mod">
          <ac:chgData name="Tanya Conner-Green" userId="e5a553c7-9f74-4977-aa13-7765d63dcb6f" providerId="ADAL" clId="{CC501747-BBAE-C94D-BD5E-C653F9CD5959}" dt="2022-10-06T15:12:57.695" v="7395" actId="478"/>
          <ac:spMkLst>
            <pc:docMk/>
            <pc:sldMk cId="1411181381" sldId="2147375517"/>
            <ac:spMk id="14" creationId="{C9E0F4FD-B042-FBFF-D753-47DEAC05377C}"/>
          </ac:spMkLst>
        </pc:spChg>
        <pc:spChg chg="mod">
          <ac:chgData name="Tanya Conner-Green" userId="e5a553c7-9f74-4977-aa13-7765d63dcb6f" providerId="ADAL" clId="{CC501747-BBAE-C94D-BD5E-C653F9CD5959}" dt="2022-10-06T15:13:24.143" v="7401" actId="21"/>
          <ac:spMkLst>
            <pc:docMk/>
            <pc:sldMk cId="1411181381" sldId="2147375517"/>
            <ac:spMk id="15" creationId="{953B557A-B9F6-2168-8C13-01914CAD95B8}"/>
          </ac:spMkLst>
        </pc:spChg>
        <pc:picChg chg="mod">
          <ac:chgData name="Tanya Conner-Green" userId="e5a553c7-9f74-4977-aa13-7765d63dcb6f" providerId="ADAL" clId="{CC501747-BBAE-C94D-BD5E-C653F9CD5959}" dt="2022-10-06T15:14:00.468" v="7412" actId="1076"/>
          <ac:picMkLst>
            <pc:docMk/>
            <pc:sldMk cId="1411181381" sldId="2147375517"/>
            <ac:picMk id="1026" creationId="{B02759CC-8783-894D-C445-D16473B2461A}"/>
          </ac:picMkLst>
        </pc:picChg>
      </pc:sldChg>
      <pc:sldChg chg="addSp delSp modSp mod modClrScheme chgLayout">
        <pc:chgData name="Tanya Conner-Green" userId="e5a553c7-9f74-4977-aa13-7765d63dcb6f" providerId="ADAL" clId="{CC501747-BBAE-C94D-BD5E-C653F9CD5959}" dt="2022-10-03T22:39:15.562" v="6009"/>
        <pc:sldMkLst>
          <pc:docMk/>
          <pc:sldMk cId="3003425844" sldId="2147375518"/>
        </pc:sldMkLst>
        <pc:spChg chg="del mod ord">
          <ac:chgData name="Tanya Conner-Green" userId="e5a553c7-9f74-4977-aa13-7765d63dcb6f" providerId="ADAL" clId="{CC501747-BBAE-C94D-BD5E-C653F9CD5959}" dt="2022-10-03T20:53:39.552" v="4978" actId="478"/>
          <ac:spMkLst>
            <pc:docMk/>
            <pc:sldMk cId="3003425844" sldId="2147375518"/>
            <ac:spMk id="2" creationId="{0348D11A-1810-C480-1EE7-959BAD3162BE}"/>
          </ac:spMkLst>
        </pc:spChg>
        <pc:spChg chg="add mod ord">
          <ac:chgData name="Tanya Conner-Green" userId="e5a553c7-9f74-4977-aa13-7765d63dcb6f" providerId="ADAL" clId="{CC501747-BBAE-C94D-BD5E-C653F9CD5959}" dt="2022-10-03T22:39:08.548" v="6005" actId="20577"/>
          <ac:spMkLst>
            <pc:docMk/>
            <pc:sldMk cId="3003425844" sldId="2147375518"/>
            <ac:spMk id="2" creationId="{3D0B2BAA-7643-7B58-C71E-6216788B8F6B}"/>
          </ac:spMkLst>
        </pc:spChg>
        <pc:spChg chg="add mod">
          <ac:chgData name="Tanya Conner-Green" userId="e5a553c7-9f74-4977-aa13-7765d63dcb6f" providerId="ADAL" clId="{CC501747-BBAE-C94D-BD5E-C653F9CD5959}" dt="2022-10-03T22:39:06.293" v="6003" actId="21"/>
          <ac:spMkLst>
            <pc:docMk/>
            <pc:sldMk cId="3003425844" sldId="2147375518"/>
            <ac:spMk id="3" creationId="{AB776A4E-CFF4-E470-83C5-3F54E4789303}"/>
          </ac:spMkLst>
        </pc:spChg>
        <pc:spChg chg="mod ord">
          <ac:chgData name="Tanya Conner-Green" userId="e5a553c7-9f74-4977-aa13-7765d63dcb6f" providerId="ADAL" clId="{CC501747-BBAE-C94D-BD5E-C653F9CD5959}" dt="2022-10-03T22:38:57.636" v="6001" actId="700"/>
          <ac:spMkLst>
            <pc:docMk/>
            <pc:sldMk cId="3003425844" sldId="2147375518"/>
            <ac:spMk id="4" creationId="{32E198A1-D6F0-E2ED-DB9A-76AF77FF11D5}"/>
          </ac:spMkLst>
        </pc:spChg>
        <pc:spChg chg="add mod ord">
          <ac:chgData name="Tanya Conner-Green" userId="e5a553c7-9f74-4977-aa13-7765d63dcb6f" providerId="ADAL" clId="{CC501747-BBAE-C94D-BD5E-C653F9CD5959}" dt="2022-10-03T22:39:13.529" v="6007"/>
          <ac:spMkLst>
            <pc:docMk/>
            <pc:sldMk cId="3003425844" sldId="2147375518"/>
            <ac:spMk id="5" creationId="{976E7739-BC76-F945-D21B-A446CE64EF5B}"/>
          </ac:spMkLst>
        </pc:spChg>
        <pc:spChg chg="del mod">
          <ac:chgData name="Tanya Conner-Green" userId="e5a553c7-9f74-4977-aa13-7765d63dcb6f" providerId="ADAL" clId="{CC501747-BBAE-C94D-BD5E-C653F9CD5959}" dt="2022-10-03T22:39:15.562" v="6009"/>
          <ac:spMkLst>
            <pc:docMk/>
            <pc:sldMk cId="3003425844" sldId="2147375518"/>
            <ac:spMk id="6" creationId="{A256E1B2-B431-7330-0570-94C173FB15F6}"/>
          </ac:spMkLst>
        </pc:spChg>
      </pc:sldChg>
      <pc:sldChg chg="addSp delSp modSp mod modClrScheme chgLayout">
        <pc:chgData name="Tanya Conner-Green" userId="e5a553c7-9f74-4977-aa13-7765d63dcb6f" providerId="ADAL" clId="{CC501747-BBAE-C94D-BD5E-C653F9CD5959}" dt="2022-10-03T22:39:43.205" v="6019" actId="20577"/>
        <pc:sldMkLst>
          <pc:docMk/>
          <pc:sldMk cId="282966113" sldId="2147375520"/>
        </pc:sldMkLst>
        <pc:spChg chg="del mod ord">
          <ac:chgData name="Tanya Conner-Green" userId="e5a553c7-9f74-4977-aa13-7765d63dcb6f" providerId="ADAL" clId="{CC501747-BBAE-C94D-BD5E-C653F9CD5959}" dt="2022-10-03T21:33:11.704" v="5554" actId="478"/>
          <ac:spMkLst>
            <pc:docMk/>
            <pc:sldMk cId="282966113" sldId="2147375520"/>
            <ac:spMk id="2" creationId="{0348D11A-1810-C480-1EE7-959BAD3162BE}"/>
          </ac:spMkLst>
        </pc:spChg>
        <pc:spChg chg="add mod ord">
          <ac:chgData name="Tanya Conner-Green" userId="e5a553c7-9f74-4977-aa13-7765d63dcb6f" providerId="ADAL" clId="{CC501747-BBAE-C94D-BD5E-C653F9CD5959}" dt="2022-10-03T22:39:34.857" v="6014" actId="20577"/>
          <ac:spMkLst>
            <pc:docMk/>
            <pc:sldMk cId="282966113" sldId="2147375520"/>
            <ac:spMk id="2" creationId="{9FE0641B-2C56-7FFF-27AB-AF8DF30462B0}"/>
          </ac:spMkLst>
        </pc:spChg>
        <pc:spChg chg="add mod">
          <ac:chgData name="Tanya Conner-Green" userId="e5a553c7-9f74-4977-aa13-7765d63dcb6f" providerId="ADAL" clId="{CC501747-BBAE-C94D-BD5E-C653F9CD5959}" dt="2022-10-03T22:39:32.328" v="6012" actId="21"/>
          <ac:spMkLst>
            <pc:docMk/>
            <pc:sldMk cId="282966113" sldId="2147375520"/>
            <ac:spMk id="3" creationId="{96C3A19C-D6BD-CA3B-B921-E660784C39DE}"/>
          </ac:spMkLst>
        </pc:spChg>
        <pc:spChg chg="add mod ord">
          <ac:chgData name="Tanya Conner-Green" userId="e5a553c7-9f74-4977-aa13-7765d63dcb6f" providerId="ADAL" clId="{CC501747-BBAE-C94D-BD5E-C653F9CD5959}" dt="2022-10-03T22:39:43.205" v="6019" actId="20577"/>
          <ac:spMkLst>
            <pc:docMk/>
            <pc:sldMk cId="282966113" sldId="2147375520"/>
            <ac:spMk id="4" creationId="{3060890F-18EA-AD2E-578F-9B94E4501EFE}"/>
          </ac:spMkLst>
        </pc:spChg>
        <pc:spChg chg="del mod">
          <ac:chgData name="Tanya Conner-Green" userId="e5a553c7-9f74-4977-aa13-7765d63dcb6f" providerId="ADAL" clId="{CC501747-BBAE-C94D-BD5E-C653F9CD5959}" dt="2022-10-03T22:39:40.788" v="6018"/>
          <ac:spMkLst>
            <pc:docMk/>
            <pc:sldMk cId="282966113" sldId="2147375520"/>
            <ac:spMk id="6" creationId="{A256E1B2-B431-7330-0570-94C173FB15F6}"/>
          </ac:spMkLst>
        </pc:spChg>
      </pc:sldChg>
      <pc:sldChg chg="addSp delSp modSp mod modClrScheme chgLayout">
        <pc:chgData name="Tanya Conner-Green" userId="e5a553c7-9f74-4977-aa13-7765d63dcb6f" providerId="ADAL" clId="{CC501747-BBAE-C94D-BD5E-C653F9CD5959}" dt="2022-10-06T16:05:47.191" v="7578" actId="1076"/>
        <pc:sldMkLst>
          <pc:docMk/>
          <pc:sldMk cId="102439619" sldId="2147375522"/>
        </pc:sldMkLst>
        <pc:spChg chg="add mod ord">
          <ac:chgData name="Tanya Conner-Green" userId="e5a553c7-9f74-4977-aa13-7765d63dcb6f" providerId="ADAL" clId="{CC501747-BBAE-C94D-BD5E-C653F9CD5959}" dt="2022-10-06T16:04:41.785" v="7564"/>
          <ac:spMkLst>
            <pc:docMk/>
            <pc:sldMk cId="102439619" sldId="2147375522"/>
            <ac:spMk id="2" creationId="{C83AAA49-BDE7-04D1-7BB5-97C7E1AE88CD}"/>
          </ac:spMkLst>
        </pc:spChg>
        <pc:spChg chg="del mod ord">
          <ac:chgData name="Tanya Conner-Green" userId="e5a553c7-9f74-4977-aa13-7765d63dcb6f" providerId="ADAL" clId="{CC501747-BBAE-C94D-BD5E-C653F9CD5959}" dt="2022-10-06T16:04:39.431" v="7563" actId="700"/>
          <ac:spMkLst>
            <pc:docMk/>
            <pc:sldMk cId="102439619" sldId="2147375522"/>
            <ac:spMk id="3" creationId="{149904AC-B470-6796-7E2A-D198CCF84D93}"/>
          </ac:spMkLst>
        </pc:spChg>
        <pc:spChg chg="add mod ord">
          <ac:chgData name="Tanya Conner-Green" userId="e5a553c7-9f74-4977-aa13-7765d63dcb6f" providerId="ADAL" clId="{CC501747-BBAE-C94D-BD5E-C653F9CD5959}" dt="2022-10-06T16:04:55.492" v="7567" actId="14100"/>
          <ac:spMkLst>
            <pc:docMk/>
            <pc:sldMk cId="102439619" sldId="2147375522"/>
            <ac:spMk id="4" creationId="{7C9B5515-7EFA-CE12-1EBB-3A4B04BB1824}"/>
          </ac:spMkLst>
        </pc:spChg>
        <pc:spChg chg="del mod">
          <ac:chgData name="Tanya Conner-Green" userId="e5a553c7-9f74-4977-aa13-7765d63dcb6f" providerId="ADAL" clId="{CC501747-BBAE-C94D-BD5E-C653F9CD5959}" dt="2022-10-06T16:05:02.062" v="7568" actId="478"/>
          <ac:spMkLst>
            <pc:docMk/>
            <pc:sldMk cId="102439619" sldId="2147375522"/>
            <ac:spMk id="5" creationId="{83C25746-C33B-3552-AE7C-F0E644ACE73F}"/>
          </ac:spMkLst>
        </pc:spChg>
        <pc:spChg chg="mod">
          <ac:chgData name="Tanya Conner-Green" userId="e5a553c7-9f74-4977-aa13-7765d63dcb6f" providerId="ADAL" clId="{CC501747-BBAE-C94D-BD5E-C653F9CD5959}" dt="2022-10-06T16:05:10.511" v="7570" actId="21"/>
          <ac:spMkLst>
            <pc:docMk/>
            <pc:sldMk cId="102439619" sldId="2147375522"/>
            <ac:spMk id="6" creationId="{9910C890-AABA-86B8-C61A-FF6563606C5A}"/>
          </ac:spMkLst>
        </pc:spChg>
        <pc:spChg chg="add mod">
          <ac:chgData name="Tanya Conner-Green" userId="e5a553c7-9f74-4977-aa13-7765d63dcb6f" providerId="ADAL" clId="{CC501747-BBAE-C94D-BD5E-C653F9CD5959}" dt="2022-10-06T16:05:47.191" v="7578" actId="1076"/>
          <ac:spMkLst>
            <pc:docMk/>
            <pc:sldMk cId="102439619" sldId="2147375522"/>
            <ac:spMk id="7" creationId="{B517B371-3A6E-D4B6-9C9E-4DE8A5960CA1}"/>
          </ac:spMkLst>
        </pc:spChg>
      </pc:sldChg>
      <pc:sldChg chg="addSp delSp modSp mod modClrScheme chgLayout">
        <pc:chgData name="Tanya Conner-Green" userId="e5a553c7-9f74-4977-aa13-7765d63dcb6f" providerId="ADAL" clId="{CC501747-BBAE-C94D-BD5E-C653F9CD5959}" dt="2022-10-03T22:40:27.283" v="6029" actId="20577"/>
        <pc:sldMkLst>
          <pc:docMk/>
          <pc:sldMk cId="3951598851" sldId="2147375523"/>
        </pc:sldMkLst>
        <pc:spChg chg="del mod ord">
          <ac:chgData name="Tanya Conner-Green" userId="e5a553c7-9f74-4977-aa13-7765d63dcb6f" providerId="ADAL" clId="{CC501747-BBAE-C94D-BD5E-C653F9CD5959}" dt="2022-10-03T21:33:56.752" v="5560" actId="478"/>
          <ac:spMkLst>
            <pc:docMk/>
            <pc:sldMk cId="3951598851" sldId="2147375523"/>
            <ac:spMk id="2" creationId="{0348D11A-1810-C480-1EE7-959BAD3162BE}"/>
          </ac:spMkLst>
        </pc:spChg>
        <pc:spChg chg="add mod ord">
          <ac:chgData name="Tanya Conner-Green" userId="e5a553c7-9f74-4977-aa13-7765d63dcb6f" providerId="ADAL" clId="{CC501747-BBAE-C94D-BD5E-C653F9CD5959}" dt="2022-10-03T22:40:16.501" v="6024" actId="20577"/>
          <ac:spMkLst>
            <pc:docMk/>
            <pc:sldMk cId="3951598851" sldId="2147375523"/>
            <ac:spMk id="2" creationId="{B169BA2A-D2CD-EB63-EC78-C40D664FBBA3}"/>
          </ac:spMkLst>
        </pc:spChg>
        <pc:spChg chg="add mod">
          <ac:chgData name="Tanya Conner-Green" userId="e5a553c7-9f74-4977-aa13-7765d63dcb6f" providerId="ADAL" clId="{CC501747-BBAE-C94D-BD5E-C653F9CD5959}" dt="2022-10-03T22:40:14.085" v="6022" actId="21"/>
          <ac:spMkLst>
            <pc:docMk/>
            <pc:sldMk cId="3951598851" sldId="2147375523"/>
            <ac:spMk id="3" creationId="{13B4F035-9DBB-0DBC-2597-A369E5577E38}"/>
          </ac:spMkLst>
        </pc:spChg>
        <pc:spChg chg="add mod ord">
          <ac:chgData name="Tanya Conner-Green" userId="e5a553c7-9f74-4977-aa13-7765d63dcb6f" providerId="ADAL" clId="{CC501747-BBAE-C94D-BD5E-C653F9CD5959}" dt="2022-10-03T22:40:27.283" v="6029" actId="20577"/>
          <ac:spMkLst>
            <pc:docMk/>
            <pc:sldMk cId="3951598851" sldId="2147375523"/>
            <ac:spMk id="4" creationId="{AEFD5E3D-A146-8A5C-B626-A33B390AF952}"/>
          </ac:spMkLst>
        </pc:spChg>
        <pc:spChg chg="del mod">
          <ac:chgData name="Tanya Conner-Green" userId="e5a553c7-9f74-4977-aa13-7765d63dcb6f" providerId="ADAL" clId="{CC501747-BBAE-C94D-BD5E-C653F9CD5959}" dt="2022-10-03T22:40:25.685" v="6028"/>
          <ac:spMkLst>
            <pc:docMk/>
            <pc:sldMk cId="3951598851" sldId="2147375523"/>
            <ac:spMk id="6" creationId="{A256E1B2-B431-7330-0570-94C173FB15F6}"/>
          </ac:spMkLst>
        </pc:spChg>
      </pc:sldChg>
      <pc:sldChg chg="addSp delSp modSp mod modClrScheme chgLayout modNotesTx">
        <pc:chgData name="Tanya Conner-Green" userId="e5a553c7-9f74-4977-aa13-7765d63dcb6f" providerId="ADAL" clId="{CC501747-BBAE-C94D-BD5E-C653F9CD5959}" dt="2022-10-12T15:53:46.714" v="7747" actId="1076"/>
        <pc:sldMkLst>
          <pc:docMk/>
          <pc:sldMk cId="3478812457" sldId="2147375524"/>
        </pc:sldMkLst>
        <pc:spChg chg="del mod ord">
          <ac:chgData name="Tanya Conner-Green" userId="e5a553c7-9f74-4977-aa13-7765d63dcb6f" providerId="ADAL" clId="{CC501747-BBAE-C94D-BD5E-C653F9CD5959}" dt="2022-10-03T21:23:04.501" v="5293" actId="478"/>
          <ac:spMkLst>
            <pc:docMk/>
            <pc:sldMk cId="3478812457" sldId="2147375524"/>
            <ac:spMk id="2" creationId="{5F440545-C76C-EE69-3412-332CD7429F26}"/>
          </ac:spMkLst>
        </pc:spChg>
        <pc:spChg chg="del mod ord">
          <ac:chgData name="Tanya Conner-Green" userId="e5a553c7-9f74-4977-aa13-7765d63dcb6f" providerId="ADAL" clId="{CC501747-BBAE-C94D-BD5E-C653F9CD5959}" dt="2022-10-03T21:22:10.929" v="5247" actId="700"/>
          <ac:spMkLst>
            <pc:docMk/>
            <pc:sldMk cId="3478812457" sldId="2147375524"/>
            <ac:spMk id="3" creationId="{057D9B84-16C2-6F1F-F3BA-3506DEC848BE}"/>
          </ac:spMkLst>
        </pc:spChg>
        <pc:spChg chg="add mod ord">
          <ac:chgData name="Tanya Conner-Green" userId="e5a553c7-9f74-4977-aa13-7765d63dcb6f" providerId="ADAL" clId="{CC501747-BBAE-C94D-BD5E-C653F9CD5959}" dt="2022-10-03T21:27:52.859" v="5451" actId="700"/>
          <ac:spMkLst>
            <pc:docMk/>
            <pc:sldMk cId="3478812457" sldId="2147375524"/>
            <ac:spMk id="4" creationId="{96BFE750-91A0-4EB9-051F-AA72F308ECB1}"/>
          </ac:spMkLst>
        </pc:spChg>
        <pc:spChg chg="add del mod">
          <ac:chgData name="Tanya Conner-Green" userId="e5a553c7-9f74-4977-aa13-7765d63dcb6f" providerId="ADAL" clId="{CC501747-BBAE-C94D-BD5E-C653F9CD5959}" dt="2022-10-03T21:40:50.776" v="5601" actId="478"/>
          <ac:spMkLst>
            <pc:docMk/>
            <pc:sldMk cId="3478812457" sldId="2147375524"/>
            <ac:spMk id="5" creationId="{DDF4BFC7-1EC3-95C8-9E7C-D5AD644F3ECF}"/>
          </ac:spMkLst>
        </pc:spChg>
        <pc:spChg chg="add mod ord">
          <ac:chgData name="Tanya Conner-Green" userId="e5a553c7-9f74-4977-aa13-7765d63dcb6f" providerId="ADAL" clId="{CC501747-BBAE-C94D-BD5E-C653F9CD5959}" dt="2022-10-03T21:28:03.766" v="5456" actId="12"/>
          <ac:spMkLst>
            <pc:docMk/>
            <pc:sldMk cId="3478812457" sldId="2147375524"/>
            <ac:spMk id="6" creationId="{89E2BAC6-B278-113A-6D67-9C418F49E3E8}"/>
          </ac:spMkLst>
        </pc:spChg>
        <pc:picChg chg="add mod modCrop">
          <ac:chgData name="Tanya Conner-Green" userId="e5a553c7-9f74-4977-aa13-7765d63dcb6f" providerId="ADAL" clId="{CC501747-BBAE-C94D-BD5E-C653F9CD5959}" dt="2022-10-12T15:53:46.714" v="7747" actId="1076"/>
          <ac:picMkLst>
            <pc:docMk/>
            <pc:sldMk cId="3478812457" sldId="2147375524"/>
            <ac:picMk id="8" creationId="{AC95183B-FDED-9F29-EE0F-AEB57D023A48}"/>
          </ac:picMkLst>
        </pc:picChg>
      </pc:sldChg>
      <pc:sldChg chg="addSp delSp modSp mod modClrScheme chgLayout modNotesTx">
        <pc:chgData name="Tanya Conner-Green" userId="e5a553c7-9f74-4977-aa13-7765d63dcb6f" providerId="ADAL" clId="{CC501747-BBAE-C94D-BD5E-C653F9CD5959}" dt="2022-10-11T17:49:25.006" v="7708" actId="571"/>
        <pc:sldMkLst>
          <pc:docMk/>
          <pc:sldMk cId="1755705801" sldId="2147375525"/>
        </pc:sldMkLst>
        <pc:spChg chg="del mod ord">
          <ac:chgData name="Tanya Conner-Green" userId="e5a553c7-9f74-4977-aa13-7765d63dcb6f" providerId="ADAL" clId="{CC501747-BBAE-C94D-BD5E-C653F9CD5959}" dt="2022-10-03T21:20:00.444" v="5215" actId="700"/>
          <ac:spMkLst>
            <pc:docMk/>
            <pc:sldMk cId="1755705801" sldId="2147375525"/>
            <ac:spMk id="2" creationId="{BDCCD5C0-3584-268B-77DD-4B17B7C649B1}"/>
          </ac:spMkLst>
        </pc:spChg>
        <pc:spChg chg="add mod ord">
          <ac:chgData name="Tanya Conner-Green" userId="e5a553c7-9f74-4977-aa13-7765d63dcb6f" providerId="ADAL" clId="{CC501747-BBAE-C94D-BD5E-C653F9CD5959}" dt="2022-10-03T21:28:29.413" v="5457" actId="700"/>
          <ac:spMkLst>
            <pc:docMk/>
            <pc:sldMk cId="1755705801" sldId="2147375525"/>
            <ac:spMk id="3" creationId="{34E31A80-1A8F-BF6E-64A5-3C43E5310121}"/>
          </ac:spMkLst>
        </pc:spChg>
        <pc:spChg chg="del mod">
          <ac:chgData name="Tanya Conner-Green" userId="e5a553c7-9f74-4977-aa13-7765d63dcb6f" providerId="ADAL" clId="{CC501747-BBAE-C94D-BD5E-C653F9CD5959}" dt="2022-10-03T21:28:42.451" v="5463"/>
          <ac:spMkLst>
            <pc:docMk/>
            <pc:sldMk cId="1755705801" sldId="2147375525"/>
            <ac:spMk id="4" creationId="{CF102F47-0D8F-C791-41EF-5641200828B7}"/>
          </ac:spMkLst>
        </pc:spChg>
        <pc:spChg chg="add del mod ord">
          <ac:chgData name="Tanya Conner-Green" userId="e5a553c7-9f74-4977-aa13-7765d63dcb6f" providerId="ADAL" clId="{CC501747-BBAE-C94D-BD5E-C653F9CD5959}" dt="2022-10-03T21:20:41.778" v="5243" actId="478"/>
          <ac:spMkLst>
            <pc:docMk/>
            <pc:sldMk cId="1755705801" sldId="2147375525"/>
            <ac:spMk id="5" creationId="{7B31D069-4D73-CCFA-7ECA-900A0CCAEF54}"/>
          </ac:spMkLst>
        </pc:spChg>
        <pc:spChg chg="add mod ord">
          <ac:chgData name="Tanya Conner-Green" userId="e5a553c7-9f74-4977-aa13-7765d63dcb6f" providerId="ADAL" clId="{CC501747-BBAE-C94D-BD5E-C653F9CD5959}" dt="2022-10-03T21:43:37.934" v="5621" actId="20577"/>
          <ac:spMkLst>
            <pc:docMk/>
            <pc:sldMk cId="1755705801" sldId="2147375525"/>
            <ac:spMk id="6" creationId="{9D082C54-A3CB-F7BA-0E98-773117848FFA}"/>
          </ac:spMkLst>
        </pc:spChg>
        <pc:spChg chg="add mod">
          <ac:chgData name="Tanya Conner-Green" userId="e5a553c7-9f74-4977-aa13-7765d63dcb6f" providerId="ADAL" clId="{CC501747-BBAE-C94D-BD5E-C653F9CD5959}" dt="2022-10-03T21:45:42.309" v="5646" actId="1076"/>
          <ac:spMkLst>
            <pc:docMk/>
            <pc:sldMk cId="1755705801" sldId="2147375525"/>
            <ac:spMk id="7" creationId="{0146BD71-51DF-33B5-0DD3-ADCB2EE2E43D}"/>
          </ac:spMkLst>
        </pc:spChg>
        <pc:picChg chg="add mod">
          <ac:chgData name="Tanya Conner-Green" userId="e5a553c7-9f74-4977-aa13-7765d63dcb6f" providerId="ADAL" clId="{CC501747-BBAE-C94D-BD5E-C653F9CD5959}" dt="2022-10-11T17:49:25.006" v="7708" actId="571"/>
          <ac:picMkLst>
            <pc:docMk/>
            <pc:sldMk cId="1755705801" sldId="2147375525"/>
            <ac:picMk id="2" creationId="{1523DAA2-71F0-1EF7-3894-E0D7DDFB7226}"/>
          </ac:picMkLst>
        </pc:picChg>
        <pc:picChg chg="add mod modCrop">
          <ac:chgData name="Tanya Conner-Green" userId="e5a553c7-9f74-4977-aa13-7765d63dcb6f" providerId="ADAL" clId="{CC501747-BBAE-C94D-BD5E-C653F9CD5959}" dt="2022-10-03T21:45:31.578" v="5643" actId="1076"/>
          <ac:picMkLst>
            <pc:docMk/>
            <pc:sldMk cId="1755705801" sldId="2147375525"/>
            <ac:picMk id="9" creationId="{1465BAA9-273A-C8F0-FC43-5D8226E2EF30}"/>
          </ac:picMkLst>
        </pc:picChg>
        <pc:picChg chg="add mod modCrop">
          <ac:chgData name="Tanya Conner-Green" userId="e5a553c7-9f74-4977-aa13-7765d63dcb6f" providerId="ADAL" clId="{CC501747-BBAE-C94D-BD5E-C653F9CD5959}" dt="2022-10-03T21:45:43.875" v="5647" actId="1076"/>
          <ac:picMkLst>
            <pc:docMk/>
            <pc:sldMk cId="1755705801" sldId="2147375525"/>
            <ac:picMk id="11" creationId="{AA3E9609-C3EC-88BE-CBE0-DAB29212E6BE}"/>
          </ac:picMkLst>
        </pc:picChg>
      </pc:sldChg>
      <pc:sldChg chg="del">
        <pc:chgData name="Tanya Conner-Green" userId="e5a553c7-9f74-4977-aa13-7765d63dcb6f" providerId="ADAL" clId="{CC501747-BBAE-C94D-BD5E-C653F9CD5959}" dt="2022-08-17T19:29:12.538" v="3326" actId="2696"/>
        <pc:sldMkLst>
          <pc:docMk/>
          <pc:sldMk cId="2912770865" sldId="2147375526"/>
        </pc:sldMkLst>
      </pc:sldChg>
      <pc:sldChg chg="addSp delSp modSp mod modClrScheme chgLayout modNotesTx">
        <pc:chgData name="Tanya Conner-Green" userId="e5a553c7-9f74-4977-aa13-7765d63dcb6f" providerId="ADAL" clId="{CC501747-BBAE-C94D-BD5E-C653F9CD5959}" dt="2022-10-05T18:19:29.302" v="6113" actId="1076"/>
        <pc:sldMkLst>
          <pc:docMk/>
          <pc:sldMk cId="1390943475" sldId="2147375527"/>
        </pc:sldMkLst>
        <pc:spChg chg="del mod ord">
          <ac:chgData name="Tanya Conner-Green" userId="e5a553c7-9f74-4977-aa13-7765d63dcb6f" providerId="ADAL" clId="{CC501747-BBAE-C94D-BD5E-C653F9CD5959}" dt="2022-10-03T21:17:30.163" v="5183" actId="700"/>
          <ac:spMkLst>
            <pc:docMk/>
            <pc:sldMk cId="1390943475" sldId="2147375527"/>
            <ac:spMk id="2" creationId="{BDCCD5C0-3584-268B-77DD-4B17B7C649B1}"/>
          </ac:spMkLst>
        </pc:spChg>
        <pc:spChg chg="add mod ord">
          <ac:chgData name="Tanya Conner-Green" userId="e5a553c7-9f74-4977-aa13-7765d63dcb6f" providerId="ADAL" clId="{CC501747-BBAE-C94D-BD5E-C653F9CD5959}" dt="2022-10-03T21:28:48.232" v="5465" actId="700"/>
          <ac:spMkLst>
            <pc:docMk/>
            <pc:sldMk cId="1390943475" sldId="2147375527"/>
            <ac:spMk id="3" creationId="{5432570C-9320-E088-2EC4-DDC4B4B83E2E}"/>
          </ac:spMkLst>
        </pc:spChg>
        <pc:spChg chg="del mod">
          <ac:chgData name="Tanya Conner-Green" userId="e5a553c7-9f74-4977-aa13-7765d63dcb6f" providerId="ADAL" clId="{CC501747-BBAE-C94D-BD5E-C653F9CD5959}" dt="2022-10-03T21:28:48.234" v="5467"/>
          <ac:spMkLst>
            <pc:docMk/>
            <pc:sldMk cId="1390943475" sldId="2147375527"/>
            <ac:spMk id="4" creationId="{CF102F47-0D8F-C791-41EF-5641200828B7}"/>
          </ac:spMkLst>
        </pc:spChg>
        <pc:spChg chg="add del mod ord">
          <ac:chgData name="Tanya Conner-Green" userId="e5a553c7-9f74-4977-aa13-7765d63dcb6f" providerId="ADAL" clId="{CC501747-BBAE-C94D-BD5E-C653F9CD5959}" dt="2022-10-03T21:17:32.483" v="5184" actId="478"/>
          <ac:spMkLst>
            <pc:docMk/>
            <pc:sldMk cId="1390943475" sldId="2147375527"/>
            <ac:spMk id="5" creationId="{4B4DAF89-15E8-B3C8-8889-CE7A52FAC9D2}"/>
          </ac:spMkLst>
        </pc:spChg>
        <pc:spChg chg="add mod ord">
          <ac:chgData name="Tanya Conner-Green" userId="e5a553c7-9f74-4977-aa13-7765d63dcb6f" providerId="ADAL" clId="{CC501747-BBAE-C94D-BD5E-C653F9CD5959}" dt="2022-10-03T21:48:25.013" v="5651" actId="20577"/>
          <ac:spMkLst>
            <pc:docMk/>
            <pc:sldMk cId="1390943475" sldId="2147375527"/>
            <ac:spMk id="6" creationId="{6F72326C-0DFA-8B24-D292-1250BA0D10FC}"/>
          </ac:spMkLst>
        </pc:spChg>
        <pc:picChg chg="add del mod">
          <ac:chgData name="Tanya Conner-Green" userId="e5a553c7-9f74-4977-aa13-7765d63dcb6f" providerId="ADAL" clId="{CC501747-BBAE-C94D-BD5E-C653F9CD5959}" dt="2022-10-05T18:14:21.387" v="6106" actId="478"/>
          <ac:picMkLst>
            <pc:docMk/>
            <pc:sldMk cId="1390943475" sldId="2147375527"/>
            <ac:picMk id="2" creationId="{07B74687-9E8C-A2EE-0BAC-F92203E894F7}"/>
          </ac:picMkLst>
        </pc:picChg>
        <pc:picChg chg="add del mod">
          <ac:chgData name="Tanya Conner-Green" userId="e5a553c7-9f74-4977-aa13-7765d63dcb6f" providerId="ADAL" clId="{CC501747-BBAE-C94D-BD5E-C653F9CD5959}" dt="2022-10-05T18:19:09.161" v="6109" actId="478"/>
          <ac:picMkLst>
            <pc:docMk/>
            <pc:sldMk cId="1390943475" sldId="2147375527"/>
            <ac:picMk id="4" creationId="{3440F745-AEA9-48B7-3DEA-674D058C6C04}"/>
          </ac:picMkLst>
        </pc:picChg>
        <pc:picChg chg="add mod">
          <ac:chgData name="Tanya Conner-Green" userId="e5a553c7-9f74-4977-aa13-7765d63dcb6f" providerId="ADAL" clId="{CC501747-BBAE-C94D-BD5E-C653F9CD5959}" dt="2022-10-05T18:19:29.302" v="6113" actId="1076"/>
          <ac:picMkLst>
            <pc:docMk/>
            <pc:sldMk cId="1390943475" sldId="2147375527"/>
            <ac:picMk id="5" creationId="{AA9A336B-E29F-9F11-E75A-F8639D8AC296}"/>
          </ac:picMkLst>
        </pc:picChg>
        <pc:picChg chg="add del mod modCrop">
          <ac:chgData name="Tanya Conner-Green" userId="e5a553c7-9f74-4977-aa13-7765d63dcb6f" providerId="ADAL" clId="{CC501747-BBAE-C94D-BD5E-C653F9CD5959}" dt="2022-10-03T22:02:05.087" v="5757" actId="478"/>
          <ac:picMkLst>
            <pc:docMk/>
            <pc:sldMk cId="1390943475" sldId="2147375527"/>
            <ac:picMk id="7" creationId="{0942E070-2A37-E047-4D85-07F6DB99E702}"/>
          </ac:picMkLst>
        </pc:picChg>
        <pc:picChg chg="add del mod modCrop">
          <ac:chgData name="Tanya Conner-Green" userId="e5a553c7-9f74-4977-aa13-7765d63dcb6f" providerId="ADAL" clId="{CC501747-BBAE-C94D-BD5E-C653F9CD5959}" dt="2022-10-05T18:08:26.991" v="6101" actId="478"/>
          <ac:picMkLst>
            <pc:docMk/>
            <pc:sldMk cId="1390943475" sldId="2147375527"/>
            <ac:picMk id="8" creationId="{69CD0856-09DD-C465-D660-62FB99F8F4FF}"/>
          </ac:picMkLst>
        </pc:picChg>
      </pc:sldChg>
      <pc:sldChg chg="addSp delSp modSp mod ord modClrScheme chgLayout">
        <pc:chgData name="Tanya Conner-Green" userId="e5a553c7-9f74-4977-aa13-7765d63dcb6f" providerId="ADAL" clId="{CC501747-BBAE-C94D-BD5E-C653F9CD5959}" dt="2022-10-03T21:56:23.930" v="5739" actId="20578"/>
        <pc:sldMkLst>
          <pc:docMk/>
          <pc:sldMk cId="3738737523" sldId="2147375528"/>
        </pc:sldMkLst>
        <pc:spChg chg="del mod ord">
          <ac:chgData name="Tanya Conner-Green" userId="e5a553c7-9f74-4977-aa13-7765d63dcb6f" providerId="ADAL" clId="{CC501747-BBAE-C94D-BD5E-C653F9CD5959}" dt="2022-10-03T21:14:19.611" v="5142" actId="700"/>
          <ac:spMkLst>
            <pc:docMk/>
            <pc:sldMk cId="3738737523" sldId="2147375528"/>
            <ac:spMk id="2" creationId="{BDCCD5C0-3584-268B-77DD-4B17B7C649B1}"/>
          </ac:spMkLst>
        </pc:spChg>
        <pc:spChg chg="add mod ord">
          <ac:chgData name="Tanya Conner-Green" userId="e5a553c7-9f74-4977-aa13-7765d63dcb6f" providerId="ADAL" clId="{CC501747-BBAE-C94D-BD5E-C653F9CD5959}" dt="2022-10-03T21:29:18.527" v="5473" actId="700"/>
          <ac:spMkLst>
            <pc:docMk/>
            <pc:sldMk cId="3738737523" sldId="2147375528"/>
            <ac:spMk id="3" creationId="{3E7A694A-F2DC-1127-70BD-CAC91DEBBCE2}"/>
          </ac:spMkLst>
        </pc:spChg>
        <pc:spChg chg="del mod">
          <ac:chgData name="Tanya Conner-Green" userId="e5a553c7-9f74-4977-aa13-7765d63dcb6f" providerId="ADAL" clId="{CC501747-BBAE-C94D-BD5E-C653F9CD5959}" dt="2022-10-03T21:29:20.224" v="5474" actId="478"/>
          <ac:spMkLst>
            <pc:docMk/>
            <pc:sldMk cId="3738737523" sldId="2147375528"/>
            <ac:spMk id="4" creationId="{CF102F47-0D8F-C791-41EF-5641200828B7}"/>
          </ac:spMkLst>
        </pc:spChg>
        <pc:spChg chg="add del mod ord">
          <ac:chgData name="Tanya Conner-Green" userId="e5a553c7-9f74-4977-aa13-7765d63dcb6f" providerId="ADAL" clId="{CC501747-BBAE-C94D-BD5E-C653F9CD5959}" dt="2022-10-03T21:17:04.578" v="5181" actId="478"/>
          <ac:spMkLst>
            <pc:docMk/>
            <pc:sldMk cId="3738737523" sldId="2147375528"/>
            <ac:spMk id="5" creationId="{0A55369F-851B-C974-3896-441E960E28B6}"/>
          </ac:spMkLst>
        </pc:spChg>
        <pc:spChg chg="add mod ord">
          <ac:chgData name="Tanya Conner-Green" userId="e5a553c7-9f74-4977-aa13-7765d63dcb6f" providerId="ADAL" clId="{CC501747-BBAE-C94D-BD5E-C653F9CD5959}" dt="2022-10-03T21:29:25.347" v="5476" actId="12"/>
          <ac:spMkLst>
            <pc:docMk/>
            <pc:sldMk cId="3738737523" sldId="2147375528"/>
            <ac:spMk id="6" creationId="{36D01C61-680D-46E7-81FC-3BF5A59242AC}"/>
          </ac:spMkLst>
        </pc:spChg>
        <pc:picChg chg="add mod modCrop">
          <ac:chgData name="Tanya Conner-Green" userId="e5a553c7-9f74-4977-aa13-7765d63dcb6f" providerId="ADAL" clId="{CC501747-BBAE-C94D-BD5E-C653F9CD5959}" dt="2022-10-03T21:55:12.951" v="5737" actId="14100"/>
          <ac:picMkLst>
            <pc:docMk/>
            <pc:sldMk cId="3738737523" sldId="2147375528"/>
            <ac:picMk id="8" creationId="{A705F40E-E939-4DCC-B5BF-8FFB79ED9FA8}"/>
          </ac:picMkLst>
        </pc:picChg>
        <pc:picChg chg="add del mod">
          <ac:chgData name="Tanya Conner-Green" userId="e5a553c7-9f74-4977-aa13-7765d63dcb6f" providerId="ADAL" clId="{CC501747-BBAE-C94D-BD5E-C653F9CD5959}" dt="2022-10-03T21:55:15.386" v="5738" actId="478"/>
          <ac:picMkLst>
            <pc:docMk/>
            <pc:sldMk cId="3738737523" sldId="2147375528"/>
            <ac:picMk id="9" creationId="{2BAD0989-5C21-762C-4E01-6C5B97334668}"/>
          </ac:picMkLst>
        </pc:picChg>
      </pc:sldChg>
      <pc:sldChg chg="addSp delSp modSp mod ord modClrScheme chgLayout modNotesTx">
        <pc:chgData name="Tanya Conner-Green" userId="e5a553c7-9f74-4977-aa13-7765d63dcb6f" providerId="ADAL" clId="{CC501747-BBAE-C94D-BD5E-C653F9CD5959}" dt="2022-10-12T20:01:55.512" v="9021" actId="20577"/>
        <pc:sldMkLst>
          <pc:docMk/>
          <pc:sldMk cId="3851578998" sldId="2147375529"/>
        </pc:sldMkLst>
        <pc:spChg chg="add del mod">
          <ac:chgData name="Tanya Conner-Green" userId="e5a553c7-9f74-4977-aa13-7765d63dcb6f" providerId="ADAL" clId="{CC501747-BBAE-C94D-BD5E-C653F9CD5959}" dt="2022-10-06T14:00:30.076" v="6263" actId="478"/>
          <ac:spMkLst>
            <pc:docMk/>
            <pc:sldMk cId="3851578998" sldId="2147375529"/>
            <ac:spMk id="2" creationId="{4BB36321-28F6-5B07-295A-F1C016BAED49}"/>
          </ac:spMkLst>
        </pc:spChg>
        <pc:spChg chg="del mod">
          <ac:chgData name="Tanya Conner-Green" userId="e5a553c7-9f74-4977-aa13-7765d63dcb6f" providerId="ADAL" clId="{CC501747-BBAE-C94D-BD5E-C653F9CD5959}" dt="2022-10-03T21:12:07.811" v="5112" actId="700"/>
          <ac:spMkLst>
            <pc:docMk/>
            <pc:sldMk cId="3851578998" sldId="2147375529"/>
            <ac:spMk id="2" creationId="{BDCCD5C0-3584-268B-77DD-4B17B7C649B1}"/>
          </ac:spMkLst>
        </pc:spChg>
        <pc:spChg chg="add del mod">
          <ac:chgData name="Tanya Conner-Green" userId="e5a553c7-9f74-4977-aa13-7765d63dcb6f" providerId="ADAL" clId="{CC501747-BBAE-C94D-BD5E-C653F9CD5959}" dt="2022-10-03T21:12:55.711" v="5124"/>
          <ac:spMkLst>
            <pc:docMk/>
            <pc:sldMk cId="3851578998" sldId="2147375529"/>
            <ac:spMk id="3" creationId="{2BB51D2C-74A2-BA81-E92E-107746287BA4}"/>
          </ac:spMkLst>
        </pc:spChg>
        <pc:spChg chg="add mod">
          <ac:chgData name="Tanya Conner-Green" userId="e5a553c7-9f74-4977-aa13-7765d63dcb6f" providerId="ADAL" clId="{CC501747-BBAE-C94D-BD5E-C653F9CD5959}" dt="2022-10-12T20:01:42.403" v="9018" actId="1076"/>
          <ac:spMkLst>
            <pc:docMk/>
            <pc:sldMk cId="3851578998" sldId="2147375529"/>
            <ac:spMk id="3" creationId="{CA7CDA20-8F4A-2AE4-808D-44482E4B00FA}"/>
          </ac:spMkLst>
        </pc:spChg>
        <pc:spChg chg="del mod">
          <ac:chgData name="Tanya Conner-Green" userId="e5a553c7-9f74-4977-aa13-7765d63dcb6f" providerId="ADAL" clId="{CC501747-BBAE-C94D-BD5E-C653F9CD5959}" dt="2022-10-03T21:29:34.602" v="5478" actId="478"/>
          <ac:spMkLst>
            <pc:docMk/>
            <pc:sldMk cId="3851578998" sldId="2147375529"/>
            <ac:spMk id="4" creationId="{CF102F47-0D8F-C791-41EF-5641200828B7}"/>
          </ac:spMkLst>
        </pc:spChg>
        <pc:spChg chg="add del mod">
          <ac:chgData name="Tanya Conner-Green" userId="e5a553c7-9f74-4977-aa13-7765d63dcb6f" providerId="ADAL" clId="{CC501747-BBAE-C94D-BD5E-C653F9CD5959}" dt="2022-10-06T14:00:27.683" v="6262"/>
          <ac:spMkLst>
            <pc:docMk/>
            <pc:sldMk cId="3851578998" sldId="2147375529"/>
            <ac:spMk id="5" creationId="{5576D010-1690-4434-035D-F8AC4E27FFB5}"/>
          </ac:spMkLst>
        </pc:spChg>
        <pc:spChg chg="add del mod ord">
          <ac:chgData name="Tanya Conner-Green" userId="e5a553c7-9f74-4977-aa13-7765d63dcb6f" providerId="ADAL" clId="{CC501747-BBAE-C94D-BD5E-C653F9CD5959}" dt="2022-10-03T21:12:52.135" v="5120" actId="700"/>
          <ac:spMkLst>
            <pc:docMk/>
            <pc:sldMk cId="3851578998" sldId="2147375529"/>
            <ac:spMk id="5" creationId="{75F3E4E8-2E8D-6F6D-6807-AE6579D9C515}"/>
          </ac:spMkLst>
        </pc:spChg>
        <pc:spChg chg="add del mod ord">
          <ac:chgData name="Tanya Conner-Green" userId="e5a553c7-9f74-4977-aa13-7765d63dcb6f" providerId="ADAL" clId="{CC501747-BBAE-C94D-BD5E-C653F9CD5959}" dt="2022-10-03T21:12:52.135" v="5120" actId="700"/>
          <ac:spMkLst>
            <pc:docMk/>
            <pc:sldMk cId="3851578998" sldId="2147375529"/>
            <ac:spMk id="6" creationId="{EC6F6C53-2B00-0A22-0A05-7CA5295931A9}"/>
          </ac:spMkLst>
        </pc:spChg>
        <pc:spChg chg="add mod ord">
          <ac:chgData name="Tanya Conner-Green" userId="e5a553c7-9f74-4977-aa13-7765d63dcb6f" providerId="ADAL" clId="{CC501747-BBAE-C94D-BD5E-C653F9CD5959}" dt="2022-10-06T14:06:08.881" v="6279" actId="700"/>
          <ac:spMkLst>
            <pc:docMk/>
            <pc:sldMk cId="3851578998" sldId="2147375529"/>
            <ac:spMk id="7" creationId="{B4826755-4D73-48AA-FD08-4E5A1A6F1EAD}"/>
          </ac:spMkLst>
        </pc:spChg>
        <pc:spChg chg="add del mod ord">
          <ac:chgData name="Tanya Conner-Green" userId="e5a553c7-9f74-4977-aa13-7765d63dcb6f" providerId="ADAL" clId="{CC501747-BBAE-C94D-BD5E-C653F9CD5959}" dt="2022-10-03T21:13:02.605" v="5126" actId="478"/>
          <ac:spMkLst>
            <pc:docMk/>
            <pc:sldMk cId="3851578998" sldId="2147375529"/>
            <ac:spMk id="8" creationId="{73C37E1B-435D-92E8-CD60-81A6364E81F5}"/>
          </ac:spMkLst>
        </pc:spChg>
        <pc:spChg chg="add del mod">
          <ac:chgData name="Tanya Conner-Green" userId="e5a553c7-9f74-4977-aa13-7765d63dcb6f" providerId="ADAL" clId="{CC501747-BBAE-C94D-BD5E-C653F9CD5959}" dt="2022-10-03T21:14:50.742" v="5161"/>
          <ac:spMkLst>
            <pc:docMk/>
            <pc:sldMk cId="3851578998" sldId="2147375529"/>
            <ac:spMk id="9" creationId="{08FAB454-A2BF-CAD3-FF8E-FB04BFB810F8}"/>
          </ac:spMkLst>
        </pc:spChg>
        <pc:spChg chg="add mod ord">
          <ac:chgData name="Tanya Conner-Green" userId="e5a553c7-9f74-4977-aa13-7765d63dcb6f" providerId="ADAL" clId="{CC501747-BBAE-C94D-BD5E-C653F9CD5959}" dt="2022-10-12T20:01:55.512" v="9021" actId="20577"/>
          <ac:spMkLst>
            <pc:docMk/>
            <pc:sldMk cId="3851578998" sldId="2147375529"/>
            <ac:spMk id="10" creationId="{8FD8FAD4-E80D-B14B-C52F-02F63BD1EC6A}"/>
          </ac:spMkLst>
        </pc:spChg>
        <pc:picChg chg="add del mod">
          <ac:chgData name="Tanya Conner-Green" userId="e5a553c7-9f74-4977-aa13-7765d63dcb6f" providerId="ADAL" clId="{CC501747-BBAE-C94D-BD5E-C653F9CD5959}" dt="2022-10-11T19:22:02.386" v="7722" actId="478"/>
          <ac:picMkLst>
            <pc:docMk/>
            <pc:sldMk cId="3851578998" sldId="2147375529"/>
            <ac:picMk id="4" creationId="{6F303B51-4E7E-92FF-160B-2AF5C85B9898}"/>
          </ac:picMkLst>
        </pc:picChg>
        <pc:picChg chg="add del mod modCrop">
          <ac:chgData name="Tanya Conner-Green" userId="e5a553c7-9f74-4977-aa13-7765d63dcb6f" providerId="ADAL" clId="{CC501747-BBAE-C94D-BD5E-C653F9CD5959}" dt="2022-10-11T19:23:54.760" v="7736" actId="478"/>
          <ac:picMkLst>
            <pc:docMk/>
            <pc:sldMk cId="3851578998" sldId="2147375529"/>
            <ac:picMk id="6" creationId="{DE1E3D4F-1646-E779-F036-7D5464594DD7}"/>
          </ac:picMkLst>
        </pc:picChg>
        <pc:picChg chg="add mod">
          <ac:chgData name="Tanya Conner-Green" userId="e5a553c7-9f74-4977-aa13-7765d63dcb6f" providerId="ADAL" clId="{CC501747-BBAE-C94D-BD5E-C653F9CD5959}" dt="2022-10-11T19:22:59.342" v="7726" actId="571"/>
          <ac:picMkLst>
            <pc:docMk/>
            <pc:sldMk cId="3851578998" sldId="2147375529"/>
            <ac:picMk id="8" creationId="{29C55948-F2B3-6220-ABA8-3210411D57C0}"/>
          </ac:picMkLst>
        </pc:picChg>
        <pc:picChg chg="add mod modCrop">
          <ac:chgData name="Tanya Conner-Green" userId="e5a553c7-9f74-4977-aa13-7765d63dcb6f" providerId="ADAL" clId="{CC501747-BBAE-C94D-BD5E-C653F9CD5959}" dt="2022-10-03T21:58:12.885" v="5750" actId="1076"/>
          <ac:picMkLst>
            <pc:docMk/>
            <pc:sldMk cId="3851578998" sldId="2147375529"/>
            <ac:picMk id="12" creationId="{7191BA98-55AD-EB4B-8130-FB6112A38F35}"/>
          </ac:picMkLst>
        </pc:picChg>
      </pc:sldChg>
      <pc:sldChg chg="addSp delSp modSp mod modClrScheme chgLayout modNotesTx">
        <pc:chgData name="Tanya Conner-Green" userId="e5a553c7-9f74-4977-aa13-7765d63dcb6f" providerId="ADAL" clId="{CC501747-BBAE-C94D-BD5E-C653F9CD5959}" dt="2022-10-05T21:21:04.697" v="6127"/>
        <pc:sldMkLst>
          <pc:docMk/>
          <pc:sldMk cId="1623501650" sldId="2147375530"/>
        </pc:sldMkLst>
        <pc:spChg chg="del mod ord">
          <ac:chgData name="Tanya Conner-Green" userId="e5a553c7-9f74-4977-aa13-7765d63dcb6f" providerId="ADAL" clId="{CC501747-BBAE-C94D-BD5E-C653F9CD5959}" dt="2022-10-03T21:11:08.088" v="5100" actId="700"/>
          <ac:spMkLst>
            <pc:docMk/>
            <pc:sldMk cId="1623501650" sldId="2147375530"/>
            <ac:spMk id="2" creationId="{BDCCD5C0-3584-268B-77DD-4B17B7C649B1}"/>
          </ac:spMkLst>
        </pc:spChg>
        <pc:spChg chg="add mod ord">
          <ac:chgData name="Tanya Conner-Green" userId="e5a553c7-9f74-4977-aa13-7765d63dcb6f" providerId="ADAL" clId="{CC501747-BBAE-C94D-BD5E-C653F9CD5959}" dt="2022-10-03T21:30:10.419" v="5502" actId="5793"/>
          <ac:spMkLst>
            <pc:docMk/>
            <pc:sldMk cId="1623501650" sldId="2147375530"/>
            <ac:spMk id="3" creationId="{E9C388A7-74E3-276A-E805-992F7476B03B}"/>
          </ac:spMkLst>
        </pc:spChg>
        <pc:spChg chg="del mod">
          <ac:chgData name="Tanya Conner-Green" userId="e5a553c7-9f74-4977-aa13-7765d63dcb6f" providerId="ADAL" clId="{CC501747-BBAE-C94D-BD5E-C653F9CD5959}" dt="2022-10-03T21:29:58.046" v="5488" actId="478"/>
          <ac:spMkLst>
            <pc:docMk/>
            <pc:sldMk cId="1623501650" sldId="2147375530"/>
            <ac:spMk id="4" creationId="{CF102F47-0D8F-C791-41EF-5641200828B7}"/>
          </ac:spMkLst>
        </pc:spChg>
        <pc:spChg chg="add del mod ord">
          <ac:chgData name="Tanya Conner-Green" userId="e5a553c7-9f74-4977-aa13-7765d63dcb6f" providerId="ADAL" clId="{CC501747-BBAE-C94D-BD5E-C653F9CD5959}" dt="2022-10-03T21:11:19.754" v="5105" actId="478"/>
          <ac:spMkLst>
            <pc:docMk/>
            <pc:sldMk cId="1623501650" sldId="2147375530"/>
            <ac:spMk id="5" creationId="{457306F2-434D-DE3C-4230-58FC1CA4029A}"/>
          </ac:spMkLst>
        </pc:spChg>
        <pc:spChg chg="add mod ord">
          <ac:chgData name="Tanya Conner-Green" userId="e5a553c7-9f74-4977-aa13-7765d63dcb6f" providerId="ADAL" clId="{CC501747-BBAE-C94D-BD5E-C653F9CD5959}" dt="2022-10-03T21:30:04.333" v="5491" actId="12"/>
          <ac:spMkLst>
            <pc:docMk/>
            <pc:sldMk cId="1623501650" sldId="2147375530"/>
            <ac:spMk id="6" creationId="{FA0EA527-CF57-107B-C2E4-9AA50CF36143}"/>
          </ac:spMkLst>
        </pc:spChg>
        <pc:picChg chg="add mod">
          <ac:chgData name="Tanya Conner-Green" userId="e5a553c7-9f74-4977-aa13-7765d63dcb6f" providerId="ADAL" clId="{CC501747-BBAE-C94D-BD5E-C653F9CD5959}" dt="2022-10-05T21:21:04.697" v="6127"/>
          <ac:picMkLst>
            <pc:docMk/>
            <pc:sldMk cId="1623501650" sldId="2147375530"/>
            <ac:picMk id="2" creationId="{2CB97A2D-FD97-F08D-E9C5-F0DBDC0173E9}"/>
          </ac:picMkLst>
        </pc:picChg>
        <pc:picChg chg="add del mod">
          <ac:chgData name="Tanya Conner-Green" userId="e5a553c7-9f74-4977-aa13-7765d63dcb6f" providerId="ADAL" clId="{CC501747-BBAE-C94D-BD5E-C653F9CD5959}" dt="2022-10-03T22:01:02.988" v="5754" actId="478"/>
          <ac:picMkLst>
            <pc:docMk/>
            <pc:sldMk cId="1623501650" sldId="2147375530"/>
            <ac:picMk id="7" creationId="{41CF466D-F49E-532E-7ED1-4C3D108967DD}"/>
          </ac:picMkLst>
        </pc:picChg>
        <pc:picChg chg="add del mod modCrop">
          <ac:chgData name="Tanya Conner-Green" userId="e5a553c7-9f74-4977-aa13-7765d63dcb6f" providerId="ADAL" clId="{CC501747-BBAE-C94D-BD5E-C653F9CD5959}" dt="2022-10-05T21:19:29.078" v="6119" actId="478"/>
          <ac:picMkLst>
            <pc:docMk/>
            <pc:sldMk cId="1623501650" sldId="2147375530"/>
            <ac:picMk id="8" creationId="{9A965C5E-1EA3-EBBE-06DD-B9923A550F67}"/>
          </ac:picMkLst>
        </pc:picChg>
      </pc:sldChg>
      <pc:sldChg chg="addSp delSp modSp mod modClrScheme chgLayout modNotesTx">
        <pc:chgData name="Tanya Conner-Green" userId="e5a553c7-9f74-4977-aa13-7765d63dcb6f" providerId="ADAL" clId="{CC501747-BBAE-C94D-BD5E-C653F9CD5959}" dt="2022-10-05T21:20:53.260" v="6126" actId="478"/>
        <pc:sldMkLst>
          <pc:docMk/>
          <pc:sldMk cId="1470567683" sldId="2147375531"/>
        </pc:sldMkLst>
        <pc:spChg chg="del mod ord">
          <ac:chgData name="Tanya Conner-Green" userId="e5a553c7-9f74-4977-aa13-7765d63dcb6f" providerId="ADAL" clId="{CC501747-BBAE-C94D-BD5E-C653F9CD5959}" dt="2022-10-03T20:56:36.490" v="5065" actId="700"/>
          <ac:spMkLst>
            <pc:docMk/>
            <pc:sldMk cId="1470567683" sldId="2147375531"/>
            <ac:spMk id="2" creationId="{BDCCD5C0-3584-268B-77DD-4B17B7C649B1}"/>
          </ac:spMkLst>
        </pc:spChg>
        <pc:spChg chg="add mod ord">
          <ac:chgData name="Tanya Conner-Green" userId="e5a553c7-9f74-4977-aa13-7765d63dcb6f" providerId="ADAL" clId="{CC501747-BBAE-C94D-BD5E-C653F9CD5959}" dt="2022-10-03T21:31:27.845" v="5531" actId="20577"/>
          <ac:spMkLst>
            <pc:docMk/>
            <pc:sldMk cId="1470567683" sldId="2147375531"/>
            <ac:spMk id="3" creationId="{F0441C5C-92B6-919F-F92F-645916BB6206}"/>
          </ac:spMkLst>
        </pc:spChg>
        <pc:spChg chg="del mod">
          <ac:chgData name="Tanya Conner-Green" userId="e5a553c7-9f74-4977-aa13-7765d63dcb6f" providerId="ADAL" clId="{CC501747-BBAE-C94D-BD5E-C653F9CD5959}" dt="2022-10-03T21:31:29.791" v="5533"/>
          <ac:spMkLst>
            <pc:docMk/>
            <pc:sldMk cId="1470567683" sldId="2147375531"/>
            <ac:spMk id="4" creationId="{CF102F47-0D8F-C791-41EF-5641200828B7}"/>
          </ac:spMkLst>
        </pc:spChg>
        <pc:spChg chg="add del mod ord">
          <ac:chgData name="Tanya Conner-Green" userId="e5a553c7-9f74-4977-aa13-7765d63dcb6f" providerId="ADAL" clId="{CC501747-BBAE-C94D-BD5E-C653F9CD5959}" dt="2022-10-03T20:57:36.073" v="5075" actId="478"/>
          <ac:spMkLst>
            <pc:docMk/>
            <pc:sldMk cId="1470567683" sldId="2147375531"/>
            <ac:spMk id="5" creationId="{4962F2B4-C6E1-1DC0-CE00-A27859FF7DA2}"/>
          </ac:spMkLst>
        </pc:spChg>
        <pc:spChg chg="add mod ord">
          <ac:chgData name="Tanya Conner-Green" userId="e5a553c7-9f74-4977-aa13-7765d63dcb6f" providerId="ADAL" clId="{CC501747-BBAE-C94D-BD5E-C653F9CD5959}" dt="2022-10-03T21:31:24.058" v="5529" actId="5793"/>
          <ac:spMkLst>
            <pc:docMk/>
            <pc:sldMk cId="1470567683" sldId="2147375531"/>
            <ac:spMk id="6" creationId="{99D9862B-5227-6547-53A4-CC804B9698C4}"/>
          </ac:spMkLst>
        </pc:spChg>
        <pc:picChg chg="add del mod">
          <ac:chgData name="Tanya Conner-Green" userId="e5a553c7-9f74-4977-aa13-7765d63dcb6f" providerId="ADAL" clId="{CC501747-BBAE-C94D-BD5E-C653F9CD5959}" dt="2022-10-05T21:20:53.260" v="6126" actId="478"/>
          <ac:picMkLst>
            <pc:docMk/>
            <pc:sldMk cId="1470567683" sldId="2147375531"/>
            <ac:picMk id="2" creationId="{C3AB39B7-AE4F-24F9-5C03-65B1EB6882A9}"/>
          </ac:picMkLst>
        </pc:picChg>
        <pc:picChg chg="add del mod">
          <ac:chgData name="Tanya Conner-Green" userId="e5a553c7-9f74-4977-aa13-7765d63dcb6f" providerId="ADAL" clId="{CC501747-BBAE-C94D-BD5E-C653F9CD5959}" dt="2022-10-05T21:20:46.199" v="6124" actId="478"/>
          <ac:picMkLst>
            <pc:docMk/>
            <pc:sldMk cId="1470567683" sldId="2147375531"/>
            <ac:picMk id="7" creationId="{0B7353FE-E921-A414-186D-E2D839F50069}"/>
          </ac:picMkLst>
        </pc:picChg>
      </pc:sldChg>
      <pc:sldChg chg="addSp delSp modSp mod modClrScheme chgLayout modNotesTx">
        <pc:chgData name="Tanya Conner-Green" userId="e5a553c7-9f74-4977-aa13-7765d63dcb6f" providerId="ADAL" clId="{CC501747-BBAE-C94D-BD5E-C653F9CD5959}" dt="2022-10-03T22:09:16.367" v="5815" actId="1076"/>
        <pc:sldMkLst>
          <pc:docMk/>
          <pc:sldMk cId="1761704125" sldId="2147375532"/>
        </pc:sldMkLst>
        <pc:spChg chg="del mod">
          <ac:chgData name="Tanya Conner-Green" userId="e5a553c7-9f74-4977-aa13-7765d63dcb6f" providerId="ADAL" clId="{CC501747-BBAE-C94D-BD5E-C653F9CD5959}" dt="2022-09-22T13:36:28.242" v="4022" actId="478"/>
          <ac:spMkLst>
            <pc:docMk/>
            <pc:sldMk cId="1761704125" sldId="2147375532"/>
            <ac:spMk id="2" creationId="{0348D11A-1810-C480-1EE7-959BAD3162BE}"/>
          </ac:spMkLst>
        </pc:spChg>
        <pc:spChg chg="add mod ord">
          <ac:chgData name="Tanya Conner-Green" userId="e5a553c7-9f74-4977-aa13-7765d63dcb6f" providerId="ADAL" clId="{CC501747-BBAE-C94D-BD5E-C653F9CD5959}" dt="2022-10-03T21:31:41.747" v="5534" actId="700"/>
          <ac:spMkLst>
            <pc:docMk/>
            <pc:sldMk cId="1761704125" sldId="2147375532"/>
            <ac:spMk id="2" creationId="{A9B2DB59-3BA7-DBB6-C678-1EC4DB899799}"/>
          </ac:spMkLst>
        </pc:spChg>
        <pc:spChg chg="add del mod ord">
          <ac:chgData name="Tanya Conner-Green" userId="e5a553c7-9f74-4977-aa13-7765d63dcb6f" providerId="ADAL" clId="{CC501747-BBAE-C94D-BD5E-C653F9CD5959}" dt="2022-10-03T20:56:04.206" v="5063" actId="478"/>
          <ac:spMkLst>
            <pc:docMk/>
            <pc:sldMk cId="1761704125" sldId="2147375532"/>
            <ac:spMk id="3" creationId="{F5A4D8C8-4665-FDE4-C7ED-9F3026A92CBE}"/>
          </ac:spMkLst>
        </pc:spChg>
        <pc:spChg chg="mod ord">
          <ac:chgData name="Tanya Conner-Green" userId="e5a553c7-9f74-4977-aa13-7765d63dcb6f" providerId="ADAL" clId="{CC501747-BBAE-C94D-BD5E-C653F9CD5959}" dt="2022-10-03T21:31:41.747" v="5534" actId="700"/>
          <ac:spMkLst>
            <pc:docMk/>
            <pc:sldMk cId="1761704125" sldId="2147375532"/>
            <ac:spMk id="4" creationId="{32E198A1-D6F0-E2ED-DB9A-76AF77FF11D5}"/>
          </ac:spMkLst>
        </pc:spChg>
        <pc:spChg chg="add mod ord">
          <ac:chgData name="Tanya Conner-Green" userId="e5a553c7-9f74-4977-aa13-7765d63dcb6f" providerId="ADAL" clId="{CC501747-BBAE-C94D-BD5E-C653F9CD5959}" dt="2022-10-03T21:31:49.961" v="5539" actId="5793"/>
          <ac:spMkLst>
            <pc:docMk/>
            <pc:sldMk cId="1761704125" sldId="2147375532"/>
            <ac:spMk id="5" creationId="{D15AF9F8-1CBC-2456-E901-C8B181F87CF5}"/>
          </ac:spMkLst>
        </pc:spChg>
        <pc:spChg chg="del mod">
          <ac:chgData name="Tanya Conner-Green" userId="e5a553c7-9f74-4977-aa13-7765d63dcb6f" providerId="ADAL" clId="{CC501747-BBAE-C94D-BD5E-C653F9CD5959}" dt="2022-10-03T21:31:46.589" v="5536" actId="478"/>
          <ac:spMkLst>
            <pc:docMk/>
            <pc:sldMk cId="1761704125" sldId="2147375532"/>
            <ac:spMk id="6" creationId="{A256E1B2-B431-7330-0570-94C173FB15F6}"/>
          </ac:spMkLst>
        </pc:spChg>
        <pc:picChg chg="add del mod modCrop">
          <ac:chgData name="Tanya Conner-Green" userId="e5a553c7-9f74-4977-aa13-7765d63dcb6f" providerId="ADAL" clId="{CC501747-BBAE-C94D-BD5E-C653F9CD5959}" dt="2022-10-03T22:06:56.012" v="5794" actId="478"/>
          <ac:picMkLst>
            <pc:docMk/>
            <pc:sldMk cId="1761704125" sldId="2147375532"/>
            <ac:picMk id="8" creationId="{AA25134A-7D6E-FBE7-CC41-A057E65B911F}"/>
          </ac:picMkLst>
        </pc:picChg>
        <pc:picChg chg="add del mod">
          <ac:chgData name="Tanya Conner-Green" userId="e5a553c7-9f74-4977-aa13-7765d63dcb6f" providerId="ADAL" clId="{CC501747-BBAE-C94D-BD5E-C653F9CD5959}" dt="2022-10-03T22:08:14.596" v="5804" actId="478"/>
          <ac:picMkLst>
            <pc:docMk/>
            <pc:sldMk cId="1761704125" sldId="2147375532"/>
            <ac:picMk id="9" creationId="{29FD0C60-8F53-CA9A-142D-858BBF54F67F}"/>
          </ac:picMkLst>
        </pc:picChg>
        <pc:picChg chg="add mod modCrop">
          <ac:chgData name="Tanya Conner-Green" userId="e5a553c7-9f74-4977-aa13-7765d63dcb6f" providerId="ADAL" clId="{CC501747-BBAE-C94D-BD5E-C653F9CD5959}" dt="2022-10-03T22:09:16.367" v="5815" actId="1076"/>
          <ac:picMkLst>
            <pc:docMk/>
            <pc:sldMk cId="1761704125" sldId="2147375532"/>
            <ac:picMk id="10" creationId="{EB6092E9-7CBD-7B11-2BC3-EA2FE60468C6}"/>
          </ac:picMkLst>
        </pc:picChg>
        <pc:picChg chg="add mod">
          <ac:chgData name="Tanya Conner-Green" userId="e5a553c7-9f74-4977-aa13-7765d63dcb6f" providerId="ADAL" clId="{CC501747-BBAE-C94D-BD5E-C653F9CD5959}" dt="2022-10-03T22:09:06.184" v="5813" actId="1076"/>
          <ac:picMkLst>
            <pc:docMk/>
            <pc:sldMk cId="1761704125" sldId="2147375532"/>
            <ac:picMk id="11" creationId="{2CF0FD14-E0FE-14E6-D00E-9493902ED8BB}"/>
          </ac:picMkLst>
        </pc:picChg>
      </pc:sldChg>
      <pc:sldChg chg="addSp delSp modSp mod modClrScheme addCm chgLayout modNotesTx">
        <pc:chgData name="Tanya Conner-Green" userId="e5a553c7-9f74-4977-aa13-7765d63dcb6f" providerId="ADAL" clId="{CC501747-BBAE-C94D-BD5E-C653F9CD5959}" dt="2022-10-12T18:41:27.785" v="8479" actId="478"/>
        <pc:sldMkLst>
          <pc:docMk/>
          <pc:sldMk cId="1342140208" sldId="2147375533"/>
        </pc:sldMkLst>
        <pc:spChg chg="mod ord">
          <ac:chgData name="Tanya Conner-Green" userId="e5a553c7-9f74-4977-aa13-7765d63dcb6f" providerId="ADAL" clId="{CC501747-BBAE-C94D-BD5E-C653F9CD5959}" dt="2022-10-03T21:32:27.163" v="5544" actId="700"/>
          <ac:spMkLst>
            <pc:docMk/>
            <pc:sldMk cId="1342140208" sldId="2147375533"/>
            <ac:spMk id="2" creationId="{0348D11A-1810-C480-1EE7-959BAD3162BE}"/>
          </ac:spMkLst>
        </pc:spChg>
        <pc:spChg chg="add del mod ord">
          <ac:chgData name="Tanya Conner-Green" userId="e5a553c7-9f74-4977-aa13-7765d63dcb6f" providerId="ADAL" clId="{CC501747-BBAE-C94D-BD5E-C653F9CD5959}" dt="2022-10-03T20:52:34.638" v="4961" actId="478"/>
          <ac:spMkLst>
            <pc:docMk/>
            <pc:sldMk cId="1342140208" sldId="2147375533"/>
            <ac:spMk id="3" creationId="{D2C154E1-43F8-76C5-4BAC-FF8F1831F25A}"/>
          </ac:spMkLst>
        </pc:spChg>
        <pc:spChg chg="mod ord">
          <ac:chgData name="Tanya Conner-Green" userId="e5a553c7-9f74-4977-aa13-7765d63dcb6f" providerId="ADAL" clId="{CC501747-BBAE-C94D-BD5E-C653F9CD5959}" dt="2022-10-03T21:32:27.163" v="5544" actId="700"/>
          <ac:spMkLst>
            <pc:docMk/>
            <pc:sldMk cId="1342140208" sldId="2147375533"/>
            <ac:spMk id="4" creationId="{32E198A1-D6F0-E2ED-DB9A-76AF77FF11D5}"/>
          </ac:spMkLst>
        </pc:spChg>
        <pc:spChg chg="add mod ord">
          <ac:chgData name="Tanya Conner-Green" userId="e5a553c7-9f74-4977-aa13-7765d63dcb6f" providerId="ADAL" clId="{CC501747-BBAE-C94D-BD5E-C653F9CD5959}" dt="2022-10-12T18:40:57.380" v="8476" actId="14100"/>
          <ac:spMkLst>
            <pc:docMk/>
            <pc:sldMk cId="1342140208" sldId="2147375533"/>
            <ac:spMk id="5" creationId="{70EEE15A-A9FE-D3F7-66B3-4A6C86D1F15C}"/>
          </ac:spMkLst>
        </pc:spChg>
        <pc:spChg chg="del mod">
          <ac:chgData name="Tanya Conner-Green" userId="e5a553c7-9f74-4977-aa13-7765d63dcb6f" providerId="ADAL" clId="{CC501747-BBAE-C94D-BD5E-C653F9CD5959}" dt="2022-10-12T18:41:27.785" v="8479" actId="478"/>
          <ac:spMkLst>
            <pc:docMk/>
            <pc:sldMk cId="1342140208" sldId="2147375533"/>
            <ac:spMk id="6" creationId="{A256E1B2-B431-7330-0570-94C173FB15F6}"/>
          </ac:spMkLst>
        </pc:spChg>
        <pc:picChg chg="add mod">
          <ac:chgData name="Tanya Conner-Green" userId="e5a553c7-9f74-4977-aa13-7765d63dcb6f" providerId="ADAL" clId="{CC501747-BBAE-C94D-BD5E-C653F9CD5959}" dt="2022-10-12T18:41:16.968" v="8478" actId="14100"/>
          <ac:picMkLst>
            <pc:docMk/>
            <pc:sldMk cId="1342140208" sldId="2147375533"/>
            <ac:picMk id="3" creationId="{CF698F3D-3FA1-D70E-5C79-5EAF0A5FCC4E}"/>
          </ac:picMkLst>
        </pc:picChg>
        <pc:picChg chg="add del mod">
          <ac:chgData name="Tanya Conner-Green" userId="e5a553c7-9f74-4977-aa13-7765d63dcb6f" providerId="ADAL" clId="{CC501747-BBAE-C94D-BD5E-C653F9CD5959}" dt="2022-10-11T17:04:34.347" v="7699" actId="478"/>
          <ac:picMkLst>
            <pc:docMk/>
            <pc:sldMk cId="1342140208" sldId="2147375533"/>
            <ac:picMk id="7" creationId="{7CD2C2F2-E2CF-90FF-5219-A6704393D9E2}"/>
          </ac:picMkLst>
        </pc:picChg>
      </pc:sldChg>
      <pc:sldChg chg="addSp delSp modSp mod modClrScheme chgLayout modNotesTx">
        <pc:chgData name="Tanya Conner-Green" userId="e5a553c7-9f74-4977-aa13-7765d63dcb6f" providerId="ADAL" clId="{CC501747-BBAE-C94D-BD5E-C653F9CD5959}" dt="2022-10-11T19:06:27.356" v="7720" actId="1076"/>
        <pc:sldMkLst>
          <pc:docMk/>
          <pc:sldMk cId="829979309" sldId="2147375534"/>
        </pc:sldMkLst>
        <pc:spChg chg="del mod ord">
          <ac:chgData name="Tanya Conner-Green" userId="e5a553c7-9f74-4977-aa13-7765d63dcb6f" providerId="ADAL" clId="{CC501747-BBAE-C94D-BD5E-C653F9CD5959}" dt="2022-10-03T20:54:29.393" v="4988" actId="700"/>
          <ac:spMkLst>
            <pc:docMk/>
            <pc:sldMk cId="829979309" sldId="2147375534"/>
            <ac:spMk id="2" creationId="{0348D11A-1810-C480-1EE7-959BAD3162BE}"/>
          </ac:spMkLst>
        </pc:spChg>
        <pc:spChg chg="add mod ord">
          <ac:chgData name="Tanya Conner-Green" userId="e5a553c7-9f74-4977-aa13-7765d63dcb6f" providerId="ADAL" clId="{CC501747-BBAE-C94D-BD5E-C653F9CD5959}" dt="2022-10-03T21:32:10.981" v="5540" actId="700"/>
          <ac:spMkLst>
            <pc:docMk/>
            <pc:sldMk cId="829979309" sldId="2147375534"/>
            <ac:spMk id="3" creationId="{E0F338F7-C83E-BE8F-F7EF-6988D11B798C}"/>
          </ac:spMkLst>
        </pc:spChg>
        <pc:spChg chg="mod ord">
          <ac:chgData name="Tanya Conner-Green" userId="e5a553c7-9f74-4977-aa13-7765d63dcb6f" providerId="ADAL" clId="{CC501747-BBAE-C94D-BD5E-C653F9CD5959}" dt="2022-10-03T21:32:10.981" v="5540" actId="700"/>
          <ac:spMkLst>
            <pc:docMk/>
            <pc:sldMk cId="829979309" sldId="2147375534"/>
            <ac:spMk id="4" creationId="{32E198A1-D6F0-E2ED-DB9A-76AF77FF11D5}"/>
          </ac:spMkLst>
        </pc:spChg>
        <pc:spChg chg="add del mod ord">
          <ac:chgData name="Tanya Conner-Green" userId="e5a553c7-9f74-4977-aa13-7765d63dcb6f" providerId="ADAL" clId="{CC501747-BBAE-C94D-BD5E-C653F9CD5959}" dt="2022-10-03T20:54:54.207" v="5021" actId="478"/>
          <ac:spMkLst>
            <pc:docMk/>
            <pc:sldMk cId="829979309" sldId="2147375534"/>
            <ac:spMk id="5" creationId="{8F84C8F9-4F2F-E57A-A366-D1B138400942}"/>
          </ac:spMkLst>
        </pc:spChg>
        <pc:spChg chg="mod">
          <ac:chgData name="Tanya Conner-Green" userId="e5a553c7-9f74-4977-aa13-7765d63dcb6f" providerId="ADAL" clId="{CC501747-BBAE-C94D-BD5E-C653F9CD5959}" dt="2022-10-03T21:32:12.746" v="5541" actId="21"/>
          <ac:spMkLst>
            <pc:docMk/>
            <pc:sldMk cId="829979309" sldId="2147375534"/>
            <ac:spMk id="6" creationId="{A256E1B2-B431-7330-0570-94C173FB15F6}"/>
          </ac:spMkLst>
        </pc:spChg>
        <pc:spChg chg="add mod ord">
          <ac:chgData name="Tanya Conner-Green" userId="e5a553c7-9f74-4977-aa13-7765d63dcb6f" providerId="ADAL" clId="{CC501747-BBAE-C94D-BD5E-C653F9CD5959}" dt="2022-10-11T19:06:20.138" v="7718" actId="14100"/>
          <ac:spMkLst>
            <pc:docMk/>
            <pc:sldMk cId="829979309" sldId="2147375534"/>
            <ac:spMk id="7" creationId="{61419654-C378-09CC-27E9-711C0D3719E9}"/>
          </ac:spMkLst>
        </pc:spChg>
        <pc:picChg chg="add del mod">
          <ac:chgData name="Tanya Conner-Green" userId="e5a553c7-9f74-4977-aa13-7765d63dcb6f" providerId="ADAL" clId="{CC501747-BBAE-C94D-BD5E-C653F9CD5959}" dt="2022-10-11T19:05:38.844" v="7715" actId="478"/>
          <ac:picMkLst>
            <pc:docMk/>
            <pc:sldMk cId="829979309" sldId="2147375534"/>
            <ac:picMk id="2" creationId="{814B7DBF-B894-B13B-A94F-A6F4875950BC}"/>
          </ac:picMkLst>
        </pc:picChg>
        <pc:picChg chg="add mod">
          <ac:chgData name="Tanya Conner-Green" userId="e5a553c7-9f74-4977-aa13-7765d63dcb6f" providerId="ADAL" clId="{CC501747-BBAE-C94D-BD5E-C653F9CD5959}" dt="2022-10-11T19:06:27.356" v="7720" actId="1076"/>
          <ac:picMkLst>
            <pc:docMk/>
            <pc:sldMk cId="829979309" sldId="2147375534"/>
            <ac:picMk id="5" creationId="{4D968BDB-4497-1A28-3E2B-B62D51880030}"/>
          </ac:picMkLst>
        </pc:picChg>
        <pc:picChg chg="add del mod modCrop">
          <ac:chgData name="Tanya Conner-Green" userId="e5a553c7-9f74-4977-aa13-7765d63dcb6f" providerId="ADAL" clId="{CC501747-BBAE-C94D-BD5E-C653F9CD5959}" dt="2022-10-11T19:05:25.205" v="7712" actId="478"/>
          <ac:picMkLst>
            <pc:docMk/>
            <pc:sldMk cId="829979309" sldId="2147375534"/>
            <ac:picMk id="8" creationId="{BFB1CB67-BCA2-8B76-6162-58B99D5B2FED}"/>
          </ac:picMkLst>
        </pc:picChg>
      </pc:sldChg>
      <pc:sldChg chg="del">
        <pc:chgData name="Tanya Conner-Green" userId="e5a553c7-9f74-4977-aa13-7765d63dcb6f" providerId="ADAL" clId="{CC501747-BBAE-C94D-BD5E-C653F9CD5959}" dt="2022-10-12T18:04:50.903" v="7943" actId="2696"/>
        <pc:sldMkLst>
          <pc:docMk/>
          <pc:sldMk cId="350485473" sldId="2147375535"/>
        </pc:sldMkLst>
      </pc:sldChg>
      <pc:sldChg chg="add del">
        <pc:chgData name="Tanya Conner-Green" userId="e5a553c7-9f74-4977-aa13-7765d63dcb6f" providerId="ADAL" clId="{CC501747-BBAE-C94D-BD5E-C653F9CD5959}" dt="2022-07-26T15:34:15.187" v="946" actId="2890"/>
        <pc:sldMkLst>
          <pc:docMk/>
          <pc:sldMk cId="2293933717" sldId="2147375536"/>
        </pc:sldMkLst>
      </pc:sldChg>
      <pc:sldChg chg="add del">
        <pc:chgData name="Tanya Conner-Green" userId="e5a553c7-9f74-4977-aa13-7765d63dcb6f" providerId="ADAL" clId="{CC501747-BBAE-C94D-BD5E-C653F9CD5959}" dt="2022-07-26T17:48:14.890" v="1122" actId="2696"/>
        <pc:sldMkLst>
          <pc:docMk/>
          <pc:sldMk cId="3456190488" sldId="2147375536"/>
        </pc:sldMkLst>
      </pc:sldChg>
      <pc:sldChg chg="addSp delSp modSp del mod modClrScheme chgLayout">
        <pc:chgData name="Tanya Conner-Green" userId="e5a553c7-9f74-4977-aa13-7765d63dcb6f" providerId="ADAL" clId="{CC501747-BBAE-C94D-BD5E-C653F9CD5959}" dt="2022-10-06T13:31:59.214" v="6141" actId="2696"/>
        <pc:sldMkLst>
          <pc:docMk/>
          <pc:sldMk cId="3830123472" sldId="2147375536"/>
        </pc:sldMkLst>
        <pc:spChg chg="add mod ord">
          <ac:chgData name="Tanya Conner-Green" userId="e5a553c7-9f74-4977-aa13-7765d63dcb6f" providerId="ADAL" clId="{CC501747-BBAE-C94D-BD5E-C653F9CD5959}" dt="2022-10-03T21:24:18.154" v="5308" actId="20577"/>
          <ac:spMkLst>
            <pc:docMk/>
            <pc:sldMk cId="3830123472" sldId="2147375536"/>
            <ac:spMk id="2" creationId="{67A1C6C3-C727-6B91-9120-C291E28EEC4B}"/>
          </ac:spMkLst>
        </pc:spChg>
        <pc:spChg chg="del mod">
          <ac:chgData name="Tanya Conner-Green" userId="e5a553c7-9f74-4977-aa13-7765d63dcb6f" providerId="ADAL" clId="{CC501747-BBAE-C94D-BD5E-C653F9CD5959}" dt="2022-10-03T21:26:18.468" v="5412" actId="478"/>
          <ac:spMkLst>
            <pc:docMk/>
            <pc:sldMk cId="3830123472" sldId="2147375536"/>
            <ac:spMk id="3" creationId="{77441350-51EB-F0CA-0671-5EB733BCF73F}"/>
          </ac:spMkLst>
        </pc:spChg>
        <pc:spChg chg="del mod">
          <ac:chgData name="Tanya Conner-Green" userId="e5a553c7-9f74-4977-aa13-7765d63dcb6f" providerId="ADAL" clId="{CC501747-BBAE-C94D-BD5E-C653F9CD5959}" dt="2022-10-03T21:24:15.645" v="5306" actId="478"/>
          <ac:spMkLst>
            <pc:docMk/>
            <pc:sldMk cId="3830123472" sldId="2147375536"/>
            <ac:spMk id="4" creationId="{AC7F4EBB-7965-DD0F-AD2D-A5A52724D948}"/>
          </ac:spMkLst>
        </pc:spChg>
        <pc:spChg chg="add del">
          <ac:chgData name="Tanya Conner-Green" userId="e5a553c7-9f74-4977-aa13-7765d63dcb6f" providerId="ADAL" clId="{CC501747-BBAE-C94D-BD5E-C653F9CD5959}" dt="2022-10-06T13:30:46.193" v="6129" actId="478"/>
          <ac:spMkLst>
            <pc:docMk/>
            <pc:sldMk cId="3830123472" sldId="2147375536"/>
            <ac:spMk id="4" creationId="{B1102E14-37F9-6CC1-3269-58694A175CCF}"/>
          </ac:spMkLst>
        </pc:spChg>
        <pc:spChg chg="add mod ord">
          <ac:chgData name="Tanya Conner-Green" userId="e5a553c7-9f74-4977-aa13-7765d63dcb6f" providerId="ADAL" clId="{CC501747-BBAE-C94D-BD5E-C653F9CD5959}" dt="2022-10-05T17:45:12.658" v="6078" actId="20577"/>
          <ac:spMkLst>
            <pc:docMk/>
            <pc:sldMk cId="3830123472" sldId="2147375536"/>
            <ac:spMk id="5" creationId="{8BBBE6B1-C1FD-6BF3-6CE5-AD64C62C039F}"/>
          </ac:spMkLst>
        </pc:spChg>
        <pc:picChg chg="add del mod">
          <ac:chgData name="Tanya Conner-Green" userId="e5a553c7-9f74-4977-aa13-7765d63dcb6f" providerId="ADAL" clId="{CC501747-BBAE-C94D-BD5E-C653F9CD5959}" dt="2022-10-05T17:41:48.287" v="6076" actId="478"/>
          <ac:picMkLst>
            <pc:docMk/>
            <pc:sldMk cId="3830123472" sldId="2147375536"/>
            <ac:picMk id="6" creationId="{78F9113A-22DA-7F41-23B2-538F0B653197}"/>
          </ac:picMkLst>
        </pc:picChg>
        <pc:picChg chg="add mod">
          <ac:chgData name="Tanya Conner-Green" userId="e5a553c7-9f74-4977-aa13-7765d63dcb6f" providerId="ADAL" clId="{CC501747-BBAE-C94D-BD5E-C653F9CD5959}" dt="2022-10-06T13:31:09.796" v="6134" actId="1076"/>
          <ac:picMkLst>
            <pc:docMk/>
            <pc:sldMk cId="3830123472" sldId="2147375536"/>
            <ac:picMk id="6" creationId="{7C21BDD9-ECBE-22F7-B8F3-F2E4CDE68DE6}"/>
          </ac:picMkLst>
        </pc:picChg>
      </pc:sldChg>
      <pc:sldChg chg="addSp delSp modSp add mod modClrScheme addCm delCm chgLayout modNotes">
        <pc:chgData name="Tanya Conner-Green" userId="e5a553c7-9f74-4977-aa13-7765d63dcb6f" providerId="ADAL" clId="{CC501747-BBAE-C94D-BD5E-C653F9CD5959}" dt="2022-10-12T17:20:46.115" v="7755" actId="20577"/>
        <pc:sldMkLst>
          <pc:docMk/>
          <pc:sldMk cId="848939818" sldId="2147375537"/>
        </pc:sldMkLst>
        <pc:spChg chg="add mod">
          <ac:chgData name="Tanya Conner-Green" userId="e5a553c7-9f74-4977-aa13-7765d63dcb6f" providerId="ADAL" clId="{CC501747-BBAE-C94D-BD5E-C653F9CD5959}" dt="2022-08-08T21:01:25.412" v="1848" actId="164"/>
          <ac:spMkLst>
            <pc:docMk/>
            <pc:sldMk cId="848939818" sldId="2147375537"/>
            <ac:spMk id="2" creationId="{F94CBCA1-6394-4407-8A2B-AAC002436532}"/>
          </ac:spMkLst>
        </pc:spChg>
        <pc:spChg chg="add del mod ord">
          <ac:chgData name="Tanya Conner-Green" userId="e5a553c7-9f74-4977-aa13-7765d63dcb6f" providerId="ADAL" clId="{CC501747-BBAE-C94D-BD5E-C653F9CD5959}" dt="2022-10-12T17:20:46.115" v="7755" actId="20577"/>
          <ac:spMkLst>
            <pc:docMk/>
            <pc:sldMk cId="848939818" sldId="2147375537"/>
            <ac:spMk id="3" creationId="{F620F3D2-D307-4A93-54CE-BEF9596A167F}"/>
          </ac:spMkLst>
        </pc:spChg>
        <pc:spChg chg="add del mod ord">
          <ac:chgData name="Tanya Conner-Green" userId="e5a553c7-9f74-4977-aa13-7765d63dcb6f" providerId="ADAL" clId="{CC501747-BBAE-C94D-BD5E-C653F9CD5959}" dt="2022-10-05T17:48:33.701" v="6099" actId="478"/>
          <ac:spMkLst>
            <pc:docMk/>
            <pc:sldMk cId="848939818" sldId="2147375537"/>
            <ac:spMk id="4" creationId="{C5014703-74EF-1AA2-1487-88C4F6C29C05}"/>
          </ac:spMkLst>
        </pc:spChg>
        <pc:spChg chg="del">
          <ac:chgData name="Tanya Conner-Green" userId="e5a553c7-9f74-4977-aa13-7765d63dcb6f" providerId="ADAL" clId="{CC501747-BBAE-C94D-BD5E-C653F9CD5959}" dt="2022-08-08T21:03:09.841" v="1862" actId="478"/>
          <ac:spMkLst>
            <pc:docMk/>
            <pc:sldMk cId="848939818" sldId="2147375537"/>
            <ac:spMk id="23" creationId="{49C35B58-5DF9-C793-E953-8D4E9D641CDB}"/>
          </ac:spMkLst>
        </pc:spChg>
        <pc:spChg chg="add mod">
          <ac:chgData name="Tanya Conner-Green" userId="e5a553c7-9f74-4977-aa13-7765d63dcb6f" providerId="ADAL" clId="{CC501747-BBAE-C94D-BD5E-C653F9CD5959}" dt="2022-08-08T20:57:40.341" v="1795" actId="164"/>
          <ac:spMkLst>
            <pc:docMk/>
            <pc:sldMk cId="848939818" sldId="2147375537"/>
            <ac:spMk id="63" creationId="{0B4BE499-21AB-78D5-12FE-8229DD3B2B04}"/>
          </ac:spMkLst>
        </pc:spChg>
        <pc:spChg chg="add mod">
          <ac:chgData name="Tanya Conner-Green" userId="e5a553c7-9f74-4977-aa13-7765d63dcb6f" providerId="ADAL" clId="{CC501747-BBAE-C94D-BD5E-C653F9CD5959}" dt="2022-08-08T20:56:50.895" v="1782" actId="164"/>
          <ac:spMkLst>
            <pc:docMk/>
            <pc:sldMk cId="848939818" sldId="2147375537"/>
            <ac:spMk id="64" creationId="{12FFF609-DE82-34DD-E67C-DC7F3825C5A6}"/>
          </ac:spMkLst>
        </pc:spChg>
        <pc:spChg chg="add del mod">
          <ac:chgData name="Tanya Conner-Green" userId="e5a553c7-9f74-4977-aa13-7765d63dcb6f" providerId="ADAL" clId="{CC501747-BBAE-C94D-BD5E-C653F9CD5959}" dt="2022-08-08T20:56:55.616" v="1785" actId="478"/>
          <ac:spMkLst>
            <pc:docMk/>
            <pc:sldMk cId="848939818" sldId="2147375537"/>
            <ac:spMk id="65" creationId="{23ADEAD3-5A44-2558-F628-5657E23CD18C}"/>
          </ac:spMkLst>
        </pc:spChg>
        <pc:spChg chg="add del mod">
          <ac:chgData name="Tanya Conner-Green" userId="e5a553c7-9f74-4977-aa13-7765d63dcb6f" providerId="ADAL" clId="{CC501747-BBAE-C94D-BD5E-C653F9CD5959}" dt="2022-08-08T20:56:55.616" v="1785" actId="478"/>
          <ac:spMkLst>
            <pc:docMk/>
            <pc:sldMk cId="848939818" sldId="2147375537"/>
            <ac:spMk id="66" creationId="{8F200EDA-B6F5-E336-C26E-5F8ADB8F1E7A}"/>
          </ac:spMkLst>
        </pc:spChg>
        <pc:spChg chg="add del mod">
          <ac:chgData name="Tanya Conner-Green" userId="e5a553c7-9f74-4977-aa13-7765d63dcb6f" providerId="ADAL" clId="{CC501747-BBAE-C94D-BD5E-C653F9CD5959}" dt="2022-08-08T21:00:44.379" v="1839" actId="478"/>
          <ac:spMkLst>
            <pc:docMk/>
            <pc:sldMk cId="848939818" sldId="2147375537"/>
            <ac:spMk id="67" creationId="{7C1744AE-9FFF-AA5F-B937-4BDFDF3747BB}"/>
          </ac:spMkLst>
        </pc:spChg>
        <pc:spChg chg="add mod">
          <ac:chgData name="Tanya Conner-Green" userId="e5a553c7-9f74-4977-aa13-7765d63dcb6f" providerId="ADAL" clId="{CC501747-BBAE-C94D-BD5E-C653F9CD5959}" dt="2022-08-08T20:56:50.895" v="1782" actId="164"/>
          <ac:spMkLst>
            <pc:docMk/>
            <pc:sldMk cId="848939818" sldId="2147375537"/>
            <ac:spMk id="68" creationId="{62DCA7A2-7811-8699-135E-E765F49C0EA7}"/>
          </ac:spMkLst>
        </pc:spChg>
        <pc:spChg chg="add del mod">
          <ac:chgData name="Tanya Conner-Green" userId="e5a553c7-9f74-4977-aa13-7765d63dcb6f" providerId="ADAL" clId="{CC501747-BBAE-C94D-BD5E-C653F9CD5959}" dt="2022-08-08T20:56:55.616" v="1785" actId="478"/>
          <ac:spMkLst>
            <pc:docMk/>
            <pc:sldMk cId="848939818" sldId="2147375537"/>
            <ac:spMk id="69" creationId="{48BB8AB3-57CC-BF7D-781F-F6F75AE5CD36}"/>
          </ac:spMkLst>
        </pc:spChg>
        <pc:spChg chg="add mod">
          <ac:chgData name="Tanya Conner-Green" userId="e5a553c7-9f74-4977-aa13-7765d63dcb6f" providerId="ADAL" clId="{CC501747-BBAE-C94D-BD5E-C653F9CD5959}" dt="2022-08-08T20:56:50.895" v="1782" actId="164"/>
          <ac:spMkLst>
            <pc:docMk/>
            <pc:sldMk cId="848939818" sldId="2147375537"/>
            <ac:spMk id="70" creationId="{7F9974A7-5A9A-C1D7-BB16-0EE923551C98}"/>
          </ac:spMkLst>
        </pc:spChg>
        <pc:spChg chg="add del mod">
          <ac:chgData name="Tanya Conner-Green" userId="e5a553c7-9f74-4977-aa13-7765d63dcb6f" providerId="ADAL" clId="{CC501747-BBAE-C94D-BD5E-C653F9CD5959}" dt="2022-08-08T20:56:55.616" v="1785" actId="478"/>
          <ac:spMkLst>
            <pc:docMk/>
            <pc:sldMk cId="848939818" sldId="2147375537"/>
            <ac:spMk id="71" creationId="{78DA8178-0BB9-AC05-A666-CDE3CBA8C086}"/>
          </ac:spMkLst>
        </pc:spChg>
        <pc:spChg chg="add del mod">
          <ac:chgData name="Tanya Conner-Green" userId="e5a553c7-9f74-4977-aa13-7765d63dcb6f" providerId="ADAL" clId="{CC501747-BBAE-C94D-BD5E-C653F9CD5959}" dt="2022-08-08T20:56:55.616" v="1785" actId="478"/>
          <ac:spMkLst>
            <pc:docMk/>
            <pc:sldMk cId="848939818" sldId="2147375537"/>
            <ac:spMk id="72" creationId="{EB567ABC-3EFE-6A52-20B8-C22193C1F5FF}"/>
          </ac:spMkLst>
        </pc:spChg>
        <pc:spChg chg="add del mod">
          <ac:chgData name="Tanya Conner-Green" userId="e5a553c7-9f74-4977-aa13-7765d63dcb6f" providerId="ADAL" clId="{CC501747-BBAE-C94D-BD5E-C653F9CD5959}" dt="2022-08-08T20:56:55.616" v="1785" actId="478"/>
          <ac:spMkLst>
            <pc:docMk/>
            <pc:sldMk cId="848939818" sldId="2147375537"/>
            <ac:spMk id="73" creationId="{9F2864E4-F55F-180A-EE87-838C03CA4DB5}"/>
          </ac:spMkLst>
        </pc:spChg>
        <pc:spChg chg="add mod">
          <ac:chgData name="Tanya Conner-Green" userId="e5a553c7-9f74-4977-aa13-7765d63dcb6f" providerId="ADAL" clId="{CC501747-BBAE-C94D-BD5E-C653F9CD5959}" dt="2022-08-08T20:56:50.895" v="1782" actId="164"/>
          <ac:spMkLst>
            <pc:docMk/>
            <pc:sldMk cId="848939818" sldId="2147375537"/>
            <ac:spMk id="74" creationId="{632A1247-B2BC-A753-46D4-2AF1D7840573}"/>
          </ac:spMkLst>
        </pc:spChg>
        <pc:spChg chg="add del mod">
          <ac:chgData name="Tanya Conner-Green" userId="e5a553c7-9f74-4977-aa13-7765d63dcb6f" providerId="ADAL" clId="{CC501747-BBAE-C94D-BD5E-C653F9CD5959}" dt="2022-08-08T20:56:55.616" v="1785" actId="478"/>
          <ac:spMkLst>
            <pc:docMk/>
            <pc:sldMk cId="848939818" sldId="2147375537"/>
            <ac:spMk id="75" creationId="{D0D83E17-D1F1-8035-3688-C2867F8BF51A}"/>
          </ac:spMkLst>
        </pc:spChg>
        <pc:spChg chg="add del mod">
          <ac:chgData name="Tanya Conner-Green" userId="e5a553c7-9f74-4977-aa13-7765d63dcb6f" providerId="ADAL" clId="{CC501747-BBAE-C94D-BD5E-C653F9CD5959}" dt="2022-08-08T20:56:55.616" v="1785" actId="478"/>
          <ac:spMkLst>
            <pc:docMk/>
            <pc:sldMk cId="848939818" sldId="2147375537"/>
            <ac:spMk id="76" creationId="{26CF52DE-566C-FBB5-60B1-4650D41CEEEC}"/>
          </ac:spMkLst>
        </pc:spChg>
        <pc:spChg chg="mod">
          <ac:chgData name="Tanya Conner-Green" userId="e5a553c7-9f74-4977-aa13-7765d63dcb6f" providerId="ADAL" clId="{CC501747-BBAE-C94D-BD5E-C653F9CD5959}" dt="2022-08-08T20:57:27.325" v="1794" actId="408"/>
          <ac:spMkLst>
            <pc:docMk/>
            <pc:sldMk cId="848939818" sldId="2147375537"/>
            <ac:spMk id="79" creationId="{4D778603-92D9-F69F-A6B4-F10A2ACA72BF}"/>
          </ac:spMkLst>
        </pc:spChg>
        <pc:spChg chg="mod">
          <ac:chgData name="Tanya Conner-Green" userId="e5a553c7-9f74-4977-aa13-7765d63dcb6f" providerId="ADAL" clId="{CC501747-BBAE-C94D-BD5E-C653F9CD5959}" dt="2022-08-08T20:57:27.325" v="1794" actId="408"/>
          <ac:spMkLst>
            <pc:docMk/>
            <pc:sldMk cId="848939818" sldId="2147375537"/>
            <ac:spMk id="80" creationId="{C431987B-8DB5-18B4-60DA-6CE53D607043}"/>
          </ac:spMkLst>
        </pc:spChg>
        <pc:spChg chg="mod">
          <ac:chgData name="Tanya Conner-Green" userId="e5a553c7-9f74-4977-aa13-7765d63dcb6f" providerId="ADAL" clId="{CC501747-BBAE-C94D-BD5E-C653F9CD5959}" dt="2022-08-08T20:57:27.325" v="1794" actId="408"/>
          <ac:spMkLst>
            <pc:docMk/>
            <pc:sldMk cId="848939818" sldId="2147375537"/>
            <ac:spMk id="81" creationId="{1F4FCF0C-1777-E97E-D3A9-17148B9B4623}"/>
          </ac:spMkLst>
        </pc:spChg>
        <pc:spChg chg="mod">
          <ac:chgData name="Tanya Conner-Green" userId="e5a553c7-9f74-4977-aa13-7765d63dcb6f" providerId="ADAL" clId="{CC501747-BBAE-C94D-BD5E-C653F9CD5959}" dt="2022-08-08T20:57:27.325" v="1794" actId="408"/>
          <ac:spMkLst>
            <pc:docMk/>
            <pc:sldMk cId="848939818" sldId="2147375537"/>
            <ac:spMk id="82" creationId="{992FA83E-C6BE-6424-36B5-F6BAAFA159B7}"/>
          </ac:spMkLst>
        </pc:spChg>
        <pc:spChg chg="add del mod">
          <ac:chgData name="Tanya Conner-Green" userId="e5a553c7-9f74-4977-aa13-7765d63dcb6f" providerId="ADAL" clId="{CC501747-BBAE-C94D-BD5E-C653F9CD5959}" dt="2022-08-08T20:57:09.253" v="1790" actId="478"/>
          <ac:spMkLst>
            <pc:docMk/>
            <pc:sldMk cId="848939818" sldId="2147375537"/>
            <ac:spMk id="83" creationId="{D73D80D3-831D-08EA-A8CD-2A5033658C37}"/>
          </ac:spMkLst>
        </pc:spChg>
        <pc:spChg chg="mod">
          <ac:chgData name="Tanya Conner-Green" userId="e5a553c7-9f74-4977-aa13-7765d63dcb6f" providerId="ADAL" clId="{CC501747-BBAE-C94D-BD5E-C653F9CD5959}" dt="2022-08-08T20:57:11.125" v="1791"/>
          <ac:spMkLst>
            <pc:docMk/>
            <pc:sldMk cId="848939818" sldId="2147375537"/>
            <ac:spMk id="85" creationId="{1FEAC902-07FA-096F-CC49-198B4B2A43F8}"/>
          </ac:spMkLst>
        </pc:spChg>
        <pc:spChg chg="mod">
          <ac:chgData name="Tanya Conner-Green" userId="e5a553c7-9f74-4977-aa13-7765d63dcb6f" providerId="ADAL" clId="{CC501747-BBAE-C94D-BD5E-C653F9CD5959}" dt="2022-08-08T20:57:11.125" v="1791"/>
          <ac:spMkLst>
            <pc:docMk/>
            <pc:sldMk cId="848939818" sldId="2147375537"/>
            <ac:spMk id="86" creationId="{C87A5968-C2E9-C326-2C11-16E7F8242817}"/>
          </ac:spMkLst>
        </pc:spChg>
        <pc:spChg chg="mod">
          <ac:chgData name="Tanya Conner-Green" userId="e5a553c7-9f74-4977-aa13-7765d63dcb6f" providerId="ADAL" clId="{CC501747-BBAE-C94D-BD5E-C653F9CD5959}" dt="2022-08-08T20:57:11.125" v="1791"/>
          <ac:spMkLst>
            <pc:docMk/>
            <pc:sldMk cId="848939818" sldId="2147375537"/>
            <ac:spMk id="87" creationId="{FDD87937-26C7-9C69-6E4F-4E732C163E27}"/>
          </ac:spMkLst>
        </pc:spChg>
        <pc:spChg chg="mod">
          <ac:chgData name="Tanya Conner-Green" userId="e5a553c7-9f74-4977-aa13-7765d63dcb6f" providerId="ADAL" clId="{CC501747-BBAE-C94D-BD5E-C653F9CD5959}" dt="2022-08-08T20:57:11.125" v="1791"/>
          <ac:spMkLst>
            <pc:docMk/>
            <pc:sldMk cId="848939818" sldId="2147375537"/>
            <ac:spMk id="88" creationId="{2877A234-79DC-931B-7C31-ED9AFF798D47}"/>
          </ac:spMkLst>
        </pc:spChg>
        <pc:spChg chg="mod topLvl">
          <ac:chgData name="Tanya Conner-Green" userId="e5a553c7-9f74-4977-aa13-7765d63dcb6f" providerId="ADAL" clId="{CC501747-BBAE-C94D-BD5E-C653F9CD5959}" dt="2022-08-08T21:00:12.394" v="1826" actId="164"/>
          <ac:spMkLst>
            <pc:docMk/>
            <pc:sldMk cId="848939818" sldId="2147375537"/>
            <ac:spMk id="91" creationId="{47B64716-4B88-4746-879D-AAA679987E81}"/>
          </ac:spMkLst>
        </pc:spChg>
        <pc:spChg chg="mod">
          <ac:chgData name="Tanya Conner-Green" userId="e5a553c7-9f74-4977-aa13-7765d63dcb6f" providerId="ADAL" clId="{CC501747-BBAE-C94D-BD5E-C653F9CD5959}" dt="2022-08-08T20:59:30.850" v="1818" actId="165"/>
          <ac:spMkLst>
            <pc:docMk/>
            <pc:sldMk cId="848939818" sldId="2147375537"/>
            <ac:spMk id="95" creationId="{A3814F00-411A-8492-9737-52ED45CC33E1}"/>
          </ac:spMkLst>
        </pc:spChg>
        <pc:spChg chg="mod">
          <ac:chgData name="Tanya Conner-Green" userId="e5a553c7-9f74-4977-aa13-7765d63dcb6f" providerId="ADAL" clId="{CC501747-BBAE-C94D-BD5E-C653F9CD5959}" dt="2022-08-08T20:59:30.850" v="1818" actId="165"/>
          <ac:spMkLst>
            <pc:docMk/>
            <pc:sldMk cId="848939818" sldId="2147375537"/>
            <ac:spMk id="96" creationId="{67BAE37E-5C38-4D66-CA9A-45A4C64C945B}"/>
          </ac:spMkLst>
        </pc:spChg>
        <pc:spChg chg="mod">
          <ac:chgData name="Tanya Conner-Green" userId="e5a553c7-9f74-4977-aa13-7765d63dcb6f" providerId="ADAL" clId="{CC501747-BBAE-C94D-BD5E-C653F9CD5959}" dt="2022-08-08T20:59:30.850" v="1818" actId="165"/>
          <ac:spMkLst>
            <pc:docMk/>
            <pc:sldMk cId="848939818" sldId="2147375537"/>
            <ac:spMk id="97" creationId="{4CB65246-5008-84AB-B591-2B937A5FD422}"/>
          </ac:spMkLst>
        </pc:spChg>
        <pc:spChg chg="mod">
          <ac:chgData name="Tanya Conner-Green" userId="e5a553c7-9f74-4977-aa13-7765d63dcb6f" providerId="ADAL" clId="{CC501747-BBAE-C94D-BD5E-C653F9CD5959}" dt="2022-08-08T20:59:30.850" v="1818" actId="165"/>
          <ac:spMkLst>
            <pc:docMk/>
            <pc:sldMk cId="848939818" sldId="2147375537"/>
            <ac:spMk id="98" creationId="{9D208BD4-63D2-CAD1-7BE0-DFEAD4E3A853}"/>
          </ac:spMkLst>
        </pc:spChg>
        <pc:spChg chg="mod">
          <ac:chgData name="Tanya Conner-Green" userId="e5a553c7-9f74-4977-aa13-7765d63dcb6f" providerId="ADAL" clId="{CC501747-BBAE-C94D-BD5E-C653F9CD5959}" dt="2022-08-08T20:59:30.850" v="1818" actId="165"/>
          <ac:spMkLst>
            <pc:docMk/>
            <pc:sldMk cId="848939818" sldId="2147375537"/>
            <ac:spMk id="99" creationId="{BAEED2B7-98FD-5B36-A93B-1C7199AB449D}"/>
          </ac:spMkLst>
        </pc:spChg>
        <pc:spChg chg="mod">
          <ac:chgData name="Tanya Conner-Green" userId="e5a553c7-9f74-4977-aa13-7765d63dcb6f" providerId="ADAL" clId="{CC501747-BBAE-C94D-BD5E-C653F9CD5959}" dt="2022-08-08T20:59:30.850" v="1818" actId="165"/>
          <ac:spMkLst>
            <pc:docMk/>
            <pc:sldMk cId="848939818" sldId="2147375537"/>
            <ac:spMk id="100" creationId="{9C339843-5A69-9C9B-8E46-DD2FF055D0DA}"/>
          </ac:spMkLst>
        </pc:spChg>
        <pc:spChg chg="mod">
          <ac:chgData name="Tanya Conner-Green" userId="e5a553c7-9f74-4977-aa13-7765d63dcb6f" providerId="ADAL" clId="{CC501747-BBAE-C94D-BD5E-C653F9CD5959}" dt="2022-08-08T20:59:30.850" v="1818" actId="165"/>
          <ac:spMkLst>
            <pc:docMk/>
            <pc:sldMk cId="848939818" sldId="2147375537"/>
            <ac:spMk id="101" creationId="{7718E67C-5708-A9DE-C450-0F45C29FEDD3}"/>
          </ac:spMkLst>
        </pc:spChg>
        <pc:spChg chg="mod">
          <ac:chgData name="Tanya Conner-Green" userId="e5a553c7-9f74-4977-aa13-7765d63dcb6f" providerId="ADAL" clId="{CC501747-BBAE-C94D-BD5E-C653F9CD5959}" dt="2022-08-08T20:59:30.850" v="1818" actId="165"/>
          <ac:spMkLst>
            <pc:docMk/>
            <pc:sldMk cId="848939818" sldId="2147375537"/>
            <ac:spMk id="102" creationId="{7DA4E57A-ED25-66AB-9A5E-D661AFCEC1F1}"/>
          </ac:spMkLst>
        </pc:spChg>
        <pc:spChg chg="mod">
          <ac:chgData name="Tanya Conner-Green" userId="e5a553c7-9f74-4977-aa13-7765d63dcb6f" providerId="ADAL" clId="{CC501747-BBAE-C94D-BD5E-C653F9CD5959}" dt="2022-08-08T20:59:30.850" v="1818" actId="165"/>
          <ac:spMkLst>
            <pc:docMk/>
            <pc:sldMk cId="848939818" sldId="2147375537"/>
            <ac:spMk id="103" creationId="{87439156-E3C4-D07C-A353-5468C677EB6C}"/>
          </ac:spMkLst>
        </pc:spChg>
        <pc:spChg chg="mod">
          <ac:chgData name="Tanya Conner-Green" userId="e5a553c7-9f74-4977-aa13-7765d63dcb6f" providerId="ADAL" clId="{CC501747-BBAE-C94D-BD5E-C653F9CD5959}" dt="2022-08-08T20:59:30.850" v="1818" actId="165"/>
          <ac:spMkLst>
            <pc:docMk/>
            <pc:sldMk cId="848939818" sldId="2147375537"/>
            <ac:spMk id="104" creationId="{77355C11-B344-2056-F15E-7676A1F45C32}"/>
          </ac:spMkLst>
        </pc:spChg>
        <pc:spChg chg="mod">
          <ac:chgData name="Tanya Conner-Green" userId="e5a553c7-9f74-4977-aa13-7765d63dcb6f" providerId="ADAL" clId="{CC501747-BBAE-C94D-BD5E-C653F9CD5959}" dt="2022-08-08T20:59:30.850" v="1818" actId="165"/>
          <ac:spMkLst>
            <pc:docMk/>
            <pc:sldMk cId="848939818" sldId="2147375537"/>
            <ac:spMk id="105" creationId="{8026C900-5E60-366F-286C-9EBBBB72CAA5}"/>
          </ac:spMkLst>
        </pc:spChg>
        <pc:spChg chg="mod">
          <ac:chgData name="Tanya Conner-Green" userId="e5a553c7-9f74-4977-aa13-7765d63dcb6f" providerId="ADAL" clId="{CC501747-BBAE-C94D-BD5E-C653F9CD5959}" dt="2022-08-08T20:59:30.850" v="1818" actId="165"/>
          <ac:spMkLst>
            <pc:docMk/>
            <pc:sldMk cId="848939818" sldId="2147375537"/>
            <ac:spMk id="106" creationId="{30123EBD-E74A-B083-C671-472CE4E45373}"/>
          </ac:spMkLst>
        </pc:spChg>
        <pc:spChg chg="mod">
          <ac:chgData name="Tanya Conner-Green" userId="e5a553c7-9f74-4977-aa13-7765d63dcb6f" providerId="ADAL" clId="{CC501747-BBAE-C94D-BD5E-C653F9CD5959}" dt="2022-08-08T21:00:22.598" v="1829"/>
          <ac:spMkLst>
            <pc:docMk/>
            <pc:sldMk cId="848939818" sldId="2147375537"/>
            <ac:spMk id="110" creationId="{3A87194F-910A-7BC7-47AD-E9D0DE31B725}"/>
          </ac:spMkLst>
        </pc:spChg>
        <pc:spChg chg="mod">
          <ac:chgData name="Tanya Conner-Green" userId="e5a553c7-9f74-4977-aa13-7765d63dcb6f" providerId="ADAL" clId="{CC501747-BBAE-C94D-BD5E-C653F9CD5959}" dt="2022-08-08T21:02:16.417" v="1851" actId="207"/>
          <ac:spMkLst>
            <pc:docMk/>
            <pc:sldMk cId="848939818" sldId="2147375537"/>
            <ac:spMk id="115" creationId="{38401740-07DB-B4A7-BFB4-714A27C7A196}"/>
          </ac:spMkLst>
        </pc:spChg>
        <pc:spChg chg="mod">
          <ac:chgData name="Tanya Conner-Green" userId="e5a553c7-9f74-4977-aa13-7765d63dcb6f" providerId="ADAL" clId="{CC501747-BBAE-C94D-BD5E-C653F9CD5959}" dt="2022-08-08T21:00:22.598" v="1829"/>
          <ac:spMkLst>
            <pc:docMk/>
            <pc:sldMk cId="848939818" sldId="2147375537"/>
            <ac:spMk id="116" creationId="{F0A1D1F0-D9EA-D264-07D8-28B0D2CDAF17}"/>
          </ac:spMkLst>
        </pc:spChg>
        <pc:spChg chg="mod">
          <ac:chgData name="Tanya Conner-Green" userId="e5a553c7-9f74-4977-aa13-7765d63dcb6f" providerId="ADAL" clId="{CC501747-BBAE-C94D-BD5E-C653F9CD5959}" dt="2022-08-08T21:00:22.598" v="1829"/>
          <ac:spMkLst>
            <pc:docMk/>
            <pc:sldMk cId="848939818" sldId="2147375537"/>
            <ac:spMk id="117" creationId="{67D9A710-2536-2325-1DB6-BC7200A04C25}"/>
          </ac:spMkLst>
        </pc:spChg>
        <pc:spChg chg="mod">
          <ac:chgData name="Tanya Conner-Green" userId="e5a553c7-9f74-4977-aa13-7765d63dcb6f" providerId="ADAL" clId="{CC501747-BBAE-C94D-BD5E-C653F9CD5959}" dt="2022-08-08T21:00:22.598" v="1829"/>
          <ac:spMkLst>
            <pc:docMk/>
            <pc:sldMk cId="848939818" sldId="2147375537"/>
            <ac:spMk id="118" creationId="{7C516BB9-0817-523C-D905-E64D36473175}"/>
          </ac:spMkLst>
        </pc:spChg>
        <pc:spChg chg="mod">
          <ac:chgData name="Tanya Conner-Green" userId="e5a553c7-9f74-4977-aa13-7765d63dcb6f" providerId="ADAL" clId="{CC501747-BBAE-C94D-BD5E-C653F9CD5959}" dt="2022-08-08T21:00:22.598" v="1829"/>
          <ac:spMkLst>
            <pc:docMk/>
            <pc:sldMk cId="848939818" sldId="2147375537"/>
            <ac:spMk id="119" creationId="{F4BA0457-143C-2D47-564F-08AB4D800294}"/>
          </ac:spMkLst>
        </pc:spChg>
        <pc:spChg chg="mod">
          <ac:chgData name="Tanya Conner-Green" userId="e5a553c7-9f74-4977-aa13-7765d63dcb6f" providerId="ADAL" clId="{CC501747-BBAE-C94D-BD5E-C653F9CD5959}" dt="2022-08-08T21:00:22.598" v="1829"/>
          <ac:spMkLst>
            <pc:docMk/>
            <pc:sldMk cId="848939818" sldId="2147375537"/>
            <ac:spMk id="120" creationId="{AF57202F-E15F-48A3-61D9-707CEA60369E}"/>
          </ac:spMkLst>
        </pc:spChg>
        <pc:spChg chg="mod">
          <ac:chgData name="Tanya Conner-Green" userId="e5a553c7-9f74-4977-aa13-7765d63dcb6f" providerId="ADAL" clId="{CC501747-BBAE-C94D-BD5E-C653F9CD5959}" dt="2022-08-08T21:00:22.598" v="1829"/>
          <ac:spMkLst>
            <pc:docMk/>
            <pc:sldMk cId="848939818" sldId="2147375537"/>
            <ac:spMk id="121" creationId="{8AB29E92-414F-C809-5AE3-C92D4BD4438C}"/>
          </ac:spMkLst>
        </pc:spChg>
        <pc:spChg chg="mod">
          <ac:chgData name="Tanya Conner-Green" userId="e5a553c7-9f74-4977-aa13-7765d63dcb6f" providerId="ADAL" clId="{CC501747-BBAE-C94D-BD5E-C653F9CD5959}" dt="2022-08-08T21:00:22.598" v="1829"/>
          <ac:spMkLst>
            <pc:docMk/>
            <pc:sldMk cId="848939818" sldId="2147375537"/>
            <ac:spMk id="122" creationId="{C5BE0920-7129-1627-0482-965708EB1499}"/>
          </ac:spMkLst>
        </pc:spChg>
        <pc:spChg chg="mod">
          <ac:chgData name="Tanya Conner-Green" userId="e5a553c7-9f74-4977-aa13-7765d63dcb6f" providerId="ADAL" clId="{CC501747-BBAE-C94D-BD5E-C653F9CD5959}" dt="2022-08-08T21:00:37.074" v="1835" actId="1076"/>
          <ac:spMkLst>
            <pc:docMk/>
            <pc:sldMk cId="848939818" sldId="2147375537"/>
            <ac:spMk id="123" creationId="{F5875A3A-BD5C-80BF-01AC-7720037DB773}"/>
          </ac:spMkLst>
        </pc:spChg>
        <pc:spChg chg="mod">
          <ac:chgData name="Tanya Conner-Green" userId="e5a553c7-9f74-4977-aa13-7765d63dcb6f" providerId="ADAL" clId="{CC501747-BBAE-C94D-BD5E-C653F9CD5959}" dt="2022-08-08T21:00:22.598" v="1829"/>
          <ac:spMkLst>
            <pc:docMk/>
            <pc:sldMk cId="848939818" sldId="2147375537"/>
            <ac:spMk id="124" creationId="{425A732A-E567-ED3C-2539-7264586E770E}"/>
          </ac:spMkLst>
        </pc:spChg>
        <pc:spChg chg="mod">
          <ac:chgData name="Tanya Conner-Green" userId="e5a553c7-9f74-4977-aa13-7765d63dcb6f" providerId="ADAL" clId="{CC501747-BBAE-C94D-BD5E-C653F9CD5959}" dt="2022-08-08T21:00:26.738" v="1831" actId="207"/>
          <ac:spMkLst>
            <pc:docMk/>
            <pc:sldMk cId="848939818" sldId="2147375537"/>
            <ac:spMk id="125" creationId="{6684628D-98AF-A319-A92E-8B16E154441C}"/>
          </ac:spMkLst>
        </pc:spChg>
        <pc:spChg chg="mod">
          <ac:chgData name="Tanya Conner-Green" userId="e5a553c7-9f74-4977-aa13-7765d63dcb6f" providerId="ADAL" clId="{CC501747-BBAE-C94D-BD5E-C653F9CD5959}" dt="2022-08-08T21:00:29.305" v="1832" actId="207"/>
          <ac:spMkLst>
            <pc:docMk/>
            <pc:sldMk cId="848939818" sldId="2147375537"/>
            <ac:spMk id="126" creationId="{1B2098C7-B217-D8C6-1D58-E6F04211141F}"/>
          </ac:spMkLst>
        </pc:spChg>
        <pc:spChg chg="mod">
          <ac:chgData name="Tanya Conner-Green" userId="e5a553c7-9f74-4977-aa13-7765d63dcb6f" providerId="ADAL" clId="{CC501747-BBAE-C94D-BD5E-C653F9CD5959}" dt="2022-08-08T21:05:39.809" v="1889" actId="408"/>
          <ac:spMkLst>
            <pc:docMk/>
            <pc:sldMk cId="848939818" sldId="2147375537"/>
            <ac:spMk id="130" creationId="{BDFE65D0-839F-8065-2B69-8BF159E07F11}"/>
          </ac:spMkLst>
        </pc:spChg>
        <pc:spChg chg="mod">
          <ac:chgData name="Tanya Conner-Green" userId="e5a553c7-9f74-4977-aa13-7765d63dcb6f" providerId="ADAL" clId="{CC501747-BBAE-C94D-BD5E-C653F9CD5959}" dt="2022-08-08T21:05:39.809" v="1889" actId="408"/>
          <ac:spMkLst>
            <pc:docMk/>
            <pc:sldMk cId="848939818" sldId="2147375537"/>
            <ac:spMk id="134" creationId="{74E9A3E9-347E-6DDE-66D7-19C7342FB082}"/>
          </ac:spMkLst>
        </pc:spChg>
        <pc:spChg chg="mod">
          <ac:chgData name="Tanya Conner-Green" userId="e5a553c7-9f74-4977-aa13-7765d63dcb6f" providerId="ADAL" clId="{CC501747-BBAE-C94D-BD5E-C653F9CD5959}" dt="2022-08-08T21:05:39.809" v="1889" actId="408"/>
          <ac:spMkLst>
            <pc:docMk/>
            <pc:sldMk cId="848939818" sldId="2147375537"/>
            <ac:spMk id="139" creationId="{DD611248-EC78-0F22-8097-D68222385D43}"/>
          </ac:spMkLst>
        </pc:spChg>
        <pc:spChg chg="mod">
          <ac:chgData name="Tanya Conner-Green" userId="e5a553c7-9f74-4977-aa13-7765d63dcb6f" providerId="ADAL" clId="{CC501747-BBAE-C94D-BD5E-C653F9CD5959}" dt="2022-08-08T21:05:39.809" v="1889" actId="408"/>
          <ac:spMkLst>
            <pc:docMk/>
            <pc:sldMk cId="848939818" sldId="2147375537"/>
            <ac:spMk id="140" creationId="{68FD7ACC-41FD-C25F-332D-C56BF142A616}"/>
          </ac:spMkLst>
        </pc:spChg>
        <pc:spChg chg="mod">
          <ac:chgData name="Tanya Conner-Green" userId="e5a553c7-9f74-4977-aa13-7765d63dcb6f" providerId="ADAL" clId="{CC501747-BBAE-C94D-BD5E-C653F9CD5959}" dt="2022-08-08T21:14:55.933" v="1979" actId="1076"/>
          <ac:spMkLst>
            <pc:docMk/>
            <pc:sldMk cId="848939818" sldId="2147375537"/>
            <ac:spMk id="141" creationId="{02C794E1-6D6B-5E6B-65D5-2A7C860975A2}"/>
          </ac:spMkLst>
        </pc:spChg>
        <pc:spChg chg="mod">
          <ac:chgData name="Tanya Conner-Green" userId="e5a553c7-9f74-4977-aa13-7765d63dcb6f" providerId="ADAL" clId="{CC501747-BBAE-C94D-BD5E-C653F9CD5959}" dt="2022-08-08T21:05:39.809" v="1889" actId="408"/>
          <ac:spMkLst>
            <pc:docMk/>
            <pc:sldMk cId="848939818" sldId="2147375537"/>
            <ac:spMk id="142" creationId="{CF00AF6F-7676-2CC1-81C6-97C8A89E166F}"/>
          </ac:spMkLst>
        </pc:spChg>
        <pc:spChg chg="mod">
          <ac:chgData name="Tanya Conner-Green" userId="e5a553c7-9f74-4977-aa13-7765d63dcb6f" providerId="ADAL" clId="{CC501747-BBAE-C94D-BD5E-C653F9CD5959}" dt="2022-08-08T21:05:39.809" v="1889" actId="408"/>
          <ac:spMkLst>
            <pc:docMk/>
            <pc:sldMk cId="848939818" sldId="2147375537"/>
            <ac:spMk id="143" creationId="{970811C6-2221-CA6C-BBAD-530E441ADD4B}"/>
          </ac:spMkLst>
        </pc:spChg>
        <pc:spChg chg="mod">
          <ac:chgData name="Tanya Conner-Green" userId="e5a553c7-9f74-4977-aa13-7765d63dcb6f" providerId="ADAL" clId="{CC501747-BBAE-C94D-BD5E-C653F9CD5959}" dt="2022-08-08T21:05:39.809" v="1889" actId="408"/>
          <ac:spMkLst>
            <pc:docMk/>
            <pc:sldMk cId="848939818" sldId="2147375537"/>
            <ac:spMk id="144" creationId="{71946D88-CB82-C027-5CFF-7CA99CEEA345}"/>
          </ac:spMkLst>
        </pc:spChg>
        <pc:spChg chg="mod">
          <ac:chgData name="Tanya Conner-Green" userId="e5a553c7-9f74-4977-aa13-7765d63dcb6f" providerId="ADAL" clId="{CC501747-BBAE-C94D-BD5E-C653F9CD5959}" dt="2022-08-08T21:05:39.809" v="1889" actId="408"/>
          <ac:spMkLst>
            <pc:docMk/>
            <pc:sldMk cId="848939818" sldId="2147375537"/>
            <ac:spMk id="145" creationId="{31649F55-52A9-C3DB-9EF1-32E63EB54C5D}"/>
          </ac:spMkLst>
        </pc:spChg>
        <pc:spChg chg="mod">
          <ac:chgData name="Tanya Conner-Green" userId="e5a553c7-9f74-4977-aa13-7765d63dcb6f" providerId="ADAL" clId="{CC501747-BBAE-C94D-BD5E-C653F9CD5959}" dt="2022-08-08T21:05:39.809" v="1889" actId="408"/>
          <ac:spMkLst>
            <pc:docMk/>
            <pc:sldMk cId="848939818" sldId="2147375537"/>
            <ac:spMk id="146" creationId="{0396BDCA-33BF-F270-476C-061F3EA39100}"/>
          </ac:spMkLst>
        </pc:spChg>
        <pc:spChg chg="mod">
          <ac:chgData name="Tanya Conner-Green" userId="e5a553c7-9f74-4977-aa13-7765d63dcb6f" providerId="ADAL" clId="{CC501747-BBAE-C94D-BD5E-C653F9CD5959}" dt="2022-08-08T21:05:39.809" v="1889" actId="408"/>
          <ac:spMkLst>
            <pc:docMk/>
            <pc:sldMk cId="848939818" sldId="2147375537"/>
            <ac:spMk id="147" creationId="{F8A81967-2E3F-2453-9C64-7A73DC35C66F}"/>
          </ac:spMkLst>
        </pc:spChg>
        <pc:spChg chg="mod">
          <ac:chgData name="Tanya Conner-Green" userId="e5a553c7-9f74-4977-aa13-7765d63dcb6f" providerId="ADAL" clId="{CC501747-BBAE-C94D-BD5E-C653F9CD5959}" dt="2022-08-08T21:05:39.809" v="1889" actId="408"/>
          <ac:spMkLst>
            <pc:docMk/>
            <pc:sldMk cId="848939818" sldId="2147375537"/>
            <ac:spMk id="148" creationId="{71DC2323-2A32-B584-E99F-E5A79D5D7289}"/>
          </ac:spMkLst>
        </pc:spChg>
        <pc:spChg chg="mod">
          <ac:chgData name="Tanya Conner-Green" userId="e5a553c7-9f74-4977-aa13-7765d63dcb6f" providerId="ADAL" clId="{CC501747-BBAE-C94D-BD5E-C653F9CD5959}" dt="2022-08-08T21:05:39.809" v="1889" actId="408"/>
          <ac:spMkLst>
            <pc:docMk/>
            <pc:sldMk cId="848939818" sldId="2147375537"/>
            <ac:spMk id="149" creationId="{C0146EA5-5100-1C9D-ACAB-F63ED4850F38}"/>
          </ac:spMkLst>
        </pc:spChg>
        <pc:spChg chg="mod">
          <ac:chgData name="Tanya Conner-Green" userId="e5a553c7-9f74-4977-aa13-7765d63dcb6f" providerId="ADAL" clId="{CC501747-BBAE-C94D-BD5E-C653F9CD5959}" dt="2022-08-08T21:05:39.809" v="1889" actId="408"/>
          <ac:spMkLst>
            <pc:docMk/>
            <pc:sldMk cId="848939818" sldId="2147375537"/>
            <ac:spMk id="150" creationId="{1529E4BD-9CFA-BDB0-3FB2-8B2991D241B5}"/>
          </ac:spMkLst>
        </pc:spChg>
        <pc:spChg chg="mod">
          <ac:chgData name="Tanya Conner-Green" userId="e5a553c7-9f74-4977-aa13-7765d63dcb6f" providerId="ADAL" clId="{CC501747-BBAE-C94D-BD5E-C653F9CD5959}" dt="2022-08-08T21:05:39.809" v="1889" actId="408"/>
          <ac:spMkLst>
            <pc:docMk/>
            <pc:sldMk cId="848939818" sldId="2147375537"/>
            <ac:spMk id="151" creationId="{FCDBF6C1-8E97-252C-05CC-027C60738F12}"/>
          </ac:spMkLst>
        </pc:spChg>
        <pc:spChg chg="mod">
          <ac:chgData name="Tanya Conner-Green" userId="e5a553c7-9f74-4977-aa13-7765d63dcb6f" providerId="ADAL" clId="{CC501747-BBAE-C94D-BD5E-C653F9CD5959}" dt="2022-08-08T21:05:39.809" v="1889" actId="408"/>
          <ac:spMkLst>
            <pc:docMk/>
            <pc:sldMk cId="848939818" sldId="2147375537"/>
            <ac:spMk id="152" creationId="{337B547D-4B5B-AF90-D6B4-164CA5CD7DB6}"/>
          </ac:spMkLst>
        </pc:spChg>
        <pc:spChg chg="mod">
          <ac:chgData name="Tanya Conner-Green" userId="e5a553c7-9f74-4977-aa13-7765d63dcb6f" providerId="ADAL" clId="{CC501747-BBAE-C94D-BD5E-C653F9CD5959}" dt="2022-08-08T21:05:39.809" v="1889" actId="408"/>
          <ac:spMkLst>
            <pc:docMk/>
            <pc:sldMk cId="848939818" sldId="2147375537"/>
            <ac:spMk id="157" creationId="{103D5E1F-0371-843F-AA38-3C50E4219BED}"/>
          </ac:spMkLst>
        </pc:spChg>
        <pc:spChg chg="mod">
          <ac:chgData name="Tanya Conner-Green" userId="e5a553c7-9f74-4977-aa13-7765d63dcb6f" providerId="ADAL" clId="{CC501747-BBAE-C94D-BD5E-C653F9CD5959}" dt="2022-09-12T16:26:32.395" v="3994" actId="20577"/>
          <ac:spMkLst>
            <pc:docMk/>
            <pc:sldMk cId="848939818" sldId="2147375537"/>
            <ac:spMk id="158" creationId="{84A2F8F8-1857-A7C7-B655-E051639D44CA}"/>
          </ac:spMkLst>
        </pc:spChg>
        <pc:spChg chg="mod">
          <ac:chgData name="Tanya Conner-Green" userId="e5a553c7-9f74-4977-aa13-7765d63dcb6f" providerId="ADAL" clId="{CC501747-BBAE-C94D-BD5E-C653F9CD5959}" dt="2022-08-08T21:14:45.623" v="1977" actId="164"/>
          <ac:spMkLst>
            <pc:docMk/>
            <pc:sldMk cId="848939818" sldId="2147375537"/>
            <ac:spMk id="159" creationId="{2FD0AFD5-627F-B04C-4952-0B0750D7DF96}"/>
          </ac:spMkLst>
        </pc:spChg>
        <pc:spChg chg="mod">
          <ac:chgData name="Tanya Conner-Green" userId="e5a553c7-9f74-4977-aa13-7765d63dcb6f" providerId="ADAL" clId="{CC501747-BBAE-C94D-BD5E-C653F9CD5959}" dt="2022-08-08T21:05:39.809" v="1889" actId="408"/>
          <ac:spMkLst>
            <pc:docMk/>
            <pc:sldMk cId="848939818" sldId="2147375537"/>
            <ac:spMk id="160" creationId="{3D11F0EA-A8E5-1E12-1925-C7536368CA7C}"/>
          </ac:spMkLst>
        </pc:spChg>
        <pc:spChg chg="del">
          <ac:chgData name="Tanya Conner-Green" userId="e5a553c7-9f74-4977-aa13-7765d63dcb6f" providerId="ADAL" clId="{CC501747-BBAE-C94D-BD5E-C653F9CD5959}" dt="2022-08-08T21:03:11.618" v="1863" actId="478"/>
          <ac:spMkLst>
            <pc:docMk/>
            <pc:sldMk cId="848939818" sldId="2147375537"/>
            <ac:spMk id="161" creationId="{65140690-B389-489D-E8B1-E2152184BD2E}"/>
          </ac:spMkLst>
        </pc:spChg>
        <pc:spChg chg="del">
          <ac:chgData name="Tanya Conner-Green" userId="e5a553c7-9f74-4977-aa13-7765d63dcb6f" providerId="ADAL" clId="{CC501747-BBAE-C94D-BD5E-C653F9CD5959}" dt="2022-08-08T21:03:13.259" v="1864" actId="478"/>
          <ac:spMkLst>
            <pc:docMk/>
            <pc:sldMk cId="848939818" sldId="2147375537"/>
            <ac:spMk id="162" creationId="{62C5B19B-BD89-0D55-9FD4-7AD41AB7F7FF}"/>
          </ac:spMkLst>
        </pc:spChg>
        <pc:spChg chg="mod">
          <ac:chgData name="Tanya Conner-Green" userId="e5a553c7-9f74-4977-aa13-7765d63dcb6f" providerId="ADAL" clId="{CC501747-BBAE-C94D-BD5E-C653F9CD5959}" dt="2022-08-08T21:05:39.809" v="1889" actId="408"/>
          <ac:spMkLst>
            <pc:docMk/>
            <pc:sldMk cId="848939818" sldId="2147375537"/>
            <ac:spMk id="163" creationId="{CB11FEC9-3E45-BD9B-9A27-6FB09340AB96}"/>
          </ac:spMkLst>
        </pc:spChg>
        <pc:spChg chg="mod">
          <ac:chgData name="Tanya Conner-Green" userId="e5a553c7-9f74-4977-aa13-7765d63dcb6f" providerId="ADAL" clId="{CC501747-BBAE-C94D-BD5E-C653F9CD5959}" dt="2022-08-08T21:05:39.809" v="1889" actId="408"/>
          <ac:spMkLst>
            <pc:docMk/>
            <pc:sldMk cId="848939818" sldId="2147375537"/>
            <ac:spMk id="164" creationId="{571A75F8-5414-D331-A030-4FE6899326D9}"/>
          </ac:spMkLst>
        </pc:spChg>
        <pc:spChg chg="del mod">
          <ac:chgData name="Tanya Conner-Green" userId="e5a553c7-9f74-4977-aa13-7765d63dcb6f" providerId="ADAL" clId="{CC501747-BBAE-C94D-BD5E-C653F9CD5959}" dt="2022-08-08T21:03:04.261" v="1859" actId="478"/>
          <ac:spMkLst>
            <pc:docMk/>
            <pc:sldMk cId="848939818" sldId="2147375537"/>
            <ac:spMk id="165" creationId="{A6A4B92A-BB87-A9C8-B2BC-EEF0812F72D2}"/>
          </ac:spMkLst>
        </pc:spChg>
        <pc:spChg chg="del mod">
          <ac:chgData name="Tanya Conner-Green" userId="e5a553c7-9f74-4977-aa13-7765d63dcb6f" providerId="ADAL" clId="{CC501747-BBAE-C94D-BD5E-C653F9CD5959}" dt="2022-08-08T21:03:06.262" v="1861" actId="478"/>
          <ac:spMkLst>
            <pc:docMk/>
            <pc:sldMk cId="848939818" sldId="2147375537"/>
            <ac:spMk id="166" creationId="{4C4E9B5D-1ADF-AFA4-8AC7-AFE71CB9E5C7}"/>
          </ac:spMkLst>
        </pc:spChg>
        <pc:spChg chg="mod">
          <ac:chgData name="Tanya Conner-Green" userId="e5a553c7-9f74-4977-aa13-7765d63dcb6f" providerId="ADAL" clId="{CC501747-BBAE-C94D-BD5E-C653F9CD5959}" dt="2022-08-08T21:05:39.809" v="1889" actId="408"/>
          <ac:spMkLst>
            <pc:docMk/>
            <pc:sldMk cId="848939818" sldId="2147375537"/>
            <ac:spMk id="167" creationId="{5BEDD796-338C-207E-45C9-9C853E35D681}"/>
          </ac:spMkLst>
        </pc:spChg>
        <pc:spChg chg="mod">
          <ac:chgData name="Tanya Conner-Green" userId="e5a553c7-9f74-4977-aa13-7765d63dcb6f" providerId="ADAL" clId="{CC501747-BBAE-C94D-BD5E-C653F9CD5959}" dt="2022-08-08T21:05:39.809" v="1889" actId="408"/>
          <ac:spMkLst>
            <pc:docMk/>
            <pc:sldMk cId="848939818" sldId="2147375537"/>
            <ac:spMk id="168" creationId="{8B113122-A3A1-2FB8-C02D-DD0901B22C35}"/>
          </ac:spMkLst>
        </pc:spChg>
        <pc:spChg chg="del">
          <ac:chgData name="Tanya Conner-Green" userId="e5a553c7-9f74-4977-aa13-7765d63dcb6f" providerId="ADAL" clId="{CC501747-BBAE-C94D-BD5E-C653F9CD5959}" dt="2022-08-08T21:03:26.811" v="1865" actId="478"/>
          <ac:spMkLst>
            <pc:docMk/>
            <pc:sldMk cId="848939818" sldId="2147375537"/>
            <ac:spMk id="169" creationId="{089AD713-5123-B24E-7739-10A1A46AB9CF}"/>
          </ac:spMkLst>
        </pc:spChg>
        <pc:spChg chg="del">
          <ac:chgData name="Tanya Conner-Green" userId="e5a553c7-9f74-4977-aa13-7765d63dcb6f" providerId="ADAL" clId="{CC501747-BBAE-C94D-BD5E-C653F9CD5959}" dt="2022-08-08T21:03:26.811" v="1865" actId="478"/>
          <ac:spMkLst>
            <pc:docMk/>
            <pc:sldMk cId="848939818" sldId="2147375537"/>
            <ac:spMk id="170" creationId="{8A02F731-3FB6-59F3-0067-4CF6C24BFE70}"/>
          </ac:spMkLst>
        </pc:spChg>
        <pc:spChg chg="del">
          <ac:chgData name="Tanya Conner-Green" userId="e5a553c7-9f74-4977-aa13-7765d63dcb6f" providerId="ADAL" clId="{CC501747-BBAE-C94D-BD5E-C653F9CD5959}" dt="2022-08-08T21:03:26.811" v="1865" actId="478"/>
          <ac:spMkLst>
            <pc:docMk/>
            <pc:sldMk cId="848939818" sldId="2147375537"/>
            <ac:spMk id="171" creationId="{080A23C6-2745-E95A-EDD9-3D13D23C9B41}"/>
          </ac:spMkLst>
        </pc:spChg>
        <pc:spChg chg="del">
          <ac:chgData name="Tanya Conner-Green" userId="e5a553c7-9f74-4977-aa13-7765d63dcb6f" providerId="ADAL" clId="{CC501747-BBAE-C94D-BD5E-C653F9CD5959}" dt="2022-08-08T21:03:26.811" v="1865" actId="478"/>
          <ac:spMkLst>
            <pc:docMk/>
            <pc:sldMk cId="848939818" sldId="2147375537"/>
            <ac:spMk id="172" creationId="{BFC57E3C-3058-1FFB-5BC8-9B7900B1C0F5}"/>
          </ac:spMkLst>
        </pc:spChg>
        <pc:spChg chg="del">
          <ac:chgData name="Tanya Conner-Green" userId="e5a553c7-9f74-4977-aa13-7765d63dcb6f" providerId="ADAL" clId="{CC501747-BBAE-C94D-BD5E-C653F9CD5959}" dt="2022-08-08T21:03:26.811" v="1865" actId="478"/>
          <ac:spMkLst>
            <pc:docMk/>
            <pc:sldMk cId="848939818" sldId="2147375537"/>
            <ac:spMk id="173" creationId="{E2097F10-6409-A8B2-70DD-4A2CC281D57A}"/>
          </ac:spMkLst>
        </pc:spChg>
        <pc:spChg chg="del">
          <ac:chgData name="Tanya Conner-Green" userId="e5a553c7-9f74-4977-aa13-7765d63dcb6f" providerId="ADAL" clId="{CC501747-BBAE-C94D-BD5E-C653F9CD5959}" dt="2022-08-08T21:03:26.811" v="1865" actId="478"/>
          <ac:spMkLst>
            <pc:docMk/>
            <pc:sldMk cId="848939818" sldId="2147375537"/>
            <ac:spMk id="174" creationId="{41EA9AEB-4534-4432-62FE-94A8E464E1E8}"/>
          </ac:spMkLst>
        </pc:spChg>
        <pc:spChg chg="del">
          <ac:chgData name="Tanya Conner-Green" userId="e5a553c7-9f74-4977-aa13-7765d63dcb6f" providerId="ADAL" clId="{CC501747-BBAE-C94D-BD5E-C653F9CD5959}" dt="2022-08-08T21:03:26.811" v="1865" actId="478"/>
          <ac:spMkLst>
            <pc:docMk/>
            <pc:sldMk cId="848939818" sldId="2147375537"/>
            <ac:spMk id="175" creationId="{6D896C41-5FCB-BCFC-4A7D-19FCF5F31F19}"/>
          </ac:spMkLst>
        </pc:spChg>
        <pc:spChg chg="del">
          <ac:chgData name="Tanya Conner-Green" userId="e5a553c7-9f74-4977-aa13-7765d63dcb6f" providerId="ADAL" clId="{CC501747-BBAE-C94D-BD5E-C653F9CD5959}" dt="2022-08-08T21:03:26.811" v="1865" actId="478"/>
          <ac:spMkLst>
            <pc:docMk/>
            <pc:sldMk cId="848939818" sldId="2147375537"/>
            <ac:spMk id="176" creationId="{38456102-972C-0D00-ECFA-214250C11C25}"/>
          </ac:spMkLst>
        </pc:spChg>
        <pc:spChg chg="del">
          <ac:chgData name="Tanya Conner-Green" userId="e5a553c7-9f74-4977-aa13-7765d63dcb6f" providerId="ADAL" clId="{CC501747-BBAE-C94D-BD5E-C653F9CD5959}" dt="2022-08-08T21:03:26.811" v="1865" actId="478"/>
          <ac:spMkLst>
            <pc:docMk/>
            <pc:sldMk cId="848939818" sldId="2147375537"/>
            <ac:spMk id="177" creationId="{8464FC97-FFD4-0220-28A9-4F3611939275}"/>
          </ac:spMkLst>
        </pc:spChg>
        <pc:spChg chg="del">
          <ac:chgData name="Tanya Conner-Green" userId="e5a553c7-9f74-4977-aa13-7765d63dcb6f" providerId="ADAL" clId="{CC501747-BBAE-C94D-BD5E-C653F9CD5959}" dt="2022-08-08T21:03:26.811" v="1865" actId="478"/>
          <ac:spMkLst>
            <pc:docMk/>
            <pc:sldMk cId="848939818" sldId="2147375537"/>
            <ac:spMk id="178" creationId="{C05FD5BA-5641-2AE5-9CDB-F4306DEC516A}"/>
          </ac:spMkLst>
        </pc:spChg>
        <pc:spChg chg="del">
          <ac:chgData name="Tanya Conner-Green" userId="e5a553c7-9f74-4977-aa13-7765d63dcb6f" providerId="ADAL" clId="{CC501747-BBAE-C94D-BD5E-C653F9CD5959}" dt="2022-08-08T21:03:26.811" v="1865" actId="478"/>
          <ac:spMkLst>
            <pc:docMk/>
            <pc:sldMk cId="848939818" sldId="2147375537"/>
            <ac:spMk id="179" creationId="{7FA87E4D-6EE0-5118-AEA4-A33591D39B19}"/>
          </ac:spMkLst>
        </pc:spChg>
        <pc:spChg chg="del">
          <ac:chgData name="Tanya Conner-Green" userId="e5a553c7-9f74-4977-aa13-7765d63dcb6f" providerId="ADAL" clId="{CC501747-BBAE-C94D-BD5E-C653F9CD5959}" dt="2022-08-08T21:03:26.811" v="1865" actId="478"/>
          <ac:spMkLst>
            <pc:docMk/>
            <pc:sldMk cId="848939818" sldId="2147375537"/>
            <ac:spMk id="180" creationId="{74B3D5DD-AC1A-8353-77F8-4204B00EF506}"/>
          </ac:spMkLst>
        </pc:spChg>
        <pc:spChg chg="del">
          <ac:chgData name="Tanya Conner-Green" userId="e5a553c7-9f74-4977-aa13-7765d63dcb6f" providerId="ADAL" clId="{CC501747-BBAE-C94D-BD5E-C653F9CD5959}" dt="2022-08-08T21:03:26.811" v="1865" actId="478"/>
          <ac:spMkLst>
            <pc:docMk/>
            <pc:sldMk cId="848939818" sldId="2147375537"/>
            <ac:spMk id="181" creationId="{BBC0E31F-28DB-6FBA-663A-20C845626DCD}"/>
          </ac:spMkLst>
        </pc:spChg>
        <pc:spChg chg="del">
          <ac:chgData name="Tanya Conner-Green" userId="e5a553c7-9f74-4977-aa13-7765d63dcb6f" providerId="ADAL" clId="{CC501747-BBAE-C94D-BD5E-C653F9CD5959}" dt="2022-08-08T21:03:26.811" v="1865" actId="478"/>
          <ac:spMkLst>
            <pc:docMk/>
            <pc:sldMk cId="848939818" sldId="2147375537"/>
            <ac:spMk id="182" creationId="{D61B56FF-0C14-AF6A-5A20-FA1B942C81DC}"/>
          </ac:spMkLst>
        </pc:spChg>
        <pc:spChg chg="del">
          <ac:chgData name="Tanya Conner-Green" userId="e5a553c7-9f74-4977-aa13-7765d63dcb6f" providerId="ADAL" clId="{CC501747-BBAE-C94D-BD5E-C653F9CD5959}" dt="2022-08-08T21:03:26.811" v="1865" actId="478"/>
          <ac:spMkLst>
            <pc:docMk/>
            <pc:sldMk cId="848939818" sldId="2147375537"/>
            <ac:spMk id="183" creationId="{1562FC00-DD03-8F10-0B25-189CE6556E3F}"/>
          </ac:spMkLst>
        </pc:spChg>
        <pc:spChg chg="del">
          <ac:chgData name="Tanya Conner-Green" userId="e5a553c7-9f74-4977-aa13-7765d63dcb6f" providerId="ADAL" clId="{CC501747-BBAE-C94D-BD5E-C653F9CD5959}" dt="2022-08-08T21:03:26.811" v="1865" actId="478"/>
          <ac:spMkLst>
            <pc:docMk/>
            <pc:sldMk cId="848939818" sldId="2147375537"/>
            <ac:spMk id="184" creationId="{DC875AD0-27B5-B591-91B2-92B90B027871}"/>
          </ac:spMkLst>
        </pc:spChg>
        <pc:spChg chg="del">
          <ac:chgData name="Tanya Conner-Green" userId="e5a553c7-9f74-4977-aa13-7765d63dcb6f" providerId="ADAL" clId="{CC501747-BBAE-C94D-BD5E-C653F9CD5959}" dt="2022-08-08T21:03:26.811" v="1865" actId="478"/>
          <ac:spMkLst>
            <pc:docMk/>
            <pc:sldMk cId="848939818" sldId="2147375537"/>
            <ac:spMk id="185" creationId="{D9D8C6D9-E725-1E7F-D9FC-74D138868ABB}"/>
          </ac:spMkLst>
        </pc:spChg>
        <pc:spChg chg="del">
          <ac:chgData name="Tanya Conner-Green" userId="e5a553c7-9f74-4977-aa13-7765d63dcb6f" providerId="ADAL" clId="{CC501747-BBAE-C94D-BD5E-C653F9CD5959}" dt="2022-08-08T21:03:26.811" v="1865" actId="478"/>
          <ac:spMkLst>
            <pc:docMk/>
            <pc:sldMk cId="848939818" sldId="2147375537"/>
            <ac:spMk id="186" creationId="{9494BE08-D8FB-530E-90C5-C14321D56B66}"/>
          </ac:spMkLst>
        </pc:spChg>
        <pc:spChg chg="del">
          <ac:chgData name="Tanya Conner-Green" userId="e5a553c7-9f74-4977-aa13-7765d63dcb6f" providerId="ADAL" clId="{CC501747-BBAE-C94D-BD5E-C653F9CD5959}" dt="2022-08-08T21:03:26.811" v="1865" actId="478"/>
          <ac:spMkLst>
            <pc:docMk/>
            <pc:sldMk cId="848939818" sldId="2147375537"/>
            <ac:spMk id="187" creationId="{7C50652C-BB83-E8FD-44F9-6801DCD8438B}"/>
          </ac:spMkLst>
        </pc:spChg>
        <pc:spChg chg="del">
          <ac:chgData name="Tanya Conner-Green" userId="e5a553c7-9f74-4977-aa13-7765d63dcb6f" providerId="ADAL" clId="{CC501747-BBAE-C94D-BD5E-C653F9CD5959}" dt="2022-08-08T21:03:26.811" v="1865" actId="478"/>
          <ac:spMkLst>
            <pc:docMk/>
            <pc:sldMk cId="848939818" sldId="2147375537"/>
            <ac:spMk id="188" creationId="{44F7E6C5-2532-E085-5EF1-83CEB99F73EE}"/>
          </ac:spMkLst>
        </pc:spChg>
        <pc:spChg chg="del">
          <ac:chgData name="Tanya Conner-Green" userId="e5a553c7-9f74-4977-aa13-7765d63dcb6f" providerId="ADAL" clId="{CC501747-BBAE-C94D-BD5E-C653F9CD5959}" dt="2022-08-08T21:03:26.811" v="1865" actId="478"/>
          <ac:spMkLst>
            <pc:docMk/>
            <pc:sldMk cId="848939818" sldId="2147375537"/>
            <ac:spMk id="189" creationId="{C7C8EDE1-3AB7-842D-A191-A3A67D9EF6C9}"/>
          </ac:spMkLst>
        </pc:spChg>
        <pc:spChg chg="del">
          <ac:chgData name="Tanya Conner-Green" userId="e5a553c7-9f74-4977-aa13-7765d63dcb6f" providerId="ADAL" clId="{CC501747-BBAE-C94D-BD5E-C653F9CD5959}" dt="2022-08-08T21:03:26.811" v="1865" actId="478"/>
          <ac:spMkLst>
            <pc:docMk/>
            <pc:sldMk cId="848939818" sldId="2147375537"/>
            <ac:spMk id="190" creationId="{5A6AB341-C8CA-E285-379C-BF5141F16213}"/>
          </ac:spMkLst>
        </pc:spChg>
        <pc:spChg chg="del">
          <ac:chgData name="Tanya Conner-Green" userId="e5a553c7-9f74-4977-aa13-7765d63dcb6f" providerId="ADAL" clId="{CC501747-BBAE-C94D-BD5E-C653F9CD5959}" dt="2022-08-08T21:03:29.597" v="1866" actId="478"/>
          <ac:spMkLst>
            <pc:docMk/>
            <pc:sldMk cId="848939818" sldId="2147375537"/>
            <ac:spMk id="191" creationId="{F9CB679C-E985-F0EE-A12B-4258BEBAB468}"/>
          </ac:spMkLst>
        </pc:spChg>
        <pc:spChg chg="del">
          <ac:chgData name="Tanya Conner-Green" userId="e5a553c7-9f74-4977-aa13-7765d63dcb6f" providerId="ADAL" clId="{CC501747-BBAE-C94D-BD5E-C653F9CD5959}" dt="2022-08-08T21:03:31.913" v="1867" actId="478"/>
          <ac:spMkLst>
            <pc:docMk/>
            <pc:sldMk cId="848939818" sldId="2147375537"/>
            <ac:spMk id="192" creationId="{F365BF13-3B6B-0178-A6E2-0838F6C05472}"/>
          </ac:spMkLst>
        </pc:spChg>
        <pc:spChg chg="del">
          <ac:chgData name="Tanya Conner-Green" userId="e5a553c7-9f74-4977-aa13-7765d63dcb6f" providerId="ADAL" clId="{CC501747-BBAE-C94D-BD5E-C653F9CD5959}" dt="2022-08-08T21:03:26.811" v="1865" actId="478"/>
          <ac:spMkLst>
            <pc:docMk/>
            <pc:sldMk cId="848939818" sldId="2147375537"/>
            <ac:spMk id="193" creationId="{1AC1A546-98E5-C033-CDA4-E7D7D45ED042}"/>
          </ac:spMkLst>
        </pc:spChg>
        <pc:spChg chg="del">
          <ac:chgData name="Tanya Conner-Green" userId="e5a553c7-9f74-4977-aa13-7765d63dcb6f" providerId="ADAL" clId="{CC501747-BBAE-C94D-BD5E-C653F9CD5959}" dt="2022-08-08T21:03:26.811" v="1865" actId="478"/>
          <ac:spMkLst>
            <pc:docMk/>
            <pc:sldMk cId="848939818" sldId="2147375537"/>
            <ac:spMk id="194" creationId="{7FA42937-9640-5D05-1A6B-E941EB107714}"/>
          </ac:spMkLst>
        </pc:spChg>
        <pc:spChg chg="del">
          <ac:chgData name="Tanya Conner-Green" userId="e5a553c7-9f74-4977-aa13-7765d63dcb6f" providerId="ADAL" clId="{CC501747-BBAE-C94D-BD5E-C653F9CD5959}" dt="2022-08-08T21:03:26.811" v="1865" actId="478"/>
          <ac:spMkLst>
            <pc:docMk/>
            <pc:sldMk cId="848939818" sldId="2147375537"/>
            <ac:spMk id="195" creationId="{738F145F-F537-77EF-AAC0-FA9DEC8AFEF4}"/>
          </ac:spMkLst>
        </pc:spChg>
        <pc:spChg chg="del">
          <ac:chgData name="Tanya Conner-Green" userId="e5a553c7-9f74-4977-aa13-7765d63dcb6f" providerId="ADAL" clId="{CC501747-BBAE-C94D-BD5E-C653F9CD5959}" dt="2022-08-08T21:03:46.690" v="1875" actId="478"/>
          <ac:spMkLst>
            <pc:docMk/>
            <pc:sldMk cId="848939818" sldId="2147375537"/>
            <ac:spMk id="196" creationId="{94CB4505-201C-8428-3A43-A843EEA83C50}"/>
          </ac:spMkLst>
        </pc:spChg>
        <pc:spChg chg="del">
          <ac:chgData name="Tanya Conner-Green" userId="e5a553c7-9f74-4977-aa13-7765d63dcb6f" providerId="ADAL" clId="{CC501747-BBAE-C94D-BD5E-C653F9CD5959}" dt="2022-08-08T21:11:32.490" v="1950" actId="478"/>
          <ac:spMkLst>
            <pc:docMk/>
            <pc:sldMk cId="848939818" sldId="2147375537"/>
            <ac:spMk id="197" creationId="{9AF37AD0-0D1F-F53B-73BB-F7C06A5960D0}"/>
          </ac:spMkLst>
        </pc:spChg>
        <pc:spChg chg="del">
          <ac:chgData name="Tanya Conner-Green" userId="e5a553c7-9f74-4977-aa13-7765d63dcb6f" providerId="ADAL" clId="{CC501747-BBAE-C94D-BD5E-C653F9CD5959}" dt="2022-08-08T21:03:44.755" v="1874" actId="478"/>
          <ac:spMkLst>
            <pc:docMk/>
            <pc:sldMk cId="848939818" sldId="2147375537"/>
            <ac:spMk id="198" creationId="{AF80EB50-CD09-2EDC-747C-FC321E2AC596}"/>
          </ac:spMkLst>
        </pc:spChg>
        <pc:spChg chg="del">
          <ac:chgData name="Tanya Conner-Green" userId="e5a553c7-9f74-4977-aa13-7765d63dcb6f" providerId="ADAL" clId="{CC501747-BBAE-C94D-BD5E-C653F9CD5959}" dt="2022-08-08T21:03:39.872" v="1871" actId="478"/>
          <ac:spMkLst>
            <pc:docMk/>
            <pc:sldMk cId="848939818" sldId="2147375537"/>
            <ac:spMk id="199" creationId="{5AC05AA5-C4CA-C162-E6A6-B7B2359CEE1F}"/>
          </ac:spMkLst>
        </pc:spChg>
        <pc:spChg chg="del">
          <ac:chgData name="Tanya Conner-Green" userId="e5a553c7-9f74-4977-aa13-7765d63dcb6f" providerId="ADAL" clId="{CC501747-BBAE-C94D-BD5E-C653F9CD5959}" dt="2022-08-08T21:03:41.269" v="1872" actId="478"/>
          <ac:spMkLst>
            <pc:docMk/>
            <pc:sldMk cId="848939818" sldId="2147375537"/>
            <ac:spMk id="200" creationId="{DF5352E6-8693-E435-8FB6-59E8CF6E7076}"/>
          </ac:spMkLst>
        </pc:spChg>
        <pc:spChg chg="del">
          <ac:chgData name="Tanya Conner-Green" userId="e5a553c7-9f74-4977-aa13-7765d63dcb6f" providerId="ADAL" clId="{CC501747-BBAE-C94D-BD5E-C653F9CD5959}" dt="2022-08-08T21:03:42.774" v="1873" actId="478"/>
          <ac:spMkLst>
            <pc:docMk/>
            <pc:sldMk cId="848939818" sldId="2147375537"/>
            <ac:spMk id="201" creationId="{145BE53D-6D01-B0D7-885F-79353B37BF4D}"/>
          </ac:spMkLst>
        </pc:spChg>
        <pc:spChg chg="del">
          <ac:chgData name="Tanya Conner-Green" userId="e5a553c7-9f74-4977-aa13-7765d63dcb6f" providerId="ADAL" clId="{CC501747-BBAE-C94D-BD5E-C653F9CD5959}" dt="2022-08-08T21:03:33.601" v="1868" actId="478"/>
          <ac:spMkLst>
            <pc:docMk/>
            <pc:sldMk cId="848939818" sldId="2147375537"/>
            <ac:spMk id="202" creationId="{A6E74159-54E3-2475-BF55-089EA59FBD1C}"/>
          </ac:spMkLst>
        </pc:spChg>
        <pc:spChg chg="del">
          <ac:chgData name="Tanya Conner-Green" userId="e5a553c7-9f74-4977-aa13-7765d63dcb6f" providerId="ADAL" clId="{CC501747-BBAE-C94D-BD5E-C653F9CD5959}" dt="2022-08-08T21:03:34.876" v="1869" actId="478"/>
          <ac:spMkLst>
            <pc:docMk/>
            <pc:sldMk cId="848939818" sldId="2147375537"/>
            <ac:spMk id="203" creationId="{35CBEB75-75FE-F1C9-20F6-960FC97C78C3}"/>
          </ac:spMkLst>
        </pc:spChg>
        <pc:spChg chg="del">
          <ac:chgData name="Tanya Conner-Green" userId="e5a553c7-9f74-4977-aa13-7765d63dcb6f" providerId="ADAL" clId="{CC501747-BBAE-C94D-BD5E-C653F9CD5959}" dt="2022-08-08T21:03:36.722" v="1870" actId="478"/>
          <ac:spMkLst>
            <pc:docMk/>
            <pc:sldMk cId="848939818" sldId="2147375537"/>
            <ac:spMk id="204" creationId="{5D1CCA47-1BB3-E2D4-2A89-888191EB4985}"/>
          </ac:spMkLst>
        </pc:spChg>
        <pc:spChg chg="mod">
          <ac:chgData name="Tanya Conner-Green" userId="e5a553c7-9f74-4977-aa13-7765d63dcb6f" providerId="ADAL" clId="{CC501747-BBAE-C94D-BD5E-C653F9CD5959}" dt="2022-08-08T21:05:39.809" v="1889" actId="408"/>
          <ac:spMkLst>
            <pc:docMk/>
            <pc:sldMk cId="848939818" sldId="2147375537"/>
            <ac:spMk id="205" creationId="{5E77351E-AF5A-5727-4C10-55C41DCCCF40}"/>
          </ac:spMkLst>
        </pc:spChg>
        <pc:spChg chg="mod">
          <ac:chgData name="Tanya Conner-Green" userId="e5a553c7-9f74-4977-aa13-7765d63dcb6f" providerId="ADAL" clId="{CC501747-BBAE-C94D-BD5E-C653F9CD5959}" dt="2022-08-08T21:05:39.809" v="1889" actId="408"/>
          <ac:spMkLst>
            <pc:docMk/>
            <pc:sldMk cId="848939818" sldId="2147375537"/>
            <ac:spMk id="207" creationId="{2CFA54BF-8D25-2A0B-AA47-E67F388CD6AD}"/>
          </ac:spMkLst>
        </pc:spChg>
        <pc:spChg chg="mod">
          <ac:chgData name="Tanya Conner-Green" userId="e5a553c7-9f74-4977-aa13-7765d63dcb6f" providerId="ADAL" clId="{CC501747-BBAE-C94D-BD5E-C653F9CD5959}" dt="2022-08-08T21:05:39.809" v="1889" actId="408"/>
          <ac:spMkLst>
            <pc:docMk/>
            <pc:sldMk cId="848939818" sldId="2147375537"/>
            <ac:spMk id="208" creationId="{D0051389-CD93-914B-125F-17BBAF02D909}"/>
          </ac:spMkLst>
        </pc:spChg>
        <pc:spChg chg="mod">
          <ac:chgData name="Tanya Conner-Green" userId="e5a553c7-9f74-4977-aa13-7765d63dcb6f" providerId="ADAL" clId="{CC501747-BBAE-C94D-BD5E-C653F9CD5959}" dt="2022-08-08T21:05:39.809" v="1889" actId="408"/>
          <ac:spMkLst>
            <pc:docMk/>
            <pc:sldMk cId="848939818" sldId="2147375537"/>
            <ac:spMk id="209" creationId="{720A5C24-A073-116B-C0FD-2A306D365ECB}"/>
          </ac:spMkLst>
        </pc:spChg>
        <pc:spChg chg="mod">
          <ac:chgData name="Tanya Conner-Green" userId="e5a553c7-9f74-4977-aa13-7765d63dcb6f" providerId="ADAL" clId="{CC501747-BBAE-C94D-BD5E-C653F9CD5959}" dt="2022-08-08T21:05:39.809" v="1889" actId="408"/>
          <ac:spMkLst>
            <pc:docMk/>
            <pc:sldMk cId="848939818" sldId="2147375537"/>
            <ac:spMk id="210" creationId="{2BC439D9-3119-AE8C-C1A0-E808F309F284}"/>
          </ac:spMkLst>
        </pc:spChg>
        <pc:spChg chg="mod">
          <ac:chgData name="Tanya Conner-Green" userId="e5a553c7-9f74-4977-aa13-7765d63dcb6f" providerId="ADAL" clId="{CC501747-BBAE-C94D-BD5E-C653F9CD5959}" dt="2022-08-08T21:05:39.809" v="1889" actId="408"/>
          <ac:spMkLst>
            <pc:docMk/>
            <pc:sldMk cId="848939818" sldId="2147375537"/>
            <ac:spMk id="212" creationId="{6D135287-C91C-F5ED-B66B-61640369E8E0}"/>
          </ac:spMkLst>
        </pc:spChg>
        <pc:spChg chg="mod">
          <ac:chgData name="Tanya Conner-Green" userId="e5a553c7-9f74-4977-aa13-7765d63dcb6f" providerId="ADAL" clId="{CC501747-BBAE-C94D-BD5E-C653F9CD5959}" dt="2022-08-08T22:45:31.807" v="2872" actId="1037"/>
          <ac:spMkLst>
            <pc:docMk/>
            <pc:sldMk cId="848939818" sldId="2147375537"/>
            <ac:spMk id="214" creationId="{D60343CC-8998-7505-B736-69A15CE6DACC}"/>
          </ac:spMkLst>
        </pc:spChg>
        <pc:spChg chg="mod">
          <ac:chgData name="Tanya Conner-Green" userId="e5a553c7-9f74-4977-aa13-7765d63dcb6f" providerId="ADAL" clId="{CC501747-BBAE-C94D-BD5E-C653F9CD5959}" dt="2022-08-08T21:05:39.809" v="1889" actId="408"/>
          <ac:spMkLst>
            <pc:docMk/>
            <pc:sldMk cId="848939818" sldId="2147375537"/>
            <ac:spMk id="216" creationId="{15C01C17-C8BA-1898-6646-F79DC7515BC2}"/>
          </ac:spMkLst>
        </pc:spChg>
        <pc:spChg chg="mod">
          <ac:chgData name="Tanya Conner-Green" userId="e5a553c7-9f74-4977-aa13-7765d63dcb6f" providerId="ADAL" clId="{CC501747-BBAE-C94D-BD5E-C653F9CD5959}" dt="2022-08-08T21:05:39.809" v="1889" actId="408"/>
          <ac:spMkLst>
            <pc:docMk/>
            <pc:sldMk cId="848939818" sldId="2147375537"/>
            <ac:spMk id="222" creationId="{6E63A1AE-2F33-E110-A9D6-95DFA708D263}"/>
          </ac:spMkLst>
        </pc:spChg>
        <pc:spChg chg="mod">
          <ac:chgData name="Tanya Conner-Green" userId="e5a553c7-9f74-4977-aa13-7765d63dcb6f" providerId="ADAL" clId="{CC501747-BBAE-C94D-BD5E-C653F9CD5959}" dt="2022-08-08T21:05:39.809" v="1889" actId="408"/>
          <ac:spMkLst>
            <pc:docMk/>
            <pc:sldMk cId="848939818" sldId="2147375537"/>
            <ac:spMk id="227" creationId="{C132DB6E-184B-1C85-E973-C906131CC12B}"/>
          </ac:spMkLst>
        </pc:spChg>
        <pc:spChg chg="mod">
          <ac:chgData name="Tanya Conner-Green" userId="e5a553c7-9f74-4977-aa13-7765d63dcb6f" providerId="ADAL" clId="{CC501747-BBAE-C94D-BD5E-C653F9CD5959}" dt="2022-08-08T21:05:39.809" v="1889" actId="408"/>
          <ac:spMkLst>
            <pc:docMk/>
            <pc:sldMk cId="848939818" sldId="2147375537"/>
            <ac:spMk id="228" creationId="{398D8426-DE08-DC19-25C4-285C40F17929}"/>
          </ac:spMkLst>
        </pc:spChg>
        <pc:spChg chg="mod">
          <ac:chgData name="Tanya Conner-Green" userId="e5a553c7-9f74-4977-aa13-7765d63dcb6f" providerId="ADAL" clId="{CC501747-BBAE-C94D-BD5E-C653F9CD5959}" dt="2022-08-08T21:14:45.623" v="1977" actId="164"/>
          <ac:spMkLst>
            <pc:docMk/>
            <pc:sldMk cId="848939818" sldId="2147375537"/>
            <ac:spMk id="229" creationId="{160E7415-1B56-6561-14E9-141769193EFD}"/>
          </ac:spMkLst>
        </pc:spChg>
        <pc:spChg chg="mod">
          <ac:chgData name="Tanya Conner-Green" userId="e5a553c7-9f74-4977-aa13-7765d63dcb6f" providerId="ADAL" clId="{CC501747-BBAE-C94D-BD5E-C653F9CD5959}" dt="2022-08-08T21:05:39.809" v="1889" actId="408"/>
          <ac:spMkLst>
            <pc:docMk/>
            <pc:sldMk cId="848939818" sldId="2147375537"/>
            <ac:spMk id="231" creationId="{BC024AFB-632E-ABE0-961E-014F5AA8ADE2}"/>
          </ac:spMkLst>
        </pc:spChg>
        <pc:spChg chg="mod">
          <ac:chgData name="Tanya Conner-Green" userId="e5a553c7-9f74-4977-aa13-7765d63dcb6f" providerId="ADAL" clId="{CC501747-BBAE-C94D-BD5E-C653F9CD5959}" dt="2022-08-08T21:05:39.809" v="1889" actId="408"/>
          <ac:spMkLst>
            <pc:docMk/>
            <pc:sldMk cId="848939818" sldId="2147375537"/>
            <ac:spMk id="232" creationId="{1D91844C-674A-EDF9-5B9B-6EE5698E30A9}"/>
          </ac:spMkLst>
        </pc:spChg>
        <pc:spChg chg="mod">
          <ac:chgData name="Tanya Conner-Green" userId="e5a553c7-9f74-4977-aa13-7765d63dcb6f" providerId="ADAL" clId="{CC501747-BBAE-C94D-BD5E-C653F9CD5959}" dt="2022-08-08T21:08:21.065" v="1910" actId="207"/>
          <ac:spMkLst>
            <pc:docMk/>
            <pc:sldMk cId="848939818" sldId="2147375537"/>
            <ac:spMk id="233" creationId="{52809A8F-9CD6-7E0C-B277-529CB2370BD8}"/>
          </ac:spMkLst>
        </pc:spChg>
        <pc:spChg chg="mod">
          <ac:chgData name="Tanya Conner-Green" userId="e5a553c7-9f74-4977-aa13-7765d63dcb6f" providerId="ADAL" clId="{CC501747-BBAE-C94D-BD5E-C653F9CD5959}" dt="2022-08-08T21:05:39.809" v="1889" actId="408"/>
          <ac:spMkLst>
            <pc:docMk/>
            <pc:sldMk cId="848939818" sldId="2147375537"/>
            <ac:spMk id="234" creationId="{09922D40-E748-C686-C54E-EAF7F9F80F5D}"/>
          </ac:spMkLst>
        </pc:spChg>
        <pc:spChg chg="mod">
          <ac:chgData name="Tanya Conner-Green" userId="e5a553c7-9f74-4977-aa13-7765d63dcb6f" providerId="ADAL" clId="{CC501747-BBAE-C94D-BD5E-C653F9CD5959}" dt="2022-08-08T21:05:39.809" v="1889" actId="408"/>
          <ac:spMkLst>
            <pc:docMk/>
            <pc:sldMk cId="848939818" sldId="2147375537"/>
            <ac:spMk id="236" creationId="{6700CBFB-38C2-D0DF-769A-E3352F1947E1}"/>
          </ac:spMkLst>
        </pc:spChg>
        <pc:spChg chg="mod">
          <ac:chgData name="Tanya Conner-Green" userId="e5a553c7-9f74-4977-aa13-7765d63dcb6f" providerId="ADAL" clId="{CC501747-BBAE-C94D-BD5E-C653F9CD5959}" dt="2022-08-08T21:05:39.809" v="1889" actId="408"/>
          <ac:spMkLst>
            <pc:docMk/>
            <pc:sldMk cId="848939818" sldId="2147375537"/>
            <ac:spMk id="237" creationId="{88841B00-F383-29E1-B3C0-7DCD3B98E877}"/>
          </ac:spMkLst>
        </pc:spChg>
        <pc:spChg chg="mod">
          <ac:chgData name="Tanya Conner-Green" userId="e5a553c7-9f74-4977-aa13-7765d63dcb6f" providerId="ADAL" clId="{CC501747-BBAE-C94D-BD5E-C653F9CD5959}" dt="2022-08-08T21:08:21.065" v="1910" actId="207"/>
          <ac:spMkLst>
            <pc:docMk/>
            <pc:sldMk cId="848939818" sldId="2147375537"/>
            <ac:spMk id="239" creationId="{5B58BE1C-D6EC-C64A-81A2-9798EFC53F36}"/>
          </ac:spMkLst>
        </pc:spChg>
        <pc:spChg chg="mod">
          <ac:chgData name="Tanya Conner-Green" userId="e5a553c7-9f74-4977-aa13-7765d63dcb6f" providerId="ADAL" clId="{CC501747-BBAE-C94D-BD5E-C653F9CD5959}" dt="2022-08-08T21:08:21.065" v="1910" actId="207"/>
          <ac:spMkLst>
            <pc:docMk/>
            <pc:sldMk cId="848939818" sldId="2147375537"/>
            <ac:spMk id="240" creationId="{02AEE3DA-A215-FB89-2887-E4EC27C33465}"/>
          </ac:spMkLst>
        </pc:spChg>
        <pc:spChg chg="mod">
          <ac:chgData name="Tanya Conner-Green" userId="e5a553c7-9f74-4977-aa13-7765d63dcb6f" providerId="ADAL" clId="{CC501747-BBAE-C94D-BD5E-C653F9CD5959}" dt="2022-08-08T21:08:21.065" v="1910" actId="207"/>
          <ac:spMkLst>
            <pc:docMk/>
            <pc:sldMk cId="848939818" sldId="2147375537"/>
            <ac:spMk id="241" creationId="{630CCA62-FA66-C45F-3A42-99BF7DD3483F}"/>
          </ac:spMkLst>
        </pc:spChg>
        <pc:spChg chg="mod">
          <ac:chgData name="Tanya Conner-Green" userId="e5a553c7-9f74-4977-aa13-7765d63dcb6f" providerId="ADAL" clId="{CC501747-BBAE-C94D-BD5E-C653F9CD5959}" dt="2022-08-08T21:05:39.809" v="1889" actId="408"/>
          <ac:spMkLst>
            <pc:docMk/>
            <pc:sldMk cId="848939818" sldId="2147375537"/>
            <ac:spMk id="242" creationId="{BBD9FEE6-1067-6DBB-4ABD-3600CC7F45DA}"/>
          </ac:spMkLst>
        </pc:spChg>
        <pc:spChg chg="mod">
          <ac:chgData name="Tanya Conner-Green" userId="e5a553c7-9f74-4977-aa13-7765d63dcb6f" providerId="ADAL" clId="{CC501747-BBAE-C94D-BD5E-C653F9CD5959}" dt="2022-08-08T21:14:45.623" v="1977" actId="164"/>
          <ac:spMkLst>
            <pc:docMk/>
            <pc:sldMk cId="848939818" sldId="2147375537"/>
            <ac:spMk id="243" creationId="{DD7B64CD-B357-649C-D39B-7198734FA53C}"/>
          </ac:spMkLst>
        </pc:spChg>
        <pc:spChg chg="mod">
          <ac:chgData name="Tanya Conner-Green" userId="e5a553c7-9f74-4977-aa13-7765d63dcb6f" providerId="ADAL" clId="{CC501747-BBAE-C94D-BD5E-C653F9CD5959}" dt="2022-08-08T21:14:45.623" v="1977" actId="164"/>
          <ac:spMkLst>
            <pc:docMk/>
            <pc:sldMk cId="848939818" sldId="2147375537"/>
            <ac:spMk id="244" creationId="{97FA6FEE-DC22-9999-A91B-A226DB640894}"/>
          </ac:spMkLst>
        </pc:spChg>
        <pc:spChg chg="mod">
          <ac:chgData name="Tanya Conner-Green" userId="e5a553c7-9f74-4977-aa13-7765d63dcb6f" providerId="ADAL" clId="{CC501747-BBAE-C94D-BD5E-C653F9CD5959}" dt="2022-08-08T21:14:45.623" v="1977" actId="164"/>
          <ac:spMkLst>
            <pc:docMk/>
            <pc:sldMk cId="848939818" sldId="2147375537"/>
            <ac:spMk id="245" creationId="{AE0F71D1-C585-1F48-E35E-91D0C63E14C2}"/>
          </ac:spMkLst>
        </pc:spChg>
        <pc:spChg chg="mod">
          <ac:chgData name="Tanya Conner-Green" userId="e5a553c7-9f74-4977-aa13-7765d63dcb6f" providerId="ADAL" clId="{CC501747-BBAE-C94D-BD5E-C653F9CD5959}" dt="2022-08-08T21:05:39.809" v="1889" actId="408"/>
          <ac:spMkLst>
            <pc:docMk/>
            <pc:sldMk cId="848939818" sldId="2147375537"/>
            <ac:spMk id="246" creationId="{8A9C9745-623A-5272-F664-0B85B6A8C6E2}"/>
          </ac:spMkLst>
        </pc:spChg>
        <pc:spChg chg="mod">
          <ac:chgData name="Tanya Conner-Green" userId="e5a553c7-9f74-4977-aa13-7765d63dcb6f" providerId="ADAL" clId="{CC501747-BBAE-C94D-BD5E-C653F9CD5959}" dt="2022-10-05T17:48:34.101" v="6100" actId="1076"/>
          <ac:spMkLst>
            <pc:docMk/>
            <pc:sldMk cId="848939818" sldId="2147375537"/>
            <ac:spMk id="247" creationId="{A393770E-6DAD-5554-7BB6-162ADF63F8F4}"/>
          </ac:spMkLst>
        </pc:spChg>
        <pc:spChg chg="mod">
          <ac:chgData name="Tanya Conner-Green" userId="e5a553c7-9f74-4977-aa13-7765d63dcb6f" providerId="ADAL" clId="{CC501747-BBAE-C94D-BD5E-C653F9CD5959}" dt="2022-08-08T21:08:35.044" v="1911" actId="207"/>
          <ac:spMkLst>
            <pc:docMk/>
            <pc:sldMk cId="848939818" sldId="2147375537"/>
            <ac:spMk id="252" creationId="{5F1232C3-A194-68C6-EC33-644C814BA569}"/>
          </ac:spMkLst>
        </pc:spChg>
        <pc:spChg chg="mod">
          <ac:chgData name="Tanya Conner-Green" userId="e5a553c7-9f74-4977-aa13-7765d63dcb6f" providerId="ADAL" clId="{CC501747-BBAE-C94D-BD5E-C653F9CD5959}" dt="2022-08-08T21:05:39.809" v="1889" actId="408"/>
          <ac:spMkLst>
            <pc:docMk/>
            <pc:sldMk cId="848939818" sldId="2147375537"/>
            <ac:spMk id="253" creationId="{186C7093-C758-A990-3132-8755B7A17648}"/>
          </ac:spMkLst>
        </pc:spChg>
        <pc:spChg chg="mod">
          <ac:chgData name="Tanya Conner-Green" userId="e5a553c7-9f74-4977-aa13-7765d63dcb6f" providerId="ADAL" clId="{CC501747-BBAE-C94D-BD5E-C653F9CD5959}" dt="2022-08-08T21:05:39.809" v="1889" actId="408"/>
          <ac:spMkLst>
            <pc:docMk/>
            <pc:sldMk cId="848939818" sldId="2147375537"/>
            <ac:spMk id="254" creationId="{826B5A6A-EC20-B8C6-8206-3040681AB029}"/>
          </ac:spMkLst>
        </pc:spChg>
        <pc:spChg chg="mod">
          <ac:chgData name="Tanya Conner-Green" userId="e5a553c7-9f74-4977-aa13-7765d63dcb6f" providerId="ADAL" clId="{CC501747-BBAE-C94D-BD5E-C653F9CD5959}" dt="2022-08-08T21:05:39.809" v="1889" actId="408"/>
          <ac:spMkLst>
            <pc:docMk/>
            <pc:sldMk cId="848939818" sldId="2147375537"/>
            <ac:spMk id="255" creationId="{4615F2D5-0170-E841-72CF-6E01F27C24AD}"/>
          </ac:spMkLst>
        </pc:spChg>
        <pc:spChg chg="mod">
          <ac:chgData name="Tanya Conner-Green" userId="e5a553c7-9f74-4977-aa13-7765d63dcb6f" providerId="ADAL" clId="{CC501747-BBAE-C94D-BD5E-C653F9CD5959}" dt="2022-08-08T21:08:35.044" v="1911" actId="207"/>
          <ac:spMkLst>
            <pc:docMk/>
            <pc:sldMk cId="848939818" sldId="2147375537"/>
            <ac:spMk id="256" creationId="{43549F0E-B6AE-EC7A-7AA0-81807C5C87E9}"/>
          </ac:spMkLst>
        </pc:spChg>
        <pc:spChg chg="mod">
          <ac:chgData name="Tanya Conner-Green" userId="e5a553c7-9f74-4977-aa13-7765d63dcb6f" providerId="ADAL" clId="{CC501747-BBAE-C94D-BD5E-C653F9CD5959}" dt="2022-08-08T21:05:39.809" v="1889" actId="408"/>
          <ac:spMkLst>
            <pc:docMk/>
            <pc:sldMk cId="848939818" sldId="2147375537"/>
            <ac:spMk id="257" creationId="{FE2745DD-245F-E9A1-84DB-B199623845E6}"/>
          </ac:spMkLst>
        </pc:spChg>
        <pc:spChg chg="mod">
          <ac:chgData name="Tanya Conner-Green" userId="e5a553c7-9f74-4977-aa13-7765d63dcb6f" providerId="ADAL" clId="{CC501747-BBAE-C94D-BD5E-C653F9CD5959}" dt="2022-08-08T21:05:39.809" v="1889" actId="408"/>
          <ac:spMkLst>
            <pc:docMk/>
            <pc:sldMk cId="848939818" sldId="2147375537"/>
            <ac:spMk id="258" creationId="{241FCCF0-972A-898F-DFB8-B0919CB8C942}"/>
          </ac:spMkLst>
        </pc:spChg>
        <pc:spChg chg="mod">
          <ac:chgData name="Tanya Conner-Green" userId="e5a553c7-9f74-4977-aa13-7765d63dcb6f" providerId="ADAL" clId="{CC501747-BBAE-C94D-BD5E-C653F9CD5959}" dt="2022-08-08T21:05:39.809" v="1889" actId="408"/>
          <ac:spMkLst>
            <pc:docMk/>
            <pc:sldMk cId="848939818" sldId="2147375537"/>
            <ac:spMk id="259" creationId="{57B799B3-0A11-3B6E-C43C-B662AF9D9F65}"/>
          </ac:spMkLst>
        </pc:spChg>
        <pc:spChg chg="mod">
          <ac:chgData name="Tanya Conner-Green" userId="e5a553c7-9f74-4977-aa13-7765d63dcb6f" providerId="ADAL" clId="{CC501747-BBAE-C94D-BD5E-C653F9CD5959}" dt="2022-08-08T21:08:35.044" v="1911" actId="207"/>
          <ac:spMkLst>
            <pc:docMk/>
            <pc:sldMk cId="848939818" sldId="2147375537"/>
            <ac:spMk id="260" creationId="{34688253-D72E-401E-02A4-05F96BDD607A}"/>
          </ac:spMkLst>
        </pc:spChg>
        <pc:spChg chg="mod">
          <ac:chgData name="Tanya Conner-Green" userId="e5a553c7-9f74-4977-aa13-7765d63dcb6f" providerId="ADAL" clId="{CC501747-BBAE-C94D-BD5E-C653F9CD5959}" dt="2022-08-08T21:08:35.044" v="1911" actId="207"/>
          <ac:spMkLst>
            <pc:docMk/>
            <pc:sldMk cId="848939818" sldId="2147375537"/>
            <ac:spMk id="261" creationId="{E73BAB60-018B-A159-D89A-B0AF82F50B46}"/>
          </ac:spMkLst>
        </pc:spChg>
        <pc:spChg chg="mod">
          <ac:chgData name="Tanya Conner-Green" userId="e5a553c7-9f74-4977-aa13-7765d63dcb6f" providerId="ADAL" clId="{CC501747-BBAE-C94D-BD5E-C653F9CD5959}" dt="2022-08-08T21:08:35.044" v="1911" actId="207"/>
          <ac:spMkLst>
            <pc:docMk/>
            <pc:sldMk cId="848939818" sldId="2147375537"/>
            <ac:spMk id="262" creationId="{59707B9D-AF16-79B8-5A5C-FE4CA72E76FA}"/>
          </ac:spMkLst>
        </pc:spChg>
        <pc:spChg chg="mod">
          <ac:chgData name="Tanya Conner-Green" userId="e5a553c7-9f74-4977-aa13-7765d63dcb6f" providerId="ADAL" clId="{CC501747-BBAE-C94D-BD5E-C653F9CD5959}" dt="2022-08-08T21:08:35.044" v="1911" actId="207"/>
          <ac:spMkLst>
            <pc:docMk/>
            <pc:sldMk cId="848939818" sldId="2147375537"/>
            <ac:spMk id="263" creationId="{11603356-BBF6-2B47-ABC4-3AA7FC15F7B8}"/>
          </ac:spMkLst>
        </pc:spChg>
        <pc:spChg chg="mod">
          <ac:chgData name="Tanya Conner-Green" userId="e5a553c7-9f74-4977-aa13-7765d63dcb6f" providerId="ADAL" clId="{CC501747-BBAE-C94D-BD5E-C653F9CD5959}" dt="2022-08-08T21:09:15.736" v="1914" actId="14100"/>
          <ac:spMkLst>
            <pc:docMk/>
            <pc:sldMk cId="848939818" sldId="2147375537"/>
            <ac:spMk id="265" creationId="{40DB937F-54F3-B458-1D0D-E3E977962676}"/>
          </ac:spMkLst>
        </pc:spChg>
        <pc:spChg chg="mod">
          <ac:chgData name="Tanya Conner-Green" userId="e5a553c7-9f74-4977-aa13-7765d63dcb6f" providerId="ADAL" clId="{CC501747-BBAE-C94D-BD5E-C653F9CD5959}" dt="2022-08-08T21:05:20.594" v="1886"/>
          <ac:spMkLst>
            <pc:docMk/>
            <pc:sldMk cId="848939818" sldId="2147375537"/>
            <ac:spMk id="269" creationId="{D60827B5-FFCC-28CE-5A55-9C62944427FB}"/>
          </ac:spMkLst>
        </pc:spChg>
        <pc:spChg chg="mod">
          <ac:chgData name="Tanya Conner-Green" userId="e5a553c7-9f74-4977-aa13-7765d63dcb6f" providerId="ADAL" clId="{CC501747-BBAE-C94D-BD5E-C653F9CD5959}" dt="2022-08-08T21:05:20.594" v="1886"/>
          <ac:spMkLst>
            <pc:docMk/>
            <pc:sldMk cId="848939818" sldId="2147375537"/>
            <ac:spMk id="274" creationId="{711B743E-BC0F-D8F1-493A-5122B8C583D6}"/>
          </ac:spMkLst>
        </pc:spChg>
        <pc:spChg chg="mod">
          <ac:chgData name="Tanya Conner-Green" userId="e5a553c7-9f74-4977-aa13-7765d63dcb6f" providerId="ADAL" clId="{CC501747-BBAE-C94D-BD5E-C653F9CD5959}" dt="2022-08-08T21:05:20.594" v="1886"/>
          <ac:spMkLst>
            <pc:docMk/>
            <pc:sldMk cId="848939818" sldId="2147375537"/>
            <ac:spMk id="275" creationId="{E8E3F232-1370-4C07-22D4-80345EAC50A3}"/>
          </ac:spMkLst>
        </pc:spChg>
        <pc:spChg chg="mod">
          <ac:chgData name="Tanya Conner-Green" userId="e5a553c7-9f74-4977-aa13-7765d63dcb6f" providerId="ADAL" clId="{CC501747-BBAE-C94D-BD5E-C653F9CD5959}" dt="2022-08-08T21:05:20.594" v="1886"/>
          <ac:spMkLst>
            <pc:docMk/>
            <pc:sldMk cId="848939818" sldId="2147375537"/>
            <ac:spMk id="276" creationId="{65028A57-BBAB-E3B3-528C-0759E9D50D32}"/>
          </ac:spMkLst>
        </pc:spChg>
        <pc:spChg chg="mod">
          <ac:chgData name="Tanya Conner-Green" userId="e5a553c7-9f74-4977-aa13-7765d63dcb6f" providerId="ADAL" clId="{CC501747-BBAE-C94D-BD5E-C653F9CD5959}" dt="2022-08-08T21:05:20.594" v="1886"/>
          <ac:spMkLst>
            <pc:docMk/>
            <pc:sldMk cId="848939818" sldId="2147375537"/>
            <ac:spMk id="277" creationId="{6C5EB5CF-DBA4-AC3D-C2BB-C959C9AD305A}"/>
          </ac:spMkLst>
        </pc:spChg>
        <pc:spChg chg="mod">
          <ac:chgData name="Tanya Conner-Green" userId="e5a553c7-9f74-4977-aa13-7765d63dcb6f" providerId="ADAL" clId="{CC501747-BBAE-C94D-BD5E-C653F9CD5959}" dt="2022-08-08T21:08:35.044" v="1911" actId="207"/>
          <ac:spMkLst>
            <pc:docMk/>
            <pc:sldMk cId="848939818" sldId="2147375537"/>
            <ac:spMk id="278" creationId="{E269AE0A-219A-41B4-BED4-0D5D9DAC9614}"/>
          </ac:spMkLst>
        </pc:spChg>
        <pc:spChg chg="mod">
          <ac:chgData name="Tanya Conner-Green" userId="e5a553c7-9f74-4977-aa13-7765d63dcb6f" providerId="ADAL" clId="{CC501747-BBAE-C94D-BD5E-C653F9CD5959}" dt="2022-08-08T21:05:20.594" v="1886"/>
          <ac:spMkLst>
            <pc:docMk/>
            <pc:sldMk cId="848939818" sldId="2147375537"/>
            <ac:spMk id="279" creationId="{8B6E48F1-1EF8-5288-0616-5BE25811833E}"/>
          </ac:spMkLst>
        </pc:spChg>
        <pc:spChg chg="mod">
          <ac:chgData name="Tanya Conner-Green" userId="e5a553c7-9f74-4977-aa13-7765d63dcb6f" providerId="ADAL" clId="{CC501747-BBAE-C94D-BD5E-C653F9CD5959}" dt="2022-08-08T21:05:20.594" v="1886"/>
          <ac:spMkLst>
            <pc:docMk/>
            <pc:sldMk cId="848939818" sldId="2147375537"/>
            <ac:spMk id="280" creationId="{7CB88BFD-225C-CFD0-7F30-2C4930416B0D}"/>
          </ac:spMkLst>
        </pc:spChg>
        <pc:spChg chg="mod">
          <ac:chgData name="Tanya Conner-Green" userId="e5a553c7-9f74-4977-aa13-7765d63dcb6f" providerId="ADAL" clId="{CC501747-BBAE-C94D-BD5E-C653F9CD5959}" dt="2022-08-08T21:05:20.594" v="1886"/>
          <ac:spMkLst>
            <pc:docMk/>
            <pc:sldMk cId="848939818" sldId="2147375537"/>
            <ac:spMk id="281" creationId="{E4F1B0B9-CAA8-3FE4-EDB5-A93AFCFAAD18}"/>
          </ac:spMkLst>
        </pc:spChg>
        <pc:spChg chg="mod">
          <ac:chgData name="Tanya Conner-Green" userId="e5a553c7-9f74-4977-aa13-7765d63dcb6f" providerId="ADAL" clId="{CC501747-BBAE-C94D-BD5E-C653F9CD5959}" dt="2022-08-08T21:08:35.044" v="1911" actId="207"/>
          <ac:spMkLst>
            <pc:docMk/>
            <pc:sldMk cId="848939818" sldId="2147375537"/>
            <ac:spMk id="282" creationId="{020DD00B-B0D0-AE95-A4A0-F127F6AC8AD0}"/>
          </ac:spMkLst>
        </pc:spChg>
        <pc:spChg chg="mod">
          <ac:chgData name="Tanya Conner-Green" userId="e5a553c7-9f74-4977-aa13-7765d63dcb6f" providerId="ADAL" clId="{CC501747-BBAE-C94D-BD5E-C653F9CD5959}" dt="2022-08-08T21:08:35.044" v="1911" actId="207"/>
          <ac:spMkLst>
            <pc:docMk/>
            <pc:sldMk cId="848939818" sldId="2147375537"/>
            <ac:spMk id="283" creationId="{5E9E6C34-45D2-279B-FF9B-F1C0F4812AA1}"/>
          </ac:spMkLst>
        </pc:spChg>
        <pc:spChg chg="mod">
          <ac:chgData name="Tanya Conner-Green" userId="e5a553c7-9f74-4977-aa13-7765d63dcb6f" providerId="ADAL" clId="{CC501747-BBAE-C94D-BD5E-C653F9CD5959}" dt="2022-08-08T21:08:35.044" v="1911" actId="207"/>
          <ac:spMkLst>
            <pc:docMk/>
            <pc:sldMk cId="848939818" sldId="2147375537"/>
            <ac:spMk id="284" creationId="{0C5F0C0F-8A45-5527-1E73-7A7367CB48D1}"/>
          </ac:spMkLst>
        </pc:spChg>
        <pc:spChg chg="mod">
          <ac:chgData name="Tanya Conner-Green" userId="e5a553c7-9f74-4977-aa13-7765d63dcb6f" providerId="ADAL" clId="{CC501747-BBAE-C94D-BD5E-C653F9CD5959}" dt="2022-08-08T21:05:20.594" v="1886"/>
          <ac:spMkLst>
            <pc:docMk/>
            <pc:sldMk cId="848939818" sldId="2147375537"/>
            <ac:spMk id="285" creationId="{95EEB99C-1426-5A93-EA22-182DA0D19C6F}"/>
          </ac:spMkLst>
        </pc:spChg>
        <pc:spChg chg="del mod">
          <ac:chgData name="Tanya Conner-Green" userId="e5a553c7-9f74-4977-aa13-7765d63dcb6f" providerId="ADAL" clId="{CC501747-BBAE-C94D-BD5E-C653F9CD5959}" dt="2022-08-08T21:09:09.367" v="1913" actId="478"/>
          <ac:spMkLst>
            <pc:docMk/>
            <pc:sldMk cId="848939818" sldId="2147375537"/>
            <ac:spMk id="286" creationId="{5ED52C3B-4544-7DFD-80B7-0EB3AF1192E4}"/>
          </ac:spMkLst>
        </pc:spChg>
        <pc:spChg chg="del mod">
          <ac:chgData name="Tanya Conner-Green" userId="e5a553c7-9f74-4977-aa13-7765d63dcb6f" providerId="ADAL" clId="{CC501747-BBAE-C94D-BD5E-C653F9CD5959}" dt="2022-08-08T21:09:09.367" v="1913" actId="478"/>
          <ac:spMkLst>
            <pc:docMk/>
            <pc:sldMk cId="848939818" sldId="2147375537"/>
            <ac:spMk id="291" creationId="{1D112E5B-3933-4669-642A-D526E9A148FB}"/>
          </ac:spMkLst>
        </pc:spChg>
        <pc:spChg chg="del mod">
          <ac:chgData name="Tanya Conner-Green" userId="e5a553c7-9f74-4977-aa13-7765d63dcb6f" providerId="ADAL" clId="{CC501747-BBAE-C94D-BD5E-C653F9CD5959}" dt="2022-08-08T21:09:09.367" v="1913" actId="478"/>
          <ac:spMkLst>
            <pc:docMk/>
            <pc:sldMk cId="848939818" sldId="2147375537"/>
            <ac:spMk id="292" creationId="{CE980E2C-A38C-33BC-BE65-6F8DD9C55934}"/>
          </ac:spMkLst>
        </pc:spChg>
        <pc:spChg chg="del mod">
          <ac:chgData name="Tanya Conner-Green" userId="e5a553c7-9f74-4977-aa13-7765d63dcb6f" providerId="ADAL" clId="{CC501747-BBAE-C94D-BD5E-C653F9CD5959}" dt="2022-08-08T21:09:09.367" v="1913" actId="478"/>
          <ac:spMkLst>
            <pc:docMk/>
            <pc:sldMk cId="848939818" sldId="2147375537"/>
            <ac:spMk id="293" creationId="{56E45095-69FB-8A5E-79CF-BF37B0DEED61}"/>
          </ac:spMkLst>
        </pc:spChg>
        <pc:spChg chg="del mod">
          <ac:chgData name="Tanya Conner-Green" userId="e5a553c7-9f74-4977-aa13-7765d63dcb6f" providerId="ADAL" clId="{CC501747-BBAE-C94D-BD5E-C653F9CD5959}" dt="2022-08-08T21:09:09.367" v="1913" actId="478"/>
          <ac:spMkLst>
            <pc:docMk/>
            <pc:sldMk cId="848939818" sldId="2147375537"/>
            <ac:spMk id="294" creationId="{F2200503-CD00-2428-A2F0-3D9975897FA4}"/>
          </ac:spMkLst>
        </pc:spChg>
        <pc:spChg chg="del mod">
          <ac:chgData name="Tanya Conner-Green" userId="e5a553c7-9f74-4977-aa13-7765d63dcb6f" providerId="ADAL" clId="{CC501747-BBAE-C94D-BD5E-C653F9CD5959}" dt="2022-08-08T21:09:09.367" v="1913" actId="478"/>
          <ac:spMkLst>
            <pc:docMk/>
            <pc:sldMk cId="848939818" sldId="2147375537"/>
            <ac:spMk id="295" creationId="{B742E424-DDEB-E5B8-36EE-C903BCE983B2}"/>
          </ac:spMkLst>
        </pc:spChg>
        <pc:spChg chg="del mod">
          <ac:chgData name="Tanya Conner-Green" userId="e5a553c7-9f74-4977-aa13-7765d63dcb6f" providerId="ADAL" clId="{CC501747-BBAE-C94D-BD5E-C653F9CD5959}" dt="2022-08-08T21:11:35.083" v="1951" actId="478"/>
          <ac:spMkLst>
            <pc:docMk/>
            <pc:sldMk cId="848939818" sldId="2147375537"/>
            <ac:spMk id="296" creationId="{8D151ED2-A00B-B6CF-2F42-1085D431109D}"/>
          </ac:spMkLst>
        </pc:spChg>
        <pc:spChg chg="del mod">
          <ac:chgData name="Tanya Conner-Green" userId="e5a553c7-9f74-4977-aa13-7765d63dcb6f" providerId="ADAL" clId="{CC501747-BBAE-C94D-BD5E-C653F9CD5959}" dt="2022-08-08T21:09:09.367" v="1913" actId="478"/>
          <ac:spMkLst>
            <pc:docMk/>
            <pc:sldMk cId="848939818" sldId="2147375537"/>
            <ac:spMk id="297" creationId="{867F3D4D-69D0-7012-4613-87818DAA6F3C}"/>
          </ac:spMkLst>
        </pc:spChg>
        <pc:spChg chg="del mod">
          <ac:chgData name="Tanya Conner-Green" userId="e5a553c7-9f74-4977-aa13-7765d63dcb6f" providerId="ADAL" clId="{CC501747-BBAE-C94D-BD5E-C653F9CD5959}" dt="2022-08-08T21:09:09.367" v="1913" actId="478"/>
          <ac:spMkLst>
            <pc:docMk/>
            <pc:sldMk cId="848939818" sldId="2147375537"/>
            <ac:spMk id="298" creationId="{7C2E7FB6-77F0-53BD-4DFB-DEE806676694}"/>
          </ac:spMkLst>
        </pc:spChg>
        <pc:spChg chg="del mod">
          <ac:chgData name="Tanya Conner-Green" userId="e5a553c7-9f74-4977-aa13-7765d63dcb6f" providerId="ADAL" clId="{CC501747-BBAE-C94D-BD5E-C653F9CD5959}" dt="2022-08-08T21:09:09.367" v="1913" actId="478"/>
          <ac:spMkLst>
            <pc:docMk/>
            <pc:sldMk cId="848939818" sldId="2147375537"/>
            <ac:spMk id="299" creationId="{E7D255AF-BC57-F477-0C46-EFAA070AB3C1}"/>
          </ac:spMkLst>
        </pc:spChg>
        <pc:spChg chg="del mod">
          <ac:chgData name="Tanya Conner-Green" userId="e5a553c7-9f74-4977-aa13-7765d63dcb6f" providerId="ADAL" clId="{CC501747-BBAE-C94D-BD5E-C653F9CD5959}" dt="2022-08-08T21:11:37.396" v="1952" actId="478"/>
          <ac:spMkLst>
            <pc:docMk/>
            <pc:sldMk cId="848939818" sldId="2147375537"/>
            <ac:spMk id="300" creationId="{1A7140DA-04F8-6426-1E42-82D0F8729511}"/>
          </ac:spMkLst>
        </pc:spChg>
        <pc:spChg chg="del mod">
          <ac:chgData name="Tanya Conner-Green" userId="e5a553c7-9f74-4977-aa13-7765d63dcb6f" providerId="ADAL" clId="{CC501747-BBAE-C94D-BD5E-C653F9CD5959}" dt="2022-08-08T21:09:09.367" v="1913" actId="478"/>
          <ac:spMkLst>
            <pc:docMk/>
            <pc:sldMk cId="848939818" sldId="2147375537"/>
            <ac:spMk id="301" creationId="{BFFC5B5D-2D1D-01C0-8A5D-77669587F9B8}"/>
          </ac:spMkLst>
        </pc:spChg>
        <pc:spChg chg="del mod">
          <ac:chgData name="Tanya Conner-Green" userId="e5a553c7-9f74-4977-aa13-7765d63dcb6f" providerId="ADAL" clId="{CC501747-BBAE-C94D-BD5E-C653F9CD5959}" dt="2022-08-08T21:09:09.367" v="1913" actId="478"/>
          <ac:spMkLst>
            <pc:docMk/>
            <pc:sldMk cId="848939818" sldId="2147375537"/>
            <ac:spMk id="302" creationId="{8DFF1928-FFD7-21B9-24BF-FA7608386FDB}"/>
          </ac:spMkLst>
        </pc:spChg>
        <pc:spChg chg="add del mod">
          <ac:chgData name="Tanya Conner-Green" userId="e5a553c7-9f74-4977-aa13-7765d63dcb6f" providerId="ADAL" clId="{CC501747-BBAE-C94D-BD5E-C653F9CD5959}" dt="2022-10-05T17:48:33.172" v="6096" actId="478"/>
          <ac:spMkLst>
            <pc:docMk/>
            <pc:sldMk cId="848939818" sldId="2147375537"/>
            <ac:spMk id="416" creationId="{891B5B15-53CE-4C30-072F-FD4CAC831577}"/>
          </ac:spMkLst>
        </pc:spChg>
        <pc:grpChg chg="add mod">
          <ac:chgData name="Tanya Conner-Green" userId="e5a553c7-9f74-4977-aa13-7765d63dcb6f" providerId="ADAL" clId="{CC501747-BBAE-C94D-BD5E-C653F9CD5959}" dt="2022-08-08T20:57:40.341" v="1795" actId="164"/>
          <ac:grpSpMkLst>
            <pc:docMk/>
            <pc:sldMk cId="848939818" sldId="2147375537"/>
            <ac:grpSpMk id="3" creationId="{5B081491-2AB5-66C9-71EE-307479682006}"/>
          </ac:grpSpMkLst>
        </pc:grpChg>
        <pc:grpChg chg="add del mod">
          <ac:chgData name="Tanya Conner-Green" userId="e5a553c7-9f74-4977-aa13-7765d63dcb6f" providerId="ADAL" clId="{CC501747-BBAE-C94D-BD5E-C653F9CD5959}" dt="2022-08-08T21:00:42.984" v="1838" actId="478"/>
          <ac:grpSpMkLst>
            <pc:docMk/>
            <pc:sldMk cId="848939818" sldId="2147375537"/>
            <ac:grpSpMk id="4" creationId="{C4A6E9AF-7A37-8032-5ED2-C51348877C8E}"/>
          </ac:grpSpMkLst>
        </pc:grpChg>
        <pc:grpChg chg="add mod">
          <ac:chgData name="Tanya Conner-Green" userId="e5a553c7-9f74-4977-aa13-7765d63dcb6f" providerId="ADAL" clId="{CC501747-BBAE-C94D-BD5E-C653F9CD5959}" dt="2022-08-08T21:00:12.394" v="1826" actId="164"/>
          <ac:grpSpMkLst>
            <pc:docMk/>
            <pc:sldMk cId="848939818" sldId="2147375537"/>
            <ac:grpSpMk id="5" creationId="{A0440FF1-F16F-391E-75C1-69870A5FF932}"/>
          </ac:grpSpMkLst>
        </pc:grpChg>
        <pc:grpChg chg="add mod">
          <ac:chgData name="Tanya Conner-Green" userId="e5a553c7-9f74-4977-aa13-7765d63dcb6f" providerId="ADAL" clId="{CC501747-BBAE-C94D-BD5E-C653F9CD5959}" dt="2022-08-08T21:01:15.712" v="1846" actId="164"/>
          <ac:grpSpMkLst>
            <pc:docMk/>
            <pc:sldMk cId="848939818" sldId="2147375537"/>
            <ac:grpSpMk id="6" creationId="{23E14F09-8978-E4E1-E7E0-9AF5273B6622}"/>
          </ac:grpSpMkLst>
        </pc:grpChg>
        <pc:grpChg chg="add mod">
          <ac:chgData name="Tanya Conner-Green" userId="e5a553c7-9f74-4977-aa13-7765d63dcb6f" providerId="ADAL" clId="{CC501747-BBAE-C94D-BD5E-C653F9CD5959}" dt="2022-08-08T21:01:25.412" v="1848" actId="164"/>
          <ac:grpSpMkLst>
            <pc:docMk/>
            <pc:sldMk cId="848939818" sldId="2147375537"/>
            <ac:grpSpMk id="7" creationId="{A65C7811-3E6D-92DA-800B-8CF164F92EE0}"/>
          </ac:grpSpMkLst>
        </pc:grpChg>
        <pc:grpChg chg="add mod">
          <ac:chgData name="Tanya Conner-Green" userId="e5a553c7-9f74-4977-aa13-7765d63dcb6f" providerId="ADAL" clId="{CC501747-BBAE-C94D-BD5E-C653F9CD5959}" dt="2022-08-08T21:06:21.688" v="1892" actId="164"/>
          <ac:grpSpMkLst>
            <pc:docMk/>
            <pc:sldMk cId="848939818" sldId="2147375537"/>
            <ac:grpSpMk id="8" creationId="{2E8C319F-A25B-63B2-A284-B9423100F4C5}"/>
          </ac:grpSpMkLst>
        </pc:grpChg>
        <pc:grpChg chg="add mod">
          <ac:chgData name="Tanya Conner-Green" userId="e5a553c7-9f74-4977-aa13-7765d63dcb6f" providerId="ADAL" clId="{CC501747-BBAE-C94D-BD5E-C653F9CD5959}" dt="2022-08-08T21:14:45.623" v="1977" actId="164"/>
          <ac:grpSpMkLst>
            <pc:docMk/>
            <pc:sldMk cId="848939818" sldId="2147375537"/>
            <ac:grpSpMk id="9" creationId="{880FD08F-7E6A-5F85-72EE-99D46D3D6757}"/>
          </ac:grpSpMkLst>
        </pc:grpChg>
        <pc:grpChg chg="add mod">
          <ac:chgData name="Tanya Conner-Green" userId="e5a553c7-9f74-4977-aa13-7765d63dcb6f" providerId="ADAL" clId="{CC501747-BBAE-C94D-BD5E-C653F9CD5959}" dt="2022-08-08T21:14:45.623" v="1977" actId="164"/>
          <ac:grpSpMkLst>
            <pc:docMk/>
            <pc:sldMk cId="848939818" sldId="2147375537"/>
            <ac:grpSpMk id="10" creationId="{3CCB7F69-42DA-B889-1AB4-7DAF849AE574}"/>
          </ac:grpSpMkLst>
        </pc:grpChg>
        <pc:grpChg chg="add mod">
          <ac:chgData name="Tanya Conner-Green" userId="e5a553c7-9f74-4977-aa13-7765d63dcb6f" providerId="ADAL" clId="{CC501747-BBAE-C94D-BD5E-C653F9CD5959}" dt="2022-08-08T21:14:45.623" v="1977" actId="164"/>
          <ac:grpSpMkLst>
            <pc:docMk/>
            <pc:sldMk cId="848939818" sldId="2147375537"/>
            <ac:grpSpMk id="11" creationId="{D0D93ACC-5E5E-7A8D-6FDE-F3314644FCF2}"/>
          </ac:grpSpMkLst>
        </pc:grpChg>
        <pc:grpChg chg="add mod">
          <ac:chgData name="Tanya Conner-Green" userId="e5a553c7-9f74-4977-aa13-7765d63dcb6f" providerId="ADAL" clId="{CC501747-BBAE-C94D-BD5E-C653F9CD5959}" dt="2022-08-08T21:14:45.623" v="1977" actId="164"/>
          <ac:grpSpMkLst>
            <pc:docMk/>
            <pc:sldMk cId="848939818" sldId="2147375537"/>
            <ac:grpSpMk id="12" creationId="{C03E967C-6CD8-A8CD-FABA-BC41B924B04F}"/>
          </ac:grpSpMkLst>
        </pc:grpChg>
        <pc:grpChg chg="add mod">
          <ac:chgData name="Tanya Conner-Green" userId="e5a553c7-9f74-4977-aa13-7765d63dcb6f" providerId="ADAL" clId="{CC501747-BBAE-C94D-BD5E-C653F9CD5959}" dt="2022-08-08T21:14:49.435" v="1978" actId="1076"/>
          <ac:grpSpMkLst>
            <pc:docMk/>
            <pc:sldMk cId="848939818" sldId="2147375537"/>
            <ac:grpSpMk id="13" creationId="{B7BC7BC9-23E0-54CC-7BA3-F10C7958A129}"/>
          </ac:grpSpMkLst>
        </pc:grpChg>
        <pc:grpChg chg="add mod">
          <ac:chgData name="Tanya Conner-Green" userId="e5a553c7-9f74-4977-aa13-7765d63dcb6f" providerId="ADAL" clId="{CC501747-BBAE-C94D-BD5E-C653F9CD5959}" dt="2022-08-08T20:57:40.341" v="1795" actId="164"/>
          <ac:grpSpMkLst>
            <pc:docMk/>
            <pc:sldMk cId="848939818" sldId="2147375537"/>
            <ac:grpSpMk id="78" creationId="{9DA89A18-2376-E949-FAA5-6FE844A33CF5}"/>
          </ac:grpSpMkLst>
        </pc:grpChg>
        <pc:grpChg chg="add mod">
          <ac:chgData name="Tanya Conner-Green" userId="e5a553c7-9f74-4977-aa13-7765d63dcb6f" providerId="ADAL" clId="{CC501747-BBAE-C94D-BD5E-C653F9CD5959}" dt="2022-08-08T20:57:40.341" v="1795" actId="164"/>
          <ac:grpSpMkLst>
            <pc:docMk/>
            <pc:sldMk cId="848939818" sldId="2147375537"/>
            <ac:grpSpMk id="84" creationId="{9334AD3D-06E4-1FF4-C753-E8FED9FE4124}"/>
          </ac:grpSpMkLst>
        </pc:grpChg>
        <pc:grpChg chg="add del mod">
          <ac:chgData name="Tanya Conner-Green" userId="e5a553c7-9f74-4977-aa13-7765d63dcb6f" providerId="ADAL" clId="{CC501747-BBAE-C94D-BD5E-C653F9CD5959}" dt="2022-08-08T20:59:30.850" v="1818" actId="165"/>
          <ac:grpSpMkLst>
            <pc:docMk/>
            <pc:sldMk cId="848939818" sldId="2147375537"/>
            <ac:grpSpMk id="90" creationId="{6EA985E3-C5F2-1E2C-C440-B9CBC18AE933}"/>
          </ac:grpSpMkLst>
        </pc:grpChg>
        <pc:grpChg chg="mod topLvl">
          <ac:chgData name="Tanya Conner-Green" userId="e5a553c7-9f74-4977-aa13-7765d63dcb6f" providerId="ADAL" clId="{CC501747-BBAE-C94D-BD5E-C653F9CD5959}" dt="2022-08-08T20:59:38.375" v="1819" actId="164"/>
          <ac:grpSpMkLst>
            <pc:docMk/>
            <pc:sldMk cId="848939818" sldId="2147375537"/>
            <ac:grpSpMk id="92" creationId="{1438D1CF-ACB5-DDCF-AD08-7C7820649322}"/>
          </ac:grpSpMkLst>
        </pc:grpChg>
        <pc:grpChg chg="mod topLvl">
          <ac:chgData name="Tanya Conner-Green" userId="e5a553c7-9f74-4977-aa13-7765d63dcb6f" providerId="ADAL" clId="{CC501747-BBAE-C94D-BD5E-C653F9CD5959}" dt="2022-08-08T20:59:38.375" v="1819" actId="164"/>
          <ac:grpSpMkLst>
            <pc:docMk/>
            <pc:sldMk cId="848939818" sldId="2147375537"/>
            <ac:grpSpMk id="93" creationId="{C6AB7598-B92A-6C58-C4B0-B80046EBF551}"/>
          </ac:grpSpMkLst>
        </pc:grpChg>
        <pc:grpChg chg="mod topLvl">
          <ac:chgData name="Tanya Conner-Green" userId="e5a553c7-9f74-4977-aa13-7765d63dcb6f" providerId="ADAL" clId="{CC501747-BBAE-C94D-BD5E-C653F9CD5959}" dt="2022-08-08T20:59:38.375" v="1819" actId="164"/>
          <ac:grpSpMkLst>
            <pc:docMk/>
            <pc:sldMk cId="848939818" sldId="2147375537"/>
            <ac:grpSpMk id="94" creationId="{CF00D219-B997-1032-C599-019F2F97904D}"/>
          </ac:grpSpMkLst>
        </pc:grpChg>
        <pc:grpChg chg="add mod">
          <ac:chgData name="Tanya Conner-Green" userId="e5a553c7-9f74-4977-aa13-7765d63dcb6f" providerId="ADAL" clId="{CC501747-BBAE-C94D-BD5E-C653F9CD5959}" dt="2022-08-08T21:01:15.712" v="1846" actId="164"/>
          <ac:grpSpMkLst>
            <pc:docMk/>
            <pc:sldMk cId="848939818" sldId="2147375537"/>
            <ac:grpSpMk id="109" creationId="{11CD388A-8BA1-EA5D-417C-1F5AE400DF0D}"/>
          </ac:grpSpMkLst>
        </pc:grpChg>
        <pc:grpChg chg="mod">
          <ac:chgData name="Tanya Conner-Green" userId="e5a553c7-9f74-4977-aa13-7765d63dcb6f" providerId="ADAL" clId="{CC501747-BBAE-C94D-BD5E-C653F9CD5959}" dt="2022-08-08T21:00:22.598" v="1829"/>
          <ac:grpSpMkLst>
            <pc:docMk/>
            <pc:sldMk cId="848939818" sldId="2147375537"/>
            <ac:grpSpMk id="111" creationId="{B5451967-66BC-F81D-7F40-D1D3323C550D}"/>
          </ac:grpSpMkLst>
        </pc:grpChg>
        <pc:grpChg chg="mod">
          <ac:chgData name="Tanya Conner-Green" userId="e5a553c7-9f74-4977-aa13-7765d63dcb6f" providerId="ADAL" clId="{CC501747-BBAE-C94D-BD5E-C653F9CD5959}" dt="2022-08-08T21:00:22.598" v="1829"/>
          <ac:grpSpMkLst>
            <pc:docMk/>
            <pc:sldMk cId="848939818" sldId="2147375537"/>
            <ac:grpSpMk id="112" creationId="{96F77716-B027-2619-BC89-55EA906D8D61}"/>
          </ac:grpSpMkLst>
        </pc:grpChg>
        <pc:grpChg chg="mod">
          <ac:chgData name="Tanya Conner-Green" userId="e5a553c7-9f74-4977-aa13-7765d63dcb6f" providerId="ADAL" clId="{CC501747-BBAE-C94D-BD5E-C653F9CD5959}" dt="2022-08-08T21:00:22.598" v="1829"/>
          <ac:grpSpMkLst>
            <pc:docMk/>
            <pc:sldMk cId="848939818" sldId="2147375537"/>
            <ac:grpSpMk id="113" creationId="{B4ECDE63-8593-9BAB-3678-0CA8E7C6F989}"/>
          </ac:grpSpMkLst>
        </pc:grpChg>
        <pc:grpChg chg="mod">
          <ac:chgData name="Tanya Conner-Green" userId="e5a553c7-9f74-4977-aa13-7765d63dcb6f" providerId="ADAL" clId="{CC501747-BBAE-C94D-BD5E-C653F9CD5959}" dt="2022-08-08T21:00:22.598" v="1829"/>
          <ac:grpSpMkLst>
            <pc:docMk/>
            <pc:sldMk cId="848939818" sldId="2147375537"/>
            <ac:grpSpMk id="114" creationId="{52795431-5136-083E-0337-565F43EED407}"/>
          </ac:grpSpMkLst>
        </pc:grpChg>
        <pc:grpChg chg="add mod">
          <ac:chgData name="Tanya Conner-Green" userId="e5a553c7-9f74-4977-aa13-7765d63dcb6f" providerId="ADAL" clId="{CC501747-BBAE-C94D-BD5E-C653F9CD5959}" dt="2022-08-08T21:06:21.688" v="1892" actId="164"/>
          <ac:grpSpMkLst>
            <pc:docMk/>
            <pc:sldMk cId="848939818" sldId="2147375537"/>
            <ac:grpSpMk id="129" creationId="{916FA9DF-B438-CE80-F889-FB9A312A952E}"/>
          </ac:grpSpMkLst>
        </pc:grpChg>
        <pc:grpChg chg="mod">
          <ac:chgData name="Tanya Conner-Green" userId="e5a553c7-9f74-4977-aa13-7765d63dcb6f" providerId="ADAL" clId="{CC501747-BBAE-C94D-BD5E-C653F9CD5959}" dt="2022-08-08T21:05:39.809" v="1889" actId="408"/>
          <ac:grpSpMkLst>
            <pc:docMk/>
            <pc:sldMk cId="848939818" sldId="2147375537"/>
            <ac:grpSpMk id="131" creationId="{F1898A30-4A9D-D0E2-4954-85FFBDA902D8}"/>
          </ac:grpSpMkLst>
        </pc:grpChg>
        <pc:grpChg chg="mod">
          <ac:chgData name="Tanya Conner-Green" userId="e5a553c7-9f74-4977-aa13-7765d63dcb6f" providerId="ADAL" clId="{CC501747-BBAE-C94D-BD5E-C653F9CD5959}" dt="2022-08-08T21:05:39.809" v="1889" actId="408"/>
          <ac:grpSpMkLst>
            <pc:docMk/>
            <pc:sldMk cId="848939818" sldId="2147375537"/>
            <ac:grpSpMk id="132" creationId="{C0B8E4CE-F237-7CD2-BFC0-3FFDFBF9470D}"/>
          </ac:grpSpMkLst>
        </pc:grpChg>
        <pc:grpChg chg="mod">
          <ac:chgData name="Tanya Conner-Green" userId="e5a553c7-9f74-4977-aa13-7765d63dcb6f" providerId="ADAL" clId="{CC501747-BBAE-C94D-BD5E-C653F9CD5959}" dt="2022-08-08T21:05:39.809" v="1889" actId="408"/>
          <ac:grpSpMkLst>
            <pc:docMk/>
            <pc:sldMk cId="848939818" sldId="2147375537"/>
            <ac:grpSpMk id="133" creationId="{8173DAC1-160E-AE1C-4284-5AE069860585}"/>
          </ac:grpSpMkLst>
        </pc:grpChg>
        <pc:grpChg chg="mod">
          <ac:chgData name="Tanya Conner-Green" userId="e5a553c7-9f74-4977-aa13-7765d63dcb6f" providerId="ADAL" clId="{CC501747-BBAE-C94D-BD5E-C653F9CD5959}" dt="2022-08-08T21:05:39.809" v="1889" actId="408"/>
          <ac:grpSpMkLst>
            <pc:docMk/>
            <pc:sldMk cId="848939818" sldId="2147375537"/>
            <ac:grpSpMk id="135" creationId="{2AC7E87E-34F4-484F-5C2C-3FBAEFA503E1}"/>
          </ac:grpSpMkLst>
        </pc:grpChg>
        <pc:grpChg chg="mod">
          <ac:chgData name="Tanya Conner-Green" userId="e5a553c7-9f74-4977-aa13-7765d63dcb6f" providerId="ADAL" clId="{CC501747-BBAE-C94D-BD5E-C653F9CD5959}" dt="2022-08-08T21:05:39.809" v="1889" actId="408"/>
          <ac:grpSpMkLst>
            <pc:docMk/>
            <pc:sldMk cId="848939818" sldId="2147375537"/>
            <ac:grpSpMk id="136" creationId="{F3AA9C5C-A7DD-9E78-4AD3-F976351B321D}"/>
          </ac:grpSpMkLst>
        </pc:grpChg>
        <pc:grpChg chg="mod">
          <ac:chgData name="Tanya Conner-Green" userId="e5a553c7-9f74-4977-aa13-7765d63dcb6f" providerId="ADAL" clId="{CC501747-BBAE-C94D-BD5E-C653F9CD5959}" dt="2022-08-08T21:05:39.809" v="1889" actId="408"/>
          <ac:grpSpMkLst>
            <pc:docMk/>
            <pc:sldMk cId="848939818" sldId="2147375537"/>
            <ac:grpSpMk id="137" creationId="{9225A3DD-0385-87FC-9F96-F7817CB82D73}"/>
          </ac:grpSpMkLst>
        </pc:grpChg>
        <pc:grpChg chg="mod">
          <ac:chgData name="Tanya Conner-Green" userId="e5a553c7-9f74-4977-aa13-7765d63dcb6f" providerId="ADAL" clId="{CC501747-BBAE-C94D-BD5E-C653F9CD5959}" dt="2022-08-08T21:05:39.809" v="1889" actId="408"/>
          <ac:grpSpMkLst>
            <pc:docMk/>
            <pc:sldMk cId="848939818" sldId="2147375537"/>
            <ac:grpSpMk id="138" creationId="{F1066C6B-6520-2FF0-2D5F-638FE1385F7A}"/>
          </ac:grpSpMkLst>
        </pc:grpChg>
        <pc:grpChg chg="mod">
          <ac:chgData name="Tanya Conner-Green" userId="e5a553c7-9f74-4977-aa13-7765d63dcb6f" providerId="ADAL" clId="{CC501747-BBAE-C94D-BD5E-C653F9CD5959}" dt="2022-08-08T21:05:39.809" v="1889" actId="408"/>
          <ac:grpSpMkLst>
            <pc:docMk/>
            <pc:sldMk cId="848939818" sldId="2147375537"/>
            <ac:grpSpMk id="153" creationId="{A34E0936-2A01-546A-AE40-45BB92F494C5}"/>
          </ac:grpSpMkLst>
        </pc:grpChg>
        <pc:grpChg chg="mod">
          <ac:chgData name="Tanya Conner-Green" userId="e5a553c7-9f74-4977-aa13-7765d63dcb6f" providerId="ADAL" clId="{CC501747-BBAE-C94D-BD5E-C653F9CD5959}" dt="2022-08-08T21:05:39.809" v="1889" actId="408"/>
          <ac:grpSpMkLst>
            <pc:docMk/>
            <pc:sldMk cId="848939818" sldId="2147375537"/>
            <ac:grpSpMk id="154" creationId="{BA580C86-512C-1F76-C418-9DAD61838F9C}"/>
          </ac:grpSpMkLst>
        </pc:grpChg>
        <pc:grpChg chg="mod">
          <ac:chgData name="Tanya Conner-Green" userId="e5a553c7-9f74-4977-aa13-7765d63dcb6f" providerId="ADAL" clId="{CC501747-BBAE-C94D-BD5E-C653F9CD5959}" dt="2022-08-08T21:05:39.809" v="1889" actId="408"/>
          <ac:grpSpMkLst>
            <pc:docMk/>
            <pc:sldMk cId="848939818" sldId="2147375537"/>
            <ac:grpSpMk id="155" creationId="{E7BD05AE-2919-0D70-D488-F1FED157C522}"/>
          </ac:grpSpMkLst>
        </pc:grpChg>
        <pc:grpChg chg="mod">
          <ac:chgData name="Tanya Conner-Green" userId="e5a553c7-9f74-4977-aa13-7765d63dcb6f" providerId="ADAL" clId="{CC501747-BBAE-C94D-BD5E-C653F9CD5959}" dt="2022-08-08T21:05:39.809" v="1889" actId="408"/>
          <ac:grpSpMkLst>
            <pc:docMk/>
            <pc:sldMk cId="848939818" sldId="2147375537"/>
            <ac:grpSpMk id="156" creationId="{936CB93E-A6A7-6F99-E041-87004F24A975}"/>
          </ac:grpSpMkLst>
        </pc:grpChg>
        <pc:grpChg chg="add mod">
          <ac:chgData name="Tanya Conner-Green" userId="e5a553c7-9f74-4977-aa13-7765d63dcb6f" providerId="ADAL" clId="{CC501747-BBAE-C94D-BD5E-C653F9CD5959}" dt="2022-08-08T21:06:21.688" v="1892" actId="164"/>
          <ac:grpSpMkLst>
            <pc:docMk/>
            <pc:sldMk cId="848939818" sldId="2147375537"/>
            <ac:grpSpMk id="213" creationId="{3B8B113F-413C-BE13-EC3B-497E3C09C2D7}"/>
          </ac:grpSpMkLst>
        </pc:grpChg>
        <pc:grpChg chg="mod">
          <ac:chgData name="Tanya Conner-Green" userId="e5a553c7-9f74-4977-aa13-7765d63dcb6f" providerId="ADAL" clId="{CC501747-BBAE-C94D-BD5E-C653F9CD5959}" dt="2022-08-08T21:05:39.809" v="1889" actId="408"/>
          <ac:grpSpMkLst>
            <pc:docMk/>
            <pc:sldMk cId="848939818" sldId="2147375537"/>
            <ac:grpSpMk id="217" creationId="{9F82C537-12A2-D010-ED70-DF1298CEC46E}"/>
          </ac:grpSpMkLst>
        </pc:grpChg>
        <pc:grpChg chg="mod">
          <ac:chgData name="Tanya Conner-Green" userId="e5a553c7-9f74-4977-aa13-7765d63dcb6f" providerId="ADAL" clId="{CC501747-BBAE-C94D-BD5E-C653F9CD5959}" dt="2022-08-08T21:05:39.809" v="1889" actId="408"/>
          <ac:grpSpMkLst>
            <pc:docMk/>
            <pc:sldMk cId="848939818" sldId="2147375537"/>
            <ac:grpSpMk id="219" creationId="{8C8144AD-A1BF-A3D3-096A-B2A00ED24B31}"/>
          </ac:grpSpMkLst>
        </pc:grpChg>
        <pc:grpChg chg="mod">
          <ac:chgData name="Tanya Conner-Green" userId="e5a553c7-9f74-4977-aa13-7765d63dcb6f" providerId="ADAL" clId="{CC501747-BBAE-C94D-BD5E-C653F9CD5959}" dt="2022-08-08T21:05:39.809" v="1889" actId="408"/>
          <ac:grpSpMkLst>
            <pc:docMk/>
            <pc:sldMk cId="848939818" sldId="2147375537"/>
            <ac:grpSpMk id="220" creationId="{577755C3-A838-8E2A-5F93-0DC9140CDF59}"/>
          </ac:grpSpMkLst>
        </pc:grpChg>
        <pc:grpChg chg="mod">
          <ac:chgData name="Tanya Conner-Green" userId="e5a553c7-9f74-4977-aa13-7765d63dcb6f" providerId="ADAL" clId="{CC501747-BBAE-C94D-BD5E-C653F9CD5959}" dt="2022-08-08T21:05:39.809" v="1889" actId="408"/>
          <ac:grpSpMkLst>
            <pc:docMk/>
            <pc:sldMk cId="848939818" sldId="2147375537"/>
            <ac:grpSpMk id="223" creationId="{8791707E-DC77-1608-B41F-0F5FE739DF25}"/>
          </ac:grpSpMkLst>
        </pc:grpChg>
        <pc:grpChg chg="mod">
          <ac:chgData name="Tanya Conner-Green" userId="e5a553c7-9f74-4977-aa13-7765d63dcb6f" providerId="ADAL" clId="{CC501747-BBAE-C94D-BD5E-C653F9CD5959}" dt="2022-08-08T21:05:39.809" v="1889" actId="408"/>
          <ac:grpSpMkLst>
            <pc:docMk/>
            <pc:sldMk cId="848939818" sldId="2147375537"/>
            <ac:grpSpMk id="224" creationId="{FBC69391-69BE-61A2-6C34-9A800F7CBA7B}"/>
          </ac:grpSpMkLst>
        </pc:grpChg>
        <pc:grpChg chg="mod">
          <ac:chgData name="Tanya Conner-Green" userId="e5a553c7-9f74-4977-aa13-7765d63dcb6f" providerId="ADAL" clId="{CC501747-BBAE-C94D-BD5E-C653F9CD5959}" dt="2022-08-08T21:05:39.809" v="1889" actId="408"/>
          <ac:grpSpMkLst>
            <pc:docMk/>
            <pc:sldMk cId="848939818" sldId="2147375537"/>
            <ac:grpSpMk id="225" creationId="{BCA0CE6A-6655-8136-C4BB-C108EF310690}"/>
          </ac:grpSpMkLst>
        </pc:grpChg>
        <pc:grpChg chg="mod">
          <ac:chgData name="Tanya Conner-Green" userId="e5a553c7-9f74-4977-aa13-7765d63dcb6f" providerId="ADAL" clId="{CC501747-BBAE-C94D-BD5E-C653F9CD5959}" dt="2022-08-08T21:05:39.809" v="1889" actId="408"/>
          <ac:grpSpMkLst>
            <pc:docMk/>
            <pc:sldMk cId="848939818" sldId="2147375537"/>
            <ac:grpSpMk id="226" creationId="{F157A7A5-CCF9-6C40-AA18-CEA53DF1FFD9}"/>
          </ac:grpSpMkLst>
        </pc:grpChg>
        <pc:grpChg chg="mod">
          <ac:chgData name="Tanya Conner-Green" userId="e5a553c7-9f74-4977-aa13-7765d63dcb6f" providerId="ADAL" clId="{CC501747-BBAE-C94D-BD5E-C653F9CD5959}" dt="2022-08-08T21:05:39.809" v="1889" actId="408"/>
          <ac:grpSpMkLst>
            <pc:docMk/>
            <pc:sldMk cId="848939818" sldId="2147375537"/>
            <ac:grpSpMk id="248" creationId="{AA34B0A8-CB9F-6E17-A959-B7A091AC792A}"/>
          </ac:grpSpMkLst>
        </pc:grpChg>
        <pc:grpChg chg="mod">
          <ac:chgData name="Tanya Conner-Green" userId="e5a553c7-9f74-4977-aa13-7765d63dcb6f" providerId="ADAL" clId="{CC501747-BBAE-C94D-BD5E-C653F9CD5959}" dt="2022-08-08T21:05:39.809" v="1889" actId="408"/>
          <ac:grpSpMkLst>
            <pc:docMk/>
            <pc:sldMk cId="848939818" sldId="2147375537"/>
            <ac:grpSpMk id="249" creationId="{4D289243-5A01-C5D6-3181-10DD1C358EB6}"/>
          </ac:grpSpMkLst>
        </pc:grpChg>
        <pc:grpChg chg="mod">
          <ac:chgData name="Tanya Conner-Green" userId="e5a553c7-9f74-4977-aa13-7765d63dcb6f" providerId="ADAL" clId="{CC501747-BBAE-C94D-BD5E-C653F9CD5959}" dt="2022-08-08T21:05:39.809" v="1889" actId="408"/>
          <ac:grpSpMkLst>
            <pc:docMk/>
            <pc:sldMk cId="848939818" sldId="2147375537"/>
            <ac:grpSpMk id="250" creationId="{3819F5E1-7963-9BE0-B4B1-024B6599F28E}"/>
          </ac:grpSpMkLst>
        </pc:grpChg>
        <pc:grpChg chg="mod">
          <ac:chgData name="Tanya Conner-Green" userId="e5a553c7-9f74-4977-aa13-7765d63dcb6f" providerId="ADAL" clId="{CC501747-BBAE-C94D-BD5E-C653F9CD5959}" dt="2022-08-08T21:05:39.809" v="1889" actId="408"/>
          <ac:grpSpMkLst>
            <pc:docMk/>
            <pc:sldMk cId="848939818" sldId="2147375537"/>
            <ac:grpSpMk id="251" creationId="{E3604F02-0E3B-E63C-6338-8DE6851336F4}"/>
          </ac:grpSpMkLst>
        </pc:grpChg>
        <pc:grpChg chg="add mod">
          <ac:chgData name="Tanya Conner-Green" userId="e5a553c7-9f74-4977-aa13-7765d63dcb6f" providerId="ADAL" clId="{CC501747-BBAE-C94D-BD5E-C653F9CD5959}" dt="2022-08-08T21:06:21.688" v="1892" actId="164"/>
          <ac:grpSpMkLst>
            <pc:docMk/>
            <pc:sldMk cId="848939818" sldId="2147375537"/>
            <ac:grpSpMk id="264" creationId="{D714FE10-79C0-3305-7DE1-8D8AB538914C}"/>
          </ac:grpSpMkLst>
        </pc:grpChg>
        <pc:grpChg chg="del mod">
          <ac:chgData name="Tanya Conner-Green" userId="e5a553c7-9f74-4977-aa13-7765d63dcb6f" providerId="ADAL" clId="{CC501747-BBAE-C94D-BD5E-C653F9CD5959}" dt="2022-08-08T21:11:37.396" v="1952" actId="478"/>
          <ac:grpSpMkLst>
            <pc:docMk/>
            <pc:sldMk cId="848939818" sldId="2147375537"/>
            <ac:grpSpMk id="266" creationId="{8694E9BF-6146-3A43-B7F5-06FF89FFAB36}"/>
          </ac:grpSpMkLst>
        </pc:grpChg>
        <pc:grpChg chg="del mod">
          <ac:chgData name="Tanya Conner-Green" userId="e5a553c7-9f74-4977-aa13-7765d63dcb6f" providerId="ADAL" clId="{CC501747-BBAE-C94D-BD5E-C653F9CD5959}" dt="2022-08-08T21:09:09.367" v="1913" actId="478"/>
          <ac:grpSpMkLst>
            <pc:docMk/>
            <pc:sldMk cId="848939818" sldId="2147375537"/>
            <ac:grpSpMk id="267" creationId="{5132B7DF-BFBE-7E8A-1B6C-EEDB9C554B89}"/>
          </ac:grpSpMkLst>
        </pc:grpChg>
        <pc:grpChg chg="mod">
          <ac:chgData name="Tanya Conner-Green" userId="e5a553c7-9f74-4977-aa13-7765d63dcb6f" providerId="ADAL" clId="{CC501747-BBAE-C94D-BD5E-C653F9CD5959}" dt="2022-08-08T21:05:20.594" v="1886"/>
          <ac:grpSpMkLst>
            <pc:docMk/>
            <pc:sldMk cId="848939818" sldId="2147375537"/>
            <ac:grpSpMk id="268" creationId="{D8E37ADB-3D45-FE26-61DA-265B293E4D88}"/>
          </ac:grpSpMkLst>
        </pc:grpChg>
        <pc:grpChg chg="mod">
          <ac:chgData name="Tanya Conner-Green" userId="e5a553c7-9f74-4977-aa13-7765d63dcb6f" providerId="ADAL" clId="{CC501747-BBAE-C94D-BD5E-C653F9CD5959}" dt="2022-08-08T21:05:20.594" v="1886"/>
          <ac:grpSpMkLst>
            <pc:docMk/>
            <pc:sldMk cId="848939818" sldId="2147375537"/>
            <ac:grpSpMk id="270" creationId="{D078123F-84E8-2FC5-7600-F13FD49BEF00}"/>
          </ac:grpSpMkLst>
        </pc:grpChg>
        <pc:grpChg chg="mod">
          <ac:chgData name="Tanya Conner-Green" userId="e5a553c7-9f74-4977-aa13-7765d63dcb6f" providerId="ADAL" clId="{CC501747-BBAE-C94D-BD5E-C653F9CD5959}" dt="2022-08-08T21:05:20.594" v="1886"/>
          <ac:grpSpMkLst>
            <pc:docMk/>
            <pc:sldMk cId="848939818" sldId="2147375537"/>
            <ac:grpSpMk id="271" creationId="{DB38A2A7-59AA-CA14-D046-C7806621AC3F}"/>
          </ac:grpSpMkLst>
        </pc:grpChg>
        <pc:grpChg chg="mod">
          <ac:chgData name="Tanya Conner-Green" userId="e5a553c7-9f74-4977-aa13-7765d63dcb6f" providerId="ADAL" clId="{CC501747-BBAE-C94D-BD5E-C653F9CD5959}" dt="2022-08-08T21:05:20.594" v="1886"/>
          <ac:grpSpMkLst>
            <pc:docMk/>
            <pc:sldMk cId="848939818" sldId="2147375537"/>
            <ac:grpSpMk id="272" creationId="{48F9EC12-1F35-50DC-7A6A-CF3CE969EEE0}"/>
          </ac:grpSpMkLst>
        </pc:grpChg>
        <pc:grpChg chg="mod">
          <ac:chgData name="Tanya Conner-Green" userId="e5a553c7-9f74-4977-aa13-7765d63dcb6f" providerId="ADAL" clId="{CC501747-BBAE-C94D-BD5E-C653F9CD5959}" dt="2022-08-08T21:05:20.594" v="1886"/>
          <ac:grpSpMkLst>
            <pc:docMk/>
            <pc:sldMk cId="848939818" sldId="2147375537"/>
            <ac:grpSpMk id="273" creationId="{36197208-91E4-E198-F3AF-DD17F4DA6720}"/>
          </ac:grpSpMkLst>
        </pc:grpChg>
        <pc:grpChg chg="del mod">
          <ac:chgData name="Tanya Conner-Green" userId="e5a553c7-9f74-4977-aa13-7765d63dcb6f" providerId="ADAL" clId="{CC501747-BBAE-C94D-BD5E-C653F9CD5959}" dt="2022-08-08T21:11:35.083" v="1951" actId="478"/>
          <ac:grpSpMkLst>
            <pc:docMk/>
            <pc:sldMk cId="848939818" sldId="2147375537"/>
            <ac:grpSpMk id="287" creationId="{D72680F0-E914-C152-9BB4-2159203A5658}"/>
          </ac:grpSpMkLst>
        </pc:grpChg>
        <pc:grpChg chg="del mod">
          <ac:chgData name="Tanya Conner-Green" userId="e5a553c7-9f74-4977-aa13-7765d63dcb6f" providerId="ADAL" clId="{CC501747-BBAE-C94D-BD5E-C653F9CD5959}" dt="2022-08-08T21:09:09.367" v="1913" actId="478"/>
          <ac:grpSpMkLst>
            <pc:docMk/>
            <pc:sldMk cId="848939818" sldId="2147375537"/>
            <ac:grpSpMk id="288" creationId="{D623D8D2-8B97-A4D9-3AFE-4D759CEA1877}"/>
          </ac:grpSpMkLst>
        </pc:grpChg>
        <pc:grpChg chg="del mod">
          <ac:chgData name="Tanya Conner-Green" userId="e5a553c7-9f74-4977-aa13-7765d63dcb6f" providerId="ADAL" clId="{CC501747-BBAE-C94D-BD5E-C653F9CD5959}" dt="2022-08-08T21:09:09.367" v="1913" actId="478"/>
          <ac:grpSpMkLst>
            <pc:docMk/>
            <pc:sldMk cId="848939818" sldId="2147375537"/>
            <ac:grpSpMk id="289" creationId="{BF327DED-69E3-05AF-0381-A486EB15127B}"/>
          </ac:grpSpMkLst>
        </pc:grpChg>
        <pc:grpChg chg="del mod">
          <ac:chgData name="Tanya Conner-Green" userId="e5a553c7-9f74-4977-aa13-7765d63dcb6f" providerId="ADAL" clId="{CC501747-BBAE-C94D-BD5E-C653F9CD5959}" dt="2022-08-08T21:09:09.367" v="1913" actId="478"/>
          <ac:grpSpMkLst>
            <pc:docMk/>
            <pc:sldMk cId="848939818" sldId="2147375537"/>
            <ac:grpSpMk id="290" creationId="{FFFB67E1-527D-F7D8-5634-EC6F5304DA75}"/>
          </ac:grpSpMkLst>
        </pc:grpChg>
        <pc:picChg chg="del mod">
          <ac:chgData name="Tanya Conner-Green" userId="e5a553c7-9f74-4977-aa13-7765d63dcb6f" providerId="ADAL" clId="{CC501747-BBAE-C94D-BD5E-C653F9CD5959}" dt="2022-08-08T21:02:59.424" v="1858" actId="478"/>
          <ac:picMkLst>
            <pc:docMk/>
            <pc:sldMk cId="848939818" sldId="2147375537"/>
            <ac:picMk id="32" creationId="{57D9E04D-F714-7529-E988-21BC51D26BE2}"/>
          </ac:picMkLst>
        </pc:picChg>
        <pc:cxnChg chg="mod">
          <ac:chgData name="Tanya Conner-Green" userId="e5a553c7-9f74-4977-aa13-7765d63dcb6f" providerId="ADAL" clId="{CC501747-BBAE-C94D-BD5E-C653F9CD5959}" dt="2022-08-15T17:25:17.513" v="3245" actId="1037"/>
          <ac:cxnSpMkLst>
            <pc:docMk/>
            <pc:sldMk cId="848939818" sldId="2147375537"/>
            <ac:cxnSpMk id="206" creationId="{C3E156E6-9B68-56C4-F8FE-BBB9C3D27E34}"/>
          </ac:cxnSpMkLst>
        </pc:cxnChg>
        <pc:cxnChg chg="mod">
          <ac:chgData name="Tanya Conner-Green" userId="e5a553c7-9f74-4977-aa13-7765d63dcb6f" providerId="ADAL" clId="{CC501747-BBAE-C94D-BD5E-C653F9CD5959}" dt="2022-08-08T21:14:45.623" v="1977" actId="164"/>
          <ac:cxnSpMkLst>
            <pc:docMk/>
            <pc:sldMk cId="848939818" sldId="2147375537"/>
            <ac:cxnSpMk id="211" creationId="{F7076B98-6DB3-21E1-8DFD-73FB4A10FBAB}"/>
          </ac:cxnSpMkLst>
        </pc:cxnChg>
        <pc:cxnChg chg="mod">
          <ac:chgData name="Tanya Conner-Green" userId="e5a553c7-9f74-4977-aa13-7765d63dcb6f" providerId="ADAL" clId="{CC501747-BBAE-C94D-BD5E-C653F9CD5959}" dt="2022-08-08T21:07:41.621" v="1902" actId="164"/>
          <ac:cxnSpMkLst>
            <pc:docMk/>
            <pc:sldMk cId="848939818" sldId="2147375537"/>
            <ac:cxnSpMk id="215" creationId="{4A479E0E-CC9C-0045-06C6-681B8BFFA228}"/>
          </ac:cxnSpMkLst>
        </pc:cxnChg>
        <pc:cxnChg chg="mod">
          <ac:chgData name="Tanya Conner-Green" userId="e5a553c7-9f74-4977-aa13-7765d63dcb6f" providerId="ADAL" clId="{CC501747-BBAE-C94D-BD5E-C653F9CD5959}" dt="2022-08-15T17:25:10.571" v="3243" actId="1035"/>
          <ac:cxnSpMkLst>
            <pc:docMk/>
            <pc:sldMk cId="848939818" sldId="2147375537"/>
            <ac:cxnSpMk id="218" creationId="{1F8B682B-001C-F4C0-F5BA-8EAFBAF79684}"/>
          </ac:cxnSpMkLst>
        </pc:cxnChg>
        <pc:cxnChg chg="mod">
          <ac:chgData name="Tanya Conner-Green" userId="e5a553c7-9f74-4977-aa13-7765d63dcb6f" providerId="ADAL" clId="{CC501747-BBAE-C94D-BD5E-C653F9CD5959}" dt="2022-08-08T21:07:45.172" v="1903" actId="164"/>
          <ac:cxnSpMkLst>
            <pc:docMk/>
            <pc:sldMk cId="848939818" sldId="2147375537"/>
            <ac:cxnSpMk id="221" creationId="{C18F94AA-9EDB-39AF-08BA-354706A35898}"/>
          </ac:cxnSpMkLst>
        </pc:cxnChg>
        <pc:cxnChg chg="mod">
          <ac:chgData name="Tanya Conner-Green" userId="e5a553c7-9f74-4977-aa13-7765d63dcb6f" providerId="ADAL" clId="{CC501747-BBAE-C94D-BD5E-C653F9CD5959}" dt="2022-08-08T21:14:45.623" v="1977" actId="164"/>
          <ac:cxnSpMkLst>
            <pc:docMk/>
            <pc:sldMk cId="848939818" sldId="2147375537"/>
            <ac:cxnSpMk id="230" creationId="{BF4EDD15-86C0-5D5B-7E72-19A1142CE99F}"/>
          </ac:cxnSpMkLst>
        </pc:cxnChg>
        <pc:cxnChg chg="mod">
          <ac:chgData name="Tanya Conner-Green" userId="e5a553c7-9f74-4977-aa13-7765d63dcb6f" providerId="ADAL" clId="{CC501747-BBAE-C94D-BD5E-C653F9CD5959}" dt="2022-08-08T22:45:43.488" v="2875" actId="14100"/>
          <ac:cxnSpMkLst>
            <pc:docMk/>
            <pc:sldMk cId="848939818" sldId="2147375537"/>
            <ac:cxnSpMk id="235" creationId="{7AAB854D-A5DC-3036-C74C-55CA5DD715B4}"/>
          </ac:cxnSpMkLst>
        </pc:cxnChg>
        <pc:cxnChg chg="mod">
          <ac:chgData name="Tanya Conner-Green" userId="e5a553c7-9f74-4977-aa13-7765d63dcb6f" providerId="ADAL" clId="{CC501747-BBAE-C94D-BD5E-C653F9CD5959}" dt="2022-08-15T17:25:14.093" v="3244" actId="1037"/>
          <ac:cxnSpMkLst>
            <pc:docMk/>
            <pc:sldMk cId="848939818" sldId="2147375537"/>
            <ac:cxnSpMk id="238" creationId="{7E561B15-06C9-F448-0707-6FB87FBE43CD}"/>
          </ac:cxnSpMkLst>
        </pc:cxnChg>
      </pc:sldChg>
      <pc:sldChg chg="addSp delSp modSp add mod modClrScheme addCm delCm modCm chgLayout">
        <pc:chgData name="Tanya Conner-Green" userId="e5a553c7-9f74-4977-aa13-7765d63dcb6f" providerId="ADAL" clId="{CC501747-BBAE-C94D-BD5E-C653F9CD5959}" dt="2022-10-12T14:46:49.849" v="7746"/>
        <pc:sldMkLst>
          <pc:docMk/>
          <pc:sldMk cId="940821176" sldId="2147375538"/>
        </pc:sldMkLst>
        <pc:spChg chg="add mod ord">
          <ac:chgData name="Tanya Conner-Green" userId="e5a553c7-9f74-4977-aa13-7765d63dcb6f" providerId="ADAL" clId="{CC501747-BBAE-C94D-BD5E-C653F9CD5959}" dt="2022-10-06T14:36:06.650" v="6644" actId="20577"/>
          <ac:spMkLst>
            <pc:docMk/>
            <pc:sldMk cId="940821176" sldId="2147375538"/>
            <ac:spMk id="3" creationId="{0EDE1CF9-086A-11D1-7EBE-0D58A617BD0F}"/>
          </ac:spMkLst>
        </pc:spChg>
        <pc:spChg chg="add del mod ord">
          <ac:chgData name="Tanya Conner-Green" userId="e5a553c7-9f74-4977-aa13-7765d63dcb6f" providerId="ADAL" clId="{CC501747-BBAE-C94D-BD5E-C653F9CD5959}" dt="2022-10-06T14:36:09.849" v="6645" actId="478"/>
          <ac:spMkLst>
            <pc:docMk/>
            <pc:sldMk cId="940821176" sldId="2147375538"/>
            <ac:spMk id="4" creationId="{9A79E943-A9C7-9E99-D5E7-53F056174FBD}"/>
          </ac:spMkLst>
        </pc:spChg>
        <pc:spChg chg="add mod">
          <ac:chgData name="Tanya Conner-Green" userId="e5a553c7-9f74-4977-aa13-7765d63dcb6f" providerId="ADAL" clId="{CC501747-BBAE-C94D-BD5E-C653F9CD5959}" dt="2022-10-12T14:44:40.934" v="7743" actId="167"/>
          <ac:spMkLst>
            <pc:docMk/>
            <pc:sldMk cId="940821176" sldId="2147375538"/>
            <ac:spMk id="6" creationId="{8DCB3C12-4D0C-402D-4BCB-FD20CB0A7BC9}"/>
          </ac:spMkLst>
        </pc:spChg>
        <pc:spChg chg="mod topLvl">
          <ac:chgData name="Tanya Conner-Green" userId="e5a553c7-9f74-4977-aa13-7765d63dcb6f" providerId="ADAL" clId="{CC501747-BBAE-C94D-BD5E-C653F9CD5959}" dt="2022-08-08T22:28:44.827" v="2734" actId="165"/>
          <ac:spMkLst>
            <pc:docMk/>
            <pc:sldMk cId="940821176" sldId="2147375538"/>
            <ac:spMk id="12" creationId="{00000000-0000-0000-0000-000000000000}"/>
          </ac:spMkLst>
        </pc:spChg>
        <pc:spChg chg="del mod topLvl">
          <ac:chgData name="Tanya Conner-Green" userId="e5a553c7-9f74-4977-aa13-7765d63dcb6f" providerId="ADAL" clId="{CC501747-BBAE-C94D-BD5E-C653F9CD5959}" dt="2022-08-08T22:16:11.537" v="2588" actId="478"/>
          <ac:spMkLst>
            <pc:docMk/>
            <pc:sldMk cId="940821176" sldId="2147375538"/>
            <ac:spMk id="37" creationId="{87FC2DB1-17DB-D4F0-0515-1CE4F6B165E1}"/>
          </ac:spMkLst>
        </pc:spChg>
        <pc:spChg chg="del mod">
          <ac:chgData name="Tanya Conner-Green" userId="e5a553c7-9f74-4977-aa13-7765d63dcb6f" providerId="ADAL" clId="{CC501747-BBAE-C94D-BD5E-C653F9CD5959}" dt="2022-08-08T21:16:11.011" v="1992" actId="478"/>
          <ac:spMkLst>
            <pc:docMk/>
            <pc:sldMk cId="940821176" sldId="2147375538"/>
            <ac:spMk id="108" creationId="{78C6C543-7383-C8D2-DB4F-570E8A39D935}"/>
          </ac:spMkLst>
        </pc:spChg>
        <pc:spChg chg="del mod">
          <ac:chgData name="Tanya Conner-Green" userId="e5a553c7-9f74-4977-aa13-7765d63dcb6f" providerId="ADAL" clId="{CC501747-BBAE-C94D-BD5E-C653F9CD5959}" dt="2022-08-08T21:15:55.734" v="1988" actId="478"/>
          <ac:spMkLst>
            <pc:docMk/>
            <pc:sldMk cId="940821176" sldId="2147375538"/>
            <ac:spMk id="109" creationId="{289830F8-192B-CC0E-B911-9E9F2160104E}"/>
          </ac:spMkLst>
        </pc:spChg>
        <pc:spChg chg="del mod">
          <ac:chgData name="Tanya Conner-Green" userId="e5a553c7-9f74-4977-aa13-7765d63dcb6f" providerId="ADAL" clId="{CC501747-BBAE-C94D-BD5E-C653F9CD5959}" dt="2022-08-08T21:15:47.881" v="1985" actId="478"/>
          <ac:spMkLst>
            <pc:docMk/>
            <pc:sldMk cId="940821176" sldId="2147375538"/>
            <ac:spMk id="110" creationId="{48387CC6-39E7-321C-C78F-141ED7783A2A}"/>
          </ac:spMkLst>
        </pc:spChg>
        <pc:spChg chg="del mod">
          <ac:chgData name="Tanya Conner-Green" userId="e5a553c7-9f74-4977-aa13-7765d63dcb6f" providerId="ADAL" clId="{CC501747-BBAE-C94D-BD5E-C653F9CD5959}" dt="2022-08-08T21:15:51.211" v="1986" actId="478"/>
          <ac:spMkLst>
            <pc:docMk/>
            <pc:sldMk cId="940821176" sldId="2147375538"/>
            <ac:spMk id="111" creationId="{E9AD434F-6FC7-9EC8-5F41-E08298590D54}"/>
          </ac:spMkLst>
        </pc:spChg>
        <pc:spChg chg="del mod">
          <ac:chgData name="Tanya Conner-Green" userId="e5a553c7-9f74-4977-aa13-7765d63dcb6f" providerId="ADAL" clId="{CC501747-BBAE-C94D-BD5E-C653F9CD5959}" dt="2022-08-08T21:16:03.026" v="1990" actId="478"/>
          <ac:spMkLst>
            <pc:docMk/>
            <pc:sldMk cId="940821176" sldId="2147375538"/>
            <ac:spMk id="114" creationId="{40BEEA8E-614F-3D98-593C-A566CEF84EAE}"/>
          </ac:spMkLst>
        </pc:spChg>
        <pc:spChg chg="del mod">
          <ac:chgData name="Tanya Conner-Green" userId="e5a553c7-9f74-4977-aa13-7765d63dcb6f" providerId="ADAL" clId="{CC501747-BBAE-C94D-BD5E-C653F9CD5959}" dt="2022-08-08T21:16:08.648" v="1991" actId="478"/>
          <ac:spMkLst>
            <pc:docMk/>
            <pc:sldMk cId="940821176" sldId="2147375538"/>
            <ac:spMk id="115" creationId="{EED09308-5558-3834-51AF-D5A7668C2900}"/>
          </ac:spMkLst>
        </pc:spChg>
        <pc:spChg chg="del mod">
          <ac:chgData name="Tanya Conner-Green" userId="e5a553c7-9f74-4977-aa13-7765d63dcb6f" providerId="ADAL" clId="{CC501747-BBAE-C94D-BD5E-C653F9CD5959}" dt="2022-08-08T21:16:00.504" v="1989" actId="478"/>
          <ac:spMkLst>
            <pc:docMk/>
            <pc:sldMk cId="940821176" sldId="2147375538"/>
            <ac:spMk id="116" creationId="{F1EA0392-72C7-4A64-57C7-A2A89E759051}"/>
          </ac:spMkLst>
        </pc:spChg>
        <pc:spChg chg="mod">
          <ac:chgData name="Tanya Conner-Green" userId="e5a553c7-9f74-4977-aa13-7765d63dcb6f" providerId="ADAL" clId="{CC501747-BBAE-C94D-BD5E-C653F9CD5959}" dt="2022-08-08T22:29:59.908" v="2745"/>
          <ac:spMkLst>
            <pc:docMk/>
            <pc:sldMk cId="940821176" sldId="2147375538"/>
            <ac:spMk id="127" creationId="{ED67181C-14E1-25D0-2CDA-CFD0FD86D6BB}"/>
          </ac:spMkLst>
        </pc:spChg>
        <pc:spChg chg="mod">
          <ac:chgData name="Tanya Conner-Green" userId="e5a553c7-9f74-4977-aa13-7765d63dcb6f" providerId="ADAL" clId="{CC501747-BBAE-C94D-BD5E-C653F9CD5959}" dt="2022-08-08T22:29:59.908" v="2745"/>
          <ac:spMkLst>
            <pc:docMk/>
            <pc:sldMk cId="940821176" sldId="2147375538"/>
            <ac:spMk id="131" creationId="{D2AEF5F9-BF7B-DEF1-AB54-A97B0B8EB3D4}"/>
          </ac:spMkLst>
        </pc:spChg>
        <pc:spChg chg="mod">
          <ac:chgData name="Tanya Conner-Green" userId="e5a553c7-9f74-4977-aa13-7765d63dcb6f" providerId="ADAL" clId="{CC501747-BBAE-C94D-BD5E-C653F9CD5959}" dt="2022-08-08T22:29:59.908" v="2745"/>
          <ac:spMkLst>
            <pc:docMk/>
            <pc:sldMk cId="940821176" sldId="2147375538"/>
            <ac:spMk id="136" creationId="{C3B233E0-8557-403B-6D9F-9F0374AE8036}"/>
          </ac:spMkLst>
        </pc:spChg>
        <pc:spChg chg="mod topLvl">
          <ac:chgData name="Tanya Conner-Green" userId="e5a553c7-9f74-4977-aa13-7765d63dcb6f" providerId="ADAL" clId="{CC501747-BBAE-C94D-BD5E-C653F9CD5959}" dt="2022-08-08T22:29:27.166" v="2744" actId="1076"/>
          <ac:spMkLst>
            <pc:docMk/>
            <pc:sldMk cId="940821176" sldId="2147375538"/>
            <ac:spMk id="137" creationId="{54FDCDEB-8FB2-3F19-5E7A-EA5AE32953F2}"/>
          </ac:spMkLst>
        </pc:spChg>
        <pc:spChg chg="mod topLvl">
          <ac:chgData name="Tanya Conner-Green" userId="e5a553c7-9f74-4977-aa13-7765d63dcb6f" providerId="ADAL" clId="{CC501747-BBAE-C94D-BD5E-C653F9CD5959}" dt="2022-08-08T22:29:25.200" v="2743" actId="1076"/>
          <ac:spMkLst>
            <pc:docMk/>
            <pc:sldMk cId="940821176" sldId="2147375538"/>
            <ac:spMk id="138" creationId="{2059B34B-75E7-B9E4-B0D7-8D71FC43CAB4}"/>
          </ac:spMkLst>
        </pc:spChg>
        <pc:spChg chg="mod topLvl">
          <ac:chgData name="Tanya Conner-Green" userId="e5a553c7-9f74-4977-aa13-7765d63dcb6f" providerId="ADAL" clId="{CC501747-BBAE-C94D-BD5E-C653F9CD5959}" dt="2022-08-08T22:29:22.500" v="2742" actId="1076"/>
          <ac:spMkLst>
            <pc:docMk/>
            <pc:sldMk cId="940821176" sldId="2147375538"/>
            <ac:spMk id="139" creationId="{4896DC6C-22E6-3493-8F0E-0A6F27B70C77}"/>
          </ac:spMkLst>
        </pc:spChg>
        <pc:spChg chg="mod">
          <ac:chgData name="Tanya Conner-Green" userId="e5a553c7-9f74-4977-aa13-7765d63dcb6f" providerId="ADAL" clId="{CC501747-BBAE-C94D-BD5E-C653F9CD5959}" dt="2022-08-08T22:29:59.908" v="2745"/>
          <ac:spMkLst>
            <pc:docMk/>
            <pc:sldMk cId="940821176" sldId="2147375538"/>
            <ac:spMk id="140" creationId="{61973175-6644-35B1-F867-917E8CE8A5F8}"/>
          </ac:spMkLst>
        </pc:spChg>
        <pc:spChg chg="mod">
          <ac:chgData name="Tanya Conner-Green" userId="e5a553c7-9f74-4977-aa13-7765d63dcb6f" providerId="ADAL" clId="{CC501747-BBAE-C94D-BD5E-C653F9CD5959}" dt="2022-08-08T22:29:59.908" v="2745"/>
          <ac:spMkLst>
            <pc:docMk/>
            <pc:sldMk cId="940821176" sldId="2147375538"/>
            <ac:spMk id="141" creationId="{8B70CD72-584C-AE29-0ECC-39BAA069CABC}"/>
          </ac:spMkLst>
        </pc:spChg>
        <pc:spChg chg="mod">
          <ac:chgData name="Tanya Conner-Green" userId="e5a553c7-9f74-4977-aa13-7765d63dcb6f" providerId="ADAL" clId="{CC501747-BBAE-C94D-BD5E-C653F9CD5959}" dt="2022-08-08T22:29:59.908" v="2745"/>
          <ac:spMkLst>
            <pc:docMk/>
            <pc:sldMk cId="940821176" sldId="2147375538"/>
            <ac:spMk id="142" creationId="{825DCF9A-AD23-ADCB-C82A-96B683B0686A}"/>
          </ac:spMkLst>
        </pc:spChg>
        <pc:spChg chg="mod">
          <ac:chgData name="Tanya Conner-Green" userId="e5a553c7-9f74-4977-aa13-7765d63dcb6f" providerId="ADAL" clId="{CC501747-BBAE-C94D-BD5E-C653F9CD5959}" dt="2022-08-08T22:29:59.908" v="2745"/>
          <ac:spMkLst>
            <pc:docMk/>
            <pc:sldMk cId="940821176" sldId="2147375538"/>
            <ac:spMk id="143" creationId="{82CB4211-A843-B4D3-C8D4-148798FED731}"/>
          </ac:spMkLst>
        </pc:spChg>
        <pc:spChg chg="mod">
          <ac:chgData name="Tanya Conner-Green" userId="e5a553c7-9f74-4977-aa13-7765d63dcb6f" providerId="ADAL" clId="{CC501747-BBAE-C94D-BD5E-C653F9CD5959}" dt="2022-08-08T22:29:59.908" v="2745"/>
          <ac:spMkLst>
            <pc:docMk/>
            <pc:sldMk cId="940821176" sldId="2147375538"/>
            <ac:spMk id="144" creationId="{7CBFCCE3-6FB4-7DE1-1DB1-224D7DA8064E}"/>
          </ac:spMkLst>
        </pc:spChg>
        <pc:spChg chg="mod">
          <ac:chgData name="Tanya Conner-Green" userId="e5a553c7-9f74-4977-aa13-7765d63dcb6f" providerId="ADAL" clId="{CC501747-BBAE-C94D-BD5E-C653F9CD5959}" dt="2022-08-08T22:29:59.908" v="2745"/>
          <ac:spMkLst>
            <pc:docMk/>
            <pc:sldMk cId="940821176" sldId="2147375538"/>
            <ac:spMk id="145" creationId="{A2FE75B7-483F-D04F-D4B6-57FE27A9E5F8}"/>
          </ac:spMkLst>
        </pc:spChg>
        <pc:spChg chg="mod">
          <ac:chgData name="Tanya Conner-Green" userId="e5a553c7-9f74-4977-aa13-7765d63dcb6f" providerId="ADAL" clId="{CC501747-BBAE-C94D-BD5E-C653F9CD5959}" dt="2022-08-08T22:29:59.908" v="2745"/>
          <ac:spMkLst>
            <pc:docMk/>
            <pc:sldMk cId="940821176" sldId="2147375538"/>
            <ac:spMk id="146" creationId="{3286CD97-F371-572C-A569-430FEA747580}"/>
          </ac:spMkLst>
        </pc:spChg>
        <pc:spChg chg="mod">
          <ac:chgData name="Tanya Conner-Green" userId="e5a553c7-9f74-4977-aa13-7765d63dcb6f" providerId="ADAL" clId="{CC501747-BBAE-C94D-BD5E-C653F9CD5959}" dt="2022-08-08T22:29:59.908" v="2745"/>
          <ac:spMkLst>
            <pc:docMk/>
            <pc:sldMk cId="940821176" sldId="2147375538"/>
            <ac:spMk id="147" creationId="{12ED3F11-3521-5884-9F2F-B266EAE1629E}"/>
          </ac:spMkLst>
        </pc:spChg>
        <pc:spChg chg="mod">
          <ac:chgData name="Tanya Conner-Green" userId="e5a553c7-9f74-4977-aa13-7765d63dcb6f" providerId="ADAL" clId="{CC501747-BBAE-C94D-BD5E-C653F9CD5959}" dt="2022-08-08T22:29:59.908" v="2745"/>
          <ac:spMkLst>
            <pc:docMk/>
            <pc:sldMk cId="940821176" sldId="2147375538"/>
            <ac:spMk id="148" creationId="{32D851B0-10C0-36ED-FB45-F51E3BBC6561}"/>
          </ac:spMkLst>
        </pc:spChg>
        <pc:spChg chg="mod">
          <ac:chgData name="Tanya Conner-Green" userId="e5a553c7-9f74-4977-aa13-7765d63dcb6f" providerId="ADAL" clId="{CC501747-BBAE-C94D-BD5E-C653F9CD5959}" dt="2022-08-08T22:29:59.908" v="2745"/>
          <ac:spMkLst>
            <pc:docMk/>
            <pc:sldMk cId="940821176" sldId="2147375538"/>
            <ac:spMk id="149" creationId="{0C8F8F29-6F2F-5E7F-2FBF-D3E4FD652301}"/>
          </ac:spMkLst>
        </pc:spChg>
        <pc:spChg chg="mod">
          <ac:chgData name="Tanya Conner-Green" userId="e5a553c7-9f74-4977-aa13-7765d63dcb6f" providerId="ADAL" clId="{CC501747-BBAE-C94D-BD5E-C653F9CD5959}" dt="2022-08-08T22:29:59.908" v="2745"/>
          <ac:spMkLst>
            <pc:docMk/>
            <pc:sldMk cId="940821176" sldId="2147375538"/>
            <ac:spMk id="150" creationId="{CEB50B84-51D6-150E-60CD-A5CE0D44BFF9}"/>
          </ac:spMkLst>
        </pc:spChg>
        <pc:spChg chg="mod">
          <ac:chgData name="Tanya Conner-Green" userId="e5a553c7-9f74-4977-aa13-7765d63dcb6f" providerId="ADAL" clId="{CC501747-BBAE-C94D-BD5E-C653F9CD5959}" dt="2022-08-08T22:29:59.908" v="2745"/>
          <ac:spMkLst>
            <pc:docMk/>
            <pc:sldMk cId="940821176" sldId="2147375538"/>
            <ac:spMk id="151" creationId="{EFAD22D4-4AA4-B6E0-E8DF-A4F8CE68CA27}"/>
          </ac:spMkLst>
        </pc:spChg>
        <pc:spChg chg="mod">
          <ac:chgData name="Tanya Conner-Green" userId="e5a553c7-9f74-4977-aa13-7765d63dcb6f" providerId="ADAL" clId="{CC501747-BBAE-C94D-BD5E-C653F9CD5959}" dt="2022-08-08T22:29:59.908" v="2745"/>
          <ac:spMkLst>
            <pc:docMk/>
            <pc:sldMk cId="940821176" sldId="2147375538"/>
            <ac:spMk id="156" creationId="{AB6FD114-0FA6-09E5-3561-5F3767A06CBA}"/>
          </ac:spMkLst>
        </pc:spChg>
        <pc:spChg chg="mod">
          <ac:chgData name="Tanya Conner-Green" userId="e5a553c7-9f74-4977-aa13-7765d63dcb6f" providerId="ADAL" clId="{CC501747-BBAE-C94D-BD5E-C653F9CD5959}" dt="2022-08-08T22:29:59.908" v="2745"/>
          <ac:spMkLst>
            <pc:docMk/>
            <pc:sldMk cId="940821176" sldId="2147375538"/>
            <ac:spMk id="157" creationId="{B11CE2CD-34A2-E8F4-5A91-8E84E3EF06F0}"/>
          </ac:spMkLst>
        </pc:spChg>
        <pc:spChg chg="mod">
          <ac:chgData name="Tanya Conner-Green" userId="e5a553c7-9f74-4977-aa13-7765d63dcb6f" providerId="ADAL" clId="{CC501747-BBAE-C94D-BD5E-C653F9CD5959}" dt="2022-08-08T22:29:59.908" v="2745"/>
          <ac:spMkLst>
            <pc:docMk/>
            <pc:sldMk cId="940821176" sldId="2147375538"/>
            <ac:spMk id="158" creationId="{DFA2CD4B-4E52-41B7-D30A-711CEF6CB601}"/>
          </ac:spMkLst>
        </pc:spChg>
        <pc:spChg chg="mod">
          <ac:chgData name="Tanya Conner-Green" userId="e5a553c7-9f74-4977-aa13-7765d63dcb6f" providerId="ADAL" clId="{CC501747-BBAE-C94D-BD5E-C653F9CD5959}" dt="2022-08-08T22:29:59.908" v="2745"/>
          <ac:spMkLst>
            <pc:docMk/>
            <pc:sldMk cId="940821176" sldId="2147375538"/>
            <ac:spMk id="159" creationId="{BD6BD936-A829-2EA2-1206-77BD28A45AED}"/>
          </ac:spMkLst>
        </pc:spChg>
        <pc:spChg chg="mod">
          <ac:chgData name="Tanya Conner-Green" userId="e5a553c7-9f74-4977-aa13-7765d63dcb6f" providerId="ADAL" clId="{CC501747-BBAE-C94D-BD5E-C653F9CD5959}" dt="2022-08-08T22:29:59.908" v="2745"/>
          <ac:spMkLst>
            <pc:docMk/>
            <pc:sldMk cId="940821176" sldId="2147375538"/>
            <ac:spMk id="160" creationId="{A000B1BA-B575-8EAA-7957-48BDD487C679}"/>
          </ac:spMkLst>
        </pc:spChg>
        <pc:spChg chg="mod">
          <ac:chgData name="Tanya Conner-Green" userId="e5a553c7-9f74-4977-aa13-7765d63dcb6f" providerId="ADAL" clId="{CC501747-BBAE-C94D-BD5E-C653F9CD5959}" dt="2022-08-08T22:29:59.908" v="2745"/>
          <ac:spMkLst>
            <pc:docMk/>
            <pc:sldMk cId="940821176" sldId="2147375538"/>
            <ac:spMk id="161" creationId="{B1D0D97D-A947-0449-B605-DD1073095F62}"/>
          </ac:spMkLst>
        </pc:spChg>
        <pc:spChg chg="mod">
          <ac:chgData name="Tanya Conner-Green" userId="e5a553c7-9f74-4977-aa13-7765d63dcb6f" providerId="ADAL" clId="{CC501747-BBAE-C94D-BD5E-C653F9CD5959}" dt="2022-08-08T22:29:59.908" v="2745"/>
          <ac:spMkLst>
            <pc:docMk/>
            <pc:sldMk cId="940821176" sldId="2147375538"/>
            <ac:spMk id="162" creationId="{9E3009A6-1837-9DCE-1EB5-8BC32326745A}"/>
          </ac:spMkLst>
        </pc:spChg>
        <pc:spChg chg="mod">
          <ac:chgData name="Tanya Conner-Green" userId="e5a553c7-9f74-4977-aa13-7765d63dcb6f" providerId="ADAL" clId="{CC501747-BBAE-C94D-BD5E-C653F9CD5959}" dt="2022-08-08T22:29:59.908" v="2745"/>
          <ac:spMkLst>
            <pc:docMk/>
            <pc:sldMk cId="940821176" sldId="2147375538"/>
            <ac:spMk id="163" creationId="{A47D761E-F226-E602-0181-5C5DC10E5CF7}"/>
          </ac:spMkLst>
        </pc:spChg>
        <pc:spChg chg="mod">
          <ac:chgData name="Tanya Conner-Green" userId="e5a553c7-9f74-4977-aa13-7765d63dcb6f" providerId="ADAL" clId="{CC501747-BBAE-C94D-BD5E-C653F9CD5959}" dt="2022-08-08T22:29:59.908" v="2745"/>
          <ac:spMkLst>
            <pc:docMk/>
            <pc:sldMk cId="940821176" sldId="2147375538"/>
            <ac:spMk id="164" creationId="{AA6EF845-4986-7876-1D56-CC4C523FCA5A}"/>
          </ac:spMkLst>
        </pc:spChg>
        <pc:spChg chg="mod">
          <ac:chgData name="Tanya Conner-Green" userId="e5a553c7-9f74-4977-aa13-7765d63dcb6f" providerId="ADAL" clId="{CC501747-BBAE-C94D-BD5E-C653F9CD5959}" dt="2022-08-08T22:29:59.908" v="2745"/>
          <ac:spMkLst>
            <pc:docMk/>
            <pc:sldMk cId="940821176" sldId="2147375538"/>
            <ac:spMk id="165" creationId="{FFDED9BA-C617-B98B-31EA-AA48E6F66E8D}"/>
          </ac:spMkLst>
        </pc:spChg>
        <pc:spChg chg="mod">
          <ac:chgData name="Tanya Conner-Green" userId="e5a553c7-9f74-4977-aa13-7765d63dcb6f" providerId="ADAL" clId="{CC501747-BBAE-C94D-BD5E-C653F9CD5959}" dt="2022-08-08T22:29:59.908" v="2745"/>
          <ac:spMkLst>
            <pc:docMk/>
            <pc:sldMk cId="940821176" sldId="2147375538"/>
            <ac:spMk id="166" creationId="{6D974DA3-B1FB-DC3B-FD77-81DD41E961A0}"/>
          </ac:spMkLst>
        </pc:spChg>
        <pc:spChg chg="mod">
          <ac:chgData name="Tanya Conner-Green" userId="e5a553c7-9f74-4977-aa13-7765d63dcb6f" providerId="ADAL" clId="{CC501747-BBAE-C94D-BD5E-C653F9CD5959}" dt="2022-08-08T22:29:59.908" v="2745"/>
          <ac:spMkLst>
            <pc:docMk/>
            <pc:sldMk cId="940821176" sldId="2147375538"/>
            <ac:spMk id="167" creationId="{EDBA7466-FC22-BD47-793C-DFFB1BB2532D}"/>
          </ac:spMkLst>
        </pc:spChg>
        <pc:spChg chg="mod">
          <ac:chgData name="Tanya Conner-Green" userId="e5a553c7-9f74-4977-aa13-7765d63dcb6f" providerId="ADAL" clId="{CC501747-BBAE-C94D-BD5E-C653F9CD5959}" dt="2022-08-08T22:29:59.908" v="2745"/>
          <ac:spMkLst>
            <pc:docMk/>
            <pc:sldMk cId="940821176" sldId="2147375538"/>
            <ac:spMk id="168" creationId="{235F81F7-0651-3CCB-B29A-1DF921FAB5DF}"/>
          </ac:spMkLst>
        </pc:spChg>
        <pc:spChg chg="mod">
          <ac:chgData name="Tanya Conner-Green" userId="e5a553c7-9f74-4977-aa13-7765d63dcb6f" providerId="ADAL" clId="{CC501747-BBAE-C94D-BD5E-C653F9CD5959}" dt="2022-08-08T22:29:59.908" v="2745"/>
          <ac:spMkLst>
            <pc:docMk/>
            <pc:sldMk cId="940821176" sldId="2147375538"/>
            <ac:spMk id="172" creationId="{1581DA86-D23E-1227-E55C-E44A1264ED8B}"/>
          </ac:spMkLst>
        </pc:spChg>
        <pc:spChg chg="mod">
          <ac:chgData name="Tanya Conner-Green" userId="e5a553c7-9f74-4977-aa13-7765d63dcb6f" providerId="ADAL" clId="{CC501747-BBAE-C94D-BD5E-C653F9CD5959}" dt="2022-08-08T22:29:59.908" v="2745"/>
          <ac:spMkLst>
            <pc:docMk/>
            <pc:sldMk cId="940821176" sldId="2147375538"/>
            <ac:spMk id="177" creationId="{782597E6-2F0F-740C-391C-61006A251C07}"/>
          </ac:spMkLst>
        </pc:spChg>
        <pc:spChg chg="mod">
          <ac:chgData name="Tanya Conner-Green" userId="e5a553c7-9f74-4977-aa13-7765d63dcb6f" providerId="ADAL" clId="{CC501747-BBAE-C94D-BD5E-C653F9CD5959}" dt="2022-08-08T22:29:59.908" v="2745"/>
          <ac:spMkLst>
            <pc:docMk/>
            <pc:sldMk cId="940821176" sldId="2147375538"/>
            <ac:spMk id="178" creationId="{77649763-04AF-3E63-7DF4-F795519A1AC3}"/>
          </ac:spMkLst>
        </pc:spChg>
        <pc:spChg chg="mod">
          <ac:chgData name="Tanya Conner-Green" userId="e5a553c7-9f74-4977-aa13-7765d63dcb6f" providerId="ADAL" clId="{CC501747-BBAE-C94D-BD5E-C653F9CD5959}" dt="2022-08-08T22:29:59.908" v="2745"/>
          <ac:spMkLst>
            <pc:docMk/>
            <pc:sldMk cId="940821176" sldId="2147375538"/>
            <ac:spMk id="179" creationId="{F30ABDDC-5F69-9272-1A4A-A016799830E8}"/>
          </ac:spMkLst>
        </pc:spChg>
        <pc:spChg chg="mod">
          <ac:chgData name="Tanya Conner-Green" userId="e5a553c7-9f74-4977-aa13-7765d63dcb6f" providerId="ADAL" clId="{CC501747-BBAE-C94D-BD5E-C653F9CD5959}" dt="2022-08-08T22:29:59.908" v="2745"/>
          <ac:spMkLst>
            <pc:docMk/>
            <pc:sldMk cId="940821176" sldId="2147375538"/>
            <ac:spMk id="180" creationId="{D63C5B6E-3E9F-4491-F53F-C02DF552466F}"/>
          </ac:spMkLst>
        </pc:spChg>
        <pc:spChg chg="mod">
          <ac:chgData name="Tanya Conner-Green" userId="e5a553c7-9f74-4977-aa13-7765d63dcb6f" providerId="ADAL" clId="{CC501747-BBAE-C94D-BD5E-C653F9CD5959}" dt="2022-08-08T22:29:59.908" v="2745"/>
          <ac:spMkLst>
            <pc:docMk/>
            <pc:sldMk cId="940821176" sldId="2147375538"/>
            <ac:spMk id="181" creationId="{712D58AC-1A3A-FB4E-FEFB-7797463CF72D}"/>
          </ac:spMkLst>
        </pc:spChg>
        <pc:spChg chg="mod">
          <ac:chgData name="Tanya Conner-Green" userId="e5a553c7-9f74-4977-aa13-7765d63dcb6f" providerId="ADAL" clId="{CC501747-BBAE-C94D-BD5E-C653F9CD5959}" dt="2022-08-08T22:29:59.908" v="2745"/>
          <ac:spMkLst>
            <pc:docMk/>
            <pc:sldMk cId="940821176" sldId="2147375538"/>
            <ac:spMk id="182" creationId="{30803C5A-8A49-D4EE-C6B5-0CDBF333F2A6}"/>
          </ac:spMkLst>
        </pc:spChg>
        <pc:spChg chg="mod">
          <ac:chgData name="Tanya Conner-Green" userId="e5a553c7-9f74-4977-aa13-7765d63dcb6f" providerId="ADAL" clId="{CC501747-BBAE-C94D-BD5E-C653F9CD5959}" dt="2022-08-08T22:29:59.908" v="2745"/>
          <ac:spMkLst>
            <pc:docMk/>
            <pc:sldMk cId="940821176" sldId="2147375538"/>
            <ac:spMk id="183" creationId="{1814DC9C-A297-9AC9-809B-0788A334D964}"/>
          </ac:spMkLst>
        </pc:spChg>
        <pc:spChg chg="mod">
          <ac:chgData name="Tanya Conner-Green" userId="e5a553c7-9f74-4977-aa13-7765d63dcb6f" providerId="ADAL" clId="{CC501747-BBAE-C94D-BD5E-C653F9CD5959}" dt="2022-08-08T22:29:59.908" v="2745"/>
          <ac:spMkLst>
            <pc:docMk/>
            <pc:sldMk cId="940821176" sldId="2147375538"/>
            <ac:spMk id="184" creationId="{648F937E-8000-BD9C-BC02-D0CFB13A1EBA}"/>
          </ac:spMkLst>
        </pc:spChg>
        <pc:spChg chg="mod">
          <ac:chgData name="Tanya Conner-Green" userId="e5a553c7-9f74-4977-aa13-7765d63dcb6f" providerId="ADAL" clId="{CC501747-BBAE-C94D-BD5E-C653F9CD5959}" dt="2022-08-08T22:29:59.908" v="2745"/>
          <ac:spMkLst>
            <pc:docMk/>
            <pc:sldMk cId="940821176" sldId="2147375538"/>
            <ac:spMk id="185" creationId="{26B6BBD8-0F40-4777-3214-6C701FCCC16B}"/>
          </ac:spMkLst>
        </pc:spChg>
        <pc:spChg chg="mod">
          <ac:chgData name="Tanya Conner-Green" userId="e5a553c7-9f74-4977-aa13-7765d63dcb6f" providerId="ADAL" clId="{CC501747-BBAE-C94D-BD5E-C653F9CD5959}" dt="2022-08-08T22:29:59.908" v="2745"/>
          <ac:spMkLst>
            <pc:docMk/>
            <pc:sldMk cId="940821176" sldId="2147375538"/>
            <ac:spMk id="186" creationId="{2473040F-59B6-3471-0FCD-E5A208A57CD6}"/>
          </ac:spMkLst>
        </pc:spChg>
        <pc:spChg chg="mod">
          <ac:chgData name="Tanya Conner-Green" userId="e5a553c7-9f74-4977-aa13-7765d63dcb6f" providerId="ADAL" clId="{CC501747-BBAE-C94D-BD5E-C653F9CD5959}" dt="2022-08-08T22:29:59.908" v="2745"/>
          <ac:spMkLst>
            <pc:docMk/>
            <pc:sldMk cId="940821176" sldId="2147375538"/>
            <ac:spMk id="187" creationId="{7636F70C-E07E-DBC3-986B-7B2BAFE98D4C}"/>
          </ac:spMkLst>
        </pc:spChg>
        <pc:spChg chg="mod">
          <ac:chgData name="Tanya Conner-Green" userId="e5a553c7-9f74-4977-aa13-7765d63dcb6f" providerId="ADAL" clId="{CC501747-BBAE-C94D-BD5E-C653F9CD5959}" dt="2022-08-08T22:29:59.908" v="2745"/>
          <ac:spMkLst>
            <pc:docMk/>
            <pc:sldMk cId="940821176" sldId="2147375538"/>
            <ac:spMk id="188" creationId="{9B04242F-E298-8B70-7BCE-2A0982DD4D38}"/>
          </ac:spMkLst>
        </pc:spChg>
        <pc:spChg chg="mod">
          <ac:chgData name="Tanya Conner-Green" userId="e5a553c7-9f74-4977-aa13-7765d63dcb6f" providerId="ADAL" clId="{CC501747-BBAE-C94D-BD5E-C653F9CD5959}" dt="2022-08-08T22:29:59.908" v="2745"/>
          <ac:spMkLst>
            <pc:docMk/>
            <pc:sldMk cId="940821176" sldId="2147375538"/>
            <ac:spMk id="189" creationId="{231BE67B-ED61-C6E3-7DF0-5EE7D03E555C}"/>
          </ac:spMkLst>
        </pc:spChg>
        <pc:spChg chg="mod">
          <ac:chgData name="Tanya Conner-Green" userId="e5a553c7-9f74-4977-aa13-7765d63dcb6f" providerId="ADAL" clId="{CC501747-BBAE-C94D-BD5E-C653F9CD5959}" dt="2022-08-08T22:29:59.908" v="2745"/>
          <ac:spMkLst>
            <pc:docMk/>
            <pc:sldMk cId="940821176" sldId="2147375538"/>
            <ac:spMk id="194" creationId="{F2AB54A3-935E-60E4-83E5-18A780BF7C08}"/>
          </ac:spMkLst>
        </pc:spChg>
        <pc:spChg chg="mod">
          <ac:chgData name="Tanya Conner-Green" userId="e5a553c7-9f74-4977-aa13-7765d63dcb6f" providerId="ADAL" clId="{CC501747-BBAE-C94D-BD5E-C653F9CD5959}" dt="2022-08-08T22:29:59.908" v="2745"/>
          <ac:spMkLst>
            <pc:docMk/>
            <pc:sldMk cId="940821176" sldId="2147375538"/>
            <ac:spMk id="195" creationId="{B73693C8-6249-AAF7-3EDD-3552345C4AF7}"/>
          </ac:spMkLst>
        </pc:spChg>
        <pc:spChg chg="mod">
          <ac:chgData name="Tanya Conner-Green" userId="e5a553c7-9f74-4977-aa13-7765d63dcb6f" providerId="ADAL" clId="{CC501747-BBAE-C94D-BD5E-C653F9CD5959}" dt="2022-08-08T22:29:59.908" v="2745"/>
          <ac:spMkLst>
            <pc:docMk/>
            <pc:sldMk cId="940821176" sldId="2147375538"/>
            <ac:spMk id="196" creationId="{A1022715-77AF-6D45-71B9-FC2725407FD8}"/>
          </ac:spMkLst>
        </pc:spChg>
        <pc:spChg chg="mod">
          <ac:chgData name="Tanya Conner-Green" userId="e5a553c7-9f74-4977-aa13-7765d63dcb6f" providerId="ADAL" clId="{CC501747-BBAE-C94D-BD5E-C653F9CD5959}" dt="2022-08-08T22:29:59.908" v="2745"/>
          <ac:spMkLst>
            <pc:docMk/>
            <pc:sldMk cId="940821176" sldId="2147375538"/>
            <ac:spMk id="197" creationId="{2CBAC9C9-6D93-F977-A427-C6451B1D5C78}"/>
          </ac:spMkLst>
        </pc:spChg>
        <pc:spChg chg="mod">
          <ac:chgData name="Tanya Conner-Green" userId="e5a553c7-9f74-4977-aa13-7765d63dcb6f" providerId="ADAL" clId="{CC501747-BBAE-C94D-BD5E-C653F9CD5959}" dt="2022-08-08T22:29:59.908" v="2745"/>
          <ac:spMkLst>
            <pc:docMk/>
            <pc:sldMk cId="940821176" sldId="2147375538"/>
            <ac:spMk id="198" creationId="{EAFAA123-7784-FABD-85CB-47DF220D6673}"/>
          </ac:spMkLst>
        </pc:spChg>
        <pc:spChg chg="mod">
          <ac:chgData name="Tanya Conner-Green" userId="e5a553c7-9f74-4977-aa13-7765d63dcb6f" providerId="ADAL" clId="{CC501747-BBAE-C94D-BD5E-C653F9CD5959}" dt="2022-08-08T22:29:59.908" v="2745"/>
          <ac:spMkLst>
            <pc:docMk/>
            <pc:sldMk cId="940821176" sldId="2147375538"/>
            <ac:spMk id="199" creationId="{9A8870E3-9507-ED69-D78E-3D904617FD9C}"/>
          </ac:spMkLst>
        </pc:spChg>
        <pc:spChg chg="mod">
          <ac:chgData name="Tanya Conner-Green" userId="e5a553c7-9f74-4977-aa13-7765d63dcb6f" providerId="ADAL" clId="{CC501747-BBAE-C94D-BD5E-C653F9CD5959}" dt="2022-08-08T22:29:59.908" v="2745"/>
          <ac:spMkLst>
            <pc:docMk/>
            <pc:sldMk cId="940821176" sldId="2147375538"/>
            <ac:spMk id="200" creationId="{465C6B27-FCC5-57C6-D82D-34DEC1FF336B}"/>
          </ac:spMkLst>
        </pc:spChg>
        <pc:spChg chg="mod">
          <ac:chgData name="Tanya Conner-Green" userId="e5a553c7-9f74-4977-aa13-7765d63dcb6f" providerId="ADAL" clId="{CC501747-BBAE-C94D-BD5E-C653F9CD5959}" dt="2022-08-08T22:29:59.908" v="2745"/>
          <ac:spMkLst>
            <pc:docMk/>
            <pc:sldMk cId="940821176" sldId="2147375538"/>
            <ac:spMk id="201" creationId="{13D8BB8C-575C-F29A-A3EF-22C55F0EF84E}"/>
          </ac:spMkLst>
        </pc:spChg>
        <pc:spChg chg="mod">
          <ac:chgData name="Tanya Conner-Green" userId="e5a553c7-9f74-4977-aa13-7765d63dcb6f" providerId="ADAL" clId="{CC501747-BBAE-C94D-BD5E-C653F9CD5959}" dt="2022-08-08T22:29:59.908" v="2745"/>
          <ac:spMkLst>
            <pc:docMk/>
            <pc:sldMk cId="940821176" sldId="2147375538"/>
            <ac:spMk id="202" creationId="{7A867AC5-638F-2347-10EF-BBB22CF73067}"/>
          </ac:spMkLst>
        </pc:spChg>
        <pc:spChg chg="mod">
          <ac:chgData name="Tanya Conner-Green" userId="e5a553c7-9f74-4977-aa13-7765d63dcb6f" providerId="ADAL" clId="{CC501747-BBAE-C94D-BD5E-C653F9CD5959}" dt="2022-08-08T22:29:59.908" v="2745"/>
          <ac:spMkLst>
            <pc:docMk/>
            <pc:sldMk cId="940821176" sldId="2147375538"/>
            <ac:spMk id="203" creationId="{F50D6B30-8D66-A668-BECC-061C8D505054}"/>
          </ac:spMkLst>
        </pc:spChg>
        <pc:spChg chg="mod">
          <ac:chgData name="Tanya Conner-Green" userId="e5a553c7-9f74-4977-aa13-7765d63dcb6f" providerId="ADAL" clId="{CC501747-BBAE-C94D-BD5E-C653F9CD5959}" dt="2022-08-08T22:29:59.908" v="2745"/>
          <ac:spMkLst>
            <pc:docMk/>
            <pc:sldMk cId="940821176" sldId="2147375538"/>
            <ac:spMk id="204" creationId="{17F0CD5F-6AD5-8D01-40BB-696B64D7BF28}"/>
          </ac:spMkLst>
        </pc:spChg>
        <pc:spChg chg="mod">
          <ac:chgData name="Tanya Conner-Green" userId="e5a553c7-9f74-4977-aa13-7765d63dcb6f" providerId="ADAL" clId="{CC501747-BBAE-C94D-BD5E-C653F9CD5959}" dt="2022-08-08T22:29:59.908" v="2745"/>
          <ac:spMkLst>
            <pc:docMk/>
            <pc:sldMk cId="940821176" sldId="2147375538"/>
            <ac:spMk id="205" creationId="{3ABD59AE-7259-7CE3-08BB-4D4930F24F82}"/>
          </ac:spMkLst>
        </pc:spChg>
        <pc:spChg chg="mod">
          <ac:chgData name="Tanya Conner-Green" userId="e5a553c7-9f74-4977-aa13-7765d63dcb6f" providerId="ADAL" clId="{CC501747-BBAE-C94D-BD5E-C653F9CD5959}" dt="2022-08-08T21:16:27.219" v="1994" actId="165"/>
          <ac:spMkLst>
            <pc:docMk/>
            <pc:sldMk cId="940821176" sldId="2147375538"/>
            <ac:spMk id="206" creationId="{8F2C28D2-478E-45DD-6DE4-1B7EF45C643A}"/>
          </ac:spMkLst>
        </pc:spChg>
        <pc:spChg chg="mod">
          <ac:chgData name="Tanya Conner-Green" userId="e5a553c7-9f74-4977-aa13-7765d63dcb6f" providerId="ADAL" clId="{CC501747-BBAE-C94D-BD5E-C653F9CD5959}" dt="2022-08-08T21:16:27.219" v="1994" actId="165"/>
          <ac:spMkLst>
            <pc:docMk/>
            <pc:sldMk cId="940821176" sldId="2147375538"/>
            <ac:spMk id="210" creationId="{68DF62D5-5DC9-21C6-8383-1C5A1812826A}"/>
          </ac:spMkLst>
        </pc:spChg>
        <pc:spChg chg="mod">
          <ac:chgData name="Tanya Conner-Green" userId="e5a553c7-9f74-4977-aa13-7765d63dcb6f" providerId="ADAL" clId="{CC501747-BBAE-C94D-BD5E-C653F9CD5959}" dt="2022-08-08T21:16:27.219" v="1994" actId="165"/>
          <ac:spMkLst>
            <pc:docMk/>
            <pc:sldMk cId="940821176" sldId="2147375538"/>
            <ac:spMk id="215" creationId="{D10C3A00-46B5-121A-3872-C626A8041368}"/>
          </ac:spMkLst>
        </pc:spChg>
        <pc:spChg chg="mod">
          <ac:chgData name="Tanya Conner-Green" userId="e5a553c7-9f74-4977-aa13-7765d63dcb6f" providerId="ADAL" clId="{CC501747-BBAE-C94D-BD5E-C653F9CD5959}" dt="2022-08-08T21:16:27.219" v="1994" actId="165"/>
          <ac:spMkLst>
            <pc:docMk/>
            <pc:sldMk cId="940821176" sldId="2147375538"/>
            <ac:spMk id="216" creationId="{6026CA7E-A9EF-AF07-EE01-0E6441A17E7B}"/>
          </ac:spMkLst>
        </pc:spChg>
        <pc:spChg chg="mod">
          <ac:chgData name="Tanya Conner-Green" userId="e5a553c7-9f74-4977-aa13-7765d63dcb6f" providerId="ADAL" clId="{CC501747-BBAE-C94D-BD5E-C653F9CD5959}" dt="2022-08-08T21:16:27.219" v="1994" actId="165"/>
          <ac:spMkLst>
            <pc:docMk/>
            <pc:sldMk cId="940821176" sldId="2147375538"/>
            <ac:spMk id="217" creationId="{8876B274-DED9-89E1-B55C-A73A786E2675}"/>
          </ac:spMkLst>
        </pc:spChg>
        <pc:spChg chg="mod">
          <ac:chgData name="Tanya Conner-Green" userId="e5a553c7-9f74-4977-aa13-7765d63dcb6f" providerId="ADAL" clId="{CC501747-BBAE-C94D-BD5E-C653F9CD5959}" dt="2022-08-08T21:16:27.219" v="1994" actId="165"/>
          <ac:spMkLst>
            <pc:docMk/>
            <pc:sldMk cId="940821176" sldId="2147375538"/>
            <ac:spMk id="218" creationId="{038A7698-EA66-CD9A-00E2-9C65134602BA}"/>
          </ac:spMkLst>
        </pc:spChg>
        <pc:spChg chg="mod">
          <ac:chgData name="Tanya Conner-Green" userId="e5a553c7-9f74-4977-aa13-7765d63dcb6f" providerId="ADAL" clId="{CC501747-BBAE-C94D-BD5E-C653F9CD5959}" dt="2022-08-08T21:16:27.219" v="1994" actId="165"/>
          <ac:spMkLst>
            <pc:docMk/>
            <pc:sldMk cId="940821176" sldId="2147375538"/>
            <ac:spMk id="219" creationId="{3CABA1A6-9882-7500-E2DC-213C39A4945F}"/>
          </ac:spMkLst>
        </pc:spChg>
        <pc:spChg chg="mod">
          <ac:chgData name="Tanya Conner-Green" userId="e5a553c7-9f74-4977-aa13-7765d63dcb6f" providerId="ADAL" clId="{CC501747-BBAE-C94D-BD5E-C653F9CD5959}" dt="2022-08-08T21:16:27.219" v="1994" actId="165"/>
          <ac:spMkLst>
            <pc:docMk/>
            <pc:sldMk cId="940821176" sldId="2147375538"/>
            <ac:spMk id="220" creationId="{862CCF5E-9656-0633-5554-2CA7313297FD}"/>
          </ac:spMkLst>
        </pc:spChg>
        <pc:spChg chg="mod">
          <ac:chgData name="Tanya Conner-Green" userId="e5a553c7-9f74-4977-aa13-7765d63dcb6f" providerId="ADAL" clId="{CC501747-BBAE-C94D-BD5E-C653F9CD5959}" dt="2022-08-08T21:16:27.219" v="1994" actId="165"/>
          <ac:spMkLst>
            <pc:docMk/>
            <pc:sldMk cId="940821176" sldId="2147375538"/>
            <ac:spMk id="221" creationId="{8BEF8127-11A8-210D-D7E3-F30773F53604}"/>
          </ac:spMkLst>
        </pc:spChg>
        <pc:spChg chg="mod">
          <ac:chgData name="Tanya Conner-Green" userId="e5a553c7-9f74-4977-aa13-7765d63dcb6f" providerId="ADAL" clId="{CC501747-BBAE-C94D-BD5E-C653F9CD5959}" dt="2022-08-08T21:16:27.219" v="1994" actId="165"/>
          <ac:spMkLst>
            <pc:docMk/>
            <pc:sldMk cId="940821176" sldId="2147375538"/>
            <ac:spMk id="222" creationId="{88351C8E-0AB1-29BE-FB85-FFD8F2CB9A29}"/>
          </ac:spMkLst>
        </pc:spChg>
        <pc:spChg chg="mod">
          <ac:chgData name="Tanya Conner-Green" userId="e5a553c7-9f74-4977-aa13-7765d63dcb6f" providerId="ADAL" clId="{CC501747-BBAE-C94D-BD5E-C653F9CD5959}" dt="2022-08-08T21:16:27.219" v="1994" actId="165"/>
          <ac:spMkLst>
            <pc:docMk/>
            <pc:sldMk cId="940821176" sldId="2147375538"/>
            <ac:spMk id="223" creationId="{D44162FA-E836-548E-49A7-0C76EEB8FF60}"/>
          </ac:spMkLst>
        </pc:spChg>
        <pc:spChg chg="mod">
          <ac:chgData name="Tanya Conner-Green" userId="e5a553c7-9f74-4977-aa13-7765d63dcb6f" providerId="ADAL" clId="{CC501747-BBAE-C94D-BD5E-C653F9CD5959}" dt="2022-08-08T21:16:27.219" v="1994" actId="165"/>
          <ac:spMkLst>
            <pc:docMk/>
            <pc:sldMk cId="940821176" sldId="2147375538"/>
            <ac:spMk id="224" creationId="{C1EEFEAF-F910-1631-D03A-8DB753BC1D98}"/>
          </ac:spMkLst>
        </pc:spChg>
        <pc:spChg chg="mod">
          <ac:chgData name="Tanya Conner-Green" userId="e5a553c7-9f74-4977-aa13-7765d63dcb6f" providerId="ADAL" clId="{CC501747-BBAE-C94D-BD5E-C653F9CD5959}" dt="2022-08-08T21:16:27.219" v="1994" actId="165"/>
          <ac:spMkLst>
            <pc:docMk/>
            <pc:sldMk cId="940821176" sldId="2147375538"/>
            <ac:spMk id="225" creationId="{1BBD4516-1DAB-F960-B8F4-0B4008E42734}"/>
          </ac:spMkLst>
        </pc:spChg>
        <pc:spChg chg="mod">
          <ac:chgData name="Tanya Conner-Green" userId="e5a553c7-9f74-4977-aa13-7765d63dcb6f" providerId="ADAL" clId="{CC501747-BBAE-C94D-BD5E-C653F9CD5959}" dt="2022-08-08T21:16:27.219" v="1994" actId="165"/>
          <ac:spMkLst>
            <pc:docMk/>
            <pc:sldMk cId="940821176" sldId="2147375538"/>
            <ac:spMk id="226" creationId="{81A3C7C5-9547-BC14-E168-8C7FF3B2110D}"/>
          </ac:spMkLst>
        </pc:spChg>
        <pc:spChg chg="mod">
          <ac:chgData name="Tanya Conner-Green" userId="e5a553c7-9f74-4977-aa13-7765d63dcb6f" providerId="ADAL" clId="{CC501747-BBAE-C94D-BD5E-C653F9CD5959}" dt="2022-08-08T21:16:27.219" v="1994" actId="165"/>
          <ac:spMkLst>
            <pc:docMk/>
            <pc:sldMk cId="940821176" sldId="2147375538"/>
            <ac:spMk id="227" creationId="{0DADF0DB-585E-47F8-0FEC-63D9F738F9BB}"/>
          </ac:spMkLst>
        </pc:spChg>
        <pc:spChg chg="mod">
          <ac:chgData name="Tanya Conner-Green" userId="e5a553c7-9f74-4977-aa13-7765d63dcb6f" providerId="ADAL" clId="{CC501747-BBAE-C94D-BD5E-C653F9CD5959}" dt="2022-08-08T21:16:27.219" v="1994" actId="165"/>
          <ac:spMkLst>
            <pc:docMk/>
            <pc:sldMk cId="940821176" sldId="2147375538"/>
            <ac:spMk id="232" creationId="{73EB3D07-EB93-AD67-A629-F64669A9CAB2}"/>
          </ac:spMkLst>
        </pc:spChg>
        <pc:spChg chg="mod">
          <ac:chgData name="Tanya Conner-Green" userId="e5a553c7-9f74-4977-aa13-7765d63dcb6f" providerId="ADAL" clId="{CC501747-BBAE-C94D-BD5E-C653F9CD5959}" dt="2022-08-08T21:16:27.219" v="1994" actId="165"/>
          <ac:spMkLst>
            <pc:docMk/>
            <pc:sldMk cId="940821176" sldId="2147375538"/>
            <ac:spMk id="233" creationId="{204F9E75-C6E1-1026-8F13-739135E19234}"/>
          </ac:spMkLst>
        </pc:spChg>
        <pc:spChg chg="mod">
          <ac:chgData name="Tanya Conner-Green" userId="e5a553c7-9f74-4977-aa13-7765d63dcb6f" providerId="ADAL" clId="{CC501747-BBAE-C94D-BD5E-C653F9CD5959}" dt="2022-08-08T21:16:27.219" v="1994" actId="165"/>
          <ac:spMkLst>
            <pc:docMk/>
            <pc:sldMk cId="940821176" sldId="2147375538"/>
            <ac:spMk id="234" creationId="{18817356-51B8-C915-283E-C92AB0916E1D}"/>
          </ac:spMkLst>
        </pc:spChg>
        <pc:spChg chg="mod">
          <ac:chgData name="Tanya Conner-Green" userId="e5a553c7-9f74-4977-aa13-7765d63dcb6f" providerId="ADAL" clId="{CC501747-BBAE-C94D-BD5E-C653F9CD5959}" dt="2022-08-08T21:16:27.219" v="1994" actId="165"/>
          <ac:spMkLst>
            <pc:docMk/>
            <pc:sldMk cId="940821176" sldId="2147375538"/>
            <ac:spMk id="235" creationId="{50A9DFB4-0589-96D4-A198-3BA5BD9A92CF}"/>
          </ac:spMkLst>
        </pc:spChg>
        <pc:spChg chg="mod">
          <ac:chgData name="Tanya Conner-Green" userId="e5a553c7-9f74-4977-aa13-7765d63dcb6f" providerId="ADAL" clId="{CC501747-BBAE-C94D-BD5E-C653F9CD5959}" dt="2022-08-08T21:16:27.219" v="1994" actId="165"/>
          <ac:spMkLst>
            <pc:docMk/>
            <pc:sldMk cId="940821176" sldId="2147375538"/>
            <ac:spMk id="236" creationId="{6668BB32-CBFE-F65B-FECC-989EDF990820}"/>
          </ac:spMkLst>
        </pc:spChg>
        <pc:spChg chg="mod">
          <ac:chgData name="Tanya Conner-Green" userId="e5a553c7-9f74-4977-aa13-7765d63dcb6f" providerId="ADAL" clId="{CC501747-BBAE-C94D-BD5E-C653F9CD5959}" dt="2022-08-08T21:16:27.219" v="1994" actId="165"/>
          <ac:spMkLst>
            <pc:docMk/>
            <pc:sldMk cId="940821176" sldId="2147375538"/>
            <ac:spMk id="237" creationId="{0A814A8D-5D11-34CB-3694-A1E3B4671825}"/>
          </ac:spMkLst>
        </pc:spChg>
        <pc:spChg chg="mod">
          <ac:chgData name="Tanya Conner-Green" userId="e5a553c7-9f74-4977-aa13-7765d63dcb6f" providerId="ADAL" clId="{CC501747-BBAE-C94D-BD5E-C653F9CD5959}" dt="2022-08-08T21:16:27.219" v="1994" actId="165"/>
          <ac:spMkLst>
            <pc:docMk/>
            <pc:sldMk cId="940821176" sldId="2147375538"/>
            <ac:spMk id="238" creationId="{4C30D7FE-C368-C077-215C-0F2279924266}"/>
          </ac:spMkLst>
        </pc:spChg>
        <pc:spChg chg="mod topLvl">
          <ac:chgData name="Tanya Conner-Green" userId="e5a553c7-9f74-4977-aa13-7765d63dcb6f" providerId="ADAL" clId="{CC501747-BBAE-C94D-BD5E-C653F9CD5959}" dt="2022-08-08T22:29:59.908" v="2745"/>
          <ac:spMkLst>
            <pc:docMk/>
            <pc:sldMk cId="940821176" sldId="2147375538"/>
            <ac:spMk id="239" creationId="{00000000-0000-0000-0000-000000000000}"/>
          </ac:spMkLst>
        </pc:spChg>
        <pc:spChg chg="mod">
          <ac:chgData name="Tanya Conner-Green" userId="e5a553c7-9f74-4977-aa13-7765d63dcb6f" providerId="ADAL" clId="{CC501747-BBAE-C94D-BD5E-C653F9CD5959}" dt="2022-08-08T21:16:27.219" v="1994" actId="165"/>
          <ac:spMkLst>
            <pc:docMk/>
            <pc:sldMk cId="940821176" sldId="2147375538"/>
            <ac:spMk id="240" creationId="{A7C1CF4D-4F50-B652-886E-670E50A1ADE7}"/>
          </ac:spMkLst>
        </pc:spChg>
        <pc:spChg chg="mod">
          <ac:chgData name="Tanya Conner-Green" userId="e5a553c7-9f74-4977-aa13-7765d63dcb6f" providerId="ADAL" clId="{CC501747-BBAE-C94D-BD5E-C653F9CD5959}" dt="2022-08-08T21:16:27.219" v="1994" actId="165"/>
          <ac:spMkLst>
            <pc:docMk/>
            <pc:sldMk cId="940821176" sldId="2147375538"/>
            <ac:spMk id="241" creationId="{6D4245AF-853F-6F6B-94E3-0046BD09232A}"/>
          </ac:spMkLst>
        </pc:spChg>
        <pc:spChg chg="mod">
          <ac:chgData name="Tanya Conner-Green" userId="e5a553c7-9f74-4977-aa13-7765d63dcb6f" providerId="ADAL" clId="{CC501747-BBAE-C94D-BD5E-C653F9CD5959}" dt="2022-08-08T21:16:27.219" v="1994" actId="165"/>
          <ac:spMkLst>
            <pc:docMk/>
            <pc:sldMk cId="940821176" sldId="2147375538"/>
            <ac:spMk id="242" creationId="{55375CCD-A831-4C28-61A9-C91E686901DE}"/>
          </ac:spMkLst>
        </pc:spChg>
        <pc:spChg chg="mod">
          <ac:chgData name="Tanya Conner-Green" userId="e5a553c7-9f74-4977-aa13-7765d63dcb6f" providerId="ADAL" clId="{CC501747-BBAE-C94D-BD5E-C653F9CD5959}" dt="2022-08-08T21:16:27.219" v="1994" actId="165"/>
          <ac:spMkLst>
            <pc:docMk/>
            <pc:sldMk cId="940821176" sldId="2147375538"/>
            <ac:spMk id="243" creationId="{081BB74C-FBDF-E85F-ED59-85456DF9EAC5}"/>
          </ac:spMkLst>
        </pc:spChg>
        <pc:spChg chg="mod">
          <ac:chgData name="Tanya Conner-Green" userId="e5a553c7-9f74-4977-aa13-7765d63dcb6f" providerId="ADAL" clId="{CC501747-BBAE-C94D-BD5E-C653F9CD5959}" dt="2022-08-08T21:16:27.219" v="1994" actId="165"/>
          <ac:spMkLst>
            <pc:docMk/>
            <pc:sldMk cId="940821176" sldId="2147375538"/>
            <ac:spMk id="244" creationId="{5F8D5145-D1BD-791F-3ECD-9200AA77036B}"/>
          </ac:spMkLst>
        </pc:spChg>
        <pc:spChg chg="mod">
          <ac:chgData name="Tanya Conner-Green" userId="e5a553c7-9f74-4977-aa13-7765d63dcb6f" providerId="ADAL" clId="{CC501747-BBAE-C94D-BD5E-C653F9CD5959}" dt="2022-08-08T21:16:27.219" v="1994" actId="165"/>
          <ac:spMkLst>
            <pc:docMk/>
            <pc:sldMk cId="940821176" sldId="2147375538"/>
            <ac:spMk id="245" creationId="{C431BE28-1E54-4FAD-7877-BF8C49FEF803}"/>
          </ac:spMkLst>
        </pc:spChg>
        <pc:spChg chg="mod">
          <ac:chgData name="Tanya Conner-Green" userId="e5a553c7-9f74-4977-aa13-7765d63dcb6f" providerId="ADAL" clId="{CC501747-BBAE-C94D-BD5E-C653F9CD5959}" dt="2022-08-08T21:16:27.219" v="1994" actId="165"/>
          <ac:spMkLst>
            <pc:docMk/>
            <pc:sldMk cId="940821176" sldId="2147375538"/>
            <ac:spMk id="247" creationId="{2C4936FC-5122-E8E4-C2E0-D67652522DC7}"/>
          </ac:spMkLst>
        </pc:spChg>
        <pc:spChg chg="mod">
          <ac:chgData name="Tanya Conner-Green" userId="e5a553c7-9f74-4977-aa13-7765d63dcb6f" providerId="ADAL" clId="{CC501747-BBAE-C94D-BD5E-C653F9CD5959}" dt="2022-08-08T21:16:27.219" v="1994" actId="165"/>
          <ac:spMkLst>
            <pc:docMk/>
            <pc:sldMk cId="940821176" sldId="2147375538"/>
            <ac:spMk id="252" creationId="{9257ED00-7D7B-6E9E-1495-F81FBEB419CE}"/>
          </ac:spMkLst>
        </pc:spChg>
        <pc:spChg chg="mod">
          <ac:chgData name="Tanya Conner-Green" userId="e5a553c7-9f74-4977-aa13-7765d63dcb6f" providerId="ADAL" clId="{CC501747-BBAE-C94D-BD5E-C653F9CD5959}" dt="2022-08-08T21:16:27.219" v="1994" actId="165"/>
          <ac:spMkLst>
            <pc:docMk/>
            <pc:sldMk cId="940821176" sldId="2147375538"/>
            <ac:spMk id="253" creationId="{A15AC12A-8ECB-6F5C-C8B1-8F227FB3380C}"/>
          </ac:spMkLst>
        </pc:spChg>
        <pc:spChg chg="mod">
          <ac:chgData name="Tanya Conner-Green" userId="e5a553c7-9f74-4977-aa13-7765d63dcb6f" providerId="ADAL" clId="{CC501747-BBAE-C94D-BD5E-C653F9CD5959}" dt="2022-08-08T21:16:27.219" v="1994" actId="165"/>
          <ac:spMkLst>
            <pc:docMk/>
            <pc:sldMk cId="940821176" sldId="2147375538"/>
            <ac:spMk id="254" creationId="{4AF59680-1CBE-4037-D9AA-E144F8DE8BCF}"/>
          </ac:spMkLst>
        </pc:spChg>
        <pc:spChg chg="mod">
          <ac:chgData name="Tanya Conner-Green" userId="e5a553c7-9f74-4977-aa13-7765d63dcb6f" providerId="ADAL" clId="{CC501747-BBAE-C94D-BD5E-C653F9CD5959}" dt="2022-08-08T21:16:27.219" v="1994" actId="165"/>
          <ac:spMkLst>
            <pc:docMk/>
            <pc:sldMk cId="940821176" sldId="2147375538"/>
            <ac:spMk id="255" creationId="{602F6725-A7F5-A7B8-4966-1FA32736DD8D}"/>
          </ac:spMkLst>
        </pc:spChg>
        <pc:spChg chg="mod">
          <ac:chgData name="Tanya Conner-Green" userId="e5a553c7-9f74-4977-aa13-7765d63dcb6f" providerId="ADAL" clId="{CC501747-BBAE-C94D-BD5E-C653F9CD5959}" dt="2022-08-08T21:16:27.219" v="1994" actId="165"/>
          <ac:spMkLst>
            <pc:docMk/>
            <pc:sldMk cId="940821176" sldId="2147375538"/>
            <ac:spMk id="256" creationId="{49215D1A-18DF-897E-BB04-005E5CBB9609}"/>
          </ac:spMkLst>
        </pc:spChg>
        <pc:spChg chg="mod">
          <ac:chgData name="Tanya Conner-Green" userId="e5a553c7-9f74-4977-aa13-7765d63dcb6f" providerId="ADAL" clId="{CC501747-BBAE-C94D-BD5E-C653F9CD5959}" dt="2022-08-08T21:16:27.219" v="1994" actId="165"/>
          <ac:spMkLst>
            <pc:docMk/>
            <pc:sldMk cId="940821176" sldId="2147375538"/>
            <ac:spMk id="257" creationId="{D8A7CC3D-2926-D491-89CF-ADA9C1E484CA}"/>
          </ac:spMkLst>
        </pc:spChg>
        <pc:spChg chg="mod">
          <ac:chgData name="Tanya Conner-Green" userId="e5a553c7-9f74-4977-aa13-7765d63dcb6f" providerId="ADAL" clId="{CC501747-BBAE-C94D-BD5E-C653F9CD5959}" dt="2022-08-08T21:16:27.219" v="1994" actId="165"/>
          <ac:spMkLst>
            <pc:docMk/>
            <pc:sldMk cId="940821176" sldId="2147375538"/>
            <ac:spMk id="258" creationId="{E3FD9BAF-F202-22CC-21A3-9388979EA2D6}"/>
          </ac:spMkLst>
        </pc:spChg>
        <pc:spChg chg="mod">
          <ac:chgData name="Tanya Conner-Green" userId="e5a553c7-9f74-4977-aa13-7765d63dcb6f" providerId="ADAL" clId="{CC501747-BBAE-C94D-BD5E-C653F9CD5959}" dt="2022-08-08T21:16:27.219" v="1994" actId="165"/>
          <ac:spMkLst>
            <pc:docMk/>
            <pc:sldMk cId="940821176" sldId="2147375538"/>
            <ac:spMk id="259" creationId="{F3E3B408-11FE-0C38-3903-D7C79B462F4D}"/>
          </ac:spMkLst>
        </pc:spChg>
        <pc:spChg chg="mod">
          <ac:chgData name="Tanya Conner-Green" userId="e5a553c7-9f74-4977-aa13-7765d63dcb6f" providerId="ADAL" clId="{CC501747-BBAE-C94D-BD5E-C653F9CD5959}" dt="2022-08-08T21:16:27.219" v="1994" actId="165"/>
          <ac:spMkLst>
            <pc:docMk/>
            <pc:sldMk cId="940821176" sldId="2147375538"/>
            <ac:spMk id="260" creationId="{2E71A4F5-F1E1-53B0-D8C4-04622482349C}"/>
          </ac:spMkLst>
        </pc:spChg>
        <pc:spChg chg="mod">
          <ac:chgData name="Tanya Conner-Green" userId="e5a553c7-9f74-4977-aa13-7765d63dcb6f" providerId="ADAL" clId="{CC501747-BBAE-C94D-BD5E-C653F9CD5959}" dt="2022-08-08T21:16:27.219" v="1994" actId="165"/>
          <ac:spMkLst>
            <pc:docMk/>
            <pc:sldMk cId="940821176" sldId="2147375538"/>
            <ac:spMk id="261" creationId="{ECA8FC1C-333F-7176-4F14-8004A680F462}"/>
          </ac:spMkLst>
        </pc:spChg>
        <pc:spChg chg="mod">
          <ac:chgData name="Tanya Conner-Green" userId="e5a553c7-9f74-4977-aa13-7765d63dcb6f" providerId="ADAL" clId="{CC501747-BBAE-C94D-BD5E-C653F9CD5959}" dt="2022-08-08T21:16:27.219" v="1994" actId="165"/>
          <ac:spMkLst>
            <pc:docMk/>
            <pc:sldMk cId="940821176" sldId="2147375538"/>
            <ac:spMk id="262" creationId="{96C2C6E4-3CF4-181F-E8AA-76EB6F02E376}"/>
          </ac:spMkLst>
        </pc:spChg>
        <pc:spChg chg="mod">
          <ac:chgData name="Tanya Conner-Green" userId="e5a553c7-9f74-4977-aa13-7765d63dcb6f" providerId="ADAL" clId="{CC501747-BBAE-C94D-BD5E-C653F9CD5959}" dt="2022-08-08T21:16:27.219" v="1994" actId="165"/>
          <ac:spMkLst>
            <pc:docMk/>
            <pc:sldMk cId="940821176" sldId="2147375538"/>
            <ac:spMk id="263" creationId="{1EAB042C-37D4-0CD2-3A8D-B31759D8002D}"/>
          </ac:spMkLst>
        </pc:spChg>
        <pc:spChg chg="mod">
          <ac:chgData name="Tanya Conner-Green" userId="e5a553c7-9f74-4977-aa13-7765d63dcb6f" providerId="ADAL" clId="{CC501747-BBAE-C94D-BD5E-C653F9CD5959}" dt="2022-08-08T22:28:44.827" v="2734" actId="165"/>
          <ac:spMkLst>
            <pc:docMk/>
            <pc:sldMk cId="940821176" sldId="2147375538"/>
            <ac:spMk id="294" creationId="{9602D271-D824-F352-7D4F-64B5D46C9D8B}"/>
          </ac:spMkLst>
        </pc:spChg>
        <pc:spChg chg="mod">
          <ac:chgData name="Tanya Conner-Green" userId="e5a553c7-9f74-4977-aa13-7765d63dcb6f" providerId="ADAL" clId="{CC501747-BBAE-C94D-BD5E-C653F9CD5959}" dt="2022-08-08T22:28:44.827" v="2734" actId="165"/>
          <ac:spMkLst>
            <pc:docMk/>
            <pc:sldMk cId="940821176" sldId="2147375538"/>
            <ac:spMk id="298" creationId="{C48344FB-EF5D-085B-3CCC-F0CD4E4C7CAD}"/>
          </ac:spMkLst>
        </pc:spChg>
        <pc:spChg chg="mod">
          <ac:chgData name="Tanya Conner-Green" userId="e5a553c7-9f74-4977-aa13-7765d63dcb6f" providerId="ADAL" clId="{CC501747-BBAE-C94D-BD5E-C653F9CD5959}" dt="2022-08-08T22:28:44.827" v="2734" actId="165"/>
          <ac:spMkLst>
            <pc:docMk/>
            <pc:sldMk cId="940821176" sldId="2147375538"/>
            <ac:spMk id="303" creationId="{C4001006-84CC-40D5-AADA-2DDA9C31A26E}"/>
          </ac:spMkLst>
        </pc:spChg>
        <pc:spChg chg="mod">
          <ac:chgData name="Tanya Conner-Green" userId="e5a553c7-9f74-4977-aa13-7765d63dcb6f" providerId="ADAL" clId="{CC501747-BBAE-C94D-BD5E-C653F9CD5959}" dt="2022-08-08T22:28:44.827" v="2734" actId="165"/>
          <ac:spMkLst>
            <pc:docMk/>
            <pc:sldMk cId="940821176" sldId="2147375538"/>
            <ac:spMk id="304" creationId="{596B3145-F529-357E-5471-64E9BC1719CF}"/>
          </ac:spMkLst>
        </pc:spChg>
        <pc:spChg chg="mod">
          <ac:chgData name="Tanya Conner-Green" userId="e5a553c7-9f74-4977-aa13-7765d63dcb6f" providerId="ADAL" clId="{CC501747-BBAE-C94D-BD5E-C653F9CD5959}" dt="2022-08-08T22:28:44.827" v="2734" actId="165"/>
          <ac:spMkLst>
            <pc:docMk/>
            <pc:sldMk cId="940821176" sldId="2147375538"/>
            <ac:spMk id="305" creationId="{B53BC395-9E25-4CEF-592B-BD42BC00E639}"/>
          </ac:spMkLst>
        </pc:spChg>
        <pc:spChg chg="mod">
          <ac:chgData name="Tanya Conner-Green" userId="e5a553c7-9f74-4977-aa13-7765d63dcb6f" providerId="ADAL" clId="{CC501747-BBAE-C94D-BD5E-C653F9CD5959}" dt="2022-08-08T22:28:44.827" v="2734" actId="165"/>
          <ac:spMkLst>
            <pc:docMk/>
            <pc:sldMk cId="940821176" sldId="2147375538"/>
            <ac:spMk id="306" creationId="{DE6AABB9-FFBA-B3C8-86CD-9C2445DA8388}"/>
          </ac:spMkLst>
        </pc:spChg>
        <pc:spChg chg="mod">
          <ac:chgData name="Tanya Conner-Green" userId="e5a553c7-9f74-4977-aa13-7765d63dcb6f" providerId="ADAL" clId="{CC501747-BBAE-C94D-BD5E-C653F9CD5959}" dt="2022-08-08T22:28:44.827" v="2734" actId="165"/>
          <ac:spMkLst>
            <pc:docMk/>
            <pc:sldMk cId="940821176" sldId="2147375538"/>
            <ac:spMk id="307" creationId="{9C0404F5-6F4C-A786-4491-FACB4578B8C9}"/>
          </ac:spMkLst>
        </pc:spChg>
        <pc:spChg chg="mod">
          <ac:chgData name="Tanya Conner-Green" userId="e5a553c7-9f74-4977-aa13-7765d63dcb6f" providerId="ADAL" clId="{CC501747-BBAE-C94D-BD5E-C653F9CD5959}" dt="2022-08-08T22:28:44.827" v="2734" actId="165"/>
          <ac:spMkLst>
            <pc:docMk/>
            <pc:sldMk cId="940821176" sldId="2147375538"/>
            <ac:spMk id="308" creationId="{28E6DA0B-8E40-233D-1FC7-985A2039D42A}"/>
          </ac:spMkLst>
        </pc:spChg>
        <pc:spChg chg="mod">
          <ac:chgData name="Tanya Conner-Green" userId="e5a553c7-9f74-4977-aa13-7765d63dcb6f" providerId="ADAL" clId="{CC501747-BBAE-C94D-BD5E-C653F9CD5959}" dt="2022-08-08T22:28:44.827" v="2734" actId="165"/>
          <ac:spMkLst>
            <pc:docMk/>
            <pc:sldMk cId="940821176" sldId="2147375538"/>
            <ac:spMk id="309" creationId="{B9F8C12E-052E-382B-1CB5-150709278822}"/>
          </ac:spMkLst>
        </pc:spChg>
        <pc:spChg chg="mod">
          <ac:chgData name="Tanya Conner-Green" userId="e5a553c7-9f74-4977-aa13-7765d63dcb6f" providerId="ADAL" clId="{CC501747-BBAE-C94D-BD5E-C653F9CD5959}" dt="2022-08-08T22:28:44.827" v="2734" actId="165"/>
          <ac:spMkLst>
            <pc:docMk/>
            <pc:sldMk cId="940821176" sldId="2147375538"/>
            <ac:spMk id="310" creationId="{BC34A728-BE22-92BD-DF95-2D800BE75AE8}"/>
          </ac:spMkLst>
        </pc:spChg>
        <pc:spChg chg="mod">
          <ac:chgData name="Tanya Conner-Green" userId="e5a553c7-9f74-4977-aa13-7765d63dcb6f" providerId="ADAL" clId="{CC501747-BBAE-C94D-BD5E-C653F9CD5959}" dt="2022-08-08T22:28:44.827" v="2734" actId="165"/>
          <ac:spMkLst>
            <pc:docMk/>
            <pc:sldMk cId="940821176" sldId="2147375538"/>
            <ac:spMk id="311" creationId="{A3A98214-B852-A251-4D95-FD0914161FA3}"/>
          </ac:spMkLst>
        </pc:spChg>
        <pc:spChg chg="mod">
          <ac:chgData name="Tanya Conner-Green" userId="e5a553c7-9f74-4977-aa13-7765d63dcb6f" providerId="ADAL" clId="{CC501747-BBAE-C94D-BD5E-C653F9CD5959}" dt="2022-08-08T22:28:44.827" v="2734" actId="165"/>
          <ac:spMkLst>
            <pc:docMk/>
            <pc:sldMk cId="940821176" sldId="2147375538"/>
            <ac:spMk id="312" creationId="{A6A84881-4CA5-33D9-670F-1D5B73E13BDE}"/>
          </ac:spMkLst>
        </pc:spChg>
        <pc:spChg chg="mod">
          <ac:chgData name="Tanya Conner-Green" userId="e5a553c7-9f74-4977-aa13-7765d63dcb6f" providerId="ADAL" clId="{CC501747-BBAE-C94D-BD5E-C653F9CD5959}" dt="2022-08-08T22:28:44.827" v="2734" actId="165"/>
          <ac:spMkLst>
            <pc:docMk/>
            <pc:sldMk cId="940821176" sldId="2147375538"/>
            <ac:spMk id="313" creationId="{803DABA5-8EB0-EF0E-256F-117938A7A494}"/>
          </ac:spMkLst>
        </pc:spChg>
        <pc:spChg chg="mod">
          <ac:chgData name="Tanya Conner-Green" userId="e5a553c7-9f74-4977-aa13-7765d63dcb6f" providerId="ADAL" clId="{CC501747-BBAE-C94D-BD5E-C653F9CD5959}" dt="2022-08-08T22:28:44.827" v="2734" actId="165"/>
          <ac:spMkLst>
            <pc:docMk/>
            <pc:sldMk cId="940821176" sldId="2147375538"/>
            <ac:spMk id="314" creationId="{11BFFEC2-3FAD-29E8-5F90-FCE26E1BC34E}"/>
          </ac:spMkLst>
        </pc:spChg>
        <pc:spChg chg="mod">
          <ac:chgData name="Tanya Conner-Green" userId="e5a553c7-9f74-4977-aa13-7765d63dcb6f" providerId="ADAL" clId="{CC501747-BBAE-C94D-BD5E-C653F9CD5959}" dt="2022-08-08T22:28:44.827" v="2734" actId="165"/>
          <ac:spMkLst>
            <pc:docMk/>
            <pc:sldMk cId="940821176" sldId="2147375538"/>
            <ac:spMk id="315" creationId="{D37EC50C-B035-9D3E-ED4E-B2DB07CD9BD1}"/>
          </ac:spMkLst>
        </pc:spChg>
        <pc:spChg chg="mod">
          <ac:chgData name="Tanya Conner-Green" userId="e5a553c7-9f74-4977-aa13-7765d63dcb6f" providerId="ADAL" clId="{CC501747-BBAE-C94D-BD5E-C653F9CD5959}" dt="2022-08-08T22:28:44.827" v="2734" actId="165"/>
          <ac:spMkLst>
            <pc:docMk/>
            <pc:sldMk cId="940821176" sldId="2147375538"/>
            <ac:spMk id="320" creationId="{90D4F0FC-745E-4348-9FA0-E4480349400F}"/>
          </ac:spMkLst>
        </pc:spChg>
        <pc:spChg chg="mod">
          <ac:chgData name="Tanya Conner-Green" userId="e5a553c7-9f74-4977-aa13-7765d63dcb6f" providerId="ADAL" clId="{CC501747-BBAE-C94D-BD5E-C653F9CD5959}" dt="2022-08-08T22:28:44.827" v="2734" actId="165"/>
          <ac:spMkLst>
            <pc:docMk/>
            <pc:sldMk cId="940821176" sldId="2147375538"/>
            <ac:spMk id="321" creationId="{15215A80-E5CB-2FBE-EEEB-C3B4F4032E38}"/>
          </ac:spMkLst>
        </pc:spChg>
        <pc:spChg chg="mod">
          <ac:chgData name="Tanya Conner-Green" userId="e5a553c7-9f74-4977-aa13-7765d63dcb6f" providerId="ADAL" clId="{CC501747-BBAE-C94D-BD5E-C653F9CD5959}" dt="2022-08-08T22:28:44.827" v="2734" actId="165"/>
          <ac:spMkLst>
            <pc:docMk/>
            <pc:sldMk cId="940821176" sldId="2147375538"/>
            <ac:spMk id="322" creationId="{8305D50D-957F-D6B5-3CCA-1755DE997871}"/>
          </ac:spMkLst>
        </pc:spChg>
        <pc:spChg chg="mod">
          <ac:chgData name="Tanya Conner-Green" userId="e5a553c7-9f74-4977-aa13-7765d63dcb6f" providerId="ADAL" clId="{CC501747-BBAE-C94D-BD5E-C653F9CD5959}" dt="2022-08-08T22:28:44.827" v="2734" actId="165"/>
          <ac:spMkLst>
            <pc:docMk/>
            <pc:sldMk cId="940821176" sldId="2147375538"/>
            <ac:spMk id="323" creationId="{EC315F46-CE71-9AB1-E130-66FF07517D4C}"/>
          </ac:spMkLst>
        </pc:spChg>
        <pc:spChg chg="mod">
          <ac:chgData name="Tanya Conner-Green" userId="e5a553c7-9f74-4977-aa13-7765d63dcb6f" providerId="ADAL" clId="{CC501747-BBAE-C94D-BD5E-C653F9CD5959}" dt="2022-08-08T22:28:44.827" v="2734" actId="165"/>
          <ac:spMkLst>
            <pc:docMk/>
            <pc:sldMk cId="940821176" sldId="2147375538"/>
            <ac:spMk id="324" creationId="{BA46036B-3232-B160-4704-8771C799F41E}"/>
          </ac:spMkLst>
        </pc:spChg>
        <pc:spChg chg="mod">
          <ac:chgData name="Tanya Conner-Green" userId="e5a553c7-9f74-4977-aa13-7765d63dcb6f" providerId="ADAL" clId="{CC501747-BBAE-C94D-BD5E-C653F9CD5959}" dt="2022-08-08T22:28:44.827" v="2734" actId="165"/>
          <ac:spMkLst>
            <pc:docMk/>
            <pc:sldMk cId="940821176" sldId="2147375538"/>
            <ac:spMk id="325" creationId="{B803783A-41BE-2B23-E74B-3F275B4330B2}"/>
          </ac:spMkLst>
        </pc:spChg>
        <pc:spChg chg="mod">
          <ac:chgData name="Tanya Conner-Green" userId="e5a553c7-9f74-4977-aa13-7765d63dcb6f" providerId="ADAL" clId="{CC501747-BBAE-C94D-BD5E-C653F9CD5959}" dt="2022-08-08T22:28:44.827" v="2734" actId="165"/>
          <ac:spMkLst>
            <pc:docMk/>
            <pc:sldMk cId="940821176" sldId="2147375538"/>
            <ac:spMk id="326" creationId="{A949015D-583B-241F-45A9-448C59606C4B}"/>
          </ac:spMkLst>
        </pc:spChg>
        <pc:spChg chg="mod">
          <ac:chgData name="Tanya Conner-Green" userId="e5a553c7-9f74-4977-aa13-7765d63dcb6f" providerId="ADAL" clId="{CC501747-BBAE-C94D-BD5E-C653F9CD5959}" dt="2022-08-08T22:28:44.827" v="2734" actId="165"/>
          <ac:spMkLst>
            <pc:docMk/>
            <pc:sldMk cId="940821176" sldId="2147375538"/>
            <ac:spMk id="327" creationId="{8A2EF52C-C2D2-2C38-8BB8-8F08A9E80508}"/>
          </ac:spMkLst>
        </pc:spChg>
        <pc:spChg chg="mod">
          <ac:chgData name="Tanya Conner-Green" userId="e5a553c7-9f74-4977-aa13-7765d63dcb6f" providerId="ADAL" clId="{CC501747-BBAE-C94D-BD5E-C653F9CD5959}" dt="2022-08-08T22:28:44.827" v="2734" actId="165"/>
          <ac:spMkLst>
            <pc:docMk/>
            <pc:sldMk cId="940821176" sldId="2147375538"/>
            <ac:spMk id="328" creationId="{FF8E04A2-94FF-842F-A31C-3DAF5F9BAC21}"/>
          </ac:spMkLst>
        </pc:spChg>
        <pc:spChg chg="mod">
          <ac:chgData name="Tanya Conner-Green" userId="e5a553c7-9f74-4977-aa13-7765d63dcb6f" providerId="ADAL" clId="{CC501747-BBAE-C94D-BD5E-C653F9CD5959}" dt="2022-08-08T22:28:44.827" v="2734" actId="165"/>
          <ac:spMkLst>
            <pc:docMk/>
            <pc:sldMk cId="940821176" sldId="2147375538"/>
            <ac:spMk id="329" creationId="{62BCEAAA-A009-F37C-0908-416DCDF66CDB}"/>
          </ac:spMkLst>
        </pc:spChg>
        <pc:spChg chg="mod">
          <ac:chgData name="Tanya Conner-Green" userId="e5a553c7-9f74-4977-aa13-7765d63dcb6f" providerId="ADAL" clId="{CC501747-BBAE-C94D-BD5E-C653F9CD5959}" dt="2022-08-08T22:28:44.827" v="2734" actId="165"/>
          <ac:spMkLst>
            <pc:docMk/>
            <pc:sldMk cId="940821176" sldId="2147375538"/>
            <ac:spMk id="330" creationId="{DBE69E0E-941B-5987-BAE8-69EB441B6351}"/>
          </ac:spMkLst>
        </pc:spChg>
        <pc:spChg chg="mod">
          <ac:chgData name="Tanya Conner-Green" userId="e5a553c7-9f74-4977-aa13-7765d63dcb6f" providerId="ADAL" clId="{CC501747-BBAE-C94D-BD5E-C653F9CD5959}" dt="2022-08-08T22:28:44.827" v="2734" actId="165"/>
          <ac:spMkLst>
            <pc:docMk/>
            <pc:sldMk cId="940821176" sldId="2147375538"/>
            <ac:spMk id="331" creationId="{8373DB0A-2880-094F-FA24-2A392345FD69}"/>
          </ac:spMkLst>
        </pc:spChg>
        <pc:spChg chg="mod">
          <ac:chgData name="Tanya Conner-Green" userId="e5a553c7-9f74-4977-aa13-7765d63dcb6f" providerId="ADAL" clId="{CC501747-BBAE-C94D-BD5E-C653F9CD5959}" dt="2022-08-08T22:28:44.827" v="2734" actId="165"/>
          <ac:spMkLst>
            <pc:docMk/>
            <pc:sldMk cId="940821176" sldId="2147375538"/>
            <ac:spMk id="332" creationId="{FCE6F7DD-EB4C-5F55-92AA-EA96FF091FE9}"/>
          </ac:spMkLst>
        </pc:spChg>
        <pc:spChg chg="mod">
          <ac:chgData name="Tanya Conner-Green" userId="e5a553c7-9f74-4977-aa13-7765d63dcb6f" providerId="ADAL" clId="{CC501747-BBAE-C94D-BD5E-C653F9CD5959}" dt="2022-08-08T22:28:44.827" v="2734" actId="165"/>
          <ac:spMkLst>
            <pc:docMk/>
            <pc:sldMk cId="940821176" sldId="2147375538"/>
            <ac:spMk id="336" creationId="{027D4CF2-7C10-9253-173B-18803620DE0C}"/>
          </ac:spMkLst>
        </pc:spChg>
        <pc:spChg chg="mod">
          <ac:chgData name="Tanya Conner-Green" userId="e5a553c7-9f74-4977-aa13-7765d63dcb6f" providerId="ADAL" clId="{CC501747-BBAE-C94D-BD5E-C653F9CD5959}" dt="2022-08-08T22:28:44.827" v="2734" actId="165"/>
          <ac:spMkLst>
            <pc:docMk/>
            <pc:sldMk cId="940821176" sldId="2147375538"/>
            <ac:spMk id="341" creationId="{75222592-CF11-11BE-896C-9C1864B4D49D}"/>
          </ac:spMkLst>
        </pc:spChg>
        <pc:spChg chg="mod">
          <ac:chgData name="Tanya Conner-Green" userId="e5a553c7-9f74-4977-aa13-7765d63dcb6f" providerId="ADAL" clId="{CC501747-BBAE-C94D-BD5E-C653F9CD5959}" dt="2022-08-08T22:28:44.827" v="2734" actId="165"/>
          <ac:spMkLst>
            <pc:docMk/>
            <pc:sldMk cId="940821176" sldId="2147375538"/>
            <ac:spMk id="342" creationId="{65964082-1539-B3DA-C3BD-554258AEA07E}"/>
          </ac:spMkLst>
        </pc:spChg>
        <pc:spChg chg="mod">
          <ac:chgData name="Tanya Conner-Green" userId="e5a553c7-9f74-4977-aa13-7765d63dcb6f" providerId="ADAL" clId="{CC501747-BBAE-C94D-BD5E-C653F9CD5959}" dt="2022-08-08T22:28:44.827" v="2734" actId="165"/>
          <ac:spMkLst>
            <pc:docMk/>
            <pc:sldMk cId="940821176" sldId="2147375538"/>
            <ac:spMk id="343" creationId="{11CA36C9-ECEE-0378-1192-5C39994280A3}"/>
          </ac:spMkLst>
        </pc:spChg>
        <pc:spChg chg="mod">
          <ac:chgData name="Tanya Conner-Green" userId="e5a553c7-9f74-4977-aa13-7765d63dcb6f" providerId="ADAL" clId="{CC501747-BBAE-C94D-BD5E-C653F9CD5959}" dt="2022-08-08T22:28:44.827" v="2734" actId="165"/>
          <ac:spMkLst>
            <pc:docMk/>
            <pc:sldMk cId="940821176" sldId="2147375538"/>
            <ac:spMk id="344" creationId="{92E63D6C-23E0-36D0-7814-800192951B20}"/>
          </ac:spMkLst>
        </pc:spChg>
        <pc:spChg chg="mod">
          <ac:chgData name="Tanya Conner-Green" userId="e5a553c7-9f74-4977-aa13-7765d63dcb6f" providerId="ADAL" clId="{CC501747-BBAE-C94D-BD5E-C653F9CD5959}" dt="2022-08-08T22:28:44.827" v="2734" actId="165"/>
          <ac:spMkLst>
            <pc:docMk/>
            <pc:sldMk cId="940821176" sldId="2147375538"/>
            <ac:spMk id="345" creationId="{3899BE50-4EA5-490F-B624-E6391EBDA739}"/>
          </ac:spMkLst>
        </pc:spChg>
        <pc:spChg chg="mod">
          <ac:chgData name="Tanya Conner-Green" userId="e5a553c7-9f74-4977-aa13-7765d63dcb6f" providerId="ADAL" clId="{CC501747-BBAE-C94D-BD5E-C653F9CD5959}" dt="2022-08-08T22:28:44.827" v="2734" actId="165"/>
          <ac:spMkLst>
            <pc:docMk/>
            <pc:sldMk cId="940821176" sldId="2147375538"/>
            <ac:spMk id="346" creationId="{C4D18E72-8461-DCB9-22FC-F88BDEF31702}"/>
          </ac:spMkLst>
        </pc:spChg>
        <pc:spChg chg="mod">
          <ac:chgData name="Tanya Conner-Green" userId="e5a553c7-9f74-4977-aa13-7765d63dcb6f" providerId="ADAL" clId="{CC501747-BBAE-C94D-BD5E-C653F9CD5959}" dt="2022-08-08T22:28:44.827" v="2734" actId="165"/>
          <ac:spMkLst>
            <pc:docMk/>
            <pc:sldMk cId="940821176" sldId="2147375538"/>
            <ac:spMk id="347" creationId="{A003C247-95F8-8351-A9BE-4A0ED3BCB6D2}"/>
          </ac:spMkLst>
        </pc:spChg>
        <pc:spChg chg="mod">
          <ac:chgData name="Tanya Conner-Green" userId="e5a553c7-9f74-4977-aa13-7765d63dcb6f" providerId="ADAL" clId="{CC501747-BBAE-C94D-BD5E-C653F9CD5959}" dt="2022-08-08T22:28:44.827" v="2734" actId="165"/>
          <ac:spMkLst>
            <pc:docMk/>
            <pc:sldMk cId="940821176" sldId="2147375538"/>
            <ac:spMk id="348" creationId="{F3F8FB44-9EB3-136A-839C-EA5214D721BA}"/>
          </ac:spMkLst>
        </pc:spChg>
        <pc:spChg chg="mod">
          <ac:chgData name="Tanya Conner-Green" userId="e5a553c7-9f74-4977-aa13-7765d63dcb6f" providerId="ADAL" clId="{CC501747-BBAE-C94D-BD5E-C653F9CD5959}" dt="2022-08-08T22:28:44.827" v="2734" actId="165"/>
          <ac:spMkLst>
            <pc:docMk/>
            <pc:sldMk cId="940821176" sldId="2147375538"/>
            <ac:spMk id="349" creationId="{1624BFC6-DC55-DD7B-CC9B-EBB6EF915E86}"/>
          </ac:spMkLst>
        </pc:spChg>
        <pc:spChg chg="mod">
          <ac:chgData name="Tanya Conner-Green" userId="e5a553c7-9f74-4977-aa13-7765d63dcb6f" providerId="ADAL" clId="{CC501747-BBAE-C94D-BD5E-C653F9CD5959}" dt="2022-08-08T22:28:44.827" v="2734" actId="165"/>
          <ac:spMkLst>
            <pc:docMk/>
            <pc:sldMk cId="940821176" sldId="2147375538"/>
            <ac:spMk id="350" creationId="{DC0445CF-1BC7-7E91-0E5D-8F9B703114E5}"/>
          </ac:spMkLst>
        </pc:spChg>
        <pc:spChg chg="mod">
          <ac:chgData name="Tanya Conner-Green" userId="e5a553c7-9f74-4977-aa13-7765d63dcb6f" providerId="ADAL" clId="{CC501747-BBAE-C94D-BD5E-C653F9CD5959}" dt="2022-08-08T22:28:44.827" v="2734" actId="165"/>
          <ac:spMkLst>
            <pc:docMk/>
            <pc:sldMk cId="940821176" sldId="2147375538"/>
            <ac:spMk id="351" creationId="{CE76FB75-EA3E-DCDC-BFE3-1734DA5E095D}"/>
          </ac:spMkLst>
        </pc:spChg>
        <pc:spChg chg="mod">
          <ac:chgData name="Tanya Conner-Green" userId="e5a553c7-9f74-4977-aa13-7765d63dcb6f" providerId="ADAL" clId="{CC501747-BBAE-C94D-BD5E-C653F9CD5959}" dt="2022-08-08T22:28:44.827" v="2734" actId="165"/>
          <ac:spMkLst>
            <pc:docMk/>
            <pc:sldMk cId="940821176" sldId="2147375538"/>
            <ac:spMk id="352" creationId="{A53FC958-33F3-4376-BB17-5546B5C953BB}"/>
          </ac:spMkLst>
        </pc:spChg>
        <pc:spChg chg="mod">
          <ac:chgData name="Tanya Conner-Green" userId="e5a553c7-9f74-4977-aa13-7765d63dcb6f" providerId="ADAL" clId="{CC501747-BBAE-C94D-BD5E-C653F9CD5959}" dt="2022-08-08T22:28:44.827" v="2734" actId="165"/>
          <ac:spMkLst>
            <pc:docMk/>
            <pc:sldMk cId="940821176" sldId="2147375538"/>
            <ac:spMk id="353" creationId="{F1A7AF5D-EDDC-A3C5-0E80-3C6788CB96EE}"/>
          </ac:spMkLst>
        </pc:spChg>
        <pc:spChg chg="mod">
          <ac:chgData name="Tanya Conner-Green" userId="e5a553c7-9f74-4977-aa13-7765d63dcb6f" providerId="ADAL" clId="{CC501747-BBAE-C94D-BD5E-C653F9CD5959}" dt="2022-08-08T22:28:44.827" v="2734" actId="165"/>
          <ac:spMkLst>
            <pc:docMk/>
            <pc:sldMk cId="940821176" sldId="2147375538"/>
            <ac:spMk id="358" creationId="{355F8A6A-4C6E-0C0E-88AF-100401B0615A}"/>
          </ac:spMkLst>
        </pc:spChg>
        <pc:spChg chg="mod">
          <ac:chgData name="Tanya Conner-Green" userId="e5a553c7-9f74-4977-aa13-7765d63dcb6f" providerId="ADAL" clId="{CC501747-BBAE-C94D-BD5E-C653F9CD5959}" dt="2022-08-08T22:28:44.827" v="2734" actId="165"/>
          <ac:spMkLst>
            <pc:docMk/>
            <pc:sldMk cId="940821176" sldId="2147375538"/>
            <ac:spMk id="359" creationId="{9069F084-9C61-3D3A-E190-F8A484192BC5}"/>
          </ac:spMkLst>
        </pc:spChg>
        <pc:spChg chg="mod">
          <ac:chgData name="Tanya Conner-Green" userId="e5a553c7-9f74-4977-aa13-7765d63dcb6f" providerId="ADAL" clId="{CC501747-BBAE-C94D-BD5E-C653F9CD5959}" dt="2022-08-08T22:28:44.827" v="2734" actId="165"/>
          <ac:spMkLst>
            <pc:docMk/>
            <pc:sldMk cId="940821176" sldId="2147375538"/>
            <ac:spMk id="360" creationId="{EC8ACCFC-8C97-2487-CED4-8F7E2966F01B}"/>
          </ac:spMkLst>
        </pc:spChg>
        <pc:spChg chg="mod">
          <ac:chgData name="Tanya Conner-Green" userId="e5a553c7-9f74-4977-aa13-7765d63dcb6f" providerId="ADAL" clId="{CC501747-BBAE-C94D-BD5E-C653F9CD5959}" dt="2022-08-08T22:28:44.827" v="2734" actId="165"/>
          <ac:spMkLst>
            <pc:docMk/>
            <pc:sldMk cId="940821176" sldId="2147375538"/>
            <ac:spMk id="361" creationId="{2CF88A68-4CB9-BC31-7815-7DB6B78C01C4}"/>
          </ac:spMkLst>
        </pc:spChg>
        <pc:spChg chg="mod">
          <ac:chgData name="Tanya Conner-Green" userId="e5a553c7-9f74-4977-aa13-7765d63dcb6f" providerId="ADAL" clId="{CC501747-BBAE-C94D-BD5E-C653F9CD5959}" dt="2022-08-08T22:28:44.827" v="2734" actId="165"/>
          <ac:spMkLst>
            <pc:docMk/>
            <pc:sldMk cId="940821176" sldId="2147375538"/>
            <ac:spMk id="362" creationId="{3E5C7C16-36FB-951B-8F14-52B18A62D26A}"/>
          </ac:spMkLst>
        </pc:spChg>
        <pc:spChg chg="mod">
          <ac:chgData name="Tanya Conner-Green" userId="e5a553c7-9f74-4977-aa13-7765d63dcb6f" providerId="ADAL" clId="{CC501747-BBAE-C94D-BD5E-C653F9CD5959}" dt="2022-08-08T22:28:44.827" v="2734" actId="165"/>
          <ac:spMkLst>
            <pc:docMk/>
            <pc:sldMk cId="940821176" sldId="2147375538"/>
            <ac:spMk id="363" creationId="{B96D306F-D0FB-AFAE-B0DE-B9BDD6DBCC27}"/>
          </ac:spMkLst>
        </pc:spChg>
        <pc:spChg chg="mod">
          <ac:chgData name="Tanya Conner-Green" userId="e5a553c7-9f74-4977-aa13-7765d63dcb6f" providerId="ADAL" clId="{CC501747-BBAE-C94D-BD5E-C653F9CD5959}" dt="2022-08-08T22:28:44.827" v="2734" actId="165"/>
          <ac:spMkLst>
            <pc:docMk/>
            <pc:sldMk cId="940821176" sldId="2147375538"/>
            <ac:spMk id="364" creationId="{7C6D3220-01F8-236B-B59B-3F5DE7727EE2}"/>
          </ac:spMkLst>
        </pc:spChg>
        <pc:spChg chg="mod">
          <ac:chgData name="Tanya Conner-Green" userId="e5a553c7-9f74-4977-aa13-7765d63dcb6f" providerId="ADAL" clId="{CC501747-BBAE-C94D-BD5E-C653F9CD5959}" dt="2022-08-08T22:28:44.827" v="2734" actId="165"/>
          <ac:spMkLst>
            <pc:docMk/>
            <pc:sldMk cId="940821176" sldId="2147375538"/>
            <ac:spMk id="365" creationId="{34F5D38B-8957-D35A-2F24-C2711EA94F53}"/>
          </ac:spMkLst>
        </pc:spChg>
        <pc:spChg chg="mod">
          <ac:chgData name="Tanya Conner-Green" userId="e5a553c7-9f74-4977-aa13-7765d63dcb6f" providerId="ADAL" clId="{CC501747-BBAE-C94D-BD5E-C653F9CD5959}" dt="2022-08-08T22:28:44.827" v="2734" actId="165"/>
          <ac:spMkLst>
            <pc:docMk/>
            <pc:sldMk cId="940821176" sldId="2147375538"/>
            <ac:spMk id="366" creationId="{3A791C96-CDF9-DA9C-F04A-6815C17A2317}"/>
          </ac:spMkLst>
        </pc:spChg>
        <pc:spChg chg="mod">
          <ac:chgData name="Tanya Conner-Green" userId="e5a553c7-9f74-4977-aa13-7765d63dcb6f" providerId="ADAL" clId="{CC501747-BBAE-C94D-BD5E-C653F9CD5959}" dt="2022-08-08T22:28:44.827" v="2734" actId="165"/>
          <ac:spMkLst>
            <pc:docMk/>
            <pc:sldMk cId="940821176" sldId="2147375538"/>
            <ac:spMk id="367" creationId="{5939CD1D-54D2-7B97-538C-76BFE3D85C77}"/>
          </ac:spMkLst>
        </pc:spChg>
        <pc:spChg chg="mod">
          <ac:chgData name="Tanya Conner-Green" userId="e5a553c7-9f74-4977-aa13-7765d63dcb6f" providerId="ADAL" clId="{CC501747-BBAE-C94D-BD5E-C653F9CD5959}" dt="2022-08-08T22:28:44.827" v="2734" actId="165"/>
          <ac:spMkLst>
            <pc:docMk/>
            <pc:sldMk cId="940821176" sldId="2147375538"/>
            <ac:spMk id="368" creationId="{9B9422B3-B016-E4CF-7215-99986019BAD2}"/>
          </ac:spMkLst>
        </pc:spChg>
        <pc:spChg chg="mod">
          <ac:chgData name="Tanya Conner-Green" userId="e5a553c7-9f74-4977-aa13-7765d63dcb6f" providerId="ADAL" clId="{CC501747-BBAE-C94D-BD5E-C653F9CD5959}" dt="2022-08-08T22:28:44.827" v="2734" actId="165"/>
          <ac:spMkLst>
            <pc:docMk/>
            <pc:sldMk cId="940821176" sldId="2147375538"/>
            <ac:spMk id="369" creationId="{2DF51072-4BE0-E3C3-C500-541650E40592}"/>
          </ac:spMkLst>
        </pc:spChg>
        <pc:spChg chg="mod">
          <ac:chgData name="Tanya Conner-Green" userId="e5a553c7-9f74-4977-aa13-7765d63dcb6f" providerId="ADAL" clId="{CC501747-BBAE-C94D-BD5E-C653F9CD5959}" dt="2022-10-06T14:36:33.240" v="6648" actId="1076"/>
          <ac:spMkLst>
            <pc:docMk/>
            <pc:sldMk cId="940821176" sldId="2147375538"/>
            <ac:spMk id="409" creationId="{EF4FB6D3-DC34-46E4-A782-F11BB606645C}"/>
          </ac:spMkLst>
        </pc:spChg>
        <pc:spChg chg="mod">
          <ac:chgData name="Tanya Conner-Green" userId="e5a553c7-9f74-4977-aa13-7765d63dcb6f" providerId="ADAL" clId="{CC501747-BBAE-C94D-BD5E-C653F9CD5959}" dt="2022-10-06T14:36:33.240" v="6648" actId="1076"/>
          <ac:spMkLst>
            <pc:docMk/>
            <pc:sldMk cId="940821176" sldId="2147375538"/>
            <ac:spMk id="410" creationId="{7192DD2A-4D1D-4A6B-A551-C011BDEC715C}"/>
          </ac:spMkLst>
        </pc:spChg>
        <pc:spChg chg="mod">
          <ac:chgData name="Tanya Conner-Green" userId="e5a553c7-9f74-4977-aa13-7765d63dcb6f" providerId="ADAL" clId="{CC501747-BBAE-C94D-BD5E-C653F9CD5959}" dt="2022-10-06T14:36:33.240" v="6648" actId="1076"/>
          <ac:spMkLst>
            <pc:docMk/>
            <pc:sldMk cId="940821176" sldId="2147375538"/>
            <ac:spMk id="413" creationId="{D2CA2322-5AE7-4E1C-B232-CDE2FE24ACE9}"/>
          </ac:spMkLst>
        </pc:spChg>
        <pc:spChg chg="mod">
          <ac:chgData name="Tanya Conner-Green" userId="e5a553c7-9f74-4977-aa13-7765d63dcb6f" providerId="ADAL" clId="{CC501747-BBAE-C94D-BD5E-C653F9CD5959}" dt="2022-08-08T22:28:44.827" v="2734" actId="165"/>
          <ac:spMkLst>
            <pc:docMk/>
            <pc:sldMk cId="940821176" sldId="2147375538"/>
            <ac:spMk id="414" creationId="{D76996AF-3E09-16F1-9B84-985D5DB6B06F}"/>
          </ac:spMkLst>
        </pc:spChg>
        <pc:spChg chg="del mod">
          <ac:chgData name="Tanya Conner-Green" userId="e5a553c7-9f74-4977-aa13-7765d63dcb6f" providerId="ADAL" clId="{CC501747-BBAE-C94D-BD5E-C653F9CD5959}" dt="2022-10-06T14:36:10.068" v="6647"/>
          <ac:spMkLst>
            <pc:docMk/>
            <pc:sldMk cId="940821176" sldId="2147375538"/>
            <ac:spMk id="416" creationId="{891B5B15-53CE-4C30-072F-FD4CAC831577}"/>
          </ac:spMkLst>
        </pc:spChg>
        <pc:spChg chg="mod">
          <ac:chgData name="Tanya Conner-Green" userId="e5a553c7-9f74-4977-aa13-7765d63dcb6f" providerId="ADAL" clId="{CC501747-BBAE-C94D-BD5E-C653F9CD5959}" dt="2022-08-08T22:28:44.827" v="2734" actId="165"/>
          <ac:spMkLst>
            <pc:docMk/>
            <pc:sldMk cId="940821176" sldId="2147375538"/>
            <ac:spMk id="419" creationId="{B04BB1F4-AA09-DC33-F2A1-6A32E8DD2520}"/>
          </ac:spMkLst>
        </pc:spChg>
        <pc:spChg chg="mod">
          <ac:chgData name="Tanya Conner-Green" userId="e5a553c7-9f74-4977-aa13-7765d63dcb6f" providerId="ADAL" clId="{CC501747-BBAE-C94D-BD5E-C653F9CD5959}" dt="2022-08-08T22:28:44.827" v="2734" actId="165"/>
          <ac:spMkLst>
            <pc:docMk/>
            <pc:sldMk cId="940821176" sldId="2147375538"/>
            <ac:spMk id="424" creationId="{99D16A9F-8910-6F48-8D34-7EDAF6864ED0}"/>
          </ac:spMkLst>
        </pc:spChg>
        <pc:spChg chg="mod">
          <ac:chgData name="Tanya Conner-Green" userId="e5a553c7-9f74-4977-aa13-7765d63dcb6f" providerId="ADAL" clId="{CC501747-BBAE-C94D-BD5E-C653F9CD5959}" dt="2022-08-08T22:28:44.827" v="2734" actId="165"/>
          <ac:spMkLst>
            <pc:docMk/>
            <pc:sldMk cId="940821176" sldId="2147375538"/>
            <ac:spMk id="425" creationId="{897DB0E4-ABB0-C6C8-43A0-D39C501E5C79}"/>
          </ac:spMkLst>
        </pc:spChg>
        <pc:spChg chg="mod">
          <ac:chgData name="Tanya Conner-Green" userId="e5a553c7-9f74-4977-aa13-7765d63dcb6f" providerId="ADAL" clId="{CC501747-BBAE-C94D-BD5E-C653F9CD5959}" dt="2022-08-08T22:28:44.827" v="2734" actId="165"/>
          <ac:spMkLst>
            <pc:docMk/>
            <pc:sldMk cId="940821176" sldId="2147375538"/>
            <ac:spMk id="426" creationId="{E693C253-2681-EDED-9296-F02F97A33763}"/>
          </ac:spMkLst>
        </pc:spChg>
        <pc:spChg chg="mod">
          <ac:chgData name="Tanya Conner-Green" userId="e5a553c7-9f74-4977-aa13-7765d63dcb6f" providerId="ADAL" clId="{CC501747-BBAE-C94D-BD5E-C653F9CD5959}" dt="2022-08-08T22:28:44.827" v="2734" actId="165"/>
          <ac:spMkLst>
            <pc:docMk/>
            <pc:sldMk cId="940821176" sldId="2147375538"/>
            <ac:spMk id="427" creationId="{2576B800-66AC-6CBD-D566-D4719F65987C}"/>
          </ac:spMkLst>
        </pc:spChg>
        <pc:spChg chg="mod">
          <ac:chgData name="Tanya Conner-Green" userId="e5a553c7-9f74-4977-aa13-7765d63dcb6f" providerId="ADAL" clId="{CC501747-BBAE-C94D-BD5E-C653F9CD5959}" dt="2022-08-08T22:28:44.827" v="2734" actId="165"/>
          <ac:spMkLst>
            <pc:docMk/>
            <pc:sldMk cId="940821176" sldId="2147375538"/>
            <ac:spMk id="428" creationId="{800E49B5-5C85-A75C-4617-DCE220BCBB04}"/>
          </ac:spMkLst>
        </pc:spChg>
        <pc:spChg chg="mod">
          <ac:chgData name="Tanya Conner-Green" userId="e5a553c7-9f74-4977-aa13-7765d63dcb6f" providerId="ADAL" clId="{CC501747-BBAE-C94D-BD5E-C653F9CD5959}" dt="2022-08-08T22:28:44.827" v="2734" actId="165"/>
          <ac:spMkLst>
            <pc:docMk/>
            <pc:sldMk cId="940821176" sldId="2147375538"/>
            <ac:spMk id="429" creationId="{48D13B7A-1D80-1112-BFDD-D59CD7A4D66A}"/>
          </ac:spMkLst>
        </pc:spChg>
        <pc:spChg chg="mod">
          <ac:chgData name="Tanya Conner-Green" userId="e5a553c7-9f74-4977-aa13-7765d63dcb6f" providerId="ADAL" clId="{CC501747-BBAE-C94D-BD5E-C653F9CD5959}" dt="2022-08-08T22:28:44.827" v="2734" actId="165"/>
          <ac:spMkLst>
            <pc:docMk/>
            <pc:sldMk cId="940821176" sldId="2147375538"/>
            <ac:spMk id="430" creationId="{8F5F27A6-1755-513E-9F7D-E2743786D033}"/>
          </ac:spMkLst>
        </pc:spChg>
        <pc:spChg chg="mod">
          <ac:chgData name="Tanya Conner-Green" userId="e5a553c7-9f74-4977-aa13-7765d63dcb6f" providerId="ADAL" clId="{CC501747-BBAE-C94D-BD5E-C653F9CD5959}" dt="2022-08-08T22:28:44.827" v="2734" actId="165"/>
          <ac:spMkLst>
            <pc:docMk/>
            <pc:sldMk cId="940821176" sldId="2147375538"/>
            <ac:spMk id="431" creationId="{CA9BB2D8-CC2F-AF30-80AE-F8063470EC27}"/>
          </ac:spMkLst>
        </pc:spChg>
        <pc:spChg chg="mod">
          <ac:chgData name="Tanya Conner-Green" userId="e5a553c7-9f74-4977-aa13-7765d63dcb6f" providerId="ADAL" clId="{CC501747-BBAE-C94D-BD5E-C653F9CD5959}" dt="2022-08-08T22:28:44.827" v="2734" actId="165"/>
          <ac:spMkLst>
            <pc:docMk/>
            <pc:sldMk cId="940821176" sldId="2147375538"/>
            <ac:spMk id="432" creationId="{EF5FBA91-C8DF-9D9A-313D-05EC635283C7}"/>
          </ac:spMkLst>
        </pc:spChg>
        <pc:spChg chg="mod">
          <ac:chgData name="Tanya Conner-Green" userId="e5a553c7-9f74-4977-aa13-7765d63dcb6f" providerId="ADAL" clId="{CC501747-BBAE-C94D-BD5E-C653F9CD5959}" dt="2022-08-08T22:28:44.827" v="2734" actId="165"/>
          <ac:spMkLst>
            <pc:docMk/>
            <pc:sldMk cId="940821176" sldId="2147375538"/>
            <ac:spMk id="433" creationId="{C3DCAF2E-1A88-45F7-5C91-29A7C72BF4FB}"/>
          </ac:spMkLst>
        </pc:spChg>
        <pc:spChg chg="mod">
          <ac:chgData name="Tanya Conner-Green" userId="e5a553c7-9f74-4977-aa13-7765d63dcb6f" providerId="ADAL" clId="{CC501747-BBAE-C94D-BD5E-C653F9CD5959}" dt="2022-08-08T22:28:44.827" v="2734" actId="165"/>
          <ac:spMkLst>
            <pc:docMk/>
            <pc:sldMk cId="940821176" sldId="2147375538"/>
            <ac:spMk id="434" creationId="{1A7D2BCE-86AD-6AEB-2732-33EF9E004D6C}"/>
          </ac:spMkLst>
        </pc:spChg>
        <pc:spChg chg="mod">
          <ac:chgData name="Tanya Conner-Green" userId="e5a553c7-9f74-4977-aa13-7765d63dcb6f" providerId="ADAL" clId="{CC501747-BBAE-C94D-BD5E-C653F9CD5959}" dt="2022-08-08T22:28:44.827" v="2734" actId="165"/>
          <ac:spMkLst>
            <pc:docMk/>
            <pc:sldMk cId="940821176" sldId="2147375538"/>
            <ac:spMk id="435" creationId="{437E49F6-C009-18FC-408F-D7FF4797B413}"/>
          </ac:spMkLst>
        </pc:spChg>
        <pc:spChg chg="mod">
          <ac:chgData name="Tanya Conner-Green" userId="e5a553c7-9f74-4977-aa13-7765d63dcb6f" providerId="ADAL" clId="{CC501747-BBAE-C94D-BD5E-C653F9CD5959}" dt="2022-08-08T22:28:44.827" v="2734" actId="165"/>
          <ac:spMkLst>
            <pc:docMk/>
            <pc:sldMk cId="940821176" sldId="2147375538"/>
            <ac:spMk id="436" creationId="{97E99B47-783F-CC7D-9C92-C0761C595DD5}"/>
          </ac:spMkLst>
        </pc:spChg>
        <pc:spChg chg="mod">
          <ac:chgData name="Tanya Conner-Green" userId="e5a553c7-9f74-4977-aa13-7765d63dcb6f" providerId="ADAL" clId="{CC501747-BBAE-C94D-BD5E-C653F9CD5959}" dt="2022-08-08T22:28:44.827" v="2734" actId="165"/>
          <ac:spMkLst>
            <pc:docMk/>
            <pc:sldMk cId="940821176" sldId="2147375538"/>
            <ac:spMk id="441" creationId="{DFB3A1B5-0102-448D-9DBD-FF2FCD14259E}"/>
          </ac:spMkLst>
        </pc:spChg>
        <pc:spChg chg="mod">
          <ac:chgData name="Tanya Conner-Green" userId="e5a553c7-9f74-4977-aa13-7765d63dcb6f" providerId="ADAL" clId="{CC501747-BBAE-C94D-BD5E-C653F9CD5959}" dt="2022-08-08T22:28:44.827" v="2734" actId="165"/>
          <ac:spMkLst>
            <pc:docMk/>
            <pc:sldMk cId="940821176" sldId="2147375538"/>
            <ac:spMk id="442" creationId="{62DCAD43-3192-61BE-57FE-46ED4054569C}"/>
          </ac:spMkLst>
        </pc:spChg>
        <pc:spChg chg="mod">
          <ac:chgData name="Tanya Conner-Green" userId="e5a553c7-9f74-4977-aa13-7765d63dcb6f" providerId="ADAL" clId="{CC501747-BBAE-C94D-BD5E-C653F9CD5959}" dt="2022-08-08T22:28:44.827" v="2734" actId="165"/>
          <ac:spMkLst>
            <pc:docMk/>
            <pc:sldMk cId="940821176" sldId="2147375538"/>
            <ac:spMk id="443" creationId="{AFA1B62E-D4EA-B0AB-AF22-CDE3D1BFC1CA}"/>
          </ac:spMkLst>
        </pc:spChg>
        <pc:spChg chg="mod">
          <ac:chgData name="Tanya Conner-Green" userId="e5a553c7-9f74-4977-aa13-7765d63dcb6f" providerId="ADAL" clId="{CC501747-BBAE-C94D-BD5E-C653F9CD5959}" dt="2022-08-08T22:28:44.827" v="2734" actId="165"/>
          <ac:spMkLst>
            <pc:docMk/>
            <pc:sldMk cId="940821176" sldId="2147375538"/>
            <ac:spMk id="444" creationId="{223315EC-292E-3EEB-5D71-9B8B78CD8E77}"/>
          </ac:spMkLst>
        </pc:spChg>
        <pc:spChg chg="mod">
          <ac:chgData name="Tanya Conner-Green" userId="e5a553c7-9f74-4977-aa13-7765d63dcb6f" providerId="ADAL" clId="{CC501747-BBAE-C94D-BD5E-C653F9CD5959}" dt="2022-08-08T22:28:44.827" v="2734" actId="165"/>
          <ac:spMkLst>
            <pc:docMk/>
            <pc:sldMk cId="940821176" sldId="2147375538"/>
            <ac:spMk id="445" creationId="{D90BEC8B-E62E-DE02-6C3F-5B35985C4EBB}"/>
          </ac:spMkLst>
        </pc:spChg>
        <pc:spChg chg="mod">
          <ac:chgData name="Tanya Conner-Green" userId="e5a553c7-9f74-4977-aa13-7765d63dcb6f" providerId="ADAL" clId="{CC501747-BBAE-C94D-BD5E-C653F9CD5959}" dt="2022-08-08T22:28:44.827" v="2734" actId="165"/>
          <ac:spMkLst>
            <pc:docMk/>
            <pc:sldMk cId="940821176" sldId="2147375538"/>
            <ac:spMk id="446" creationId="{D18CF96D-A62D-4B81-8CA1-9B151EF078BE}"/>
          </ac:spMkLst>
        </pc:spChg>
        <pc:spChg chg="mod">
          <ac:chgData name="Tanya Conner-Green" userId="e5a553c7-9f74-4977-aa13-7765d63dcb6f" providerId="ADAL" clId="{CC501747-BBAE-C94D-BD5E-C653F9CD5959}" dt="2022-08-08T22:28:44.827" v="2734" actId="165"/>
          <ac:spMkLst>
            <pc:docMk/>
            <pc:sldMk cId="940821176" sldId="2147375538"/>
            <ac:spMk id="447" creationId="{BB507851-01AC-46E7-478C-E457CEAC8020}"/>
          </ac:spMkLst>
        </pc:spChg>
        <pc:spChg chg="mod">
          <ac:chgData name="Tanya Conner-Green" userId="e5a553c7-9f74-4977-aa13-7765d63dcb6f" providerId="ADAL" clId="{CC501747-BBAE-C94D-BD5E-C653F9CD5959}" dt="2022-08-08T22:28:44.827" v="2734" actId="165"/>
          <ac:spMkLst>
            <pc:docMk/>
            <pc:sldMk cId="940821176" sldId="2147375538"/>
            <ac:spMk id="448" creationId="{0BAF8FC5-F6C8-FCDD-3E6C-ACABAF587551}"/>
          </ac:spMkLst>
        </pc:spChg>
        <pc:spChg chg="mod">
          <ac:chgData name="Tanya Conner-Green" userId="e5a553c7-9f74-4977-aa13-7765d63dcb6f" providerId="ADAL" clId="{CC501747-BBAE-C94D-BD5E-C653F9CD5959}" dt="2022-08-08T22:28:44.827" v="2734" actId="165"/>
          <ac:spMkLst>
            <pc:docMk/>
            <pc:sldMk cId="940821176" sldId="2147375538"/>
            <ac:spMk id="449" creationId="{24CA649F-FBE4-FD0A-4417-9CC76026A007}"/>
          </ac:spMkLst>
        </pc:spChg>
        <pc:spChg chg="mod">
          <ac:chgData name="Tanya Conner-Green" userId="e5a553c7-9f74-4977-aa13-7765d63dcb6f" providerId="ADAL" clId="{CC501747-BBAE-C94D-BD5E-C653F9CD5959}" dt="2022-08-08T22:28:44.827" v="2734" actId="165"/>
          <ac:spMkLst>
            <pc:docMk/>
            <pc:sldMk cId="940821176" sldId="2147375538"/>
            <ac:spMk id="450" creationId="{93C46EDB-CA9D-1A60-17DD-8946602C8972}"/>
          </ac:spMkLst>
        </pc:spChg>
        <pc:spChg chg="mod">
          <ac:chgData name="Tanya Conner-Green" userId="e5a553c7-9f74-4977-aa13-7765d63dcb6f" providerId="ADAL" clId="{CC501747-BBAE-C94D-BD5E-C653F9CD5959}" dt="2022-08-08T22:28:44.827" v="2734" actId="165"/>
          <ac:spMkLst>
            <pc:docMk/>
            <pc:sldMk cId="940821176" sldId="2147375538"/>
            <ac:spMk id="451" creationId="{B229B17D-6781-FB79-85EC-7CC73EFC672F}"/>
          </ac:spMkLst>
        </pc:spChg>
        <pc:spChg chg="mod">
          <ac:chgData name="Tanya Conner-Green" userId="e5a553c7-9f74-4977-aa13-7765d63dcb6f" providerId="ADAL" clId="{CC501747-BBAE-C94D-BD5E-C653F9CD5959}" dt="2022-08-08T22:28:44.827" v="2734" actId="165"/>
          <ac:spMkLst>
            <pc:docMk/>
            <pc:sldMk cId="940821176" sldId="2147375538"/>
            <ac:spMk id="452" creationId="{4E7788C9-3610-79AB-18C4-E1D57E57DCCA}"/>
          </ac:spMkLst>
        </pc:spChg>
        <pc:spChg chg="mod">
          <ac:chgData name="Tanya Conner-Green" userId="e5a553c7-9f74-4977-aa13-7765d63dcb6f" providerId="ADAL" clId="{CC501747-BBAE-C94D-BD5E-C653F9CD5959}" dt="2022-08-08T22:28:44.827" v="2734" actId="165"/>
          <ac:spMkLst>
            <pc:docMk/>
            <pc:sldMk cId="940821176" sldId="2147375538"/>
            <ac:spMk id="453" creationId="{AB90AE57-36E1-002C-6E98-50364D5DD131}"/>
          </ac:spMkLst>
        </pc:spChg>
        <pc:spChg chg="mod">
          <ac:chgData name="Tanya Conner-Green" userId="e5a553c7-9f74-4977-aa13-7765d63dcb6f" providerId="ADAL" clId="{CC501747-BBAE-C94D-BD5E-C653F9CD5959}" dt="2022-08-08T22:28:44.827" v="2734" actId="165"/>
          <ac:spMkLst>
            <pc:docMk/>
            <pc:sldMk cId="940821176" sldId="2147375538"/>
            <ac:spMk id="457" creationId="{B33EA964-D402-AF99-87DF-B559B59F243F}"/>
          </ac:spMkLst>
        </pc:spChg>
        <pc:spChg chg="mod">
          <ac:chgData name="Tanya Conner-Green" userId="e5a553c7-9f74-4977-aa13-7765d63dcb6f" providerId="ADAL" clId="{CC501747-BBAE-C94D-BD5E-C653F9CD5959}" dt="2022-08-08T22:28:44.827" v="2734" actId="165"/>
          <ac:spMkLst>
            <pc:docMk/>
            <pc:sldMk cId="940821176" sldId="2147375538"/>
            <ac:spMk id="462" creationId="{76492DA1-BF1D-7695-E79B-5F2D53120DCB}"/>
          </ac:spMkLst>
        </pc:spChg>
        <pc:spChg chg="mod">
          <ac:chgData name="Tanya Conner-Green" userId="e5a553c7-9f74-4977-aa13-7765d63dcb6f" providerId="ADAL" clId="{CC501747-BBAE-C94D-BD5E-C653F9CD5959}" dt="2022-08-08T22:28:44.827" v="2734" actId="165"/>
          <ac:spMkLst>
            <pc:docMk/>
            <pc:sldMk cId="940821176" sldId="2147375538"/>
            <ac:spMk id="463" creationId="{423D0967-3ACF-1A3A-DAEA-964D83242F46}"/>
          </ac:spMkLst>
        </pc:spChg>
        <pc:spChg chg="mod">
          <ac:chgData name="Tanya Conner-Green" userId="e5a553c7-9f74-4977-aa13-7765d63dcb6f" providerId="ADAL" clId="{CC501747-BBAE-C94D-BD5E-C653F9CD5959}" dt="2022-08-08T22:28:44.827" v="2734" actId="165"/>
          <ac:spMkLst>
            <pc:docMk/>
            <pc:sldMk cId="940821176" sldId="2147375538"/>
            <ac:spMk id="464" creationId="{A1EC4E1A-EAFC-78D8-0650-40EC69E88197}"/>
          </ac:spMkLst>
        </pc:spChg>
        <pc:spChg chg="mod">
          <ac:chgData name="Tanya Conner-Green" userId="e5a553c7-9f74-4977-aa13-7765d63dcb6f" providerId="ADAL" clId="{CC501747-BBAE-C94D-BD5E-C653F9CD5959}" dt="2022-08-08T22:28:44.827" v="2734" actId="165"/>
          <ac:spMkLst>
            <pc:docMk/>
            <pc:sldMk cId="940821176" sldId="2147375538"/>
            <ac:spMk id="465" creationId="{E9E3B912-A91A-3A4F-BB78-7F76417BC933}"/>
          </ac:spMkLst>
        </pc:spChg>
        <pc:spChg chg="mod">
          <ac:chgData name="Tanya Conner-Green" userId="e5a553c7-9f74-4977-aa13-7765d63dcb6f" providerId="ADAL" clId="{CC501747-BBAE-C94D-BD5E-C653F9CD5959}" dt="2022-08-08T22:28:44.827" v="2734" actId="165"/>
          <ac:spMkLst>
            <pc:docMk/>
            <pc:sldMk cId="940821176" sldId="2147375538"/>
            <ac:spMk id="466" creationId="{E8954F05-440A-354E-9120-B58E9A7C1309}"/>
          </ac:spMkLst>
        </pc:spChg>
        <pc:spChg chg="mod">
          <ac:chgData name="Tanya Conner-Green" userId="e5a553c7-9f74-4977-aa13-7765d63dcb6f" providerId="ADAL" clId="{CC501747-BBAE-C94D-BD5E-C653F9CD5959}" dt="2022-08-08T22:28:44.827" v="2734" actId="165"/>
          <ac:spMkLst>
            <pc:docMk/>
            <pc:sldMk cId="940821176" sldId="2147375538"/>
            <ac:spMk id="467" creationId="{F063F83C-9181-5CBF-FE87-00DAD4EC0299}"/>
          </ac:spMkLst>
        </pc:spChg>
        <pc:spChg chg="mod">
          <ac:chgData name="Tanya Conner-Green" userId="e5a553c7-9f74-4977-aa13-7765d63dcb6f" providerId="ADAL" clId="{CC501747-BBAE-C94D-BD5E-C653F9CD5959}" dt="2022-08-08T22:28:44.827" v="2734" actId="165"/>
          <ac:spMkLst>
            <pc:docMk/>
            <pc:sldMk cId="940821176" sldId="2147375538"/>
            <ac:spMk id="468" creationId="{0D27A365-6AEA-F196-46A6-792F19F0136D}"/>
          </ac:spMkLst>
        </pc:spChg>
        <pc:spChg chg="mod">
          <ac:chgData name="Tanya Conner-Green" userId="e5a553c7-9f74-4977-aa13-7765d63dcb6f" providerId="ADAL" clId="{CC501747-BBAE-C94D-BD5E-C653F9CD5959}" dt="2022-08-08T22:28:44.827" v="2734" actId="165"/>
          <ac:spMkLst>
            <pc:docMk/>
            <pc:sldMk cId="940821176" sldId="2147375538"/>
            <ac:spMk id="469" creationId="{F2A49B7F-0497-E082-71FD-07DCA0AEF620}"/>
          </ac:spMkLst>
        </pc:spChg>
        <pc:spChg chg="mod">
          <ac:chgData name="Tanya Conner-Green" userId="e5a553c7-9f74-4977-aa13-7765d63dcb6f" providerId="ADAL" clId="{CC501747-BBAE-C94D-BD5E-C653F9CD5959}" dt="2022-08-08T22:28:44.827" v="2734" actId="165"/>
          <ac:spMkLst>
            <pc:docMk/>
            <pc:sldMk cId="940821176" sldId="2147375538"/>
            <ac:spMk id="470" creationId="{CCE428A8-642A-3511-50DB-453B308140D2}"/>
          </ac:spMkLst>
        </pc:spChg>
        <pc:spChg chg="mod">
          <ac:chgData name="Tanya Conner-Green" userId="e5a553c7-9f74-4977-aa13-7765d63dcb6f" providerId="ADAL" clId="{CC501747-BBAE-C94D-BD5E-C653F9CD5959}" dt="2022-08-08T22:28:44.827" v="2734" actId="165"/>
          <ac:spMkLst>
            <pc:docMk/>
            <pc:sldMk cId="940821176" sldId="2147375538"/>
            <ac:spMk id="472" creationId="{9CA421AD-3326-FCA9-7D02-FD2FC735B192}"/>
          </ac:spMkLst>
        </pc:spChg>
        <pc:spChg chg="mod">
          <ac:chgData name="Tanya Conner-Green" userId="e5a553c7-9f74-4977-aa13-7765d63dcb6f" providerId="ADAL" clId="{CC501747-BBAE-C94D-BD5E-C653F9CD5959}" dt="2022-08-08T22:28:44.827" v="2734" actId="165"/>
          <ac:spMkLst>
            <pc:docMk/>
            <pc:sldMk cId="940821176" sldId="2147375538"/>
            <ac:spMk id="473" creationId="{59245FE0-9386-DEA9-9F2B-021A94D30207}"/>
          </ac:spMkLst>
        </pc:spChg>
        <pc:spChg chg="mod">
          <ac:chgData name="Tanya Conner-Green" userId="e5a553c7-9f74-4977-aa13-7765d63dcb6f" providerId="ADAL" clId="{CC501747-BBAE-C94D-BD5E-C653F9CD5959}" dt="2022-08-08T22:28:44.827" v="2734" actId="165"/>
          <ac:spMkLst>
            <pc:docMk/>
            <pc:sldMk cId="940821176" sldId="2147375538"/>
            <ac:spMk id="474" creationId="{E02B14EE-598A-33F2-FDF9-1AD915207B95}"/>
          </ac:spMkLst>
        </pc:spChg>
        <pc:spChg chg="mod">
          <ac:chgData name="Tanya Conner-Green" userId="e5a553c7-9f74-4977-aa13-7765d63dcb6f" providerId="ADAL" clId="{CC501747-BBAE-C94D-BD5E-C653F9CD5959}" dt="2022-08-08T22:28:44.827" v="2734" actId="165"/>
          <ac:spMkLst>
            <pc:docMk/>
            <pc:sldMk cId="940821176" sldId="2147375538"/>
            <ac:spMk id="475" creationId="{13EF393D-99B5-25C7-7940-8C4D63D7D2E0}"/>
          </ac:spMkLst>
        </pc:spChg>
        <pc:spChg chg="mod">
          <ac:chgData name="Tanya Conner-Green" userId="e5a553c7-9f74-4977-aa13-7765d63dcb6f" providerId="ADAL" clId="{CC501747-BBAE-C94D-BD5E-C653F9CD5959}" dt="2022-08-08T22:28:44.827" v="2734" actId="165"/>
          <ac:spMkLst>
            <pc:docMk/>
            <pc:sldMk cId="940821176" sldId="2147375538"/>
            <ac:spMk id="490" creationId="{F2B7F458-0ADB-8BDB-AF89-CE9EA051DEFC}"/>
          </ac:spMkLst>
        </pc:spChg>
        <pc:spChg chg="mod">
          <ac:chgData name="Tanya Conner-Green" userId="e5a553c7-9f74-4977-aa13-7765d63dcb6f" providerId="ADAL" clId="{CC501747-BBAE-C94D-BD5E-C653F9CD5959}" dt="2022-08-08T22:28:44.827" v="2734" actId="165"/>
          <ac:spMkLst>
            <pc:docMk/>
            <pc:sldMk cId="940821176" sldId="2147375538"/>
            <ac:spMk id="491" creationId="{CEFFB64E-093E-8D8D-AA46-02AEE13F4AD1}"/>
          </ac:spMkLst>
        </pc:spChg>
        <pc:spChg chg="mod">
          <ac:chgData name="Tanya Conner-Green" userId="e5a553c7-9f74-4977-aa13-7765d63dcb6f" providerId="ADAL" clId="{CC501747-BBAE-C94D-BD5E-C653F9CD5959}" dt="2022-08-08T22:28:44.827" v="2734" actId="165"/>
          <ac:spMkLst>
            <pc:docMk/>
            <pc:sldMk cId="940821176" sldId="2147375538"/>
            <ac:spMk id="492" creationId="{3B536930-D48D-9DDB-E976-5870F89DEB88}"/>
          </ac:spMkLst>
        </pc:spChg>
        <pc:spChg chg="mod">
          <ac:chgData name="Tanya Conner-Green" userId="e5a553c7-9f74-4977-aa13-7765d63dcb6f" providerId="ADAL" clId="{CC501747-BBAE-C94D-BD5E-C653F9CD5959}" dt="2022-08-08T22:28:44.827" v="2734" actId="165"/>
          <ac:spMkLst>
            <pc:docMk/>
            <pc:sldMk cId="940821176" sldId="2147375538"/>
            <ac:spMk id="493" creationId="{D256C6CF-9ABC-5183-72AB-CB9F2A1A3BA9}"/>
          </ac:spMkLst>
        </pc:spChg>
        <pc:spChg chg="mod">
          <ac:chgData name="Tanya Conner-Green" userId="e5a553c7-9f74-4977-aa13-7765d63dcb6f" providerId="ADAL" clId="{CC501747-BBAE-C94D-BD5E-C653F9CD5959}" dt="2022-08-08T22:28:44.827" v="2734" actId="165"/>
          <ac:spMkLst>
            <pc:docMk/>
            <pc:sldMk cId="940821176" sldId="2147375538"/>
            <ac:spMk id="494" creationId="{2F481D5D-A3EA-7978-2E5D-EAFEF794E5A4}"/>
          </ac:spMkLst>
        </pc:spChg>
        <pc:spChg chg="mod">
          <ac:chgData name="Tanya Conner-Green" userId="e5a553c7-9f74-4977-aa13-7765d63dcb6f" providerId="ADAL" clId="{CC501747-BBAE-C94D-BD5E-C653F9CD5959}" dt="2022-08-08T22:28:44.827" v="2734" actId="165"/>
          <ac:spMkLst>
            <pc:docMk/>
            <pc:sldMk cId="940821176" sldId="2147375538"/>
            <ac:spMk id="495" creationId="{A6E8A7EE-C624-E7AD-E6DD-A79B1A72A4EC}"/>
          </ac:spMkLst>
        </pc:spChg>
        <pc:spChg chg="mod">
          <ac:chgData name="Tanya Conner-Green" userId="e5a553c7-9f74-4977-aa13-7765d63dcb6f" providerId="ADAL" clId="{CC501747-BBAE-C94D-BD5E-C653F9CD5959}" dt="2022-08-08T22:28:44.827" v="2734" actId="165"/>
          <ac:spMkLst>
            <pc:docMk/>
            <pc:sldMk cId="940821176" sldId="2147375538"/>
            <ac:spMk id="496" creationId="{674AC86D-E526-25B2-2CF9-3126AD1CD8D9}"/>
          </ac:spMkLst>
        </pc:spChg>
        <pc:spChg chg="mod">
          <ac:chgData name="Tanya Conner-Green" userId="e5a553c7-9f74-4977-aa13-7765d63dcb6f" providerId="ADAL" clId="{CC501747-BBAE-C94D-BD5E-C653F9CD5959}" dt="2022-08-08T22:28:44.827" v="2734" actId="165"/>
          <ac:spMkLst>
            <pc:docMk/>
            <pc:sldMk cId="940821176" sldId="2147375538"/>
            <ac:spMk id="497" creationId="{FB04451E-CC54-C6A7-FAA1-2EFB6FA50782}"/>
          </ac:spMkLst>
        </pc:spChg>
        <pc:spChg chg="mod">
          <ac:chgData name="Tanya Conner-Green" userId="e5a553c7-9f74-4977-aa13-7765d63dcb6f" providerId="ADAL" clId="{CC501747-BBAE-C94D-BD5E-C653F9CD5959}" dt="2022-08-08T22:28:44.827" v="2734" actId="165"/>
          <ac:spMkLst>
            <pc:docMk/>
            <pc:sldMk cId="940821176" sldId="2147375538"/>
            <ac:spMk id="498" creationId="{8615ADFC-E669-A1FF-8627-C418454FA44B}"/>
          </ac:spMkLst>
        </pc:spChg>
        <pc:spChg chg="mod">
          <ac:chgData name="Tanya Conner-Green" userId="e5a553c7-9f74-4977-aa13-7765d63dcb6f" providerId="ADAL" clId="{CC501747-BBAE-C94D-BD5E-C653F9CD5959}" dt="2022-08-08T22:28:44.827" v="2734" actId="165"/>
          <ac:spMkLst>
            <pc:docMk/>
            <pc:sldMk cId="940821176" sldId="2147375538"/>
            <ac:spMk id="499" creationId="{111682BB-6822-F46A-D02D-1372EBD2A5C1}"/>
          </ac:spMkLst>
        </pc:spChg>
        <pc:spChg chg="mod">
          <ac:chgData name="Tanya Conner-Green" userId="e5a553c7-9f74-4977-aa13-7765d63dcb6f" providerId="ADAL" clId="{CC501747-BBAE-C94D-BD5E-C653F9CD5959}" dt="2022-08-08T22:28:44.827" v="2734" actId="165"/>
          <ac:spMkLst>
            <pc:docMk/>
            <pc:sldMk cId="940821176" sldId="2147375538"/>
            <ac:spMk id="500" creationId="{5AEBB414-D799-2D93-1407-B537E16518A9}"/>
          </ac:spMkLst>
        </pc:spChg>
        <pc:spChg chg="mod">
          <ac:chgData name="Tanya Conner-Green" userId="e5a553c7-9f74-4977-aa13-7765d63dcb6f" providerId="ADAL" clId="{CC501747-BBAE-C94D-BD5E-C653F9CD5959}" dt="2022-08-08T22:28:44.827" v="2734" actId="165"/>
          <ac:spMkLst>
            <pc:docMk/>
            <pc:sldMk cId="940821176" sldId="2147375538"/>
            <ac:spMk id="501" creationId="{7FC95C1E-00E5-45F5-4DB8-EFC281C6AB2D}"/>
          </ac:spMkLst>
        </pc:spChg>
        <pc:spChg chg="add del mod topLvl">
          <ac:chgData name="Tanya Conner-Green" userId="e5a553c7-9f74-4977-aa13-7765d63dcb6f" providerId="ADAL" clId="{CC501747-BBAE-C94D-BD5E-C653F9CD5959}" dt="2022-08-08T22:02:52.789" v="2459" actId="478"/>
          <ac:spMkLst>
            <pc:docMk/>
            <pc:sldMk cId="940821176" sldId="2147375538"/>
            <ac:spMk id="515" creationId="{210EF860-AD1B-3B44-819E-91BE3D432AE0}"/>
          </ac:spMkLst>
        </pc:spChg>
        <pc:spChg chg="add del mod topLvl">
          <ac:chgData name="Tanya Conner-Green" userId="e5a553c7-9f74-4977-aa13-7765d63dcb6f" providerId="ADAL" clId="{CC501747-BBAE-C94D-BD5E-C653F9CD5959}" dt="2022-08-08T22:02:55.847" v="2462" actId="478"/>
          <ac:spMkLst>
            <pc:docMk/>
            <pc:sldMk cId="940821176" sldId="2147375538"/>
            <ac:spMk id="516" creationId="{3E77BCFE-4E98-36BD-1218-AB73E304CCAD}"/>
          </ac:spMkLst>
        </pc:spChg>
        <pc:spChg chg="add del mod topLvl">
          <ac:chgData name="Tanya Conner-Green" userId="e5a553c7-9f74-4977-aa13-7765d63dcb6f" providerId="ADAL" clId="{CC501747-BBAE-C94D-BD5E-C653F9CD5959}" dt="2022-08-08T22:02:59.853" v="2464" actId="478"/>
          <ac:spMkLst>
            <pc:docMk/>
            <pc:sldMk cId="940821176" sldId="2147375538"/>
            <ac:spMk id="517" creationId="{20FFE72C-2602-938B-AA94-90FFDFF39C69}"/>
          </ac:spMkLst>
        </pc:spChg>
        <pc:spChg chg="del mod topLvl">
          <ac:chgData name="Tanya Conner-Green" userId="e5a553c7-9f74-4977-aa13-7765d63dcb6f" providerId="ADAL" clId="{CC501747-BBAE-C94D-BD5E-C653F9CD5959}" dt="2022-08-08T22:03:07.592" v="2466" actId="478"/>
          <ac:spMkLst>
            <pc:docMk/>
            <pc:sldMk cId="940821176" sldId="2147375538"/>
            <ac:spMk id="518" creationId="{F4F07CCC-4DFC-E98A-C0DE-16C7492FD457}"/>
          </ac:spMkLst>
        </pc:spChg>
        <pc:spChg chg="del mod">
          <ac:chgData name="Tanya Conner-Green" userId="e5a553c7-9f74-4977-aa13-7765d63dcb6f" providerId="ADAL" clId="{CC501747-BBAE-C94D-BD5E-C653F9CD5959}" dt="2022-08-08T22:03:03.903" v="2465" actId="478"/>
          <ac:spMkLst>
            <pc:docMk/>
            <pc:sldMk cId="940821176" sldId="2147375538"/>
            <ac:spMk id="520" creationId="{5655C16D-7108-B269-D048-C90D4B7112DF}"/>
          </ac:spMkLst>
        </pc:spChg>
        <pc:spChg chg="del mod">
          <ac:chgData name="Tanya Conner-Green" userId="e5a553c7-9f74-4977-aa13-7765d63dcb6f" providerId="ADAL" clId="{CC501747-BBAE-C94D-BD5E-C653F9CD5959}" dt="2022-08-08T22:02:50.185" v="2458" actId="478"/>
          <ac:spMkLst>
            <pc:docMk/>
            <pc:sldMk cId="940821176" sldId="2147375538"/>
            <ac:spMk id="521" creationId="{B96CF0E6-CBB8-87F3-2E95-6465668110D7}"/>
          </ac:spMkLst>
        </pc:spChg>
        <pc:spChg chg="del mod">
          <ac:chgData name="Tanya Conner-Green" userId="e5a553c7-9f74-4977-aa13-7765d63dcb6f" providerId="ADAL" clId="{CC501747-BBAE-C94D-BD5E-C653F9CD5959}" dt="2022-08-08T22:02:54.677" v="2461" actId="478"/>
          <ac:spMkLst>
            <pc:docMk/>
            <pc:sldMk cId="940821176" sldId="2147375538"/>
            <ac:spMk id="522" creationId="{15CA8F24-AC5C-312B-1BDB-F2038163EF21}"/>
          </ac:spMkLst>
        </pc:spChg>
        <pc:spChg chg="del mod">
          <ac:chgData name="Tanya Conner-Green" userId="e5a553c7-9f74-4977-aa13-7765d63dcb6f" providerId="ADAL" clId="{CC501747-BBAE-C94D-BD5E-C653F9CD5959}" dt="2022-08-08T22:02:58.402" v="2463" actId="478"/>
          <ac:spMkLst>
            <pc:docMk/>
            <pc:sldMk cId="940821176" sldId="2147375538"/>
            <ac:spMk id="523" creationId="{F34AC1C8-8B70-D0A3-07F6-6238D672DC8A}"/>
          </ac:spMkLst>
        </pc:spChg>
        <pc:spChg chg="del mod topLvl">
          <ac:chgData name="Tanya Conner-Green" userId="e5a553c7-9f74-4977-aa13-7765d63dcb6f" providerId="ADAL" clId="{CC501747-BBAE-C94D-BD5E-C653F9CD5959}" dt="2022-08-08T22:03:11.191" v="2467" actId="478"/>
          <ac:spMkLst>
            <pc:docMk/>
            <pc:sldMk cId="940821176" sldId="2147375538"/>
            <ac:spMk id="524" creationId="{CA91088E-AC44-208D-5CB0-9D0D0549A8A5}"/>
          </ac:spMkLst>
        </pc:spChg>
        <pc:spChg chg="mod">
          <ac:chgData name="Tanya Conner-Green" userId="e5a553c7-9f74-4977-aa13-7765d63dcb6f" providerId="ADAL" clId="{CC501747-BBAE-C94D-BD5E-C653F9CD5959}" dt="2022-08-08T22:28:44.827" v="2734" actId="165"/>
          <ac:spMkLst>
            <pc:docMk/>
            <pc:sldMk cId="940821176" sldId="2147375538"/>
            <ac:spMk id="545" creationId="{E55E6049-2739-CC3E-A530-2CC2CDD9583E}"/>
          </ac:spMkLst>
        </pc:spChg>
        <pc:spChg chg="mod">
          <ac:chgData name="Tanya Conner-Green" userId="e5a553c7-9f74-4977-aa13-7765d63dcb6f" providerId="ADAL" clId="{CC501747-BBAE-C94D-BD5E-C653F9CD5959}" dt="2022-08-08T22:28:44.827" v="2734" actId="165"/>
          <ac:spMkLst>
            <pc:docMk/>
            <pc:sldMk cId="940821176" sldId="2147375538"/>
            <ac:spMk id="549" creationId="{ADD89EEE-49DD-7C3C-5376-E293F675B99A}"/>
          </ac:spMkLst>
        </pc:spChg>
        <pc:spChg chg="mod">
          <ac:chgData name="Tanya Conner-Green" userId="e5a553c7-9f74-4977-aa13-7765d63dcb6f" providerId="ADAL" clId="{CC501747-BBAE-C94D-BD5E-C653F9CD5959}" dt="2022-08-08T22:28:44.827" v="2734" actId="165"/>
          <ac:spMkLst>
            <pc:docMk/>
            <pc:sldMk cId="940821176" sldId="2147375538"/>
            <ac:spMk id="555" creationId="{7E264A1B-57BE-FBCB-CA3C-1582CFFC5FB4}"/>
          </ac:spMkLst>
        </pc:spChg>
        <pc:spChg chg="mod">
          <ac:chgData name="Tanya Conner-Green" userId="e5a553c7-9f74-4977-aa13-7765d63dcb6f" providerId="ADAL" clId="{CC501747-BBAE-C94D-BD5E-C653F9CD5959}" dt="2022-08-08T22:28:44.827" v="2734" actId="165"/>
          <ac:spMkLst>
            <pc:docMk/>
            <pc:sldMk cId="940821176" sldId="2147375538"/>
            <ac:spMk id="556" creationId="{77D93B62-30B3-D0ED-7E91-86CFCCE4A9EE}"/>
          </ac:spMkLst>
        </pc:spChg>
        <pc:spChg chg="mod">
          <ac:chgData name="Tanya Conner-Green" userId="e5a553c7-9f74-4977-aa13-7765d63dcb6f" providerId="ADAL" clId="{CC501747-BBAE-C94D-BD5E-C653F9CD5959}" dt="2022-08-08T22:28:44.827" v="2734" actId="165"/>
          <ac:spMkLst>
            <pc:docMk/>
            <pc:sldMk cId="940821176" sldId="2147375538"/>
            <ac:spMk id="557" creationId="{3E587B18-47D3-96F7-8EC1-180B0A34EF5A}"/>
          </ac:spMkLst>
        </pc:spChg>
        <pc:spChg chg="mod">
          <ac:chgData name="Tanya Conner-Green" userId="e5a553c7-9f74-4977-aa13-7765d63dcb6f" providerId="ADAL" clId="{CC501747-BBAE-C94D-BD5E-C653F9CD5959}" dt="2022-08-08T22:28:44.827" v="2734" actId="165"/>
          <ac:spMkLst>
            <pc:docMk/>
            <pc:sldMk cId="940821176" sldId="2147375538"/>
            <ac:spMk id="564" creationId="{74427DD3-C7F5-413A-3898-166016E5320B}"/>
          </ac:spMkLst>
        </pc:spChg>
        <pc:spChg chg="mod">
          <ac:chgData name="Tanya Conner-Green" userId="e5a553c7-9f74-4977-aa13-7765d63dcb6f" providerId="ADAL" clId="{CC501747-BBAE-C94D-BD5E-C653F9CD5959}" dt="2022-08-08T22:28:44.827" v="2734" actId="165"/>
          <ac:spMkLst>
            <pc:docMk/>
            <pc:sldMk cId="940821176" sldId="2147375538"/>
            <ac:spMk id="565" creationId="{127852E6-0407-A679-9B70-2181F428A009}"/>
          </ac:spMkLst>
        </pc:spChg>
        <pc:spChg chg="mod">
          <ac:chgData name="Tanya Conner-Green" userId="e5a553c7-9f74-4977-aa13-7765d63dcb6f" providerId="ADAL" clId="{CC501747-BBAE-C94D-BD5E-C653F9CD5959}" dt="2022-08-08T22:28:44.827" v="2734" actId="165"/>
          <ac:spMkLst>
            <pc:docMk/>
            <pc:sldMk cId="940821176" sldId="2147375538"/>
            <ac:spMk id="566" creationId="{D5544A02-242B-E02E-F5FD-B252B503B549}"/>
          </ac:spMkLst>
        </pc:spChg>
        <pc:spChg chg="mod">
          <ac:chgData name="Tanya Conner-Green" userId="e5a553c7-9f74-4977-aa13-7765d63dcb6f" providerId="ADAL" clId="{CC501747-BBAE-C94D-BD5E-C653F9CD5959}" dt="2022-08-08T22:28:44.827" v="2734" actId="165"/>
          <ac:spMkLst>
            <pc:docMk/>
            <pc:sldMk cId="940821176" sldId="2147375538"/>
            <ac:spMk id="567" creationId="{C129A4B5-506C-7539-F66E-4AEB7D32E72F}"/>
          </ac:spMkLst>
        </pc:spChg>
        <pc:spChg chg="mod">
          <ac:chgData name="Tanya Conner-Green" userId="e5a553c7-9f74-4977-aa13-7765d63dcb6f" providerId="ADAL" clId="{CC501747-BBAE-C94D-BD5E-C653F9CD5959}" dt="2022-08-08T22:28:44.827" v="2734" actId="165"/>
          <ac:spMkLst>
            <pc:docMk/>
            <pc:sldMk cId="940821176" sldId="2147375538"/>
            <ac:spMk id="568" creationId="{1F466F38-5DAC-C96F-B58E-AD07D2DCB830}"/>
          </ac:spMkLst>
        </pc:spChg>
        <pc:spChg chg="mod">
          <ac:chgData name="Tanya Conner-Green" userId="e5a553c7-9f74-4977-aa13-7765d63dcb6f" providerId="ADAL" clId="{CC501747-BBAE-C94D-BD5E-C653F9CD5959}" dt="2022-08-08T22:28:44.827" v="2734" actId="165"/>
          <ac:spMkLst>
            <pc:docMk/>
            <pc:sldMk cId="940821176" sldId="2147375538"/>
            <ac:spMk id="569" creationId="{BB16A6D4-6BE4-415D-3E4C-7702C294A95E}"/>
          </ac:spMkLst>
        </pc:spChg>
        <pc:spChg chg="mod">
          <ac:chgData name="Tanya Conner-Green" userId="e5a553c7-9f74-4977-aa13-7765d63dcb6f" providerId="ADAL" clId="{CC501747-BBAE-C94D-BD5E-C653F9CD5959}" dt="2022-08-08T22:28:44.827" v="2734" actId="165"/>
          <ac:spMkLst>
            <pc:docMk/>
            <pc:sldMk cId="940821176" sldId="2147375538"/>
            <ac:spMk id="570" creationId="{01832F73-0F7D-457C-7B86-A82F25E5455C}"/>
          </ac:spMkLst>
        </pc:spChg>
        <pc:spChg chg="mod">
          <ac:chgData name="Tanya Conner-Green" userId="e5a553c7-9f74-4977-aa13-7765d63dcb6f" providerId="ADAL" clId="{CC501747-BBAE-C94D-BD5E-C653F9CD5959}" dt="2022-08-08T22:28:44.827" v="2734" actId="165"/>
          <ac:spMkLst>
            <pc:docMk/>
            <pc:sldMk cId="940821176" sldId="2147375538"/>
            <ac:spMk id="571" creationId="{401A8FF1-9F02-17B5-CF95-64CD1B51BE27}"/>
          </ac:spMkLst>
        </pc:spChg>
        <pc:spChg chg="mod">
          <ac:chgData name="Tanya Conner-Green" userId="e5a553c7-9f74-4977-aa13-7765d63dcb6f" providerId="ADAL" clId="{CC501747-BBAE-C94D-BD5E-C653F9CD5959}" dt="2022-08-08T22:28:44.827" v="2734" actId="165"/>
          <ac:spMkLst>
            <pc:docMk/>
            <pc:sldMk cId="940821176" sldId="2147375538"/>
            <ac:spMk id="572" creationId="{6AF8F65B-9E96-9CD0-02F1-DB13650FD901}"/>
          </ac:spMkLst>
        </pc:spChg>
        <pc:spChg chg="mod">
          <ac:chgData name="Tanya Conner-Green" userId="e5a553c7-9f74-4977-aa13-7765d63dcb6f" providerId="ADAL" clId="{CC501747-BBAE-C94D-BD5E-C653F9CD5959}" dt="2022-08-08T22:28:44.827" v="2734" actId="165"/>
          <ac:spMkLst>
            <pc:docMk/>
            <pc:sldMk cId="940821176" sldId="2147375538"/>
            <ac:spMk id="573" creationId="{290AAA9E-AB8B-A109-4C7E-84F2346B5178}"/>
          </ac:spMkLst>
        </pc:spChg>
        <pc:spChg chg="mod">
          <ac:chgData name="Tanya Conner-Green" userId="e5a553c7-9f74-4977-aa13-7765d63dcb6f" providerId="ADAL" clId="{CC501747-BBAE-C94D-BD5E-C653F9CD5959}" dt="2022-08-08T22:28:44.827" v="2734" actId="165"/>
          <ac:spMkLst>
            <pc:docMk/>
            <pc:sldMk cId="940821176" sldId="2147375538"/>
            <ac:spMk id="578" creationId="{275F083A-DC27-5812-2AA1-C6C1BD3DF2D2}"/>
          </ac:spMkLst>
        </pc:spChg>
        <pc:spChg chg="mod">
          <ac:chgData name="Tanya Conner-Green" userId="e5a553c7-9f74-4977-aa13-7765d63dcb6f" providerId="ADAL" clId="{CC501747-BBAE-C94D-BD5E-C653F9CD5959}" dt="2022-08-08T22:28:44.827" v="2734" actId="165"/>
          <ac:spMkLst>
            <pc:docMk/>
            <pc:sldMk cId="940821176" sldId="2147375538"/>
            <ac:spMk id="579" creationId="{5AADC089-633C-540C-4F79-0B540C0B86FB}"/>
          </ac:spMkLst>
        </pc:spChg>
        <pc:spChg chg="mod">
          <ac:chgData name="Tanya Conner-Green" userId="e5a553c7-9f74-4977-aa13-7765d63dcb6f" providerId="ADAL" clId="{CC501747-BBAE-C94D-BD5E-C653F9CD5959}" dt="2022-08-08T22:28:44.827" v="2734" actId="165"/>
          <ac:spMkLst>
            <pc:docMk/>
            <pc:sldMk cId="940821176" sldId="2147375538"/>
            <ac:spMk id="580" creationId="{2F22DA8E-24E1-9C90-79B1-FDC033D1D697}"/>
          </ac:spMkLst>
        </pc:spChg>
        <pc:spChg chg="mod">
          <ac:chgData name="Tanya Conner-Green" userId="e5a553c7-9f74-4977-aa13-7765d63dcb6f" providerId="ADAL" clId="{CC501747-BBAE-C94D-BD5E-C653F9CD5959}" dt="2022-08-08T22:28:44.827" v="2734" actId="165"/>
          <ac:spMkLst>
            <pc:docMk/>
            <pc:sldMk cId="940821176" sldId="2147375538"/>
            <ac:spMk id="582" creationId="{0E277877-40A8-F858-05D0-2D1CDE32E4C7}"/>
          </ac:spMkLst>
        </pc:spChg>
        <pc:spChg chg="mod">
          <ac:chgData name="Tanya Conner-Green" userId="e5a553c7-9f74-4977-aa13-7765d63dcb6f" providerId="ADAL" clId="{CC501747-BBAE-C94D-BD5E-C653F9CD5959}" dt="2022-08-08T22:28:44.827" v="2734" actId="165"/>
          <ac:spMkLst>
            <pc:docMk/>
            <pc:sldMk cId="940821176" sldId="2147375538"/>
            <ac:spMk id="583" creationId="{5AABD77E-DD3E-5BD8-1280-35AFF1983229}"/>
          </ac:spMkLst>
        </pc:spChg>
        <pc:spChg chg="del mod topLvl">
          <ac:chgData name="Tanya Conner-Green" userId="e5a553c7-9f74-4977-aa13-7765d63dcb6f" providerId="ADAL" clId="{CC501747-BBAE-C94D-BD5E-C653F9CD5959}" dt="2022-08-08T22:16:12.166" v="2589" actId="478"/>
          <ac:spMkLst>
            <pc:docMk/>
            <pc:sldMk cId="940821176" sldId="2147375538"/>
            <ac:spMk id="584" creationId="{2CD5C253-C468-BE6F-35BA-54D0C188D803}"/>
          </ac:spMkLst>
        </pc:spChg>
        <pc:spChg chg="mod topLvl">
          <ac:chgData name="Tanya Conner-Green" userId="e5a553c7-9f74-4977-aa13-7765d63dcb6f" providerId="ADAL" clId="{CC501747-BBAE-C94D-BD5E-C653F9CD5959}" dt="2022-08-08T22:29:59.908" v="2745"/>
          <ac:spMkLst>
            <pc:docMk/>
            <pc:sldMk cId="940821176" sldId="2147375538"/>
            <ac:spMk id="585" creationId="{7E0D6219-434B-BDB6-7286-586B74EF56A6}"/>
          </ac:spMkLst>
        </pc:spChg>
        <pc:spChg chg="mod">
          <ac:chgData name="Tanya Conner-Green" userId="e5a553c7-9f74-4977-aa13-7765d63dcb6f" providerId="ADAL" clId="{CC501747-BBAE-C94D-BD5E-C653F9CD5959}" dt="2022-08-08T22:28:44.827" v="2734" actId="165"/>
          <ac:spMkLst>
            <pc:docMk/>
            <pc:sldMk cId="940821176" sldId="2147375538"/>
            <ac:spMk id="586" creationId="{0DEDAAB8-AE16-F1D1-F63E-023E0EF66192}"/>
          </ac:spMkLst>
        </pc:spChg>
        <pc:spChg chg="mod">
          <ac:chgData name="Tanya Conner-Green" userId="e5a553c7-9f74-4977-aa13-7765d63dcb6f" providerId="ADAL" clId="{CC501747-BBAE-C94D-BD5E-C653F9CD5959}" dt="2022-08-08T22:28:44.827" v="2734" actId="165"/>
          <ac:spMkLst>
            <pc:docMk/>
            <pc:sldMk cId="940821176" sldId="2147375538"/>
            <ac:spMk id="587" creationId="{38253395-254A-3C71-228F-85559BAAD05F}"/>
          </ac:spMkLst>
        </pc:spChg>
        <pc:spChg chg="mod">
          <ac:chgData name="Tanya Conner-Green" userId="e5a553c7-9f74-4977-aa13-7765d63dcb6f" providerId="ADAL" clId="{CC501747-BBAE-C94D-BD5E-C653F9CD5959}" dt="2022-08-08T22:28:44.827" v="2734" actId="165"/>
          <ac:spMkLst>
            <pc:docMk/>
            <pc:sldMk cId="940821176" sldId="2147375538"/>
            <ac:spMk id="588" creationId="{4EB5920D-008E-B7BB-6569-26EDC6898675}"/>
          </ac:spMkLst>
        </pc:spChg>
        <pc:spChg chg="mod">
          <ac:chgData name="Tanya Conner-Green" userId="e5a553c7-9f74-4977-aa13-7765d63dcb6f" providerId="ADAL" clId="{CC501747-BBAE-C94D-BD5E-C653F9CD5959}" dt="2022-08-08T22:28:44.827" v="2734" actId="165"/>
          <ac:spMkLst>
            <pc:docMk/>
            <pc:sldMk cId="940821176" sldId="2147375538"/>
            <ac:spMk id="589" creationId="{597B6D32-81A0-2815-A096-4A21B81A0B1F}"/>
          </ac:spMkLst>
        </pc:spChg>
        <pc:spChg chg="mod">
          <ac:chgData name="Tanya Conner-Green" userId="e5a553c7-9f74-4977-aa13-7765d63dcb6f" providerId="ADAL" clId="{CC501747-BBAE-C94D-BD5E-C653F9CD5959}" dt="2022-08-08T22:28:44.827" v="2734" actId="165"/>
          <ac:spMkLst>
            <pc:docMk/>
            <pc:sldMk cId="940821176" sldId="2147375538"/>
            <ac:spMk id="590" creationId="{67AD75CD-9BBE-2F48-6F7D-C2F4E2BD68AA}"/>
          </ac:spMkLst>
        </pc:spChg>
        <pc:spChg chg="mod">
          <ac:chgData name="Tanya Conner-Green" userId="e5a553c7-9f74-4977-aa13-7765d63dcb6f" providerId="ADAL" clId="{CC501747-BBAE-C94D-BD5E-C653F9CD5959}" dt="2022-08-08T22:28:44.827" v="2734" actId="165"/>
          <ac:spMkLst>
            <pc:docMk/>
            <pc:sldMk cId="940821176" sldId="2147375538"/>
            <ac:spMk id="591" creationId="{9C0FA29E-1FBB-BC40-26A3-1147660DE7D5}"/>
          </ac:spMkLst>
        </pc:spChg>
        <pc:spChg chg="mod">
          <ac:chgData name="Tanya Conner-Green" userId="e5a553c7-9f74-4977-aa13-7765d63dcb6f" providerId="ADAL" clId="{CC501747-BBAE-C94D-BD5E-C653F9CD5959}" dt="2022-08-08T22:28:44.827" v="2734" actId="165"/>
          <ac:spMkLst>
            <pc:docMk/>
            <pc:sldMk cId="940821176" sldId="2147375538"/>
            <ac:spMk id="592" creationId="{D7584F84-B1F6-7C3D-916C-27854FF98ECA}"/>
          </ac:spMkLst>
        </pc:spChg>
        <pc:spChg chg="mod">
          <ac:chgData name="Tanya Conner-Green" userId="e5a553c7-9f74-4977-aa13-7765d63dcb6f" providerId="ADAL" clId="{CC501747-BBAE-C94D-BD5E-C653F9CD5959}" dt="2022-08-08T22:28:44.827" v="2734" actId="165"/>
          <ac:spMkLst>
            <pc:docMk/>
            <pc:sldMk cId="940821176" sldId="2147375538"/>
            <ac:spMk id="593" creationId="{B1B22A27-D8E6-B56A-50D0-93376A2A7A80}"/>
          </ac:spMkLst>
        </pc:spChg>
        <pc:spChg chg="del mod">
          <ac:chgData name="Tanya Conner-Green" userId="e5a553c7-9f74-4977-aa13-7765d63dcb6f" providerId="ADAL" clId="{CC501747-BBAE-C94D-BD5E-C653F9CD5959}" dt="2022-08-08T22:19:30.394" v="2622" actId="478"/>
          <ac:spMkLst>
            <pc:docMk/>
            <pc:sldMk cId="940821176" sldId="2147375538"/>
            <ac:spMk id="597" creationId="{9F8E5847-9D78-4C2C-0726-B38B9EF4DD18}"/>
          </ac:spMkLst>
        </pc:spChg>
        <pc:spChg chg="del mod">
          <ac:chgData name="Tanya Conner-Green" userId="e5a553c7-9f74-4977-aa13-7765d63dcb6f" providerId="ADAL" clId="{CC501747-BBAE-C94D-BD5E-C653F9CD5959}" dt="2022-08-08T22:19:30.394" v="2622" actId="478"/>
          <ac:spMkLst>
            <pc:docMk/>
            <pc:sldMk cId="940821176" sldId="2147375538"/>
            <ac:spMk id="598" creationId="{8312CF42-198D-6592-1C2B-9BE931512F1D}"/>
          </ac:spMkLst>
        </pc:spChg>
        <pc:spChg chg="del mod">
          <ac:chgData name="Tanya Conner-Green" userId="e5a553c7-9f74-4977-aa13-7765d63dcb6f" providerId="ADAL" clId="{CC501747-BBAE-C94D-BD5E-C653F9CD5959}" dt="2022-08-08T22:19:30.394" v="2622" actId="478"/>
          <ac:spMkLst>
            <pc:docMk/>
            <pc:sldMk cId="940821176" sldId="2147375538"/>
            <ac:spMk id="599" creationId="{101B32D6-77CF-907F-92D2-6A2DD5059FC7}"/>
          </ac:spMkLst>
        </pc:spChg>
        <pc:spChg chg="del mod topLvl">
          <ac:chgData name="Tanya Conner-Green" userId="e5a553c7-9f74-4977-aa13-7765d63dcb6f" providerId="ADAL" clId="{CC501747-BBAE-C94D-BD5E-C653F9CD5959}" dt="2022-08-08T22:19:27.221" v="2621" actId="478"/>
          <ac:spMkLst>
            <pc:docMk/>
            <pc:sldMk cId="940821176" sldId="2147375538"/>
            <ac:spMk id="600" creationId="{0DE878BA-9E6A-9596-9442-C63FA574A41C}"/>
          </ac:spMkLst>
        </pc:spChg>
        <pc:spChg chg="del mod topLvl">
          <ac:chgData name="Tanya Conner-Green" userId="e5a553c7-9f74-4977-aa13-7765d63dcb6f" providerId="ADAL" clId="{CC501747-BBAE-C94D-BD5E-C653F9CD5959}" dt="2022-08-08T22:19:27.221" v="2621" actId="478"/>
          <ac:spMkLst>
            <pc:docMk/>
            <pc:sldMk cId="940821176" sldId="2147375538"/>
            <ac:spMk id="601" creationId="{C78E6258-28C7-5203-57BF-2EAD7CB1A26D}"/>
          </ac:spMkLst>
        </pc:spChg>
        <pc:spChg chg="del mod topLvl">
          <ac:chgData name="Tanya Conner-Green" userId="e5a553c7-9f74-4977-aa13-7765d63dcb6f" providerId="ADAL" clId="{CC501747-BBAE-C94D-BD5E-C653F9CD5959}" dt="2022-08-08T22:19:27.221" v="2621" actId="478"/>
          <ac:spMkLst>
            <pc:docMk/>
            <pc:sldMk cId="940821176" sldId="2147375538"/>
            <ac:spMk id="602" creationId="{A5B5A220-B9E7-0D2D-34CE-C60FC5628FC2}"/>
          </ac:spMkLst>
        </pc:spChg>
        <pc:spChg chg="mod topLvl">
          <ac:chgData name="Tanya Conner-Green" userId="e5a553c7-9f74-4977-aa13-7765d63dcb6f" providerId="ADAL" clId="{CC501747-BBAE-C94D-BD5E-C653F9CD5959}" dt="2022-08-08T22:28:44.827" v="2734" actId="165"/>
          <ac:spMkLst>
            <pc:docMk/>
            <pc:sldMk cId="940821176" sldId="2147375538"/>
            <ac:spMk id="604" creationId="{058CF8C5-8B72-0577-ECFF-E5D085C92E4F}"/>
          </ac:spMkLst>
        </pc:spChg>
        <pc:spChg chg="mod">
          <ac:chgData name="Tanya Conner-Green" userId="e5a553c7-9f74-4977-aa13-7765d63dcb6f" providerId="ADAL" clId="{CC501747-BBAE-C94D-BD5E-C653F9CD5959}" dt="2022-08-08T22:28:44.827" v="2734" actId="165"/>
          <ac:spMkLst>
            <pc:docMk/>
            <pc:sldMk cId="940821176" sldId="2147375538"/>
            <ac:spMk id="606" creationId="{38479772-11E4-1C75-18AC-869945D2CABF}"/>
          </ac:spMkLst>
        </pc:spChg>
        <pc:spChg chg="mod">
          <ac:chgData name="Tanya Conner-Green" userId="e5a553c7-9f74-4977-aa13-7765d63dcb6f" providerId="ADAL" clId="{CC501747-BBAE-C94D-BD5E-C653F9CD5959}" dt="2022-08-08T22:28:44.827" v="2734" actId="165"/>
          <ac:spMkLst>
            <pc:docMk/>
            <pc:sldMk cId="940821176" sldId="2147375538"/>
            <ac:spMk id="611" creationId="{AF063E58-770D-DA3B-DA49-F726F829F0AB}"/>
          </ac:spMkLst>
        </pc:spChg>
        <pc:spChg chg="mod">
          <ac:chgData name="Tanya Conner-Green" userId="e5a553c7-9f74-4977-aa13-7765d63dcb6f" providerId="ADAL" clId="{CC501747-BBAE-C94D-BD5E-C653F9CD5959}" dt="2022-08-08T22:28:44.827" v="2734" actId="165"/>
          <ac:spMkLst>
            <pc:docMk/>
            <pc:sldMk cId="940821176" sldId="2147375538"/>
            <ac:spMk id="612" creationId="{5C773990-891F-077C-E1DB-9FDF987916E3}"/>
          </ac:spMkLst>
        </pc:spChg>
        <pc:spChg chg="mod">
          <ac:chgData name="Tanya Conner-Green" userId="e5a553c7-9f74-4977-aa13-7765d63dcb6f" providerId="ADAL" clId="{CC501747-BBAE-C94D-BD5E-C653F9CD5959}" dt="2022-08-08T22:28:44.827" v="2734" actId="165"/>
          <ac:spMkLst>
            <pc:docMk/>
            <pc:sldMk cId="940821176" sldId="2147375538"/>
            <ac:spMk id="613" creationId="{76242AA5-4F18-F1BD-23CA-91157D2ACACA}"/>
          </ac:spMkLst>
        </pc:spChg>
        <pc:spChg chg="mod">
          <ac:chgData name="Tanya Conner-Green" userId="e5a553c7-9f74-4977-aa13-7765d63dcb6f" providerId="ADAL" clId="{CC501747-BBAE-C94D-BD5E-C653F9CD5959}" dt="2022-08-08T22:28:44.827" v="2734" actId="165"/>
          <ac:spMkLst>
            <pc:docMk/>
            <pc:sldMk cId="940821176" sldId="2147375538"/>
            <ac:spMk id="614" creationId="{91E1DA43-35BB-B8F7-D7D1-BBA70E70F83A}"/>
          </ac:spMkLst>
        </pc:spChg>
        <pc:spChg chg="mod">
          <ac:chgData name="Tanya Conner-Green" userId="e5a553c7-9f74-4977-aa13-7765d63dcb6f" providerId="ADAL" clId="{CC501747-BBAE-C94D-BD5E-C653F9CD5959}" dt="2022-08-08T22:28:44.827" v="2734" actId="165"/>
          <ac:spMkLst>
            <pc:docMk/>
            <pc:sldMk cId="940821176" sldId="2147375538"/>
            <ac:spMk id="615" creationId="{9DBE33FC-A5B3-8E1E-F935-BE0FDC73587E}"/>
          </ac:spMkLst>
        </pc:spChg>
        <pc:spChg chg="mod">
          <ac:chgData name="Tanya Conner-Green" userId="e5a553c7-9f74-4977-aa13-7765d63dcb6f" providerId="ADAL" clId="{CC501747-BBAE-C94D-BD5E-C653F9CD5959}" dt="2022-08-08T22:28:44.827" v="2734" actId="165"/>
          <ac:spMkLst>
            <pc:docMk/>
            <pc:sldMk cId="940821176" sldId="2147375538"/>
            <ac:spMk id="616" creationId="{44234976-978A-25EA-B40F-03679AF96873}"/>
          </ac:spMkLst>
        </pc:spChg>
        <pc:spChg chg="mod">
          <ac:chgData name="Tanya Conner-Green" userId="e5a553c7-9f74-4977-aa13-7765d63dcb6f" providerId="ADAL" clId="{CC501747-BBAE-C94D-BD5E-C653F9CD5959}" dt="2022-08-08T22:28:44.827" v="2734" actId="165"/>
          <ac:spMkLst>
            <pc:docMk/>
            <pc:sldMk cId="940821176" sldId="2147375538"/>
            <ac:spMk id="617" creationId="{46508F53-9725-5E02-EEE9-23224C0D8ED1}"/>
          </ac:spMkLst>
        </pc:spChg>
        <pc:spChg chg="mod">
          <ac:chgData name="Tanya Conner-Green" userId="e5a553c7-9f74-4977-aa13-7765d63dcb6f" providerId="ADAL" clId="{CC501747-BBAE-C94D-BD5E-C653F9CD5959}" dt="2022-08-08T22:28:44.827" v="2734" actId="165"/>
          <ac:spMkLst>
            <pc:docMk/>
            <pc:sldMk cId="940821176" sldId="2147375538"/>
            <ac:spMk id="618" creationId="{B14C54F5-50F4-D38F-DDD7-9067F9CB91A1}"/>
          </ac:spMkLst>
        </pc:spChg>
        <pc:spChg chg="mod">
          <ac:chgData name="Tanya Conner-Green" userId="e5a553c7-9f74-4977-aa13-7765d63dcb6f" providerId="ADAL" clId="{CC501747-BBAE-C94D-BD5E-C653F9CD5959}" dt="2022-08-08T22:28:44.827" v="2734" actId="165"/>
          <ac:spMkLst>
            <pc:docMk/>
            <pc:sldMk cId="940821176" sldId="2147375538"/>
            <ac:spMk id="619" creationId="{18D4C526-EF08-8A95-ADA9-271A2416A7D2}"/>
          </ac:spMkLst>
        </pc:spChg>
        <pc:spChg chg="mod">
          <ac:chgData name="Tanya Conner-Green" userId="e5a553c7-9f74-4977-aa13-7765d63dcb6f" providerId="ADAL" clId="{CC501747-BBAE-C94D-BD5E-C653F9CD5959}" dt="2022-08-08T22:28:44.827" v="2734" actId="165"/>
          <ac:spMkLst>
            <pc:docMk/>
            <pc:sldMk cId="940821176" sldId="2147375538"/>
            <ac:spMk id="620" creationId="{FB6EC713-7F99-2512-69BF-79192866EFD1}"/>
          </ac:spMkLst>
        </pc:spChg>
        <pc:spChg chg="mod">
          <ac:chgData name="Tanya Conner-Green" userId="e5a553c7-9f74-4977-aa13-7765d63dcb6f" providerId="ADAL" clId="{CC501747-BBAE-C94D-BD5E-C653F9CD5959}" dt="2022-08-08T22:28:44.827" v="2734" actId="165"/>
          <ac:spMkLst>
            <pc:docMk/>
            <pc:sldMk cId="940821176" sldId="2147375538"/>
            <ac:spMk id="621" creationId="{9BD2780D-A2CB-1948-4015-CE51E6013DAA}"/>
          </ac:spMkLst>
        </pc:spChg>
        <pc:spChg chg="mod">
          <ac:chgData name="Tanya Conner-Green" userId="e5a553c7-9f74-4977-aa13-7765d63dcb6f" providerId="ADAL" clId="{CC501747-BBAE-C94D-BD5E-C653F9CD5959}" dt="2022-08-08T22:28:44.827" v="2734" actId="165"/>
          <ac:spMkLst>
            <pc:docMk/>
            <pc:sldMk cId="940821176" sldId="2147375538"/>
            <ac:spMk id="622" creationId="{0CB6706C-2763-2AD9-8C60-AEF6DE2F6887}"/>
          </ac:spMkLst>
        </pc:spChg>
        <pc:spChg chg="mod">
          <ac:chgData name="Tanya Conner-Green" userId="e5a553c7-9f74-4977-aa13-7765d63dcb6f" providerId="ADAL" clId="{CC501747-BBAE-C94D-BD5E-C653F9CD5959}" dt="2022-08-08T22:28:44.827" v="2734" actId="165"/>
          <ac:spMkLst>
            <pc:docMk/>
            <pc:sldMk cId="940821176" sldId="2147375538"/>
            <ac:spMk id="623" creationId="{6DB5ED9C-647D-CD65-2E14-2B9708BA3DD1}"/>
          </ac:spMkLst>
        </pc:spChg>
        <pc:spChg chg="mod">
          <ac:chgData name="Tanya Conner-Green" userId="e5a553c7-9f74-4977-aa13-7765d63dcb6f" providerId="ADAL" clId="{CC501747-BBAE-C94D-BD5E-C653F9CD5959}" dt="2022-08-08T22:28:44.827" v="2734" actId="165"/>
          <ac:spMkLst>
            <pc:docMk/>
            <pc:sldMk cId="940821176" sldId="2147375538"/>
            <ac:spMk id="628" creationId="{AFFBD02E-CF08-8D52-D6A5-A6A9E980BB01}"/>
          </ac:spMkLst>
        </pc:spChg>
        <pc:spChg chg="mod">
          <ac:chgData name="Tanya Conner-Green" userId="e5a553c7-9f74-4977-aa13-7765d63dcb6f" providerId="ADAL" clId="{CC501747-BBAE-C94D-BD5E-C653F9CD5959}" dt="2022-08-08T22:28:44.827" v="2734" actId="165"/>
          <ac:spMkLst>
            <pc:docMk/>
            <pc:sldMk cId="940821176" sldId="2147375538"/>
            <ac:spMk id="629" creationId="{5D72E100-DECE-43E4-0307-BFF1373F2371}"/>
          </ac:spMkLst>
        </pc:spChg>
        <pc:spChg chg="mod">
          <ac:chgData name="Tanya Conner-Green" userId="e5a553c7-9f74-4977-aa13-7765d63dcb6f" providerId="ADAL" clId="{CC501747-BBAE-C94D-BD5E-C653F9CD5959}" dt="2022-08-08T22:28:44.827" v="2734" actId="165"/>
          <ac:spMkLst>
            <pc:docMk/>
            <pc:sldMk cId="940821176" sldId="2147375538"/>
            <ac:spMk id="630" creationId="{4B85B784-C1CA-DE8F-8E0D-760C2B7EE62C}"/>
          </ac:spMkLst>
        </pc:spChg>
        <pc:spChg chg="mod">
          <ac:chgData name="Tanya Conner-Green" userId="e5a553c7-9f74-4977-aa13-7765d63dcb6f" providerId="ADAL" clId="{CC501747-BBAE-C94D-BD5E-C653F9CD5959}" dt="2022-08-08T22:28:44.827" v="2734" actId="165"/>
          <ac:spMkLst>
            <pc:docMk/>
            <pc:sldMk cId="940821176" sldId="2147375538"/>
            <ac:spMk id="631" creationId="{1206B22B-A59F-45A0-5C02-0E3BAC05994B}"/>
          </ac:spMkLst>
        </pc:spChg>
        <pc:spChg chg="mod">
          <ac:chgData name="Tanya Conner-Green" userId="e5a553c7-9f74-4977-aa13-7765d63dcb6f" providerId="ADAL" clId="{CC501747-BBAE-C94D-BD5E-C653F9CD5959}" dt="2022-08-08T22:28:44.827" v="2734" actId="165"/>
          <ac:spMkLst>
            <pc:docMk/>
            <pc:sldMk cId="940821176" sldId="2147375538"/>
            <ac:spMk id="632" creationId="{2405A457-9084-2E6D-F037-573A39E860EA}"/>
          </ac:spMkLst>
        </pc:spChg>
        <pc:spChg chg="mod">
          <ac:chgData name="Tanya Conner-Green" userId="e5a553c7-9f74-4977-aa13-7765d63dcb6f" providerId="ADAL" clId="{CC501747-BBAE-C94D-BD5E-C653F9CD5959}" dt="2022-08-08T22:28:44.827" v="2734" actId="165"/>
          <ac:spMkLst>
            <pc:docMk/>
            <pc:sldMk cId="940821176" sldId="2147375538"/>
            <ac:spMk id="633" creationId="{C391356A-550D-3691-5033-CB759A495ECA}"/>
          </ac:spMkLst>
        </pc:spChg>
        <pc:spChg chg="mod">
          <ac:chgData name="Tanya Conner-Green" userId="e5a553c7-9f74-4977-aa13-7765d63dcb6f" providerId="ADAL" clId="{CC501747-BBAE-C94D-BD5E-C653F9CD5959}" dt="2022-08-08T22:28:44.827" v="2734" actId="165"/>
          <ac:spMkLst>
            <pc:docMk/>
            <pc:sldMk cId="940821176" sldId="2147375538"/>
            <ac:spMk id="634" creationId="{BE5F8F32-8870-E18C-F8CE-9F7175D4B713}"/>
          </ac:spMkLst>
        </pc:spChg>
        <pc:spChg chg="mod">
          <ac:chgData name="Tanya Conner-Green" userId="e5a553c7-9f74-4977-aa13-7765d63dcb6f" providerId="ADAL" clId="{CC501747-BBAE-C94D-BD5E-C653F9CD5959}" dt="2022-08-08T22:28:44.827" v="2734" actId="165"/>
          <ac:spMkLst>
            <pc:docMk/>
            <pc:sldMk cId="940821176" sldId="2147375538"/>
            <ac:spMk id="635" creationId="{4C5D8884-E091-5615-1548-D49BB2505A15}"/>
          </ac:spMkLst>
        </pc:spChg>
        <pc:spChg chg="mod">
          <ac:chgData name="Tanya Conner-Green" userId="e5a553c7-9f74-4977-aa13-7765d63dcb6f" providerId="ADAL" clId="{CC501747-BBAE-C94D-BD5E-C653F9CD5959}" dt="2022-08-08T22:28:44.827" v="2734" actId="165"/>
          <ac:spMkLst>
            <pc:docMk/>
            <pc:sldMk cId="940821176" sldId="2147375538"/>
            <ac:spMk id="636" creationId="{4CFBB89D-D1CD-AABC-9B1C-A3FE79098BB3}"/>
          </ac:spMkLst>
        </pc:spChg>
        <pc:spChg chg="mod">
          <ac:chgData name="Tanya Conner-Green" userId="e5a553c7-9f74-4977-aa13-7765d63dcb6f" providerId="ADAL" clId="{CC501747-BBAE-C94D-BD5E-C653F9CD5959}" dt="2022-08-08T22:28:44.827" v="2734" actId="165"/>
          <ac:spMkLst>
            <pc:docMk/>
            <pc:sldMk cId="940821176" sldId="2147375538"/>
            <ac:spMk id="637" creationId="{8FA98CF2-DF50-94F7-390D-93A20D857E57}"/>
          </ac:spMkLst>
        </pc:spChg>
        <pc:spChg chg="mod">
          <ac:chgData name="Tanya Conner-Green" userId="e5a553c7-9f74-4977-aa13-7765d63dcb6f" providerId="ADAL" clId="{CC501747-BBAE-C94D-BD5E-C653F9CD5959}" dt="2022-08-08T22:28:44.827" v="2734" actId="165"/>
          <ac:spMkLst>
            <pc:docMk/>
            <pc:sldMk cId="940821176" sldId="2147375538"/>
            <ac:spMk id="638" creationId="{8955797C-E0DF-8F6C-1E39-3CE13CFA657C}"/>
          </ac:spMkLst>
        </pc:spChg>
        <pc:spChg chg="mod">
          <ac:chgData name="Tanya Conner-Green" userId="e5a553c7-9f74-4977-aa13-7765d63dcb6f" providerId="ADAL" clId="{CC501747-BBAE-C94D-BD5E-C653F9CD5959}" dt="2022-08-08T22:28:44.827" v="2734" actId="165"/>
          <ac:spMkLst>
            <pc:docMk/>
            <pc:sldMk cId="940821176" sldId="2147375538"/>
            <ac:spMk id="639" creationId="{79A12182-2520-B670-EABA-170E39B13360}"/>
          </ac:spMkLst>
        </pc:spChg>
        <pc:spChg chg="mod">
          <ac:chgData name="Tanya Conner-Green" userId="e5a553c7-9f74-4977-aa13-7765d63dcb6f" providerId="ADAL" clId="{CC501747-BBAE-C94D-BD5E-C653F9CD5959}" dt="2022-08-08T22:29:59.908" v="2745"/>
          <ac:spMkLst>
            <pc:docMk/>
            <pc:sldMk cId="940821176" sldId="2147375538"/>
            <ac:spMk id="651" creationId="{440B2746-097E-02B3-AB73-FAD9193B73CD}"/>
          </ac:spMkLst>
        </pc:spChg>
        <pc:spChg chg="mod">
          <ac:chgData name="Tanya Conner-Green" userId="e5a553c7-9f74-4977-aa13-7765d63dcb6f" providerId="ADAL" clId="{CC501747-BBAE-C94D-BD5E-C653F9CD5959}" dt="2022-08-08T22:29:59.908" v="2745"/>
          <ac:spMkLst>
            <pc:docMk/>
            <pc:sldMk cId="940821176" sldId="2147375538"/>
            <ac:spMk id="652" creationId="{DC887948-2F72-3A84-F58F-A6FBD9C12E47}"/>
          </ac:spMkLst>
        </pc:spChg>
        <pc:spChg chg="mod">
          <ac:chgData name="Tanya Conner-Green" userId="e5a553c7-9f74-4977-aa13-7765d63dcb6f" providerId="ADAL" clId="{CC501747-BBAE-C94D-BD5E-C653F9CD5959}" dt="2022-08-08T22:29:59.908" v="2745"/>
          <ac:spMkLst>
            <pc:docMk/>
            <pc:sldMk cId="940821176" sldId="2147375538"/>
            <ac:spMk id="654" creationId="{0A0E28D4-DE5B-2D9B-0789-18D5FD94F32C}"/>
          </ac:spMkLst>
        </pc:spChg>
        <pc:spChg chg="mod">
          <ac:chgData name="Tanya Conner-Green" userId="e5a553c7-9f74-4977-aa13-7765d63dcb6f" providerId="ADAL" clId="{CC501747-BBAE-C94D-BD5E-C653F9CD5959}" dt="2022-08-08T22:29:59.908" v="2745"/>
          <ac:spMkLst>
            <pc:docMk/>
            <pc:sldMk cId="940821176" sldId="2147375538"/>
            <ac:spMk id="655" creationId="{D1E6BA86-3B7A-4248-813A-8B5F3E347B2F}"/>
          </ac:spMkLst>
        </pc:spChg>
        <pc:spChg chg="mod">
          <ac:chgData name="Tanya Conner-Green" userId="e5a553c7-9f74-4977-aa13-7765d63dcb6f" providerId="ADAL" clId="{CC501747-BBAE-C94D-BD5E-C653F9CD5959}" dt="2022-08-08T22:25:54.667" v="2686" actId="1076"/>
          <ac:spMkLst>
            <pc:docMk/>
            <pc:sldMk cId="940821176" sldId="2147375538"/>
            <ac:spMk id="660" creationId="{6939F441-135C-56EE-FE1D-8F471D50A96A}"/>
          </ac:spMkLst>
        </pc:spChg>
        <pc:spChg chg="mod">
          <ac:chgData name="Tanya Conner-Green" userId="e5a553c7-9f74-4977-aa13-7765d63dcb6f" providerId="ADAL" clId="{CC501747-BBAE-C94D-BD5E-C653F9CD5959}" dt="2022-08-08T22:23:08.108" v="2654" actId="165"/>
          <ac:spMkLst>
            <pc:docMk/>
            <pc:sldMk cId="940821176" sldId="2147375538"/>
            <ac:spMk id="661" creationId="{B872ED5B-8689-F1BC-7321-C2BC7EC1ACB2}"/>
          </ac:spMkLst>
        </pc:spChg>
        <pc:spChg chg="mod">
          <ac:chgData name="Tanya Conner-Green" userId="e5a553c7-9f74-4977-aa13-7765d63dcb6f" providerId="ADAL" clId="{CC501747-BBAE-C94D-BD5E-C653F9CD5959}" dt="2022-08-08T22:23:08.108" v="2654" actId="165"/>
          <ac:spMkLst>
            <pc:docMk/>
            <pc:sldMk cId="940821176" sldId="2147375538"/>
            <ac:spMk id="662" creationId="{5D922D5C-8739-7749-64F7-AB266455BE5C}"/>
          </ac:spMkLst>
        </pc:spChg>
        <pc:spChg chg="mod">
          <ac:chgData name="Tanya Conner-Green" userId="e5a553c7-9f74-4977-aa13-7765d63dcb6f" providerId="ADAL" clId="{CC501747-BBAE-C94D-BD5E-C653F9CD5959}" dt="2022-08-08T22:23:08.108" v="2654" actId="165"/>
          <ac:spMkLst>
            <pc:docMk/>
            <pc:sldMk cId="940821176" sldId="2147375538"/>
            <ac:spMk id="663" creationId="{CF6167B6-15AE-4569-A484-1BD8F3D680D7}"/>
          </ac:spMkLst>
        </pc:spChg>
        <pc:spChg chg="mod">
          <ac:chgData name="Tanya Conner-Green" userId="e5a553c7-9f74-4977-aa13-7765d63dcb6f" providerId="ADAL" clId="{CC501747-BBAE-C94D-BD5E-C653F9CD5959}" dt="2022-08-08T22:23:08.108" v="2654" actId="165"/>
          <ac:spMkLst>
            <pc:docMk/>
            <pc:sldMk cId="940821176" sldId="2147375538"/>
            <ac:spMk id="664" creationId="{1B3BE1AF-34F5-132C-3B4E-168EC278F200}"/>
          </ac:spMkLst>
        </pc:spChg>
        <pc:spChg chg="mod">
          <ac:chgData name="Tanya Conner-Green" userId="e5a553c7-9f74-4977-aa13-7765d63dcb6f" providerId="ADAL" clId="{CC501747-BBAE-C94D-BD5E-C653F9CD5959}" dt="2022-08-08T22:23:08.108" v="2654" actId="165"/>
          <ac:spMkLst>
            <pc:docMk/>
            <pc:sldMk cId="940821176" sldId="2147375538"/>
            <ac:spMk id="665" creationId="{345BB1A3-C763-08E6-17D1-91102F3374CB}"/>
          </ac:spMkLst>
        </pc:spChg>
        <pc:spChg chg="mod">
          <ac:chgData name="Tanya Conner-Green" userId="e5a553c7-9f74-4977-aa13-7765d63dcb6f" providerId="ADAL" clId="{CC501747-BBAE-C94D-BD5E-C653F9CD5959}" dt="2022-08-08T22:25:59.263" v="2688"/>
          <ac:spMkLst>
            <pc:docMk/>
            <pc:sldMk cId="940821176" sldId="2147375538"/>
            <ac:spMk id="670" creationId="{14D71815-8A75-460B-BA2A-1489332F67CF}"/>
          </ac:spMkLst>
        </pc:spChg>
        <pc:spChg chg="mod">
          <ac:chgData name="Tanya Conner-Green" userId="e5a553c7-9f74-4977-aa13-7765d63dcb6f" providerId="ADAL" clId="{CC501747-BBAE-C94D-BD5E-C653F9CD5959}" dt="2022-08-08T22:25:59.263" v="2688"/>
          <ac:spMkLst>
            <pc:docMk/>
            <pc:sldMk cId="940821176" sldId="2147375538"/>
            <ac:spMk id="671" creationId="{FFE5E414-D1AC-5532-0E95-D3CD24B4ED65}"/>
          </ac:spMkLst>
        </pc:spChg>
        <pc:spChg chg="mod">
          <ac:chgData name="Tanya Conner-Green" userId="e5a553c7-9f74-4977-aa13-7765d63dcb6f" providerId="ADAL" clId="{CC501747-BBAE-C94D-BD5E-C653F9CD5959}" dt="2022-08-08T22:25:59.263" v="2688"/>
          <ac:spMkLst>
            <pc:docMk/>
            <pc:sldMk cId="940821176" sldId="2147375538"/>
            <ac:spMk id="672" creationId="{E9F05866-C58D-7EDE-C3AF-B69C16A04F65}"/>
          </ac:spMkLst>
        </pc:spChg>
        <pc:spChg chg="mod">
          <ac:chgData name="Tanya Conner-Green" userId="e5a553c7-9f74-4977-aa13-7765d63dcb6f" providerId="ADAL" clId="{CC501747-BBAE-C94D-BD5E-C653F9CD5959}" dt="2022-08-08T22:25:59.263" v="2688"/>
          <ac:spMkLst>
            <pc:docMk/>
            <pc:sldMk cId="940821176" sldId="2147375538"/>
            <ac:spMk id="673" creationId="{083BE246-353A-B212-0EA9-D9A9B67C4C32}"/>
          </ac:spMkLst>
        </pc:spChg>
        <pc:spChg chg="mod">
          <ac:chgData name="Tanya Conner-Green" userId="e5a553c7-9f74-4977-aa13-7765d63dcb6f" providerId="ADAL" clId="{CC501747-BBAE-C94D-BD5E-C653F9CD5959}" dt="2022-08-08T22:25:59.263" v="2688"/>
          <ac:spMkLst>
            <pc:docMk/>
            <pc:sldMk cId="940821176" sldId="2147375538"/>
            <ac:spMk id="674" creationId="{4FE13C33-068C-3E2F-69CB-24D89611021F}"/>
          </ac:spMkLst>
        </pc:spChg>
        <pc:spChg chg="mod">
          <ac:chgData name="Tanya Conner-Green" userId="e5a553c7-9f74-4977-aa13-7765d63dcb6f" providerId="ADAL" clId="{CC501747-BBAE-C94D-BD5E-C653F9CD5959}" dt="2022-08-08T22:25:59.263" v="2688"/>
          <ac:spMkLst>
            <pc:docMk/>
            <pc:sldMk cId="940821176" sldId="2147375538"/>
            <ac:spMk id="675" creationId="{43128072-366E-D173-A7A5-282D892917E0}"/>
          </ac:spMkLst>
        </pc:spChg>
        <pc:spChg chg="add del mod">
          <ac:chgData name="Tanya Conner-Green" userId="e5a553c7-9f74-4977-aa13-7765d63dcb6f" providerId="ADAL" clId="{CC501747-BBAE-C94D-BD5E-C653F9CD5959}" dt="2022-08-08T22:30:07.889" v="2747" actId="478"/>
          <ac:spMkLst>
            <pc:docMk/>
            <pc:sldMk cId="940821176" sldId="2147375538"/>
            <ac:spMk id="676" creationId="{A1B305C1-1C95-BA4C-6D9C-D3307CF9A4DD}"/>
          </ac:spMkLst>
        </pc:spChg>
        <pc:spChg chg="add mod">
          <ac:chgData name="Tanya Conner-Green" userId="e5a553c7-9f74-4977-aa13-7765d63dcb6f" providerId="ADAL" clId="{CC501747-BBAE-C94D-BD5E-C653F9CD5959}" dt="2022-08-08T22:32:08.426" v="2772" actId="164"/>
          <ac:spMkLst>
            <pc:docMk/>
            <pc:sldMk cId="940821176" sldId="2147375538"/>
            <ac:spMk id="677" creationId="{9867F1B2-B54F-5C6A-E3AA-85DB8925327B}"/>
          </ac:spMkLst>
        </pc:spChg>
        <pc:spChg chg="add mod">
          <ac:chgData name="Tanya Conner-Green" userId="e5a553c7-9f74-4977-aa13-7765d63dcb6f" providerId="ADAL" clId="{CC501747-BBAE-C94D-BD5E-C653F9CD5959}" dt="2022-08-08T22:32:12.360" v="2773" actId="207"/>
          <ac:spMkLst>
            <pc:docMk/>
            <pc:sldMk cId="940821176" sldId="2147375538"/>
            <ac:spMk id="678" creationId="{61AFE60A-79BA-2E00-EB5B-C0187E452F76}"/>
          </ac:spMkLst>
        </pc:spChg>
        <pc:spChg chg="add mod">
          <ac:chgData name="Tanya Conner-Green" userId="e5a553c7-9f74-4977-aa13-7765d63dcb6f" providerId="ADAL" clId="{CC501747-BBAE-C94D-BD5E-C653F9CD5959}" dt="2022-08-08T22:32:17.643" v="2774" actId="207"/>
          <ac:spMkLst>
            <pc:docMk/>
            <pc:sldMk cId="940821176" sldId="2147375538"/>
            <ac:spMk id="679" creationId="{EECAE62F-49F1-29DC-D627-69DBA37A0BFF}"/>
          </ac:spMkLst>
        </pc:spChg>
        <pc:spChg chg="add mod">
          <ac:chgData name="Tanya Conner-Green" userId="e5a553c7-9f74-4977-aa13-7765d63dcb6f" providerId="ADAL" clId="{CC501747-BBAE-C94D-BD5E-C653F9CD5959}" dt="2022-08-08T22:32:19.699" v="2775" actId="207"/>
          <ac:spMkLst>
            <pc:docMk/>
            <pc:sldMk cId="940821176" sldId="2147375538"/>
            <ac:spMk id="680" creationId="{C59B1BF5-7B19-9503-7E56-428297EC24A9}"/>
          </ac:spMkLst>
        </pc:spChg>
        <pc:spChg chg="add mod">
          <ac:chgData name="Tanya Conner-Green" userId="e5a553c7-9f74-4977-aa13-7765d63dcb6f" providerId="ADAL" clId="{CC501747-BBAE-C94D-BD5E-C653F9CD5959}" dt="2022-08-08T22:32:21.416" v="2776" actId="207"/>
          <ac:spMkLst>
            <pc:docMk/>
            <pc:sldMk cId="940821176" sldId="2147375538"/>
            <ac:spMk id="681" creationId="{CBB23440-9C1B-86EB-6538-7FD745BD35D4}"/>
          </ac:spMkLst>
        </pc:spChg>
        <pc:spChg chg="del mod topLvl">
          <ac:chgData name="Tanya Conner-Green" userId="e5a553c7-9f74-4977-aa13-7765d63dcb6f" providerId="ADAL" clId="{CC501747-BBAE-C94D-BD5E-C653F9CD5959}" dt="2022-08-08T22:16:10.725" v="2587" actId="478"/>
          <ac:spMkLst>
            <pc:docMk/>
            <pc:sldMk cId="940821176" sldId="2147375538"/>
            <ac:spMk id="797" creationId="{EE5B9255-9735-149E-96B0-C480E4DF3C5C}"/>
          </ac:spMkLst>
        </pc:spChg>
        <pc:spChg chg="del mod topLvl">
          <ac:chgData name="Tanya Conner-Green" userId="e5a553c7-9f74-4977-aa13-7765d63dcb6f" providerId="ADAL" clId="{CC501747-BBAE-C94D-BD5E-C653F9CD5959}" dt="2022-08-08T22:16:13.584" v="2591" actId="478"/>
          <ac:spMkLst>
            <pc:docMk/>
            <pc:sldMk cId="940821176" sldId="2147375538"/>
            <ac:spMk id="798" creationId="{B3DEF992-47E0-0536-CB4F-5CE2294D7380}"/>
          </ac:spMkLst>
        </pc:spChg>
        <pc:spChg chg="mod topLvl">
          <ac:chgData name="Tanya Conner-Green" userId="e5a553c7-9f74-4977-aa13-7765d63dcb6f" providerId="ADAL" clId="{CC501747-BBAE-C94D-BD5E-C653F9CD5959}" dt="2022-08-08T22:29:59.908" v="2745"/>
          <ac:spMkLst>
            <pc:docMk/>
            <pc:sldMk cId="940821176" sldId="2147375538"/>
            <ac:spMk id="799" creationId="{A85489BF-0095-69DC-B592-B010DCBFCCB9}"/>
          </ac:spMkLst>
        </pc:spChg>
        <pc:spChg chg="del mod">
          <ac:chgData name="Tanya Conner-Green" userId="e5a553c7-9f74-4977-aa13-7765d63dcb6f" providerId="ADAL" clId="{CC501747-BBAE-C94D-BD5E-C653F9CD5959}" dt="2022-10-12T14:44:44.375" v="7744" actId="478"/>
          <ac:spMkLst>
            <pc:docMk/>
            <pc:sldMk cId="940821176" sldId="2147375538"/>
            <ac:spMk id="976" creationId="{71BBC119-155A-DDAC-2C00-7681493BB894}"/>
          </ac:spMkLst>
        </pc:spChg>
        <pc:spChg chg="mod topLvl">
          <ac:chgData name="Tanya Conner-Green" userId="e5a553c7-9f74-4977-aa13-7765d63dcb6f" providerId="ADAL" clId="{CC501747-BBAE-C94D-BD5E-C653F9CD5959}" dt="2022-08-08T22:28:44.827" v="2734" actId="165"/>
          <ac:spMkLst>
            <pc:docMk/>
            <pc:sldMk cId="940821176" sldId="2147375538"/>
            <ac:spMk id="1388" creationId="{00000000-0000-0000-0000-000000000000}"/>
          </ac:spMkLst>
        </pc:spChg>
        <pc:spChg chg="mod topLvl">
          <ac:chgData name="Tanya Conner-Green" userId="e5a553c7-9f74-4977-aa13-7765d63dcb6f" providerId="ADAL" clId="{CC501747-BBAE-C94D-BD5E-C653F9CD5959}" dt="2022-08-08T22:28:44.827" v="2734" actId="165"/>
          <ac:spMkLst>
            <pc:docMk/>
            <pc:sldMk cId="940821176" sldId="2147375538"/>
            <ac:spMk id="1392" creationId="{00000000-0000-0000-0000-000000000000}"/>
          </ac:spMkLst>
        </pc:spChg>
        <pc:spChg chg="mod topLvl">
          <ac:chgData name="Tanya Conner-Green" userId="e5a553c7-9f74-4977-aa13-7765d63dcb6f" providerId="ADAL" clId="{CC501747-BBAE-C94D-BD5E-C653F9CD5959}" dt="2022-08-08T22:29:59.908" v="2745"/>
          <ac:spMkLst>
            <pc:docMk/>
            <pc:sldMk cId="940821176" sldId="2147375538"/>
            <ac:spMk id="1393" creationId="{00000000-0000-0000-0000-000000000000}"/>
          </ac:spMkLst>
        </pc:spChg>
        <pc:spChg chg="mod topLvl">
          <ac:chgData name="Tanya Conner-Green" userId="e5a553c7-9f74-4977-aa13-7765d63dcb6f" providerId="ADAL" clId="{CC501747-BBAE-C94D-BD5E-C653F9CD5959}" dt="2022-08-08T22:28:44.827" v="2734" actId="165"/>
          <ac:spMkLst>
            <pc:docMk/>
            <pc:sldMk cId="940821176" sldId="2147375538"/>
            <ac:spMk id="1394" creationId="{00000000-0000-0000-0000-000000000000}"/>
          </ac:spMkLst>
        </pc:spChg>
        <pc:spChg chg="mod topLvl">
          <ac:chgData name="Tanya Conner-Green" userId="e5a553c7-9f74-4977-aa13-7765d63dcb6f" providerId="ADAL" clId="{CC501747-BBAE-C94D-BD5E-C653F9CD5959}" dt="2022-08-08T22:28:44.827" v="2734" actId="165"/>
          <ac:spMkLst>
            <pc:docMk/>
            <pc:sldMk cId="940821176" sldId="2147375538"/>
            <ac:spMk id="1395" creationId="{00000000-0000-0000-0000-000000000000}"/>
          </ac:spMkLst>
        </pc:spChg>
        <pc:grpChg chg="add mod topLvl">
          <ac:chgData name="Tanya Conner-Green" userId="e5a553c7-9f74-4977-aa13-7765d63dcb6f" providerId="ADAL" clId="{CC501747-BBAE-C94D-BD5E-C653F9CD5959}" dt="2022-08-08T22:29:59.908" v="2745"/>
          <ac:grpSpMkLst>
            <pc:docMk/>
            <pc:sldMk cId="940821176" sldId="2147375538"/>
            <ac:grpSpMk id="2" creationId="{2B285D8C-EC67-F542-C072-22D94F1824F9}"/>
          </ac:grpSpMkLst>
        </pc:grpChg>
        <pc:grpChg chg="add del mod">
          <ac:chgData name="Tanya Conner-Green" userId="e5a553c7-9f74-4977-aa13-7765d63dcb6f" providerId="ADAL" clId="{CC501747-BBAE-C94D-BD5E-C653F9CD5959}" dt="2022-08-08T21:28:52.919" v="2119" actId="478"/>
          <ac:grpSpMkLst>
            <pc:docMk/>
            <pc:sldMk cId="940821176" sldId="2147375538"/>
            <ac:grpSpMk id="3" creationId="{230E2984-2D7D-3403-CB16-2DCED8449C1F}"/>
          </ac:grpSpMkLst>
        </pc:grpChg>
        <pc:grpChg chg="add del mod">
          <ac:chgData name="Tanya Conner-Green" userId="e5a553c7-9f74-4977-aa13-7765d63dcb6f" providerId="ADAL" clId="{CC501747-BBAE-C94D-BD5E-C653F9CD5959}" dt="2022-08-08T21:25:49.384" v="2089" actId="165"/>
          <ac:grpSpMkLst>
            <pc:docMk/>
            <pc:sldMk cId="940821176" sldId="2147375538"/>
            <ac:grpSpMk id="4" creationId="{C6DBB63D-703F-5570-3087-A30DFC6963EA}"/>
          </ac:grpSpMkLst>
        </pc:grpChg>
        <pc:grpChg chg="add mod topLvl">
          <ac:chgData name="Tanya Conner-Green" userId="e5a553c7-9f74-4977-aa13-7765d63dcb6f" providerId="ADAL" clId="{CC501747-BBAE-C94D-BD5E-C653F9CD5959}" dt="2022-08-08T22:29:59.908" v="2745"/>
          <ac:grpSpMkLst>
            <pc:docMk/>
            <pc:sldMk cId="940821176" sldId="2147375538"/>
            <ac:grpSpMk id="5" creationId="{53C75744-49B9-9B3E-F81F-81F8BED6063C}"/>
          </ac:grpSpMkLst>
        </pc:grpChg>
        <pc:grpChg chg="add del mod topLvl">
          <ac:chgData name="Tanya Conner-Green" userId="e5a553c7-9f74-4977-aa13-7765d63dcb6f" providerId="ADAL" clId="{CC501747-BBAE-C94D-BD5E-C653F9CD5959}" dt="2022-08-08T21:34:17.782" v="2199" actId="478"/>
          <ac:grpSpMkLst>
            <pc:docMk/>
            <pc:sldMk cId="940821176" sldId="2147375538"/>
            <ac:grpSpMk id="10" creationId="{9350E30E-754A-59AC-8CB1-399E5D90C5D4}"/>
          </ac:grpSpMkLst>
        </pc:grpChg>
        <pc:grpChg chg="add del mod">
          <ac:chgData name="Tanya Conner-Green" userId="e5a553c7-9f74-4977-aa13-7765d63dcb6f" providerId="ADAL" clId="{CC501747-BBAE-C94D-BD5E-C653F9CD5959}" dt="2022-08-08T21:31:52.253" v="2174" actId="165"/>
          <ac:grpSpMkLst>
            <pc:docMk/>
            <pc:sldMk cId="940821176" sldId="2147375538"/>
            <ac:grpSpMk id="11" creationId="{CB76335E-B865-B73A-1850-5C87395C8001}"/>
          </ac:grpSpMkLst>
        </pc:grpChg>
        <pc:grpChg chg="add del mod">
          <ac:chgData name="Tanya Conner-Green" userId="e5a553c7-9f74-4977-aa13-7765d63dcb6f" providerId="ADAL" clId="{CC501747-BBAE-C94D-BD5E-C653F9CD5959}" dt="2022-08-08T21:36:51.537" v="2230" actId="165"/>
          <ac:grpSpMkLst>
            <pc:docMk/>
            <pc:sldMk cId="940821176" sldId="2147375538"/>
            <ac:grpSpMk id="14" creationId="{CBDDF490-4286-52A9-13E3-078405421412}"/>
          </ac:grpSpMkLst>
        </pc:grpChg>
        <pc:grpChg chg="add mod">
          <ac:chgData name="Tanya Conner-Green" userId="e5a553c7-9f74-4977-aa13-7765d63dcb6f" providerId="ADAL" clId="{CC501747-BBAE-C94D-BD5E-C653F9CD5959}" dt="2022-08-08T22:29:59.908" v="2745"/>
          <ac:grpSpMkLst>
            <pc:docMk/>
            <pc:sldMk cId="940821176" sldId="2147375538"/>
            <ac:grpSpMk id="16" creationId="{03D76262-6EA0-1921-7B96-E28ECCF205DC}"/>
          </ac:grpSpMkLst>
        </pc:grpChg>
        <pc:grpChg chg="add mod topLvl">
          <ac:chgData name="Tanya Conner-Green" userId="e5a553c7-9f74-4977-aa13-7765d63dcb6f" providerId="ADAL" clId="{CC501747-BBAE-C94D-BD5E-C653F9CD5959}" dt="2022-08-08T22:29:59.908" v="2745"/>
          <ac:grpSpMkLst>
            <pc:docMk/>
            <pc:sldMk cId="940821176" sldId="2147375538"/>
            <ac:grpSpMk id="17" creationId="{85369719-B332-BA71-1904-D1A5ECD5EAE2}"/>
          </ac:grpSpMkLst>
        </pc:grpChg>
        <pc:grpChg chg="add mod topLvl">
          <ac:chgData name="Tanya Conner-Green" userId="e5a553c7-9f74-4977-aa13-7765d63dcb6f" providerId="ADAL" clId="{CC501747-BBAE-C94D-BD5E-C653F9CD5959}" dt="2022-08-08T22:28:44.827" v="2734" actId="165"/>
          <ac:grpSpMkLst>
            <pc:docMk/>
            <pc:sldMk cId="940821176" sldId="2147375538"/>
            <ac:grpSpMk id="22" creationId="{359ADA29-F584-5606-A256-23C57DDCFF4B}"/>
          </ac:grpSpMkLst>
        </pc:grpChg>
        <pc:grpChg chg="add del mod">
          <ac:chgData name="Tanya Conner-Green" userId="e5a553c7-9f74-4977-aa13-7765d63dcb6f" providerId="ADAL" clId="{CC501747-BBAE-C94D-BD5E-C653F9CD5959}" dt="2022-08-08T22:14:33.825" v="2574" actId="165"/>
          <ac:grpSpMkLst>
            <pc:docMk/>
            <pc:sldMk cId="940821176" sldId="2147375538"/>
            <ac:grpSpMk id="23" creationId="{DA1D9763-FC9A-ACB2-C803-DA7A38B0E69E}"/>
          </ac:grpSpMkLst>
        </pc:grpChg>
        <pc:grpChg chg="add del mod topLvl">
          <ac:chgData name="Tanya Conner-Green" userId="e5a553c7-9f74-4977-aa13-7765d63dcb6f" providerId="ADAL" clId="{CC501747-BBAE-C94D-BD5E-C653F9CD5959}" dt="2022-08-08T22:15:39.207" v="2580" actId="165"/>
          <ac:grpSpMkLst>
            <pc:docMk/>
            <pc:sldMk cId="940821176" sldId="2147375538"/>
            <ac:grpSpMk id="24" creationId="{4DEDFFB5-1CBC-A64A-14F6-42604748CF2B}"/>
          </ac:grpSpMkLst>
        </pc:grpChg>
        <pc:grpChg chg="add del mod topLvl">
          <ac:chgData name="Tanya Conner-Green" userId="e5a553c7-9f74-4977-aa13-7765d63dcb6f" providerId="ADAL" clId="{CC501747-BBAE-C94D-BD5E-C653F9CD5959}" dt="2022-08-08T22:20:54.025" v="2639" actId="165"/>
          <ac:grpSpMkLst>
            <pc:docMk/>
            <pc:sldMk cId="940821176" sldId="2147375538"/>
            <ac:grpSpMk id="25" creationId="{BC9E7F72-C8A5-EDBD-1630-946FB820395B}"/>
          </ac:grpSpMkLst>
        </pc:grpChg>
        <pc:grpChg chg="add del mod topLvl">
          <ac:chgData name="Tanya Conner-Green" userId="e5a553c7-9f74-4977-aa13-7765d63dcb6f" providerId="ADAL" clId="{CC501747-BBAE-C94D-BD5E-C653F9CD5959}" dt="2022-08-08T22:20:48.225" v="2638" actId="165"/>
          <ac:grpSpMkLst>
            <pc:docMk/>
            <pc:sldMk cId="940821176" sldId="2147375538"/>
            <ac:grpSpMk id="26" creationId="{D4E9B3F3-89DC-43B3-AEBB-7824E79487AF}"/>
          </ac:grpSpMkLst>
        </pc:grpChg>
        <pc:grpChg chg="add del mod">
          <ac:chgData name="Tanya Conner-Green" userId="e5a553c7-9f74-4977-aa13-7765d63dcb6f" providerId="ADAL" clId="{CC501747-BBAE-C94D-BD5E-C653F9CD5959}" dt="2022-08-08T22:15:17.624" v="2577" actId="165"/>
          <ac:grpSpMkLst>
            <pc:docMk/>
            <pc:sldMk cId="940821176" sldId="2147375538"/>
            <ac:grpSpMk id="27" creationId="{3228637F-C764-DB4B-7504-4EBA9E52A7BF}"/>
          </ac:grpSpMkLst>
        </pc:grpChg>
        <pc:grpChg chg="add del mod">
          <ac:chgData name="Tanya Conner-Green" userId="e5a553c7-9f74-4977-aa13-7765d63dcb6f" providerId="ADAL" clId="{CC501747-BBAE-C94D-BD5E-C653F9CD5959}" dt="2022-08-08T22:19:22.560" v="2620" actId="165"/>
          <ac:grpSpMkLst>
            <pc:docMk/>
            <pc:sldMk cId="940821176" sldId="2147375538"/>
            <ac:grpSpMk id="28" creationId="{EF71C7A6-0F45-63B6-2655-ACC9E5507E7B}"/>
          </ac:grpSpMkLst>
        </pc:grpChg>
        <pc:grpChg chg="add mod topLvl">
          <ac:chgData name="Tanya Conner-Green" userId="e5a553c7-9f74-4977-aa13-7765d63dcb6f" providerId="ADAL" clId="{CC501747-BBAE-C94D-BD5E-C653F9CD5959}" dt="2022-08-08T22:28:44.827" v="2734" actId="165"/>
          <ac:grpSpMkLst>
            <pc:docMk/>
            <pc:sldMk cId="940821176" sldId="2147375538"/>
            <ac:grpSpMk id="29" creationId="{841E8D16-C8E3-35D6-2B49-FB130C058FE5}"/>
          </ac:grpSpMkLst>
        </pc:grpChg>
        <pc:grpChg chg="add del mod topLvl">
          <ac:chgData name="Tanya Conner-Green" userId="e5a553c7-9f74-4977-aa13-7765d63dcb6f" providerId="ADAL" clId="{CC501747-BBAE-C94D-BD5E-C653F9CD5959}" dt="2022-08-08T22:21:46.458" v="2645" actId="165"/>
          <ac:grpSpMkLst>
            <pc:docMk/>
            <pc:sldMk cId="940821176" sldId="2147375538"/>
            <ac:grpSpMk id="30" creationId="{856FADCF-4BAD-3835-41E9-9E90081BA549}"/>
          </ac:grpSpMkLst>
        </pc:grpChg>
        <pc:grpChg chg="add del mod">
          <ac:chgData name="Tanya Conner-Green" userId="e5a553c7-9f74-4977-aa13-7765d63dcb6f" providerId="ADAL" clId="{CC501747-BBAE-C94D-BD5E-C653F9CD5959}" dt="2022-08-08T22:21:39.442" v="2644" actId="165"/>
          <ac:grpSpMkLst>
            <pc:docMk/>
            <pc:sldMk cId="940821176" sldId="2147375538"/>
            <ac:grpSpMk id="31" creationId="{61E1E7B8-EC7C-B187-35D2-94E6E9CF4360}"/>
          </ac:grpSpMkLst>
        </pc:grpChg>
        <pc:grpChg chg="add mod topLvl">
          <ac:chgData name="Tanya Conner-Green" userId="e5a553c7-9f74-4977-aa13-7765d63dcb6f" providerId="ADAL" clId="{CC501747-BBAE-C94D-BD5E-C653F9CD5959}" dt="2022-08-08T22:28:44.827" v="2734" actId="165"/>
          <ac:grpSpMkLst>
            <pc:docMk/>
            <pc:sldMk cId="940821176" sldId="2147375538"/>
            <ac:grpSpMk id="33" creationId="{CB17DA51-2457-F60E-834D-7EF6245465E9}"/>
          </ac:grpSpMkLst>
        </pc:grpChg>
        <pc:grpChg chg="add del mod">
          <ac:chgData name="Tanya Conner-Green" userId="e5a553c7-9f74-4977-aa13-7765d63dcb6f" providerId="ADAL" clId="{CC501747-BBAE-C94D-BD5E-C653F9CD5959}" dt="2022-08-08T22:15:33.026" v="2579" actId="165"/>
          <ac:grpSpMkLst>
            <pc:docMk/>
            <pc:sldMk cId="940821176" sldId="2147375538"/>
            <ac:grpSpMk id="34" creationId="{73E0E259-C83B-9C0D-8F84-9EEE63838919}"/>
          </ac:grpSpMkLst>
        </pc:grpChg>
        <pc:grpChg chg="add mod topLvl">
          <ac:chgData name="Tanya Conner-Green" userId="e5a553c7-9f74-4977-aa13-7765d63dcb6f" providerId="ADAL" clId="{CC501747-BBAE-C94D-BD5E-C653F9CD5959}" dt="2022-08-08T22:29:59.908" v="2745"/>
          <ac:grpSpMkLst>
            <pc:docMk/>
            <pc:sldMk cId="940821176" sldId="2147375538"/>
            <ac:grpSpMk id="35" creationId="{79067BD6-4684-8D25-271E-1E17B9F475C0}"/>
          </ac:grpSpMkLst>
        </pc:grpChg>
        <pc:grpChg chg="add del mod">
          <ac:chgData name="Tanya Conner-Green" userId="e5a553c7-9f74-4977-aa13-7765d63dcb6f" providerId="ADAL" clId="{CC501747-BBAE-C94D-BD5E-C653F9CD5959}" dt="2022-08-08T22:16:52.274" v="2600" actId="165"/>
          <ac:grpSpMkLst>
            <pc:docMk/>
            <pc:sldMk cId="940821176" sldId="2147375538"/>
            <ac:grpSpMk id="36" creationId="{80CC4307-3CC0-D87F-CB27-FBABAD81D31F}"/>
          </ac:grpSpMkLst>
        </pc:grpChg>
        <pc:grpChg chg="add mod topLvl">
          <ac:chgData name="Tanya Conner-Green" userId="e5a553c7-9f74-4977-aa13-7765d63dcb6f" providerId="ADAL" clId="{CC501747-BBAE-C94D-BD5E-C653F9CD5959}" dt="2022-08-08T22:29:59.908" v="2745"/>
          <ac:grpSpMkLst>
            <pc:docMk/>
            <pc:sldMk cId="940821176" sldId="2147375538"/>
            <ac:grpSpMk id="38" creationId="{E7FC920A-AB0F-CFFD-D73D-D89CD57ADE7C}"/>
          </ac:grpSpMkLst>
        </pc:grpChg>
        <pc:grpChg chg="add del mod">
          <ac:chgData name="Tanya Conner-Green" userId="e5a553c7-9f74-4977-aa13-7765d63dcb6f" providerId="ADAL" clId="{CC501747-BBAE-C94D-BD5E-C653F9CD5959}" dt="2022-08-08T22:18:18.425" v="2611" actId="165"/>
          <ac:grpSpMkLst>
            <pc:docMk/>
            <pc:sldMk cId="940821176" sldId="2147375538"/>
            <ac:grpSpMk id="40" creationId="{A1175DD4-F668-4DC8-7A4F-398E0929D4DE}"/>
          </ac:grpSpMkLst>
        </pc:grpChg>
        <pc:grpChg chg="add del mod">
          <ac:chgData name="Tanya Conner-Green" userId="e5a553c7-9f74-4977-aa13-7765d63dcb6f" providerId="ADAL" clId="{CC501747-BBAE-C94D-BD5E-C653F9CD5959}" dt="2022-08-08T22:22:59.375" v="2652" actId="165"/>
          <ac:grpSpMkLst>
            <pc:docMk/>
            <pc:sldMk cId="940821176" sldId="2147375538"/>
            <ac:grpSpMk id="41" creationId="{5E8E7C87-32A6-0EEC-6459-44F7EB510EE0}"/>
          </ac:grpSpMkLst>
        </pc:grpChg>
        <pc:grpChg chg="add del mod">
          <ac:chgData name="Tanya Conner-Green" userId="e5a553c7-9f74-4977-aa13-7765d63dcb6f" providerId="ADAL" clId="{CC501747-BBAE-C94D-BD5E-C653F9CD5959}" dt="2022-08-08T22:23:08.108" v="2654" actId="165"/>
          <ac:grpSpMkLst>
            <pc:docMk/>
            <pc:sldMk cId="940821176" sldId="2147375538"/>
            <ac:grpSpMk id="42" creationId="{B1D8B393-C04D-CA38-AB94-8B131B93F66B}"/>
          </ac:grpSpMkLst>
        </pc:grpChg>
        <pc:grpChg chg="add mod topLvl">
          <ac:chgData name="Tanya Conner-Green" userId="e5a553c7-9f74-4977-aa13-7765d63dcb6f" providerId="ADAL" clId="{CC501747-BBAE-C94D-BD5E-C653F9CD5959}" dt="2022-08-08T22:29:18.934" v="2741" actId="1076"/>
          <ac:grpSpMkLst>
            <pc:docMk/>
            <pc:sldMk cId="940821176" sldId="2147375538"/>
            <ac:grpSpMk id="43" creationId="{B4978A1F-DA53-D77A-D7EB-277A4C03BCC4}"/>
          </ac:grpSpMkLst>
        </pc:grpChg>
        <pc:grpChg chg="add mod topLvl">
          <ac:chgData name="Tanya Conner-Green" userId="e5a553c7-9f74-4977-aa13-7765d63dcb6f" providerId="ADAL" clId="{CC501747-BBAE-C94D-BD5E-C653F9CD5959}" dt="2022-08-08T22:29:59.908" v="2745"/>
          <ac:grpSpMkLst>
            <pc:docMk/>
            <pc:sldMk cId="940821176" sldId="2147375538"/>
            <ac:grpSpMk id="44" creationId="{8D6AAF8A-9468-FFB7-C5B9-67F57F54AB26}"/>
          </ac:grpSpMkLst>
        </pc:grpChg>
        <pc:grpChg chg="add mod topLvl">
          <ac:chgData name="Tanya Conner-Green" userId="e5a553c7-9f74-4977-aa13-7765d63dcb6f" providerId="ADAL" clId="{CC501747-BBAE-C94D-BD5E-C653F9CD5959}" dt="2022-08-08T22:28:54.308" v="2736" actId="164"/>
          <ac:grpSpMkLst>
            <pc:docMk/>
            <pc:sldMk cId="940821176" sldId="2147375538"/>
            <ac:grpSpMk id="45" creationId="{039901B2-49BD-D78B-4570-5C203495374E}"/>
          </ac:grpSpMkLst>
        </pc:grpChg>
        <pc:grpChg chg="add del mod">
          <ac:chgData name="Tanya Conner-Green" userId="e5a553c7-9f74-4977-aa13-7765d63dcb6f" providerId="ADAL" clId="{CC501747-BBAE-C94D-BD5E-C653F9CD5959}" dt="2022-08-08T22:28:44.827" v="2734" actId="165"/>
          <ac:grpSpMkLst>
            <pc:docMk/>
            <pc:sldMk cId="940821176" sldId="2147375538"/>
            <ac:grpSpMk id="46" creationId="{54D2A430-1465-A14F-F57E-29A49F3A8E49}"/>
          </ac:grpSpMkLst>
        </pc:grpChg>
        <pc:grpChg chg="add mod">
          <ac:chgData name="Tanya Conner-Green" userId="e5a553c7-9f74-4977-aa13-7765d63dcb6f" providerId="ADAL" clId="{CC501747-BBAE-C94D-BD5E-C653F9CD5959}" dt="2022-08-08T22:29:59.908" v="2745"/>
          <ac:grpSpMkLst>
            <pc:docMk/>
            <pc:sldMk cId="940821176" sldId="2147375538"/>
            <ac:grpSpMk id="47" creationId="{BCBEEE5C-8D05-F3F3-991B-028D98F911D1}"/>
          </ac:grpSpMkLst>
        </pc:grpChg>
        <pc:grpChg chg="add mod">
          <ac:chgData name="Tanya Conner-Green" userId="e5a553c7-9f74-4977-aa13-7765d63dcb6f" providerId="ADAL" clId="{CC501747-BBAE-C94D-BD5E-C653F9CD5959}" dt="2022-08-08T22:29:15.026" v="2740" actId="1076"/>
          <ac:grpSpMkLst>
            <pc:docMk/>
            <pc:sldMk cId="940821176" sldId="2147375538"/>
            <ac:grpSpMk id="48" creationId="{39428FEC-DD6C-55E3-CE19-D973938FD9A7}"/>
          </ac:grpSpMkLst>
        </pc:grpChg>
        <pc:grpChg chg="add mod">
          <ac:chgData name="Tanya Conner-Green" userId="e5a553c7-9f74-4977-aa13-7765d63dcb6f" providerId="ADAL" clId="{CC501747-BBAE-C94D-BD5E-C653F9CD5959}" dt="2022-08-08T22:32:08.426" v="2772" actId="164"/>
          <ac:grpSpMkLst>
            <pc:docMk/>
            <pc:sldMk cId="940821176" sldId="2147375538"/>
            <ac:grpSpMk id="49" creationId="{AD1333E9-7324-7F78-86CC-3816EBC1926F}"/>
          </ac:grpSpMkLst>
        </pc:grpChg>
        <pc:grpChg chg="add mod">
          <ac:chgData name="Tanya Conner-Green" userId="e5a553c7-9f74-4977-aa13-7765d63dcb6f" providerId="ADAL" clId="{CC501747-BBAE-C94D-BD5E-C653F9CD5959}" dt="2022-10-06T14:36:33.240" v="6648" actId="1076"/>
          <ac:grpSpMkLst>
            <pc:docMk/>
            <pc:sldMk cId="940821176" sldId="2147375538"/>
            <ac:grpSpMk id="50" creationId="{F50D5122-F5F8-0A05-DE84-59BAE3428C1E}"/>
          </ac:grpSpMkLst>
        </pc:grpChg>
        <pc:grpChg chg="mod">
          <ac:chgData name="Tanya Conner-Green" userId="e5a553c7-9f74-4977-aa13-7765d63dcb6f" providerId="ADAL" clId="{CC501747-BBAE-C94D-BD5E-C653F9CD5959}" dt="2022-08-08T22:46:50.376" v="2876" actId="1076"/>
          <ac:grpSpMkLst>
            <pc:docMk/>
            <pc:sldMk cId="940821176" sldId="2147375538"/>
            <ac:grpSpMk id="61" creationId="{0244DE54-9A47-A655-8B63-4DA1EB6F0664}"/>
          </ac:grpSpMkLst>
        </pc:grpChg>
        <pc:grpChg chg="add del mod">
          <ac:chgData name="Tanya Conner-Green" userId="e5a553c7-9f74-4977-aa13-7765d63dcb6f" providerId="ADAL" clId="{CC501747-BBAE-C94D-BD5E-C653F9CD5959}" dt="2022-08-08T21:16:20.771" v="1993" actId="165"/>
          <ac:grpSpMkLst>
            <pc:docMk/>
            <pc:sldMk cId="940821176" sldId="2147375538"/>
            <ac:grpSpMk id="103" creationId="{118C2AAD-F083-313F-1850-B14C70B49E9A}"/>
          </ac:grpSpMkLst>
        </pc:grpChg>
        <pc:grpChg chg="del mod topLvl">
          <ac:chgData name="Tanya Conner-Green" userId="e5a553c7-9f74-4977-aa13-7765d63dcb6f" providerId="ADAL" clId="{CC501747-BBAE-C94D-BD5E-C653F9CD5959}" dt="2022-08-08T21:16:27.219" v="1994" actId="165"/>
          <ac:grpSpMkLst>
            <pc:docMk/>
            <pc:sldMk cId="940821176" sldId="2147375538"/>
            <ac:grpSpMk id="104" creationId="{41B8096C-9195-D4AF-1AD3-F7FB61AFA93B}"/>
          </ac:grpSpMkLst>
        </pc:grpChg>
        <pc:grpChg chg="del mod topLvl">
          <ac:chgData name="Tanya Conner-Green" userId="e5a553c7-9f74-4977-aa13-7765d63dcb6f" providerId="ADAL" clId="{CC501747-BBAE-C94D-BD5E-C653F9CD5959}" dt="2022-08-08T21:16:36.262" v="1999" actId="478"/>
          <ac:grpSpMkLst>
            <pc:docMk/>
            <pc:sldMk cId="940821176" sldId="2147375538"/>
            <ac:grpSpMk id="106" creationId="{E8D7A508-FF10-DCE6-052B-68122981557D}"/>
          </ac:grpSpMkLst>
        </pc:grpChg>
        <pc:grpChg chg="del mod topLvl">
          <ac:chgData name="Tanya Conner-Green" userId="e5a553c7-9f74-4977-aa13-7765d63dcb6f" providerId="ADAL" clId="{CC501747-BBAE-C94D-BD5E-C653F9CD5959}" dt="2022-08-08T21:16:39.886" v="2001" actId="478"/>
          <ac:grpSpMkLst>
            <pc:docMk/>
            <pc:sldMk cId="940821176" sldId="2147375538"/>
            <ac:grpSpMk id="107" creationId="{E9B1B1F5-4C85-D215-7F72-2A3C910CD6B7}"/>
          </ac:grpSpMkLst>
        </pc:grpChg>
        <pc:grpChg chg="del mod topLvl">
          <ac:chgData name="Tanya Conner-Green" userId="e5a553c7-9f74-4977-aa13-7765d63dcb6f" providerId="ADAL" clId="{CC501747-BBAE-C94D-BD5E-C653F9CD5959}" dt="2022-08-08T21:16:34.463" v="1998" actId="478"/>
          <ac:grpSpMkLst>
            <pc:docMk/>
            <pc:sldMk cId="940821176" sldId="2147375538"/>
            <ac:grpSpMk id="113" creationId="{EBA41976-6418-4D7F-68F5-9836242F03F1}"/>
          </ac:grpSpMkLst>
        </pc:grpChg>
        <pc:grpChg chg="del mod topLvl">
          <ac:chgData name="Tanya Conner-Green" userId="e5a553c7-9f74-4977-aa13-7765d63dcb6f" providerId="ADAL" clId="{CC501747-BBAE-C94D-BD5E-C653F9CD5959}" dt="2022-08-08T21:16:30.878" v="1996" actId="478"/>
          <ac:grpSpMkLst>
            <pc:docMk/>
            <pc:sldMk cId="940821176" sldId="2147375538"/>
            <ac:grpSpMk id="123" creationId="{056817C1-B923-BE64-46A1-9FF3E6BAB0F0}"/>
          </ac:grpSpMkLst>
        </pc:grpChg>
        <pc:grpChg chg="del mod topLvl">
          <ac:chgData name="Tanya Conner-Green" userId="e5a553c7-9f74-4977-aa13-7765d63dcb6f" providerId="ADAL" clId="{CC501747-BBAE-C94D-BD5E-C653F9CD5959}" dt="2022-08-08T21:16:29.150" v="1995" actId="478"/>
          <ac:grpSpMkLst>
            <pc:docMk/>
            <pc:sldMk cId="940821176" sldId="2147375538"/>
            <ac:grpSpMk id="124" creationId="{8B503826-5247-C116-338B-3E44E76A6D2E}"/>
          </ac:grpSpMkLst>
        </pc:grpChg>
        <pc:grpChg chg="mod topLvl">
          <ac:chgData name="Tanya Conner-Green" userId="e5a553c7-9f74-4977-aa13-7765d63dcb6f" providerId="ADAL" clId="{CC501747-BBAE-C94D-BD5E-C653F9CD5959}" dt="2022-08-08T22:29:59.908" v="2745"/>
          <ac:grpSpMkLst>
            <pc:docMk/>
            <pc:sldMk cId="940821176" sldId="2147375538"/>
            <ac:grpSpMk id="125" creationId="{FE40D229-BEAF-7D8C-4F30-AC1EDA2C0CF7}"/>
          </ac:grpSpMkLst>
        </pc:grpChg>
        <pc:grpChg chg="mod topLvl">
          <ac:chgData name="Tanya Conner-Green" userId="e5a553c7-9f74-4977-aa13-7765d63dcb6f" providerId="ADAL" clId="{CC501747-BBAE-C94D-BD5E-C653F9CD5959}" dt="2022-08-08T22:29:59.908" v="2745"/>
          <ac:grpSpMkLst>
            <pc:docMk/>
            <pc:sldMk cId="940821176" sldId="2147375538"/>
            <ac:grpSpMk id="126" creationId="{2DCB0BAC-B4DD-29BB-C5ED-B533CB3DB4B9}"/>
          </ac:grpSpMkLst>
        </pc:grpChg>
        <pc:grpChg chg="mod">
          <ac:chgData name="Tanya Conner-Green" userId="e5a553c7-9f74-4977-aa13-7765d63dcb6f" providerId="ADAL" clId="{CC501747-BBAE-C94D-BD5E-C653F9CD5959}" dt="2022-08-08T22:29:59.908" v="2745"/>
          <ac:grpSpMkLst>
            <pc:docMk/>
            <pc:sldMk cId="940821176" sldId="2147375538"/>
            <ac:grpSpMk id="128" creationId="{42660F5E-0F5E-D27C-9AB8-B14DC9C4DF61}"/>
          </ac:grpSpMkLst>
        </pc:grpChg>
        <pc:grpChg chg="mod">
          <ac:chgData name="Tanya Conner-Green" userId="e5a553c7-9f74-4977-aa13-7765d63dcb6f" providerId="ADAL" clId="{CC501747-BBAE-C94D-BD5E-C653F9CD5959}" dt="2022-08-08T22:29:59.908" v="2745"/>
          <ac:grpSpMkLst>
            <pc:docMk/>
            <pc:sldMk cId="940821176" sldId="2147375538"/>
            <ac:grpSpMk id="129" creationId="{619456C5-359B-6140-90CC-3DA89B728739}"/>
          </ac:grpSpMkLst>
        </pc:grpChg>
        <pc:grpChg chg="mod">
          <ac:chgData name="Tanya Conner-Green" userId="e5a553c7-9f74-4977-aa13-7765d63dcb6f" providerId="ADAL" clId="{CC501747-BBAE-C94D-BD5E-C653F9CD5959}" dt="2022-08-08T22:29:59.908" v="2745"/>
          <ac:grpSpMkLst>
            <pc:docMk/>
            <pc:sldMk cId="940821176" sldId="2147375538"/>
            <ac:grpSpMk id="130" creationId="{64F32504-34B5-8F68-CB95-E57E6101303B}"/>
          </ac:grpSpMkLst>
        </pc:grpChg>
        <pc:grpChg chg="mod">
          <ac:chgData name="Tanya Conner-Green" userId="e5a553c7-9f74-4977-aa13-7765d63dcb6f" providerId="ADAL" clId="{CC501747-BBAE-C94D-BD5E-C653F9CD5959}" dt="2022-08-08T22:29:59.908" v="2745"/>
          <ac:grpSpMkLst>
            <pc:docMk/>
            <pc:sldMk cId="940821176" sldId="2147375538"/>
            <ac:grpSpMk id="132" creationId="{9352D6DB-37C3-3963-2624-4DAE89CF6C39}"/>
          </ac:grpSpMkLst>
        </pc:grpChg>
        <pc:grpChg chg="mod">
          <ac:chgData name="Tanya Conner-Green" userId="e5a553c7-9f74-4977-aa13-7765d63dcb6f" providerId="ADAL" clId="{CC501747-BBAE-C94D-BD5E-C653F9CD5959}" dt="2022-08-08T22:29:59.908" v="2745"/>
          <ac:grpSpMkLst>
            <pc:docMk/>
            <pc:sldMk cId="940821176" sldId="2147375538"/>
            <ac:grpSpMk id="133" creationId="{9FE1F9C1-5B56-D74E-2287-89652AF7CCE4}"/>
          </ac:grpSpMkLst>
        </pc:grpChg>
        <pc:grpChg chg="mod">
          <ac:chgData name="Tanya Conner-Green" userId="e5a553c7-9f74-4977-aa13-7765d63dcb6f" providerId="ADAL" clId="{CC501747-BBAE-C94D-BD5E-C653F9CD5959}" dt="2022-08-08T22:29:59.908" v="2745"/>
          <ac:grpSpMkLst>
            <pc:docMk/>
            <pc:sldMk cId="940821176" sldId="2147375538"/>
            <ac:grpSpMk id="134" creationId="{8AF4D83A-9BEB-4009-DA50-188F0D62B960}"/>
          </ac:grpSpMkLst>
        </pc:grpChg>
        <pc:grpChg chg="mod">
          <ac:chgData name="Tanya Conner-Green" userId="e5a553c7-9f74-4977-aa13-7765d63dcb6f" providerId="ADAL" clId="{CC501747-BBAE-C94D-BD5E-C653F9CD5959}" dt="2022-08-08T22:29:59.908" v="2745"/>
          <ac:grpSpMkLst>
            <pc:docMk/>
            <pc:sldMk cId="940821176" sldId="2147375538"/>
            <ac:grpSpMk id="135" creationId="{4DECC415-C005-A2A6-1116-DAF12E931EE8}"/>
          </ac:grpSpMkLst>
        </pc:grpChg>
        <pc:grpChg chg="mod">
          <ac:chgData name="Tanya Conner-Green" userId="e5a553c7-9f74-4977-aa13-7765d63dcb6f" providerId="ADAL" clId="{CC501747-BBAE-C94D-BD5E-C653F9CD5959}" dt="2022-08-08T22:29:59.908" v="2745"/>
          <ac:grpSpMkLst>
            <pc:docMk/>
            <pc:sldMk cId="940821176" sldId="2147375538"/>
            <ac:grpSpMk id="152" creationId="{118896A4-783A-7E18-3C1A-2EA5F6BCCC6B}"/>
          </ac:grpSpMkLst>
        </pc:grpChg>
        <pc:grpChg chg="mod">
          <ac:chgData name="Tanya Conner-Green" userId="e5a553c7-9f74-4977-aa13-7765d63dcb6f" providerId="ADAL" clId="{CC501747-BBAE-C94D-BD5E-C653F9CD5959}" dt="2022-08-08T22:29:59.908" v="2745"/>
          <ac:grpSpMkLst>
            <pc:docMk/>
            <pc:sldMk cId="940821176" sldId="2147375538"/>
            <ac:grpSpMk id="153" creationId="{DF1B3A41-D24B-2D62-27DA-262C89FCFBB5}"/>
          </ac:grpSpMkLst>
        </pc:grpChg>
        <pc:grpChg chg="mod">
          <ac:chgData name="Tanya Conner-Green" userId="e5a553c7-9f74-4977-aa13-7765d63dcb6f" providerId="ADAL" clId="{CC501747-BBAE-C94D-BD5E-C653F9CD5959}" dt="2022-08-08T22:29:59.908" v="2745"/>
          <ac:grpSpMkLst>
            <pc:docMk/>
            <pc:sldMk cId="940821176" sldId="2147375538"/>
            <ac:grpSpMk id="154" creationId="{A85E3A6C-5AC4-1119-6E25-F737D3A8200E}"/>
          </ac:grpSpMkLst>
        </pc:grpChg>
        <pc:grpChg chg="mod">
          <ac:chgData name="Tanya Conner-Green" userId="e5a553c7-9f74-4977-aa13-7765d63dcb6f" providerId="ADAL" clId="{CC501747-BBAE-C94D-BD5E-C653F9CD5959}" dt="2022-08-08T22:29:59.908" v="2745"/>
          <ac:grpSpMkLst>
            <pc:docMk/>
            <pc:sldMk cId="940821176" sldId="2147375538"/>
            <ac:grpSpMk id="155" creationId="{1AD8BF10-E0B7-882E-E780-25BB1D45496E}"/>
          </ac:grpSpMkLst>
        </pc:grpChg>
        <pc:grpChg chg="mod">
          <ac:chgData name="Tanya Conner-Green" userId="e5a553c7-9f74-4977-aa13-7765d63dcb6f" providerId="ADAL" clId="{CC501747-BBAE-C94D-BD5E-C653F9CD5959}" dt="2022-08-08T22:29:59.908" v="2745"/>
          <ac:grpSpMkLst>
            <pc:docMk/>
            <pc:sldMk cId="940821176" sldId="2147375538"/>
            <ac:grpSpMk id="169" creationId="{CB4C2CE2-8EF3-29D1-33FC-D189C29D05BE}"/>
          </ac:grpSpMkLst>
        </pc:grpChg>
        <pc:grpChg chg="mod">
          <ac:chgData name="Tanya Conner-Green" userId="e5a553c7-9f74-4977-aa13-7765d63dcb6f" providerId="ADAL" clId="{CC501747-BBAE-C94D-BD5E-C653F9CD5959}" dt="2022-08-08T22:29:59.908" v="2745"/>
          <ac:grpSpMkLst>
            <pc:docMk/>
            <pc:sldMk cId="940821176" sldId="2147375538"/>
            <ac:grpSpMk id="170" creationId="{499228D5-5DB7-594B-1AA0-73C30371FAEB}"/>
          </ac:grpSpMkLst>
        </pc:grpChg>
        <pc:grpChg chg="mod">
          <ac:chgData name="Tanya Conner-Green" userId="e5a553c7-9f74-4977-aa13-7765d63dcb6f" providerId="ADAL" clId="{CC501747-BBAE-C94D-BD5E-C653F9CD5959}" dt="2022-08-08T22:29:59.908" v="2745"/>
          <ac:grpSpMkLst>
            <pc:docMk/>
            <pc:sldMk cId="940821176" sldId="2147375538"/>
            <ac:grpSpMk id="171" creationId="{4EE2B3DA-B6BA-57FB-AC85-B59ED6CCE8AC}"/>
          </ac:grpSpMkLst>
        </pc:grpChg>
        <pc:grpChg chg="mod">
          <ac:chgData name="Tanya Conner-Green" userId="e5a553c7-9f74-4977-aa13-7765d63dcb6f" providerId="ADAL" clId="{CC501747-BBAE-C94D-BD5E-C653F9CD5959}" dt="2022-08-08T22:29:59.908" v="2745"/>
          <ac:grpSpMkLst>
            <pc:docMk/>
            <pc:sldMk cId="940821176" sldId="2147375538"/>
            <ac:grpSpMk id="173" creationId="{723796BF-E6AC-4CF7-4F6F-1023B46EA2EA}"/>
          </ac:grpSpMkLst>
        </pc:grpChg>
        <pc:grpChg chg="mod">
          <ac:chgData name="Tanya Conner-Green" userId="e5a553c7-9f74-4977-aa13-7765d63dcb6f" providerId="ADAL" clId="{CC501747-BBAE-C94D-BD5E-C653F9CD5959}" dt="2022-08-08T22:29:59.908" v="2745"/>
          <ac:grpSpMkLst>
            <pc:docMk/>
            <pc:sldMk cId="940821176" sldId="2147375538"/>
            <ac:grpSpMk id="174" creationId="{5EFFF88A-53DD-B3C6-0054-B2DDEB669962}"/>
          </ac:grpSpMkLst>
        </pc:grpChg>
        <pc:grpChg chg="mod">
          <ac:chgData name="Tanya Conner-Green" userId="e5a553c7-9f74-4977-aa13-7765d63dcb6f" providerId="ADAL" clId="{CC501747-BBAE-C94D-BD5E-C653F9CD5959}" dt="2022-08-08T22:29:59.908" v="2745"/>
          <ac:grpSpMkLst>
            <pc:docMk/>
            <pc:sldMk cId="940821176" sldId="2147375538"/>
            <ac:grpSpMk id="175" creationId="{EE376268-4F99-CAD0-FF67-6F464AFFD7A1}"/>
          </ac:grpSpMkLst>
        </pc:grpChg>
        <pc:grpChg chg="mod">
          <ac:chgData name="Tanya Conner-Green" userId="e5a553c7-9f74-4977-aa13-7765d63dcb6f" providerId="ADAL" clId="{CC501747-BBAE-C94D-BD5E-C653F9CD5959}" dt="2022-08-08T22:29:59.908" v="2745"/>
          <ac:grpSpMkLst>
            <pc:docMk/>
            <pc:sldMk cId="940821176" sldId="2147375538"/>
            <ac:grpSpMk id="176" creationId="{5F08BBDA-8070-D53C-CFB7-C2C3F412C00B}"/>
          </ac:grpSpMkLst>
        </pc:grpChg>
        <pc:grpChg chg="mod">
          <ac:chgData name="Tanya Conner-Green" userId="e5a553c7-9f74-4977-aa13-7765d63dcb6f" providerId="ADAL" clId="{CC501747-BBAE-C94D-BD5E-C653F9CD5959}" dt="2022-08-08T22:29:59.908" v="2745"/>
          <ac:grpSpMkLst>
            <pc:docMk/>
            <pc:sldMk cId="940821176" sldId="2147375538"/>
            <ac:grpSpMk id="190" creationId="{B0ADE04B-221B-CE66-F750-0FAA752755CE}"/>
          </ac:grpSpMkLst>
        </pc:grpChg>
        <pc:grpChg chg="mod">
          <ac:chgData name="Tanya Conner-Green" userId="e5a553c7-9f74-4977-aa13-7765d63dcb6f" providerId="ADAL" clId="{CC501747-BBAE-C94D-BD5E-C653F9CD5959}" dt="2022-08-08T22:29:59.908" v="2745"/>
          <ac:grpSpMkLst>
            <pc:docMk/>
            <pc:sldMk cId="940821176" sldId="2147375538"/>
            <ac:grpSpMk id="191" creationId="{3D06B7CF-28AC-8BDC-6005-D92903F912CF}"/>
          </ac:grpSpMkLst>
        </pc:grpChg>
        <pc:grpChg chg="mod">
          <ac:chgData name="Tanya Conner-Green" userId="e5a553c7-9f74-4977-aa13-7765d63dcb6f" providerId="ADAL" clId="{CC501747-BBAE-C94D-BD5E-C653F9CD5959}" dt="2022-08-08T22:29:59.908" v="2745"/>
          <ac:grpSpMkLst>
            <pc:docMk/>
            <pc:sldMk cId="940821176" sldId="2147375538"/>
            <ac:grpSpMk id="192" creationId="{A54A6042-9CF0-2DB4-36D3-EFDCF56BC874}"/>
          </ac:grpSpMkLst>
        </pc:grpChg>
        <pc:grpChg chg="mod">
          <ac:chgData name="Tanya Conner-Green" userId="e5a553c7-9f74-4977-aa13-7765d63dcb6f" providerId="ADAL" clId="{CC501747-BBAE-C94D-BD5E-C653F9CD5959}" dt="2022-08-08T22:29:59.908" v="2745"/>
          <ac:grpSpMkLst>
            <pc:docMk/>
            <pc:sldMk cId="940821176" sldId="2147375538"/>
            <ac:grpSpMk id="193" creationId="{4AD1B86E-D4D1-D634-B444-CF0801604B35}"/>
          </ac:grpSpMkLst>
        </pc:grpChg>
        <pc:grpChg chg="mod">
          <ac:chgData name="Tanya Conner-Green" userId="e5a553c7-9f74-4977-aa13-7765d63dcb6f" providerId="ADAL" clId="{CC501747-BBAE-C94D-BD5E-C653F9CD5959}" dt="2022-08-08T21:16:27.219" v="1994" actId="165"/>
          <ac:grpSpMkLst>
            <pc:docMk/>
            <pc:sldMk cId="940821176" sldId="2147375538"/>
            <ac:grpSpMk id="207" creationId="{08A3E0E0-554F-6F7B-30E0-5E9F40CD50D6}"/>
          </ac:grpSpMkLst>
        </pc:grpChg>
        <pc:grpChg chg="mod">
          <ac:chgData name="Tanya Conner-Green" userId="e5a553c7-9f74-4977-aa13-7765d63dcb6f" providerId="ADAL" clId="{CC501747-BBAE-C94D-BD5E-C653F9CD5959}" dt="2022-08-08T21:16:27.219" v="1994" actId="165"/>
          <ac:grpSpMkLst>
            <pc:docMk/>
            <pc:sldMk cId="940821176" sldId="2147375538"/>
            <ac:grpSpMk id="208" creationId="{2AAC10A7-0A32-FCCF-FAAC-971372CB1EC0}"/>
          </ac:grpSpMkLst>
        </pc:grpChg>
        <pc:grpChg chg="mod">
          <ac:chgData name="Tanya Conner-Green" userId="e5a553c7-9f74-4977-aa13-7765d63dcb6f" providerId="ADAL" clId="{CC501747-BBAE-C94D-BD5E-C653F9CD5959}" dt="2022-08-08T21:16:27.219" v="1994" actId="165"/>
          <ac:grpSpMkLst>
            <pc:docMk/>
            <pc:sldMk cId="940821176" sldId="2147375538"/>
            <ac:grpSpMk id="209" creationId="{713B50E8-B3C8-818C-CD37-08CE3DFB97F5}"/>
          </ac:grpSpMkLst>
        </pc:grpChg>
        <pc:grpChg chg="mod">
          <ac:chgData name="Tanya Conner-Green" userId="e5a553c7-9f74-4977-aa13-7765d63dcb6f" providerId="ADAL" clId="{CC501747-BBAE-C94D-BD5E-C653F9CD5959}" dt="2022-08-08T21:16:27.219" v="1994" actId="165"/>
          <ac:grpSpMkLst>
            <pc:docMk/>
            <pc:sldMk cId="940821176" sldId="2147375538"/>
            <ac:grpSpMk id="211" creationId="{E5311585-7EB5-B5BA-9DA9-0480838BCBBB}"/>
          </ac:grpSpMkLst>
        </pc:grpChg>
        <pc:grpChg chg="mod">
          <ac:chgData name="Tanya Conner-Green" userId="e5a553c7-9f74-4977-aa13-7765d63dcb6f" providerId="ADAL" clId="{CC501747-BBAE-C94D-BD5E-C653F9CD5959}" dt="2022-08-08T21:16:27.219" v="1994" actId="165"/>
          <ac:grpSpMkLst>
            <pc:docMk/>
            <pc:sldMk cId="940821176" sldId="2147375538"/>
            <ac:grpSpMk id="212" creationId="{466066AF-670E-436C-D4C3-D4416E86158E}"/>
          </ac:grpSpMkLst>
        </pc:grpChg>
        <pc:grpChg chg="mod">
          <ac:chgData name="Tanya Conner-Green" userId="e5a553c7-9f74-4977-aa13-7765d63dcb6f" providerId="ADAL" clId="{CC501747-BBAE-C94D-BD5E-C653F9CD5959}" dt="2022-08-08T21:16:27.219" v="1994" actId="165"/>
          <ac:grpSpMkLst>
            <pc:docMk/>
            <pc:sldMk cId="940821176" sldId="2147375538"/>
            <ac:grpSpMk id="213" creationId="{8E65207E-6EB1-13A6-1705-C99B4E51807F}"/>
          </ac:grpSpMkLst>
        </pc:grpChg>
        <pc:grpChg chg="mod">
          <ac:chgData name="Tanya Conner-Green" userId="e5a553c7-9f74-4977-aa13-7765d63dcb6f" providerId="ADAL" clId="{CC501747-BBAE-C94D-BD5E-C653F9CD5959}" dt="2022-08-08T21:16:27.219" v="1994" actId="165"/>
          <ac:grpSpMkLst>
            <pc:docMk/>
            <pc:sldMk cId="940821176" sldId="2147375538"/>
            <ac:grpSpMk id="214" creationId="{84BBC88A-D672-E8B1-FD78-7B442992ADC2}"/>
          </ac:grpSpMkLst>
        </pc:grpChg>
        <pc:grpChg chg="mod">
          <ac:chgData name="Tanya Conner-Green" userId="e5a553c7-9f74-4977-aa13-7765d63dcb6f" providerId="ADAL" clId="{CC501747-BBAE-C94D-BD5E-C653F9CD5959}" dt="2022-08-08T21:16:27.219" v="1994" actId="165"/>
          <ac:grpSpMkLst>
            <pc:docMk/>
            <pc:sldMk cId="940821176" sldId="2147375538"/>
            <ac:grpSpMk id="228" creationId="{27D45B28-80DB-85C8-7A70-15F0F56DF9ED}"/>
          </ac:grpSpMkLst>
        </pc:grpChg>
        <pc:grpChg chg="mod">
          <ac:chgData name="Tanya Conner-Green" userId="e5a553c7-9f74-4977-aa13-7765d63dcb6f" providerId="ADAL" clId="{CC501747-BBAE-C94D-BD5E-C653F9CD5959}" dt="2022-08-08T21:16:27.219" v="1994" actId="165"/>
          <ac:grpSpMkLst>
            <pc:docMk/>
            <pc:sldMk cId="940821176" sldId="2147375538"/>
            <ac:grpSpMk id="229" creationId="{31963237-B481-EF6E-27F3-CED83E44599D}"/>
          </ac:grpSpMkLst>
        </pc:grpChg>
        <pc:grpChg chg="mod">
          <ac:chgData name="Tanya Conner-Green" userId="e5a553c7-9f74-4977-aa13-7765d63dcb6f" providerId="ADAL" clId="{CC501747-BBAE-C94D-BD5E-C653F9CD5959}" dt="2022-08-08T21:16:27.219" v="1994" actId="165"/>
          <ac:grpSpMkLst>
            <pc:docMk/>
            <pc:sldMk cId="940821176" sldId="2147375538"/>
            <ac:grpSpMk id="230" creationId="{B760FEFC-C68C-740F-6AB8-DC55FB08A1C6}"/>
          </ac:grpSpMkLst>
        </pc:grpChg>
        <pc:grpChg chg="mod">
          <ac:chgData name="Tanya Conner-Green" userId="e5a553c7-9f74-4977-aa13-7765d63dcb6f" providerId="ADAL" clId="{CC501747-BBAE-C94D-BD5E-C653F9CD5959}" dt="2022-08-08T21:16:27.219" v="1994" actId="165"/>
          <ac:grpSpMkLst>
            <pc:docMk/>
            <pc:sldMk cId="940821176" sldId="2147375538"/>
            <ac:grpSpMk id="231" creationId="{91F1C1EE-EA1A-3FF3-36A2-0C9A7651AAF5}"/>
          </ac:grpSpMkLst>
        </pc:grpChg>
        <pc:grpChg chg="mod">
          <ac:chgData name="Tanya Conner-Green" userId="e5a553c7-9f74-4977-aa13-7765d63dcb6f" providerId="ADAL" clId="{CC501747-BBAE-C94D-BD5E-C653F9CD5959}" dt="2022-08-08T21:16:27.219" v="1994" actId="165"/>
          <ac:grpSpMkLst>
            <pc:docMk/>
            <pc:sldMk cId="940821176" sldId="2147375538"/>
            <ac:grpSpMk id="246" creationId="{C971F37C-C724-9DC5-4610-BC293425F59B}"/>
          </ac:grpSpMkLst>
        </pc:grpChg>
        <pc:grpChg chg="mod">
          <ac:chgData name="Tanya Conner-Green" userId="e5a553c7-9f74-4977-aa13-7765d63dcb6f" providerId="ADAL" clId="{CC501747-BBAE-C94D-BD5E-C653F9CD5959}" dt="2022-08-08T21:16:27.219" v="1994" actId="165"/>
          <ac:grpSpMkLst>
            <pc:docMk/>
            <pc:sldMk cId="940821176" sldId="2147375538"/>
            <ac:grpSpMk id="248" creationId="{D5AE44EA-9BDF-E06F-04C8-AAD52BE42546}"/>
          </ac:grpSpMkLst>
        </pc:grpChg>
        <pc:grpChg chg="mod">
          <ac:chgData name="Tanya Conner-Green" userId="e5a553c7-9f74-4977-aa13-7765d63dcb6f" providerId="ADAL" clId="{CC501747-BBAE-C94D-BD5E-C653F9CD5959}" dt="2022-08-08T21:16:27.219" v="1994" actId="165"/>
          <ac:grpSpMkLst>
            <pc:docMk/>
            <pc:sldMk cId="940821176" sldId="2147375538"/>
            <ac:grpSpMk id="249" creationId="{1372BAD6-808B-EBB3-A9AF-9BFAC9B011B5}"/>
          </ac:grpSpMkLst>
        </pc:grpChg>
        <pc:grpChg chg="mod">
          <ac:chgData name="Tanya Conner-Green" userId="e5a553c7-9f74-4977-aa13-7765d63dcb6f" providerId="ADAL" clId="{CC501747-BBAE-C94D-BD5E-C653F9CD5959}" dt="2022-08-08T21:16:27.219" v="1994" actId="165"/>
          <ac:grpSpMkLst>
            <pc:docMk/>
            <pc:sldMk cId="940821176" sldId="2147375538"/>
            <ac:grpSpMk id="250" creationId="{6128F234-3EAB-E7C2-4C6C-CBC1639DED63}"/>
          </ac:grpSpMkLst>
        </pc:grpChg>
        <pc:grpChg chg="mod">
          <ac:chgData name="Tanya Conner-Green" userId="e5a553c7-9f74-4977-aa13-7765d63dcb6f" providerId="ADAL" clId="{CC501747-BBAE-C94D-BD5E-C653F9CD5959}" dt="2022-08-08T21:16:27.219" v="1994" actId="165"/>
          <ac:grpSpMkLst>
            <pc:docMk/>
            <pc:sldMk cId="940821176" sldId="2147375538"/>
            <ac:grpSpMk id="251" creationId="{7D220B2F-82A5-4288-D2BB-3B265C85DF5C}"/>
          </ac:grpSpMkLst>
        </pc:grpChg>
        <pc:grpChg chg="add del mod topLvl">
          <ac:chgData name="Tanya Conner-Green" userId="e5a553c7-9f74-4977-aa13-7765d63dcb6f" providerId="ADAL" clId="{CC501747-BBAE-C94D-BD5E-C653F9CD5959}" dt="2022-08-08T21:36:40.816" v="2227" actId="478"/>
          <ac:grpSpMkLst>
            <pc:docMk/>
            <pc:sldMk cId="940821176" sldId="2147375538"/>
            <ac:grpSpMk id="268" creationId="{94297FE9-6FA4-AFC5-36C1-4A6250978861}"/>
          </ac:grpSpMkLst>
        </pc:grpChg>
        <pc:grpChg chg="add del mod">
          <ac:chgData name="Tanya Conner-Green" userId="e5a553c7-9f74-4977-aa13-7765d63dcb6f" providerId="ADAL" clId="{CC501747-BBAE-C94D-BD5E-C653F9CD5959}" dt="2022-08-08T21:25:37.054" v="2088" actId="478"/>
          <ac:grpSpMkLst>
            <pc:docMk/>
            <pc:sldMk cId="940821176" sldId="2147375538"/>
            <ac:grpSpMk id="271" creationId="{29B11A62-8C2D-517E-8E5C-7E032C3015F9}"/>
          </ac:grpSpMkLst>
        </pc:grpChg>
        <pc:grpChg chg="add mod topLvl">
          <ac:chgData name="Tanya Conner-Green" userId="e5a553c7-9f74-4977-aa13-7765d63dcb6f" providerId="ADAL" clId="{CC501747-BBAE-C94D-BD5E-C653F9CD5959}" dt="2022-08-08T22:28:44.827" v="2734" actId="165"/>
          <ac:grpSpMkLst>
            <pc:docMk/>
            <pc:sldMk cId="940821176" sldId="2147375538"/>
            <ac:grpSpMk id="276" creationId="{47AE67EB-C46D-32D8-A31C-550E7414328B}"/>
          </ac:grpSpMkLst>
        </pc:grpChg>
        <pc:grpChg chg="mod">
          <ac:chgData name="Tanya Conner-Green" userId="e5a553c7-9f74-4977-aa13-7765d63dcb6f" providerId="ADAL" clId="{CC501747-BBAE-C94D-BD5E-C653F9CD5959}" dt="2022-08-08T22:28:44.827" v="2734" actId="165"/>
          <ac:grpSpMkLst>
            <pc:docMk/>
            <pc:sldMk cId="940821176" sldId="2147375538"/>
            <ac:grpSpMk id="277" creationId="{CA1EB355-9375-F73B-D694-870493371A8A}"/>
          </ac:grpSpMkLst>
        </pc:grpChg>
        <pc:grpChg chg="mod">
          <ac:chgData name="Tanya Conner-Green" userId="e5a553c7-9f74-4977-aa13-7765d63dcb6f" providerId="ADAL" clId="{CC501747-BBAE-C94D-BD5E-C653F9CD5959}" dt="2022-08-08T22:28:44.827" v="2734" actId="165"/>
          <ac:grpSpMkLst>
            <pc:docMk/>
            <pc:sldMk cId="940821176" sldId="2147375538"/>
            <ac:grpSpMk id="278" creationId="{832394EC-4079-1533-7A64-B6FFD9A2FC76}"/>
          </ac:grpSpMkLst>
        </pc:grpChg>
        <pc:grpChg chg="mod">
          <ac:chgData name="Tanya Conner-Green" userId="e5a553c7-9f74-4977-aa13-7765d63dcb6f" providerId="ADAL" clId="{CC501747-BBAE-C94D-BD5E-C653F9CD5959}" dt="2022-08-08T22:28:44.827" v="2734" actId="165"/>
          <ac:grpSpMkLst>
            <pc:docMk/>
            <pc:sldMk cId="940821176" sldId="2147375538"/>
            <ac:grpSpMk id="280" creationId="{E699FF35-568B-7CAD-FB83-E0FB6D5C0FDD}"/>
          </ac:grpSpMkLst>
        </pc:grpChg>
        <pc:grpChg chg="mod">
          <ac:chgData name="Tanya Conner-Green" userId="e5a553c7-9f74-4977-aa13-7765d63dcb6f" providerId="ADAL" clId="{CC501747-BBAE-C94D-BD5E-C653F9CD5959}" dt="2022-08-08T22:28:44.827" v="2734" actId="165"/>
          <ac:grpSpMkLst>
            <pc:docMk/>
            <pc:sldMk cId="940821176" sldId="2147375538"/>
            <ac:grpSpMk id="281" creationId="{77EAACE5-BD65-958E-751A-BBB85652E284}"/>
          </ac:grpSpMkLst>
        </pc:grpChg>
        <pc:grpChg chg="mod">
          <ac:chgData name="Tanya Conner-Green" userId="e5a553c7-9f74-4977-aa13-7765d63dcb6f" providerId="ADAL" clId="{CC501747-BBAE-C94D-BD5E-C653F9CD5959}" dt="2022-08-08T22:28:44.827" v="2734" actId="165"/>
          <ac:grpSpMkLst>
            <pc:docMk/>
            <pc:sldMk cId="940821176" sldId="2147375538"/>
            <ac:grpSpMk id="282" creationId="{E51B7964-7CC4-1564-F4B3-407E11B2762E}"/>
          </ac:grpSpMkLst>
        </pc:grpChg>
        <pc:grpChg chg="mod">
          <ac:chgData name="Tanya Conner-Green" userId="e5a553c7-9f74-4977-aa13-7765d63dcb6f" providerId="ADAL" clId="{CC501747-BBAE-C94D-BD5E-C653F9CD5959}" dt="2022-08-08T22:28:44.827" v="2734" actId="165"/>
          <ac:grpSpMkLst>
            <pc:docMk/>
            <pc:sldMk cId="940821176" sldId="2147375538"/>
            <ac:grpSpMk id="292" creationId="{2B961D38-0D91-A15E-7689-1D465AE223FA}"/>
          </ac:grpSpMkLst>
        </pc:grpChg>
        <pc:grpChg chg="mod">
          <ac:chgData name="Tanya Conner-Green" userId="e5a553c7-9f74-4977-aa13-7765d63dcb6f" providerId="ADAL" clId="{CC501747-BBAE-C94D-BD5E-C653F9CD5959}" dt="2022-08-08T22:28:44.827" v="2734" actId="165"/>
          <ac:grpSpMkLst>
            <pc:docMk/>
            <pc:sldMk cId="940821176" sldId="2147375538"/>
            <ac:grpSpMk id="293" creationId="{3A44AE30-796F-6EEE-DC9E-64CFD09AFA03}"/>
          </ac:grpSpMkLst>
        </pc:grpChg>
        <pc:grpChg chg="mod">
          <ac:chgData name="Tanya Conner-Green" userId="e5a553c7-9f74-4977-aa13-7765d63dcb6f" providerId="ADAL" clId="{CC501747-BBAE-C94D-BD5E-C653F9CD5959}" dt="2022-08-08T22:28:44.827" v="2734" actId="165"/>
          <ac:grpSpMkLst>
            <pc:docMk/>
            <pc:sldMk cId="940821176" sldId="2147375538"/>
            <ac:grpSpMk id="295" creationId="{2ACAA157-934F-56FB-BD43-214947189769}"/>
          </ac:grpSpMkLst>
        </pc:grpChg>
        <pc:grpChg chg="mod">
          <ac:chgData name="Tanya Conner-Green" userId="e5a553c7-9f74-4977-aa13-7765d63dcb6f" providerId="ADAL" clId="{CC501747-BBAE-C94D-BD5E-C653F9CD5959}" dt="2022-08-08T22:28:44.827" v="2734" actId="165"/>
          <ac:grpSpMkLst>
            <pc:docMk/>
            <pc:sldMk cId="940821176" sldId="2147375538"/>
            <ac:grpSpMk id="296" creationId="{A878AD6A-6ECE-6FB3-415B-BDF335A5AEA1}"/>
          </ac:grpSpMkLst>
        </pc:grpChg>
        <pc:grpChg chg="mod">
          <ac:chgData name="Tanya Conner-Green" userId="e5a553c7-9f74-4977-aa13-7765d63dcb6f" providerId="ADAL" clId="{CC501747-BBAE-C94D-BD5E-C653F9CD5959}" dt="2022-08-08T22:28:44.827" v="2734" actId="165"/>
          <ac:grpSpMkLst>
            <pc:docMk/>
            <pc:sldMk cId="940821176" sldId="2147375538"/>
            <ac:grpSpMk id="297" creationId="{913DFA44-A6ED-4921-7CC6-392D1511A0D2}"/>
          </ac:grpSpMkLst>
        </pc:grpChg>
        <pc:grpChg chg="mod">
          <ac:chgData name="Tanya Conner-Green" userId="e5a553c7-9f74-4977-aa13-7765d63dcb6f" providerId="ADAL" clId="{CC501747-BBAE-C94D-BD5E-C653F9CD5959}" dt="2022-08-08T22:28:44.827" v="2734" actId="165"/>
          <ac:grpSpMkLst>
            <pc:docMk/>
            <pc:sldMk cId="940821176" sldId="2147375538"/>
            <ac:grpSpMk id="299" creationId="{801CF078-3891-7769-B558-EF11E73BDA61}"/>
          </ac:grpSpMkLst>
        </pc:grpChg>
        <pc:grpChg chg="mod">
          <ac:chgData name="Tanya Conner-Green" userId="e5a553c7-9f74-4977-aa13-7765d63dcb6f" providerId="ADAL" clId="{CC501747-BBAE-C94D-BD5E-C653F9CD5959}" dt="2022-08-08T22:28:44.827" v="2734" actId="165"/>
          <ac:grpSpMkLst>
            <pc:docMk/>
            <pc:sldMk cId="940821176" sldId="2147375538"/>
            <ac:grpSpMk id="300" creationId="{83F1A6B2-98A6-22ED-D562-D53EF7FD2AB4}"/>
          </ac:grpSpMkLst>
        </pc:grpChg>
        <pc:grpChg chg="mod">
          <ac:chgData name="Tanya Conner-Green" userId="e5a553c7-9f74-4977-aa13-7765d63dcb6f" providerId="ADAL" clId="{CC501747-BBAE-C94D-BD5E-C653F9CD5959}" dt="2022-08-08T22:28:44.827" v="2734" actId="165"/>
          <ac:grpSpMkLst>
            <pc:docMk/>
            <pc:sldMk cId="940821176" sldId="2147375538"/>
            <ac:grpSpMk id="301" creationId="{DF11D5AA-77AE-D921-DF4B-1771A10BDE46}"/>
          </ac:grpSpMkLst>
        </pc:grpChg>
        <pc:grpChg chg="mod">
          <ac:chgData name="Tanya Conner-Green" userId="e5a553c7-9f74-4977-aa13-7765d63dcb6f" providerId="ADAL" clId="{CC501747-BBAE-C94D-BD5E-C653F9CD5959}" dt="2022-08-08T22:28:44.827" v="2734" actId="165"/>
          <ac:grpSpMkLst>
            <pc:docMk/>
            <pc:sldMk cId="940821176" sldId="2147375538"/>
            <ac:grpSpMk id="302" creationId="{FB395D44-6087-EE99-0D5F-D6A2135D6D0E}"/>
          </ac:grpSpMkLst>
        </pc:grpChg>
        <pc:grpChg chg="mod">
          <ac:chgData name="Tanya Conner-Green" userId="e5a553c7-9f74-4977-aa13-7765d63dcb6f" providerId="ADAL" clId="{CC501747-BBAE-C94D-BD5E-C653F9CD5959}" dt="2022-08-08T22:28:44.827" v="2734" actId="165"/>
          <ac:grpSpMkLst>
            <pc:docMk/>
            <pc:sldMk cId="940821176" sldId="2147375538"/>
            <ac:grpSpMk id="316" creationId="{EC98EFF7-380A-25B3-7ED7-4B8783F236CF}"/>
          </ac:grpSpMkLst>
        </pc:grpChg>
        <pc:grpChg chg="mod">
          <ac:chgData name="Tanya Conner-Green" userId="e5a553c7-9f74-4977-aa13-7765d63dcb6f" providerId="ADAL" clId="{CC501747-BBAE-C94D-BD5E-C653F9CD5959}" dt="2022-08-08T22:28:44.827" v="2734" actId="165"/>
          <ac:grpSpMkLst>
            <pc:docMk/>
            <pc:sldMk cId="940821176" sldId="2147375538"/>
            <ac:grpSpMk id="317" creationId="{F2435CDE-E504-C72C-94AD-D0CAAA6B1BC4}"/>
          </ac:grpSpMkLst>
        </pc:grpChg>
        <pc:grpChg chg="mod">
          <ac:chgData name="Tanya Conner-Green" userId="e5a553c7-9f74-4977-aa13-7765d63dcb6f" providerId="ADAL" clId="{CC501747-BBAE-C94D-BD5E-C653F9CD5959}" dt="2022-08-08T22:28:44.827" v="2734" actId="165"/>
          <ac:grpSpMkLst>
            <pc:docMk/>
            <pc:sldMk cId="940821176" sldId="2147375538"/>
            <ac:grpSpMk id="318" creationId="{9F566D3C-E923-00F9-1056-1D383AF65624}"/>
          </ac:grpSpMkLst>
        </pc:grpChg>
        <pc:grpChg chg="mod">
          <ac:chgData name="Tanya Conner-Green" userId="e5a553c7-9f74-4977-aa13-7765d63dcb6f" providerId="ADAL" clId="{CC501747-BBAE-C94D-BD5E-C653F9CD5959}" dt="2022-08-08T22:28:44.827" v="2734" actId="165"/>
          <ac:grpSpMkLst>
            <pc:docMk/>
            <pc:sldMk cId="940821176" sldId="2147375538"/>
            <ac:grpSpMk id="319" creationId="{B731A78B-61E2-2CF9-8772-CEA0515EE300}"/>
          </ac:grpSpMkLst>
        </pc:grpChg>
        <pc:grpChg chg="mod">
          <ac:chgData name="Tanya Conner-Green" userId="e5a553c7-9f74-4977-aa13-7765d63dcb6f" providerId="ADAL" clId="{CC501747-BBAE-C94D-BD5E-C653F9CD5959}" dt="2022-08-08T22:28:44.827" v="2734" actId="165"/>
          <ac:grpSpMkLst>
            <pc:docMk/>
            <pc:sldMk cId="940821176" sldId="2147375538"/>
            <ac:grpSpMk id="333" creationId="{BF53703A-6C5C-F5A9-A444-5FF3E60B678C}"/>
          </ac:grpSpMkLst>
        </pc:grpChg>
        <pc:grpChg chg="mod">
          <ac:chgData name="Tanya Conner-Green" userId="e5a553c7-9f74-4977-aa13-7765d63dcb6f" providerId="ADAL" clId="{CC501747-BBAE-C94D-BD5E-C653F9CD5959}" dt="2022-08-08T22:28:44.827" v="2734" actId="165"/>
          <ac:grpSpMkLst>
            <pc:docMk/>
            <pc:sldMk cId="940821176" sldId="2147375538"/>
            <ac:grpSpMk id="334" creationId="{EE831E12-8566-4E67-E999-EE343C34F748}"/>
          </ac:grpSpMkLst>
        </pc:grpChg>
        <pc:grpChg chg="mod">
          <ac:chgData name="Tanya Conner-Green" userId="e5a553c7-9f74-4977-aa13-7765d63dcb6f" providerId="ADAL" clId="{CC501747-BBAE-C94D-BD5E-C653F9CD5959}" dt="2022-08-08T22:28:44.827" v="2734" actId="165"/>
          <ac:grpSpMkLst>
            <pc:docMk/>
            <pc:sldMk cId="940821176" sldId="2147375538"/>
            <ac:grpSpMk id="335" creationId="{99FC3867-6495-99C1-EE59-2C5E0D6633A6}"/>
          </ac:grpSpMkLst>
        </pc:grpChg>
        <pc:grpChg chg="mod">
          <ac:chgData name="Tanya Conner-Green" userId="e5a553c7-9f74-4977-aa13-7765d63dcb6f" providerId="ADAL" clId="{CC501747-BBAE-C94D-BD5E-C653F9CD5959}" dt="2022-08-08T22:28:44.827" v="2734" actId="165"/>
          <ac:grpSpMkLst>
            <pc:docMk/>
            <pc:sldMk cId="940821176" sldId="2147375538"/>
            <ac:grpSpMk id="337" creationId="{3A3CFD7D-C694-987C-0415-7293EDD448FD}"/>
          </ac:grpSpMkLst>
        </pc:grpChg>
        <pc:grpChg chg="mod">
          <ac:chgData name="Tanya Conner-Green" userId="e5a553c7-9f74-4977-aa13-7765d63dcb6f" providerId="ADAL" clId="{CC501747-BBAE-C94D-BD5E-C653F9CD5959}" dt="2022-08-08T22:28:44.827" v="2734" actId="165"/>
          <ac:grpSpMkLst>
            <pc:docMk/>
            <pc:sldMk cId="940821176" sldId="2147375538"/>
            <ac:grpSpMk id="338" creationId="{C7DC0DED-EA18-5DFA-EF53-00F2019501DD}"/>
          </ac:grpSpMkLst>
        </pc:grpChg>
        <pc:grpChg chg="mod">
          <ac:chgData name="Tanya Conner-Green" userId="e5a553c7-9f74-4977-aa13-7765d63dcb6f" providerId="ADAL" clId="{CC501747-BBAE-C94D-BD5E-C653F9CD5959}" dt="2022-08-08T22:28:44.827" v="2734" actId="165"/>
          <ac:grpSpMkLst>
            <pc:docMk/>
            <pc:sldMk cId="940821176" sldId="2147375538"/>
            <ac:grpSpMk id="339" creationId="{B6905EA1-52F7-C7B3-E95B-1BE3396EA4A8}"/>
          </ac:grpSpMkLst>
        </pc:grpChg>
        <pc:grpChg chg="mod">
          <ac:chgData name="Tanya Conner-Green" userId="e5a553c7-9f74-4977-aa13-7765d63dcb6f" providerId="ADAL" clId="{CC501747-BBAE-C94D-BD5E-C653F9CD5959}" dt="2022-08-08T22:28:44.827" v="2734" actId="165"/>
          <ac:grpSpMkLst>
            <pc:docMk/>
            <pc:sldMk cId="940821176" sldId="2147375538"/>
            <ac:grpSpMk id="340" creationId="{35F420C9-9FB7-EDF5-24A3-F04A60AEDAD3}"/>
          </ac:grpSpMkLst>
        </pc:grpChg>
        <pc:grpChg chg="mod">
          <ac:chgData name="Tanya Conner-Green" userId="e5a553c7-9f74-4977-aa13-7765d63dcb6f" providerId="ADAL" clId="{CC501747-BBAE-C94D-BD5E-C653F9CD5959}" dt="2022-08-08T22:28:44.827" v="2734" actId="165"/>
          <ac:grpSpMkLst>
            <pc:docMk/>
            <pc:sldMk cId="940821176" sldId="2147375538"/>
            <ac:grpSpMk id="354" creationId="{B3722BDC-12CD-9CDD-62C0-E0EC3B8B3F2F}"/>
          </ac:grpSpMkLst>
        </pc:grpChg>
        <pc:grpChg chg="mod">
          <ac:chgData name="Tanya Conner-Green" userId="e5a553c7-9f74-4977-aa13-7765d63dcb6f" providerId="ADAL" clId="{CC501747-BBAE-C94D-BD5E-C653F9CD5959}" dt="2022-08-08T22:28:44.827" v="2734" actId="165"/>
          <ac:grpSpMkLst>
            <pc:docMk/>
            <pc:sldMk cId="940821176" sldId="2147375538"/>
            <ac:grpSpMk id="355" creationId="{03BD7EE3-08F9-53AB-C800-B5B54C04F128}"/>
          </ac:grpSpMkLst>
        </pc:grpChg>
        <pc:grpChg chg="mod">
          <ac:chgData name="Tanya Conner-Green" userId="e5a553c7-9f74-4977-aa13-7765d63dcb6f" providerId="ADAL" clId="{CC501747-BBAE-C94D-BD5E-C653F9CD5959}" dt="2022-08-08T22:28:44.827" v="2734" actId="165"/>
          <ac:grpSpMkLst>
            <pc:docMk/>
            <pc:sldMk cId="940821176" sldId="2147375538"/>
            <ac:grpSpMk id="356" creationId="{572B349F-BF75-B43A-BD78-520121ECDFB9}"/>
          </ac:grpSpMkLst>
        </pc:grpChg>
        <pc:grpChg chg="mod">
          <ac:chgData name="Tanya Conner-Green" userId="e5a553c7-9f74-4977-aa13-7765d63dcb6f" providerId="ADAL" clId="{CC501747-BBAE-C94D-BD5E-C653F9CD5959}" dt="2022-08-08T22:28:44.827" v="2734" actId="165"/>
          <ac:grpSpMkLst>
            <pc:docMk/>
            <pc:sldMk cId="940821176" sldId="2147375538"/>
            <ac:grpSpMk id="357" creationId="{09A7F70A-E5D6-9F77-A12F-896156C2099E}"/>
          </ac:grpSpMkLst>
        </pc:grpChg>
        <pc:grpChg chg="add mod">
          <ac:chgData name="Tanya Conner-Green" userId="e5a553c7-9f74-4977-aa13-7765d63dcb6f" providerId="ADAL" clId="{CC501747-BBAE-C94D-BD5E-C653F9CD5959}" dt="2022-08-08T22:29:59.908" v="2745"/>
          <ac:grpSpMkLst>
            <pc:docMk/>
            <pc:sldMk cId="940821176" sldId="2147375538"/>
            <ac:grpSpMk id="378" creationId="{E1707B10-6B34-9D13-2163-B379D7FC86DB}"/>
          </ac:grpSpMkLst>
        </pc:grpChg>
        <pc:grpChg chg="add mod">
          <ac:chgData name="Tanya Conner-Green" userId="e5a553c7-9f74-4977-aa13-7765d63dcb6f" providerId="ADAL" clId="{CC501747-BBAE-C94D-BD5E-C653F9CD5959}" dt="2022-08-08T22:29:59.908" v="2745"/>
          <ac:grpSpMkLst>
            <pc:docMk/>
            <pc:sldMk cId="940821176" sldId="2147375538"/>
            <ac:grpSpMk id="384" creationId="{07675BA4-30BC-875D-5246-0D5587E979E5}"/>
          </ac:grpSpMkLst>
        </pc:grpChg>
        <pc:grpChg chg="add del mod">
          <ac:chgData name="Tanya Conner-Green" userId="e5a553c7-9f74-4977-aa13-7765d63dcb6f" providerId="ADAL" clId="{CC501747-BBAE-C94D-BD5E-C653F9CD5959}" dt="2022-08-08T21:47:15.146" v="2329" actId="165"/>
          <ac:grpSpMkLst>
            <pc:docMk/>
            <pc:sldMk cId="940821176" sldId="2147375538"/>
            <ac:grpSpMk id="388" creationId="{4E6A006D-6481-2C66-2E50-70317ADE07EA}"/>
          </ac:grpSpMkLst>
        </pc:grpChg>
        <pc:grpChg chg="mod topLvl">
          <ac:chgData name="Tanya Conner-Green" userId="e5a553c7-9f74-4977-aa13-7765d63dcb6f" providerId="ADAL" clId="{CC501747-BBAE-C94D-BD5E-C653F9CD5959}" dt="2022-08-08T22:28:44.827" v="2734" actId="165"/>
          <ac:grpSpMkLst>
            <pc:docMk/>
            <pc:sldMk cId="940821176" sldId="2147375538"/>
            <ac:grpSpMk id="389" creationId="{311796D4-FD21-F104-46E6-04C639883F94}"/>
          </ac:grpSpMkLst>
        </pc:grpChg>
        <pc:grpChg chg="del mod topLvl">
          <ac:chgData name="Tanya Conner-Green" userId="e5a553c7-9f74-4977-aa13-7765d63dcb6f" providerId="ADAL" clId="{CC501747-BBAE-C94D-BD5E-C653F9CD5959}" dt="2022-08-08T21:47:36.878" v="2332" actId="165"/>
          <ac:grpSpMkLst>
            <pc:docMk/>
            <pc:sldMk cId="940821176" sldId="2147375538"/>
            <ac:grpSpMk id="390" creationId="{E82E409A-6649-FCD4-CFA0-992FEBC1D230}"/>
          </ac:grpSpMkLst>
        </pc:grpChg>
        <pc:grpChg chg="del mod topLvl">
          <ac:chgData name="Tanya Conner-Green" userId="e5a553c7-9f74-4977-aa13-7765d63dcb6f" providerId="ADAL" clId="{CC501747-BBAE-C94D-BD5E-C653F9CD5959}" dt="2022-08-08T21:47:42.861" v="2334" actId="165"/>
          <ac:grpSpMkLst>
            <pc:docMk/>
            <pc:sldMk cId="940821176" sldId="2147375538"/>
            <ac:grpSpMk id="393" creationId="{3517DDA6-A858-5424-94A1-446FB9E9D895}"/>
          </ac:grpSpMkLst>
        </pc:grpChg>
        <pc:grpChg chg="mod topLvl">
          <ac:chgData name="Tanya Conner-Green" userId="e5a553c7-9f74-4977-aa13-7765d63dcb6f" providerId="ADAL" clId="{CC501747-BBAE-C94D-BD5E-C653F9CD5959}" dt="2022-08-08T22:28:44.827" v="2734" actId="165"/>
          <ac:grpSpMkLst>
            <pc:docMk/>
            <pc:sldMk cId="940821176" sldId="2147375538"/>
            <ac:grpSpMk id="398" creationId="{73C529F1-CA5F-C09E-EBCE-4865DEF2534C}"/>
          </ac:grpSpMkLst>
        </pc:grpChg>
        <pc:grpChg chg="del mod topLvl">
          <ac:chgData name="Tanya Conner-Green" userId="e5a553c7-9f74-4977-aa13-7765d63dcb6f" providerId="ADAL" clId="{CC501747-BBAE-C94D-BD5E-C653F9CD5959}" dt="2022-08-08T21:50:59.787" v="2381" actId="478"/>
          <ac:grpSpMkLst>
            <pc:docMk/>
            <pc:sldMk cId="940821176" sldId="2147375538"/>
            <ac:grpSpMk id="400" creationId="{DFF28885-2696-12B6-E408-138CC717569D}"/>
          </ac:grpSpMkLst>
        </pc:grpChg>
        <pc:grpChg chg="mod">
          <ac:chgData name="Tanya Conner-Green" userId="e5a553c7-9f74-4977-aa13-7765d63dcb6f" providerId="ADAL" clId="{CC501747-BBAE-C94D-BD5E-C653F9CD5959}" dt="2022-08-08T22:28:44.827" v="2734" actId="165"/>
          <ac:grpSpMkLst>
            <pc:docMk/>
            <pc:sldMk cId="940821176" sldId="2147375538"/>
            <ac:grpSpMk id="411" creationId="{4AF0133E-286B-39E1-9420-D97F4FD34DCD}"/>
          </ac:grpSpMkLst>
        </pc:grpChg>
        <pc:grpChg chg="mod">
          <ac:chgData name="Tanya Conner-Green" userId="e5a553c7-9f74-4977-aa13-7765d63dcb6f" providerId="ADAL" clId="{CC501747-BBAE-C94D-BD5E-C653F9CD5959}" dt="2022-08-08T22:28:44.827" v="2734" actId="165"/>
          <ac:grpSpMkLst>
            <pc:docMk/>
            <pc:sldMk cId="940821176" sldId="2147375538"/>
            <ac:grpSpMk id="412" creationId="{D3A9DC20-FB6D-68DB-B88C-14D3AE205A95}"/>
          </ac:grpSpMkLst>
        </pc:grpChg>
        <pc:grpChg chg="mod">
          <ac:chgData name="Tanya Conner-Green" userId="e5a553c7-9f74-4977-aa13-7765d63dcb6f" providerId="ADAL" clId="{CC501747-BBAE-C94D-BD5E-C653F9CD5959}" dt="2022-08-08T22:28:44.827" v="2734" actId="165"/>
          <ac:grpSpMkLst>
            <pc:docMk/>
            <pc:sldMk cId="940821176" sldId="2147375538"/>
            <ac:grpSpMk id="415" creationId="{CD93CE40-CA4E-9451-0CFD-C607B1292509}"/>
          </ac:grpSpMkLst>
        </pc:grpChg>
        <pc:grpChg chg="mod">
          <ac:chgData name="Tanya Conner-Green" userId="e5a553c7-9f74-4977-aa13-7765d63dcb6f" providerId="ADAL" clId="{CC501747-BBAE-C94D-BD5E-C653F9CD5959}" dt="2022-08-08T22:28:44.827" v="2734" actId="165"/>
          <ac:grpSpMkLst>
            <pc:docMk/>
            <pc:sldMk cId="940821176" sldId="2147375538"/>
            <ac:grpSpMk id="417" creationId="{1C9F127A-1B4D-8C26-F3CA-2DD606D46BFB}"/>
          </ac:grpSpMkLst>
        </pc:grpChg>
        <pc:grpChg chg="mod">
          <ac:chgData name="Tanya Conner-Green" userId="e5a553c7-9f74-4977-aa13-7765d63dcb6f" providerId="ADAL" clId="{CC501747-BBAE-C94D-BD5E-C653F9CD5959}" dt="2022-08-08T22:28:44.827" v="2734" actId="165"/>
          <ac:grpSpMkLst>
            <pc:docMk/>
            <pc:sldMk cId="940821176" sldId="2147375538"/>
            <ac:grpSpMk id="418" creationId="{2437573C-1BC1-EC70-F43C-FA7199860B84}"/>
          </ac:grpSpMkLst>
        </pc:grpChg>
        <pc:grpChg chg="mod">
          <ac:chgData name="Tanya Conner-Green" userId="e5a553c7-9f74-4977-aa13-7765d63dcb6f" providerId="ADAL" clId="{CC501747-BBAE-C94D-BD5E-C653F9CD5959}" dt="2022-08-08T22:28:44.827" v="2734" actId="165"/>
          <ac:grpSpMkLst>
            <pc:docMk/>
            <pc:sldMk cId="940821176" sldId="2147375538"/>
            <ac:grpSpMk id="420" creationId="{6522C566-1747-4B6C-072C-4B2847DC5C9B}"/>
          </ac:grpSpMkLst>
        </pc:grpChg>
        <pc:grpChg chg="mod">
          <ac:chgData name="Tanya Conner-Green" userId="e5a553c7-9f74-4977-aa13-7765d63dcb6f" providerId="ADAL" clId="{CC501747-BBAE-C94D-BD5E-C653F9CD5959}" dt="2022-08-08T22:28:44.827" v="2734" actId="165"/>
          <ac:grpSpMkLst>
            <pc:docMk/>
            <pc:sldMk cId="940821176" sldId="2147375538"/>
            <ac:grpSpMk id="421" creationId="{45B4DAA5-107D-D6DC-349D-F42D6357C576}"/>
          </ac:grpSpMkLst>
        </pc:grpChg>
        <pc:grpChg chg="mod">
          <ac:chgData name="Tanya Conner-Green" userId="e5a553c7-9f74-4977-aa13-7765d63dcb6f" providerId="ADAL" clId="{CC501747-BBAE-C94D-BD5E-C653F9CD5959}" dt="2022-08-08T22:28:44.827" v="2734" actId="165"/>
          <ac:grpSpMkLst>
            <pc:docMk/>
            <pc:sldMk cId="940821176" sldId="2147375538"/>
            <ac:grpSpMk id="422" creationId="{DB9E7199-C29E-519D-6CF0-9EE7150466C5}"/>
          </ac:grpSpMkLst>
        </pc:grpChg>
        <pc:grpChg chg="mod">
          <ac:chgData name="Tanya Conner-Green" userId="e5a553c7-9f74-4977-aa13-7765d63dcb6f" providerId="ADAL" clId="{CC501747-BBAE-C94D-BD5E-C653F9CD5959}" dt="2022-08-08T22:28:44.827" v="2734" actId="165"/>
          <ac:grpSpMkLst>
            <pc:docMk/>
            <pc:sldMk cId="940821176" sldId="2147375538"/>
            <ac:grpSpMk id="423" creationId="{C2A2007F-2B06-7C5E-E48F-686C2BEA8305}"/>
          </ac:grpSpMkLst>
        </pc:grpChg>
        <pc:grpChg chg="mod">
          <ac:chgData name="Tanya Conner-Green" userId="e5a553c7-9f74-4977-aa13-7765d63dcb6f" providerId="ADAL" clId="{CC501747-BBAE-C94D-BD5E-C653F9CD5959}" dt="2022-08-08T22:28:44.827" v="2734" actId="165"/>
          <ac:grpSpMkLst>
            <pc:docMk/>
            <pc:sldMk cId="940821176" sldId="2147375538"/>
            <ac:grpSpMk id="437" creationId="{CEBCF8E3-0F6F-D4FB-5298-884049DFFBE7}"/>
          </ac:grpSpMkLst>
        </pc:grpChg>
        <pc:grpChg chg="mod">
          <ac:chgData name="Tanya Conner-Green" userId="e5a553c7-9f74-4977-aa13-7765d63dcb6f" providerId="ADAL" clId="{CC501747-BBAE-C94D-BD5E-C653F9CD5959}" dt="2022-08-08T22:28:44.827" v="2734" actId="165"/>
          <ac:grpSpMkLst>
            <pc:docMk/>
            <pc:sldMk cId="940821176" sldId="2147375538"/>
            <ac:grpSpMk id="438" creationId="{41CD206A-8BE8-9CE1-BF48-8AB5C719A0E7}"/>
          </ac:grpSpMkLst>
        </pc:grpChg>
        <pc:grpChg chg="mod">
          <ac:chgData name="Tanya Conner-Green" userId="e5a553c7-9f74-4977-aa13-7765d63dcb6f" providerId="ADAL" clId="{CC501747-BBAE-C94D-BD5E-C653F9CD5959}" dt="2022-08-08T22:28:44.827" v="2734" actId="165"/>
          <ac:grpSpMkLst>
            <pc:docMk/>
            <pc:sldMk cId="940821176" sldId="2147375538"/>
            <ac:grpSpMk id="439" creationId="{7F859030-437B-5E51-60CA-AD9CD4D96A66}"/>
          </ac:grpSpMkLst>
        </pc:grpChg>
        <pc:grpChg chg="mod">
          <ac:chgData name="Tanya Conner-Green" userId="e5a553c7-9f74-4977-aa13-7765d63dcb6f" providerId="ADAL" clId="{CC501747-BBAE-C94D-BD5E-C653F9CD5959}" dt="2022-08-08T22:28:44.827" v="2734" actId="165"/>
          <ac:grpSpMkLst>
            <pc:docMk/>
            <pc:sldMk cId="940821176" sldId="2147375538"/>
            <ac:grpSpMk id="440" creationId="{01805017-C24D-A457-FC55-F00E0C9AA907}"/>
          </ac:grpSpMkLst>
        </pc:grpChg>
        <pc:grpChg chg="mod">
          <ac:chgData name="Tanya Conner-Green" userId="e5a553c7-9f74-4977-aa13-7765d63dcb6f" providerId="ADAL" clId="{CC501747-BBAE-C94D-BD5E-C653F9CD5959}" dt="2022-08-08T22:28:44.827" v="2734" actId="165"/>
          <ac:grpSpMkLst>
            <pc:docMk/>
            <pc:sldMk cId="940821176" sldId="2147375538"/>
            <ac:grpSpMk id="454" creationId="{8A7A2253-CA44-EABE-E1F2-2D33F2FDCF6D}"/>
          </ac:grpSpMkLst>
        </pc:grpChg>
        <pc:grpChg chg="mod">
          <ac:chgData name="Tanya Conner-Green" userId="e5a553c7-9f74-4977-aa13-7765d63dcb6f" providerId="ADAL" clId="{CC501747-BBAE-C94D-BD5E-C653F9CD5959}" dt="2022-08-08T22:28:44.827" v="2734" actId="165"/>
          <ac:grpSpMkLst>
            <pc:docMk/>
            <pc:sldMk cId="940821176" sldId="2147375538"/>
            <ac:grpSpMk id="455" creationId="{B0B715BF-0185-27F6-2D91-A7A0AADE93E5}"/>
          </ac:grpSpMkLst>
        </pc:grpChg>
        <pc:grpChg chg="mod">
          <ac:chgData name="Tanya Conner-Green" userId="e5a553c7-9f74-4977-aa13-7765d63dcb6f" providerId="ADAL" clId="{CC501747-BBAE-C94D-BD5E-C653F9CD5959}" dt="2022-08-08T22:28:44.827" v="2734" actId="165"/>
          <ac:grpSpMkLst>
            <pc:docMk/>
            <pc:sldMk cId="940821176" sldId="2147375538"/>
            <ac:grpSpMk id="456" creationId="{5234B14E-200F-AB4B-E171-85B260D14D28}"/>
          </ac:grpSpMkLst>
        </pc:grpChg>
        <pc:grpChg chg="mod">
          <ac:chgData name="Tanya Conner-Green" userId="e5a553c7-9f74-4977-aa13-7765d63dcb6f" providerId="ADAL" clId="{CC501747-BBAE-C94D-BD5E-C653F9CD5959}" dt="2022-08-08T22:28:44.827" v="2734" actId="165"/>
          <ac:grpSpMkLst>
            <pc:docMk/>
            <pc:sldMk cId="940821176" sldId="2147375538"/>
            <ac:grpSpMk id="458" creationId="{3A8BAD83-5066-9AE0-D649-00B90F6A750D}"/>
          </ac:grpSpMkLst>
        </pc:grpChg>
        <pc:grpChg chg="mod">
          <ac:chgData name="Tanya Conner-Green" userId="e5a553c7-9f74-4977-aa13-7765d63dcb6f" providerId="ADAL" clId="{CC501747-BBAE-C94D-BD5E-C653F9CD5959}" dt="2022-08-08T22:28:44.827" v="2734" actId="165"/>
          <ac:grpSpMkLst>
            <pc:docMk/>
            <pc:sldMk cId="940821176" sldId="2147375538"/>
            <ac:grpSpMk id="459" creationId="{46C43307-3FA1-5AAC-BE59-4866064BB3EF}"/>
          </ac:grpSpMkLst>
        </pc:grpChg>
        <pc:grpChg chg="mod">
          <ac:chgData name="Tanya Conner-Green" userId="e5a553c7-9f74-4977-aa13-7765d63dcb6f" providerId="ADAL" clId="{CC501747-BBAE-C94D-BD5E-C653F9CD5959}" dt="2022-08-08T22:28:44.827" v="2734" actId="165"/>
          <ac:grpSpMkLst>
            <pc:docMk/>
            <pc:sldMk cId="940821176" sldId="2147375538"/>
            <ac:grpSpMk id="460" creationId="{AE7B9156-62B1-15C0-424E-B06139BAD6BB}"/>
          </ac:grpSpMkLst>
        </pc:grpChg>
        <pc:grpChg chg="mod">
          <ac:chgData name="Tanya Conner-Green" userId="e5a553c7-9f74-4977-aa13-7765d63dcb6f" providerId="ADAL" clId="{CC501747-BBAE-C94D-BD5E-C653F9CD5959}" dt="2022-08-08T22:28:44.827" v="2734" actId="165"/>
          <ac:grpSpMkLst>
            <pc:docMk/>
            <pc:sldMk cId="940821176" sldId="2147375538"/>
            <ac:grpSpMk id="461" creationId="{51E50C22-16C0-CA3D-2F59-3C0F1B14D3E3}"/>
          </ac:grpSpMkLst>
        </pc:grpChg>
        <pc:grpChg chg="mod">
          <ac:chgData name="Tanya Conner-Green" userId="e5a553c7-9f74-4977-aa13-7765d63dcb6f" providerId="ADAL" clId="{CC501747-BBAE-C94D-BD5E-C653F9CD5959}" dt="2022-08-08T22:28:44.827" v="2734" actId="165"/>
          <ac:grpSpMkLst>
            <pc:docMk/>
            <pc:sldMk cId="940821176" sldId="2147375538"/>
            <ac:grpSpMk id="476" creationId="{75AD9627-E1E5-8B87-1FD4-2478D37C7CB1}"/>
          </ac:grpSpMkLst>
        </pc:grpChg>
        <pc:grpChg chg="mod">
          <ac:chgData name="Tanya Conner-Green" userId="e5a553c7-9f74-4977-aa13-7765d63dcb6f" providerId="ADAL" clId="{CC501747-BBAE-C94D-BD5E-C653F9CD5959}" dt="2022-08-08T22:28:44.827" v="2734" actId="165"/>
          <ac:grpSpMkLst>
            <pc:docMk/>
            <pc:sldMk cId="940821176" sldId="2147375538"/>
            <ac:grpSpMk id="477" creationId="{31BF0BC2-AC4A-1B42-FA27-BB2E78FA51D8}"/>
          </ac:grpSpMkLst>
        </pc:grpChg>
        <pc:grpChg chg="mod">
          <ac:chgData name="Tanya Conner-Green" userId="e5a553c7-9f74-4977-aa13-7765d63dcb6f" providerId="ADAL" clId="{CC501747-BBAE-C94D-BD5E-C653F9CD5959}" dt="2022-08-08T22:28:44.827" v="2734" actId="165"/>
          <ac:grpSpMkLst>
            <pc:docMk/>
            <pc:sldMk cId="940821176" sldId="2147375538"/>
            <ac:grpSpMk id="478" creationId="{A34F1F93-F9A6-D9DE-95B9-4E3AC520392F}"/>
          </ac:grpSpMkLst>
        </pc:grpChg>
        <pc:grpChg chg="mod">
          <ac:chgData name="Tanya Conner-Green" userId="e5a553c7-9f74-4977-aa13-7765d63dcb6f" providerId="ADAL" clId="{CC501747-BBAE-C94D-BD5E-C653F9CD5959}" dt="2022-08-08T22:28:44.827" v="2734" actId="165"/>
          <ac:grpSpMkLst>
            <pc:docMk/>
            <pc:sldMk cId="940821176" sldId="2147375538"/>
            <ac:grpSpMk id="479" creationId="{21E5E7A6-B98B-D8FC-82F8-46E4CCC0B14B}"/>
          </ac:grpSpMkLst>
        </pc:grpChg>
        <pc:grpChg chg="add mod">
          <ac:chgData name="Tanya Conner-Green" userId="e5a553c7-9f74-4977-aa13-7765d63dcb6f" providerId="ADAL" clId="{CC501747-BBAE-C94D-BD5E-C653F9CD5959}" dt="2022-08-08T22:28:44.827" v="2734" actId="165"/>
          <ac:grpSpMkLst>
            <pc:docMk/>
            <pc:sldMk cId="940821176" sldId="2147375538"/>
            <ac:grpSpMk id="506" creationId="{21367EA4-4FC1-4849-0A2C-DD9248AD325B}"/>
          </ac:grpSpMkLst>
        </pc:grpChg>
        <pc:grpChg chg="add mod">
          <ac:chgData name="Tanya Conner-Green" userId="e5a553c7-9f74-4977-aa13-7765d63dcb6f" providerId="ADAL" clId="{CC501747-BBAE-C94D-BD5E-C653F9CD5959}" dt="2022-08-08T22:28:44.827" v="2734" actId="165"/>
          <ac:grpSpMkLst>
            <pc:docMk/>
            <pc:sldMk cId="940821176" sldId="2147375538"/>
            <ac:grpSpMk id="509" creationId="{631B675C-F003-17BA-A3A6-84A1A777D3AF}"/>
          </ac:grpSpMkLst>
        </pc:grpChg>
        <pc:grpChg chg="add del mod">
          <ac:chgData name="Tanya Conner-Green" userId="e5a553c7-9f74-4977-aa13-7765d63dcb6f" providerId="ADAL" clId="{CC501747-BBAE-C94D-BD5E-C653F9CD5959}" dt="2022-08-08T22:02:43.897" v="2455" actId="165"/>
          <ac:grpSpMkLst>
            <pc:docMk/>
            <pc:sldMk cId="940821176" sldId="2147375538"/>
            <ac:grpSpMk id="513" creationId="{1B778A9F-F358-78F8-C96A-90D35DAB167B}"/>
          </ac:grpSpMkLst>
        </pc:grpChg>
        <pc:grpChg chg="add del mod topLvl">
          <ac:chgData name="Tanya Conner-Green" userId="e5a553c7-9f74-4977-aa13-7765d63dcb6f" providerId="ADAL" clId="{CC501747-BBAE-C94D-BD5E-C653F9CD5959}" dt="2022-08-08T22:03:07.592" v="2466" actId="478"/>
          <ac:grpSpMkLst>
            <pc:docMk/>
            <pc:sldMk cId="940821176" sldId="2147375538"/>
            <ac:grpSpMk id="514" creationId="{CE17EA1D-FE99-D77F-A634-54D0FE2749FA}"/>
          </ac:grpSpMkLst>
        </pc:grpChg>
        <pc:grpChg chg="del mod topLvl">
          <ac:chgData name="Tanya Conner-Green" userId="e5a553c7-9f74-4977-aa13-7765d63dcb6f" providerId="ADAL" clId="{CC501747-BBAE-C94D-BD5E-C653F9CD5959}" dt="2022-08-08T22:03:11.191" v="2467" actId="478"/>
          <ac:grpSpMkLst>
            <pc:docMk/>
            <pc:sldMk cId="940821176" sldId="2147375538"/>
            <ac:grpSpMk id="519" creationId="{14D8B4AD-794D-EC4C-E46E-A6B5CB671E0A}"/>
          </ac:grpSpMkLst>
        </pc:grpChg>
        <pc:grpChg chg="del mod topLvl">
          <ac:chgData name="Tanya Conner-Green" userId="e5a553c7-9f74-4977-aa13-7765d63dcb6f" providerId="ADAL" clId="{CC501747-BBAE-C94D-BD5E-C653F9CD5959}" dt="2022-08-08T22:08:01.864" v="2510" actId="165"/>
          <ac:grpSpMkLst>
            <pc:docMk/>
            <pc:sldMk cId="940821176" sldId="2147375538"/>
            <ac:grpSpMk id="525" creationId="{E88B412F-D80E-EB11-4E99-B8F5DC9D13C0}"/>
          </ac:grpSpMkLst>
        </pc:grpChg>
        <pc:grpChg chg="mod topLvl">
          <ac:chgData name="Tanya Conner-Green" userId="e5a553c7-9f74-4977-aa13-7765d63dcb6f" providerId="ADAL" clId="{CC501747-BBAE-C94D-BD5E-C653F9CD5959}" dt="2022-08-08T22:28:44.827" v="2734" actId="165"/>
          <ac:grpSpMkLst>
            <pc:docMk/>
            <pc:sldMk cId="940821176" sldId="2147375538"/>
            <ac:grpSpMk id="526" creationId="{67F5C0E3-CC20-9A8F-03B6-EE4C0ACE4A9F}"/>
          </ac:grpSpMkLst>
        </pc:grpChg>
        <pc:grpChg chg="del mod topLvl">
          <ac:chgData name="Tanya Conner-Green" userId="e5a553c7-9f74-4977-aa13-7765d63dcb6f" providerId="ADAL" clId="{CC501747-BBAE-C94D-BD5E-C653F9CD5959}" dt="2022-08-08T22:10:11.788" v="2539" actId="478"/>
          <ac:grpSpMkLst>
            <pc:docMk/>
            <pc:sldMk cId="940821176" sldId="2147375538"/>
            <ac:grpSpMk id="532" creationId="{1D5DF488-0699-522E-3E1F-7B5B604531F1}"/>
          </ac:grpSpMkLst>
        </pc:grpChg>
        <pc:grpChg chg="del mod topLvl">
          <ac:chgData name="Tanya Conner-Green" userId="e5a553c7-9f74-4977-aa13-7765d63dcb6f" providerId="ADAL" clId="{CC501747-BBAE-C94D-BD5E-C653F9CD5959}" dt="2022-08-08T22:09:48.681" v="2534" actId="478"/>
          <ac:grpSpMkLst>
            <pc:docMk/>
            <pc:sldMk cId="940821176" sldId="2147375538"/>
            <ac:grpSpMk id="535" creationId="{63D690F3-CDE3-2884-A981-ABD9C9300ADA}"/>
          </ac:grpSpMkLst>
        </pc:grpChg>
        <pc:grpChg chg="mod topLvl">
          <ac:chgData name="Tanya Conner-Green" userId="e5a553c7-9f74-4977-aa13-7765d63dcb6f" providerId="ADAL" clId="{CC501747-BBAE-C94D-BD5E-C653F9CD5959}" dt="2022-08-08T22:28:44.827" v="2734" actId="165"/>
          <ac:grpSpMkLst>
            <pc:docMk/>
            <pc:sldMk cId="940821176" sldId="2147375538"/>
            <ac:grpSpMk id="536" creationId="{CC57212B-C1E5-705A-F396-37106A58D5F1}"/>
          </ac:grpSpMkLst>
        </pc:grpChg>
        <pc:grpChg chg="mod">
          <ac:chgData name="Tanya Conner-Green" userId="e5a553c7-9f74-4977-aa13-7765d63dcb6f" providerId="ADAL" clId="{CC501747-BBAE-C94D-BD5E-C653F9CD5959}" dt="2022-08-08T22:28:44.827" v="2734" actId="165"/>
          <ac:grpSpMkLst>
            <pc:docMk/>
            <pc:sldMk cId="940821176" sldId="2147375538"/>
            <ac:grpSpMk id="543" creationId="{6928719E-8771-DCEA-766C-29302EF8BBCF}"/>
          </ac:grpSpMkLst>
        </pc:grpChg>
        <pc:grpChg chg="mod">
          <ac:chgData name="Tanya Conner-Green" userId="e5a553c7-9f74-4977-aa13-7765d63dcb6f" providerId="ADAL" clId="{CC501747-BBAE-C94D-BD5E-C653F9CD5959}" dt="2022-08-08T22:28:44.827" v="2734" actId="165"/>
          <ac:grpSpMkLst>
            <pc:docMk/>
            <pc:sldMk cId="940821176" sldId="2147375538"/>
            <ac:grpSpMk id="544" creationId="{7868D10A-A94D-B8A8-19AC-6BF07173B8E9}"/>
          </ac:grpSpMkLst>
        </pc:grpChg>
        <pc:grpChg chg="mod">
          <ac:chgData name="Tanya Conner-Green" userId="e5a553c7-9f74-4977-aa13-7765d63dcb6f" providerId="ADAL" clId="{CC501747-BBAE-C94D-BD5E-C653F9CD5959}" dt="2022-08-08T22:28:44.827" v="2734" actId="165"/>
          <ac:grpSpMkLst>
            <pc:docMk/>
            <pc:sldMk cId="940821176" sldId="2147375538"/>
            <ac:grpSpMk id="546" creationId="{58352102-8BF3-9F41-1AAE-58C5B3408B36}"/>
          </ac:grpSpMkLst>
        </pc:grpChg>
        <pc:grpChg chg="mod">
          <ac:chgData name="Tanya Conner-Green" userId="e5a553c7-9f74-4977-aa13-7765d63dcb6f" providerId="ADAL" clId="{CC501747-BBAE-C94D-BD5E-C653F9CD5959}" dt="2022-08-08T22:28:44.827" v="2734" actId="165"/>
          <ac:grpSpMkLst>
            <pc:docMk/>
            <pc:sldMk cId="940821176" sldId="2147375538"/>
            <ac:grpSpMk id="547" creationId="{36312C19-D632-C8F1-A3C4-3494E5B058F7}"/>
          </ac:grpSpMkLst>
        </pc:grpChg>
        <pc:grpChg chg="mod">
          <ac:chgData name="Tanya Conner-Green" userId="e5a553c7-9f74-4977-aa13-7765d63dcb6f" providerId="ADAL" clId="{CC501747-BBAE-C94D-BD5E-C653F9CD5959}" dt="2022-08-08T22:28:44.827" v="2734" actId="165"/>
          <ac:grpSpMkLst>
            <pc:docMk/>
            <pc:sldMk cId="940821176" sldId="2147375538"/>
            <ac:grpSpMk id="548" creationId="{29DDD5EC-CE3E-1B6B-0B7A-7A74C0CC48C6}"/>
          </ac:grpSpMkLst>
        </pc:grpChg>
        <pc:grpChg chg="mod">
          <ac:chgData name="Tanya Conner-Green" userId="e5a553c7-9f74-4977-aa13-7765d63dcb6f" providerId="ADAL" clId="{CC501747-BBAE-C94D-BD5E-C653F9CD5959}" dt="2022-08-08T22:28:44.827" v="2734" actId="165"/>
          <ac:grpSpMkLst>
            <pc:docMk/>
            <pc:sldMk cId="940821176" sldId="2147375538"/>
            <ac:grpSpMk id="551" creationId="{B471EE4D-8E08-E869-4B80-772CC80D757E}"/>
          </ac:grpSpMkLst>
        </pc:grpChg>
        <pc:grpChg chg="mod">
          <ac:chgData name="Tanya Conner-Green" userId="e5a553c7-9f74-4977-aa13-7765d63dcb6f" providerId="ADAL" clId="{CC501747-BBAE-C94D-BD5E-C653F9CD5959}" dt="2022-08-08T22:28:44.827" v="2734" actId="165"/>
          <ac:grpSpMkLst>
            <pc:docMk/>
            <pc:sldMk cId="940821176" sldId="2147375538"/>
            <ac:grpSpMk id="552" creationId="{34E29D42-1B5F-69AF-D357-DB746B331775}"/>
          </ac:grpSpMkLst>
        </pc:grpChg>
        <pc:grpChg chg="mod">
          <ac:chgData name="Tanya Conner-Green" userId="e5a553c7-9f74-4977-aa13-7765d63dcb6f" providerId="ADAL" clId="{CC501747-BBAE-C94D-BD5E-C653F9CD5959}" dt="2022-08-08T22:28:44.827" v="2734" actId="165"/>
          <ac:grpSpMkLst>
            <pc:docMk/>
            <pc:sldMk cId="940821176" sldId="2147375538"/>
            <ac:grpSpMk id="553" creationId="{6130CBC8-01E0-E8FA-40C8-EC7EC7C7BAEE}"/>
          </ac:grpSpMkLst>
        </pc:grpChg>
        <pc:grpChg chg="mod">
          <ac:chgData name="Tanya Conner-Green" userId="e5a553c7-9f74-4977-aa13-7765d63dcb6f" providerId="ADAL" clId="{CC501747-BBAE-C94D-BD5E-C653F9CD5959}" dt="2022-08-08T22:28:44.827" v="2734" actId="165"/>
          <ac:grpSpMkLst>
            <pc:docMk/>
            <pc:sldMk cId="940821176" sldId="2147375538"/>
            <ac:grpSpMk id="554" creationId="{1156F4AB-594F-1E83-3815-2C15DA60D446}"/>
          </ac:grpSpMkLst>
        </pc:grpChg>
        <pc:grpChg chg="mod">
          <ac:chgData name="Tanya Conner-Green" userId="e5a553c7-9f74-4977-aa13-7765d63dcb6f" providerId="ADAL" clId="{CC501747-BBAE-C94D-BD5E-C653F9CD5959}" dt="2022-08-08T22:28:44.827" v="2734" actId="165"/>
          <ac:grpSpMkLst>
            <pc:docMk/>
            <pc:sldMk cId="940821176" sldId="2147375538"/>
            <ac:grpSpMk id="574" creationId="{38844E94-9BC4-14AC-43AF-B114FDF458B1}"/>
          </ac:grpSpMkLst>
        </pc:grpChg>
        <pc:grpChg chg="mod">
          <ac:chgData name="Tanya Conner-Green" userId="e5a553c7-9f74-4977-aa13-7765d63dcb6f" providerId="ADAL" clId="{CC501747-BBAE-C94D-BD5E-C653F9CD5959}" dt="2022-08-08T22:28:44.827" v="2734" actId="165"/>
          <ac:grpSpMkLst>
            <pc:docMk/>
            <pc:sldMk cId="940821176" sldId="2147375538"/>
            <ac:grpSpMk id="575" creationId="{A8A27853-D160-4789-C81B-72D16AF75FDF}"/>
          </ac:grpSpMkLst>
        </pc:grpChg>
        <pc:grpChg chg="mod">
          <ac:chgData name="Tanya Conner-Green" userId="e5a553c7-9f74-4977-aa13-7765d63dcb6f" providerId="ADAL" clId="{CC501747-BBAE-C94D-BD5E-C653F9CD5959}" dt="2022-08-08T22:28:44.827" v="2734" actId="165"/>
          <ac:grpSpMkLst>
            <pc:docMk/>
            <pc:sldMk cId="940821176" sldId="2147375538"/>
            <ac:grpSpMk id="576" creationId="{7EE6A658-C0A1-D814-46D1-DB9255E17725}"/>
          </ac:grpSpMkLst>
        </pc:grpChg>
        <pc:grpChg chg="mod">
          <ac:chgData name="Tanya Conner-Green" userId="e5a553c7-9f74-4977-aa13-7765d63dcb6f" providerId="ADAL" clId="{CC501747-BBAE-C94D-BD5E-C653F9CD5959}" dt="2022-08-08T22:28:44.827" v="2734" actId="165"/>
          <ac:grpSpMkLst>
            <pc:docMk/>
            <pc:sldMk cId="940821176" sldId="2147375538"/>
            <ac:grpSpMk id="577" creationId="{67EE12D6-CFC6-CF15-1CD3-C36A371EA55A}"/>
          </ac:grpSpMkLst>
        </pc:grpChg>
        <pc:grpChg chg="mod">
          <ac:chgData name="Tanya Conner-Green" userId="e5a553c7-9f74-4977-aa13-7765d63dcb6f" providerId="ADAL" clId="{CC501747-BBAE-C94D-BD5E-C653F9CD5959}" dt="2022-08-08T22:28:44.827" v="2734" actId="165"/>
          <ac:grpSpMkLst>
            <pc:docMk/>
            <pc:sldMk cId="940821176" sldId="2147375538"/>
            <ac:grpSpMk id="594" creationId="{296C1B59-37F6-49B1-D0D4-AD29236C61D4}"/>
          </ac:grpSpMkLst>
        </pc:grpChg>
        <pc:grpChg chg="mod">
          <ac:chgData name="Tanya Conner-Green" userId="e5a553c7-9f74-4977-aa13-7765d63dcb6f" providerId="ADAL" clId="{CC501747-BBAE-C94D-BD5E-C653F9CD5959}" dt="2022-08-08T22:28:44.827" v="2734" actId="165"/>
          <ac:grpSpMkLst>
            <pc:docMk/>
            <pc:sldMk cId="940821176" sldId="2147375538"/>
            <ac:grpSpMk id="595" creationId="{BAA72317-A287-E564-488E-4F92B33D217E}"/>
          </ac:grpSpMkLst>
        </pc:grpChg>
        <pc:grpChg chg="mod">
          <ac:chgData name="Tanya Conner-Green" userId="e5a553c7-9f74-4977-aa13-7765d63dcb6f" providerId="ADAL" clId="{CC501747-BBAE-C94D-BD5E-C653F9CD5959}" dt="2022-08-08T22:28:44.827" v="2734" actId="165"/>
          <ac:grpSpMkLst>
            <pc:docMk/>
            <pc:sldMk cId="940821176" sldId="2147375538"/>
            <ac:grpSpMk id="596" creationId="{FED023C4-5796-7D69-9B8A-C4B3F4B154EA}"/>
          </ac:grpSpMkLst>
        </pc:grpChg>
        <pc:grpChg chg="mod">
          <ac:chgData name="Tanya Conner-Green" userId="e5a553c7-9f74-4977-aa13-7765d63dcb6f" providerId="ADAL" clId="{CC501747-BBAE-C94D-BD5E-C653F9CD5959}" dt="2022-08-08T22:28:44.827" v="2734" actId="165"/>
          <ac:grpSpMkLst>
            <pc:docMk/>
            <pc:sldMk cId="940821176" sldId="2147375538"/>
            <ac:grpSpMk id="607" creationId="{4CCCE68E-938A-7C32-84DC-A504C7C4F7B2}"/>
          </ac:grpSpMkLst>
        </pc:grpChg>
        <pc:grpChg chg="mod">
          <ac:chgData name="Tanya Conner-Green" userId="e5a553c7-9f74-4977-aa13-7765d63dcb6f" providerId="ADAL" clId="{CC501747-BBAE-C94D-BD5E-C653F9CD5959}" dt="2022-08-08T22:28:44.827" v="2734" actId="165"/>
          <ac:grpSpMkLst>
            <pc:docMk/>
            <pc:sldMk cId="940821176" sldId="2147375538"/>
            <ac:grpSpMk id="608" creationId="{CA7E4F74-6919-9192-8D47-466212F2A10F}"/>
          </ac:grpSpMkLst>
        </pc:grpChg>
        <pc:grpChg chg="mod">
          <ac:chgData name="Tanya Conner-Green" userId="e5a553c7-9f74-4977-aa13-7765d63dcb6f" providerId="ADAL" clId="{CC501747-BBAE-C94D-BD5E-C653F9CD5959}" dt="2022-08-08T22:28:44.827" v="2734" actId="165"/>
          <ac:grpSpMkLst>
            <pc:docMk/>
            <pc:sldMk cId="940821176" sldId="2147375538"/>
            <ac:grpSpMk id="609" creationId="{2F9BC236-86DC-D945-0E1F-F81D9E435E3E}"/>
          </ac:grpSpMkLst>
        </pc:grpChg>
        <pc:grpChg chg="mod">
          <ac:chgData name="Tanya Conner-Green" userId="e5a553c7-9f74-4977-aa13-7765d63dcb6f" providerId="ADAL" clId="{CC501747-BBAE-C94D-BD5E-C653F9CD5959}" dt="2022-08-08T22:28:44.827" v="2734" actId="165"/>
          <ac:grpSpMkLst>
            <pc:docMk/>
            <pc:sldMk cId="940821176" sldId="2147375538"/>
            <ac:grpSpMk id="610" creationId="{AE51A441-234C-4199-A050-833D8C488586}"/>
          </ac:grpSpMkLst>
        </pc:grpChg>
        <pc:grpChg chg="mod">
          <ac:chgData name="Tanya Conner-Green" userId="e5a553c7-9f74-4977-aa13-7765d63dcb6f" providerId="ADAL" clId="{CC501747-BBAE-C94D-BD5E-C653F9CD5959}" dt="2022-08-08T22:28:44.827" v="2734" actId="165"/>
          <ac:grpSpMkLst>
            <pc:docMk/>
            <pc:sldMk cId="940821176" sldId="2147375538"/>
            <ac:grpSpMk id="624" creationId="{7788BA7B-EF5A-6754-E3A5-51F3F28DEF16}"/>
          </ac:grpSpMkLst>
        </pc:grpChg>
        <pc:grpChg chg="mod">
          <ac:chgData name="Tanya Conner-Green" userId="e5a553c7-9f74-4977-aa13-7765d63dcb6f" providerId="ADAL" clId="{CC501747-BBAE-C94D-BD5E-C653F9CD5959}" dt="2022-08-08T22:28:44.827" v="2734" actId="165"/>
          <ac:grpSpMkLst>
            <pc:docMk/>
            <pc:sldMk cId="940821176" sldId="2147375538"/>
            <ac:grpSpMk id="625" creationId="{F11D63C0-DE99-6CC9-DAA9-B2738EA1381A}"/>
          </ac:grpSpMkLst>
        </pc:grpChg>
        <pc:grpChg chg="mod">
          <ac:chgData name="Tanya Conner-Green" userId="e5a553c7-9f74-4977-aa13-7765d63dcb6f" providerId="ADAL" clId="{CC501747-BBAE-C94D-BD5E-C653F9CD5959}" dt="2022-08-08T22:28:44.827" v="2734" actId="165"/>
          <ac:grpSpMkLst>
            <pc:docMk/>
            <pc:sldMk cId="940821176" sldId="2147375538"/>
            <ac:grpSpMk id="626" creationId="{F851AE67-60C2-7AC6-B4D2-77CC1FD875F7}"/>
          </ac:grpSpMkLst>
        </pc:grpChg>
        <pc:grpChg chg="mod">
          <ac:chgData name="Tanya Conner-Green" userId="e5a553c7-9f74-4977-aa13-7765d63dcb6f" providerId="ADAL" clId="{CC501747-BBAE-C94D-BD5E-C653F9CD5959}" dt="2022-08-08T22:28:44.827" v="2734" actId="165"/>
          <ac:grpSpMkLst>
            <pc:docMk/>
            <pc:sldMk cId="940821176" sldId="2147375538"/>
            <ac:grpSpMk id="627" creationId="{E9AB998C-CD18-E766-1B7B-92F8C7FA398C}"/>
          </ac:grpSpMkLst>
        </pc:grpChg>
        <pc:grpChg chg="add mod">
          <ac:chgData name="Tanya Conner-Green" userId="e5a553c7-9f74-4977-aa13-7765d63dcb6f" providerId="ADAL" clId="{CC501747-BBAE-C94D-BD5E-C653F9CD5959}" dt="2022-08-08T22:28:44.827" v="2734" actId="165"/>
          <ac:grpSpMkLst>
            <pc:docMk/>
            <pc:sldMk cId="940821176" sldId="2147375538"/>
            <ac:grpSpMk id="641" creationId="{5978D62C-9B6B-947F-2BD3-341F4DA1BA5A}"/>
          </ac:grpSpMkLst>
        </pc:grpChg>
        <pc:grpChg chg="add del mod">
          <ac:chgData name="Tanya Conner-Green" userId="e5a553c7-9f74-4977-aa13-7765d63dcb6f" providerId="ADAL" clId="{CC501747-BBAE-C94D-BD5E-C653F9CD5959}" dt="2022-08-08T22:11:55.681" v="2553" actId="165"/>
          <ac:grpSpMkLst>
            <pc:docMk/>
            <pc:sldMk cId="940821176" sldId="2147375538"/>
            <ac:grpSpMk id="647" creationId="{E1020298-8EF2-A2E6-680F-6159F6F713AE}"/>
          </ac:grpSpMkLst>
        </pc:grpChg>
        <pc:grpChg chg="add mod topLvl">
          <ac:chgData name="Tanya Conner-Green" userId="e5a553c7-9f74-4977-aa13-7765d63dcb6f" providerId="ADAL" clId="{CC501747-BBAE-C94D-BD5E-C653F9CD5959}" dt="2022-08-08T22:29:59.908" v="2745"/>
          <ac:grpSpMkLst>
            <pc:docMk/>
            <pc:sldMk cId="940821176" sldId="2147375538"/>
            <ac:grpSpMk id="650" creationId="{EA2BADBC-D287-1D0A-CEBD-3DCD96F4C57C}"/>
          </ac:grpSpMkLst>
        </pc:grpChg>
        <pc:grpChg chg="add mod topLvl">
          <ac:chgData name="Tanya Conner-Green" userId="e5a553c7-9f74-4977-aa13-7765d63dcb6f" providerId="ADAL" clId="{CC501747-BBAE-C94D-BD5E-C653F9CD5959}" dt="2022-08-08T22:29:59.908" v="2745"/>
          <ac:grpSpMkLst>
            <pc:docMk/>
            <pc:sldMk cId="940821176" sldId="2147375538"/>
            <ac:grpSpMk id="653" creationId="{0859418B-0E70-0937-125C-CFD3D93F577D}"/>
          </ac:grpSpMkLst>
        </pc:grpChg>
        <pc:grpChg chg="add del mod topLvl">
          <ac:chgData name="Tanya Conner-Green" userId="e5a553c7-9f74-4977-aa13-7765d63dcb6f" providerId="ADAL" clId="{CC501747-BBAE-C94D-BD5E-C653F9CD5959}" dt="2022-08-08T22:25:56.728" v="2687" actId="478"/>
          <ac:grpSpMkLst>
            <pc:docMk/>
            <pc:sldMk cId="940821176" sldId="2147375538"/>
            <ac:grpSpMk id="656" creationId="{FC3B475E-325E-2D30-DEBD-9E4B746E5771}"/>
          </ac:grpSpMkLst>
        </pc:grpChg>
        <pc:grpChg chg="mod">
          <ac:chgData name="Tanya Conner-Green" userId="e5a553c7-9f74-4977-aa13-7765d63dcb6f" providerId="ADAL" clId="{CC501747-BBAE-C94D-BD5E-C653F9CD5959}" dt="2022-08-08T22:23:08.108" v="2654" actId="165"/>
          <ac:grpSpMkLst>
            <pc:docMk/>
            <pc:sldMk cId="940821176" sldId="2147375538"/>
            <ac:grpSpMk id="657" creationId="{9B3E67B2-6853-6F32-F97C-835351429335}"/>
          </ac:grpSpMkLst>
        </pc:grpChg>
        <pc:grpChg chg="mod">
          <ac:chgData name="Tanya Conner-Green" userId="e5a553c7-9f74-4977-aa13-7765d63dcb6f" providerId="ADAL" clId="{CC501747-BBAE-C94D-BD5E-C653F9CD5959}" dt="2022-08-08T22:23:08.108" v="2654" actId="165"/>
          <ac:grpSpMkLst>
            <pc:docMk/>
            <pc:sldMk cId="940821176" sldId="2147375538"/>
            <ac:grpSpMk id="658" creationId="{44A136D5-687A-27BC-E80C-9BD18D5C17C7}"/>
          </ac:grpSpMkLst>
        </pc:grpChg>
        <pc:grpChg chg="mod">
          <ac:chgData name="Tanya Conner-Green" userId="e5a553c7-9f74-4977-aa13-7765d63dcb6f" providerId="ADAL" clId="{CC501747-BBAE-C94D-BD5E-C653F9CD5959}" dt="2022-08-08T22:23:08.108" v="2654" actId="165"/>
          <ac:grpSpMkLst>
            <pc:docMk/>
            <pc:sldMk cId="940821176" sldId="2147375538"/>
            <ac:grpSpMk id="659" creationId="{B89100A1-1AD3-2C4B-BBC1-C3093DE43C0A}"/>
          </ac:grpSpMkLst>
        </pc:grpChg>
        <pc:grpChg chg="add mod">
          <ac:chgData name="Tanya Conner-Green" userId="e5a553c7-9f74-4977-aa13-7765d63dcb6f" providerId="ADAL" clId="{CC501747-BBAE-C94D-BD5E-C653F9CD5959}" dt="2022-08-08T22:28:54.308" v="2736" actId="164"/>
          <ac:grpSpMkLst>
            <pc:docMk/>
            <pc:sldMk cId="940821176" sldId="2147375538"/>
            <ac:grpSpMk id="666" creationId="{04885FDA-6DD0-0B50-C8F9-3659C0A8E8B3}"/>
          </ac:grpSpMkLst>
        </pc:grpChg>
        <pc:grpChg chg="mod">
          <ac:chgData name="Tanya Conner-Green" userId="e5a553c7-9f74-4977-aa13-7765d63dcb6f" providerId="ADAL" clId="{CC501747-BBAE-C94D-BD5E-C653F9CD5959}" dt="2022-08-08T22:25:59.263" v="2688"/>
          <ac:grpSpMkLst>
            <pc:docMk/>
            <pc:sldMk cId="940821176" sldId="2147375538"/>
            <ac:grpSpMk id="667" creationId="{19151AC2-1863-0B2E-EFC2-A5A2AB14C8D3}"/>
          </ac:grpSpMkLst>
        </pc:grpChg>
        <pc:grpChg chg="mod">
          <ac:chgData name="Tanya Conner-Green" userId="e5a553c7-9f74-4977-aa13-7765d63dcb6f" providerId="ADAL" clId="{CC501747-BBAE-C94D-BD5E-C653F9CD5959}" dt="2022-08-08T22:25:59.263" v="2688"/>
          <ac:grpSpMkLst>
            <pc:docMk/>
            <pc:sldMk cId="940821176" sldId="2147375538"/>
            <ac:grpSpMk id="668" creationId="{F18EE5ED-FBDB-C842-A46E-D0336474ABCB}"/>
          </ac:grpSpMkLst>
        </pc:grpChg>
        <pc:grpChg chg="mod">
          <ac:chgData name="Tanya Conner-Green" userId="e5a553c7-9f74-4977-aa13-7765d63dcb6f" providerId="ADAL" clId="{CC501747-BBAE-C94D-BD5E-C653F9CD5959}" dt="2022-08-08T22:25:59.263" v="2688"/>
          <ac:grpSpMkLst>
            <pc:docMk/>
            <pc:sldMk cId="940821176" sldId="2147375538"/>
            <ac:grpSpMk id="669" creationId="{68C0EB60-91B9-4063-19C1-2748C586C02F}"/>
          </ac:grpSpMkLst>
        </pc:grpChg>
        <pc:picChg chg="del">
          <ac:chgData name="Tanya Conner-Green" userId="e5a553c7-9f74-4977-aa13-7765d63dcb6f" providerId="ADAL" clId="{CC501747-BBAE-C94D-BD5E-C653F9CD5959}" dt="2022-08-08T21:43:39.924" v="2307" actId="478"/>
          <ac:picMkLst>
            <pc:docMk/>
            <pc:sldMk cId="940821176" sldId="2147375538"/>
            <ac:picMk id="32" creationId="{57D9E04D-F714-7529-E988-21BC51D26BE2}"/>
          </ac:picMkLst>
        </pc:picChg>
        <pc:picChg chg="del mod">
          <ac:chgData name="Tanya Conner-Green" userId="e5a553c7-9f74-4977-aa13-7765d63dcb6f" providerId="ADAL" clId="{CC501747-BBAE-C94D-BD5E-C653F9CD5959}" dt="2022-08-08T22:12:35.206" v="2557" actId="478"/>
          <ac:picMkLst>
            <pc:docMk/>
            <pc:sldMk cId="940821176" sldId="2147375538"/>
            <ac:picMk id="39" creationId="{40D528C8-FF33-1F56-29FA-7EFDAADBD162}"/>
          </ac:picMkLst>
        </pc:picChg>
        <pc:picChg chg="del">
          <ac:chgData name="Tanya Conner-Green" userId="e5a553c7-9f74-4977-aa13-7765d63dcb6f" providerId="ADAL" clId="{CC501747-BBAE-C94D-BD5E-C653F9CD5959}" dt="2022-08-08T22:32:25.748" v="2777" actId="478"/>
          <ac:picMkLst>
            <pc:docMk/>
            <pc:sldMk cId="940821176" sldId="2147375538"/>
            <ac:picMk id="56" creationId="{AEB4E3F7-C3AF-93C0-4A03-9F1DA363CD63}"/>
          </ac:picMkLst>
        </pc:picChg>
        <pc:picChg chg="del">
          <ac:chgData name="Tanya Conner-Green" userId="e5a553c7-9f74-4977-aa13-7765d63dcb6f" providerId="ADAL" clId="{CC501747-BBAE-C94D-BD5E-C653F9CD5959}" dt="2022-08-08T21:27:35.518" v="2103" actId="478"/>
          <ac:picMkLst>
            <pc:docMk/>
            <pc:sldMk cId="940821176" sldId="2147375538"/>
            <ac:picMk id="480" creationId="{7FCF9180-4037-AD66-E5B4-880900C54C1F}"/>
          </ac:picMkLst>
        </pc:picChg>
        <pc:picChg chg="del">
          <ac:chgData name="Tanya Conner-Green" userId="e5a553c7-9f74-4977-aa13-7765d63dcb6f" providerId="ADAL" clId="{CC501747-BBAE-C94D-BD5E-C653F9CD5959}" dt="2022-08-08T21:53:45.768" v="2409" actId="478"/>
          <ac:picMkLst>
            <pc:docMk/>
            <pc:sldMk cId="940821176" sldId="2147375538"/>
            <ac:picMk id="603" creationId="{62566B71-FC28-D801-E7BE-D1A82AD63DD5}"/>
          </ac:picMkLst>
        </pc:picChg>
        <pc:cxnChg chg="del mod topLvl">
          <ac:chgData name="Tanya Conner-Green" userId="e5a553c7-9f74-4977-aa13-7765d63dcb6f" providerId="ADAL" clId="{CC501747-BBAE-C94D-BD5E-C653F9CD5959}" dt="2022-08-08T21:16:32.843" v="1997" actId="478"/>
          <ac:cxnSpMkLst>
            <pc:docMk/>
            <pc:sldMk cId="940821176" sldId="2147375538"/>
            <ac:cxnSpMk id="105" creationId="{CE3C35B7-8DD6-3E56-F367-C713C44304E2}"/>
          </ac:cxnSpMkLst>
        </pc:cxnChg>
        <pc:cxnChg chg="del mod topLvl">
          <ac:chgData name="Tanya Conner-Green" userId="e5a553c7-9f74-4977-aa13-7765d63dcb6f" providerId="ADAL" clId="{CC501747-BBAE-C94D-BD5E-C653F9CD5959}" dt="2022-08-08T21:16:38.085" v="2000" actId="478"/>
          <ac:cxnSpMkLst>
            <pc:docMk/>
            <pc:sldMk cId="940821176" sldId="2147375538"/>
            <ac:cxnSpMk id="112" creationId="{D1AD6844-FF88-0B03-70D1-36487E77B4DA}"/>
          </ac:cxnSpMkLst>
        </pc:cxnChg>
        <pc:cxnChg chg="mod">
          <ac:chgData name="Tanya Conner-Green" userId="e5a553c7-9f74-4977-aa13-7765d63dcb6f" providerId="ADAL" clId="{CC501747-BBAE-C94D-BD5E-C653F9CD5959}" dt="2022-08-08T21:16:20.771" v="1993" actId="165"/>
          <ac:cxnSpMkLst>
            <pc:docMk/>
            <pc:sldMk cId="940821176" sldId="2147375538"/>
            <ac:cxnSpMk id="117" creationId="{34F3BFD4-DF68-CA83-3BF3-505403A77C95}"/>
          </ac:cxnSpMkLst>
        </pc:cxnChg>
        <pc:cxnChg chg="mod">
          <ac:chgData name="Tanya Conner-Green" userId="e5a553c7-9f74-4977-aa13-7765d63dcb6f" providerId="ADAL" clId="{CC501747-BBAE-C94D-BD5E-C653F9CD5959}" dt="2022-08-08T21:16:20.771" v="1993" actId="165"/>
          <ac:cxnSpMkLst>
            <pc:docMk/>
            <pc:sldMk cId="940821176" sldId="2147375538"/>
            <ac:cxnSpMk id="118" creationId="{B9977E12-25FB-A85E-6AD2-9AF39E6DF4BB}"/>
          </ac:cxnSpMkLst>
        </pc:cxnChg>
        <pc:cxnChg chg="mod">
          <ac:chgData name="Tanya Conner-Green" userId="e5a553c7-9f74-4977-aa13-7765d63dcb6f" providerId="ADAL" clId="{CC501747-BBAE-C94D-BD5E-C653F9CD5959}" dt="2022-08-08T21:16:20.771" v="1993" actId="165"/>
          <ac:cxnSpMkLst>
            <pc:docMk/>
            <pc:sldMk cId="940821176" sldId="2147375538"/>
            <ac:cxnSpMk id="119" creationId="{F4192857-63AA-46A8-CEFE-EB8EA5A70691}"/>
          </ac:cxnSpMkLst>
        </pc:cxnChg>
        <pc:cxnChg chg="mod">
          <ac:chgData name="Tanya Conner-Green" userId="e5a553c7-9f74-4977-aa13-7765d63dcb6f" providerId="ADAL" clId="{CC501747-BBAE-C94D-BD5E-C653F9CD5959}" dt="2022-08-08T21:16:20.771" v="1993" actId="165"/>
          <ac:cxnSpMkLst>
            <pc:docMk/>
            <pc:sldMk cId="940821176" sldId="2147375538"/>
            <ac:cxnSpMk id="120" creationId="{49DD1DA1-E4C7-E821-6FE6-C9EA69FB93D2}"/>
          </ac:cxnSpMkLst>
        </pc:cxnChg>
        <pc:cxnChg chg="mod">
          <ac:chgData name="Tanya Conner-Green" userId="e5a553c7-9f74-4977-aa13-7765d63dcb6f" providerId="ADAL" clId="{CC501747-BBAE-C94D-BD5E-C653F9CD5959}" dt="2022-08-08T21:16:20.771" v="1993" actId="165"/>
          <ac:cxnSpMkLst>
            <pc:docMk/>
            <pc:sldMk cId="940821176" sldId="2147375538"/>
            <ac:cxnSpMk id="121" creationId="{0ECE18A1-2E08-E77F-7B15-8689E15F755A}"/>
          </ac:cxnSpMkLst>
        </pc:cxnChg>
        <pc:cxnChg chg="mod">
          <ac:chgData name="Tanya Conner-Green" userId="e5a553c7-9f74-4977-aa13-7765d63dcb6f" providerId="ADAL" clId="{CC501747-BBAE-C94D-BD5E-C653F9CD5959}" dt="2022-08-08T21:16:20.771" v="1993" actId="165"/>
          <ac:cxnSpMkLst>
            <pc:docMk/>
            <pc:sldMk cId="940821176" sldId="2147375538"/>
            <ac:cxnSpMk id="122" creationId="{10FD6B87-3D18-DF84-CAFD-B1CB35B1E924}"/>
          </ac:cxnSpMkLst>
        </pc:cxnChg>
        <pc:cxnChg chg="mod topLvl">
          <ac:chgData name="Tanya Conner-Green" userId="e5a553c7-9f74-4977-aa13-7765d63dcb6f" providerId="ADAL" clId="{CC501747-BBAE-C94D-BD5E-C653F9CD5959}" dt="2022-08-08T22:29:59.908" v="2745"/>
          <ac:cxnSpMkLst>
            <pc:docMk/>
            <pc:sldMk cId="940821176" sldId="2147375538"/>
            <ac:cxnSpMk id="269" creationId="{F1E371DF-CD89-4A5E-C858-D9CF08784537}"/>
          </ac:cxnSpMkLst>
        </pc:cxnChg>
        <pc:cxnChg chg="del mod topLvl">
          <ac:chgData name="Tanya Conner-Green" userId="e5a553c7-9f74-4977-aa13-7765d63dcb6f" providerId="ADAL" clId="{CC501747-BBAE-C94D-BD5E-C653F9CD5959}" dt="2022-08-08T21:36:40.816" v="2227" actId="478"/>
          <ac:cxnSpMkLst>
            <pc:docMk/>
            <pc:sldMk cId="940821176" sldId="2147375538"/>
            <ac:cxnSpMk id="270" creationId="{1C2EB3F6-A27F-F814-0625-9CDD9A370060}"/>
          </ac:cxnSpMkLst>
        </pc:cxnChg>
        <pc:cxnChg chg="del mod topLvl">
          <ac:chgData name="Tanya Conner-Green" userId="e5a553c7-9f74-4977-aa13-7765d63dcb6f" providerId="ADAL" clId="{CC501747-BBAE-C94D-BD5E-C653F9CD5959}" dt="2022-08-08T21:36:15.388" v="2222" actId="478"/>
          <ac:cxnSpMkLst>
            <pc:docMk/>
            <pc:sldMk cId="940821176" sldId="2147375538"/>
            <ac:cxnSpMk id="272" creationId="{603B7057-C849-5487-5641-687EF69EBF78}"/>
          </ac:cxnSpMkLst>
        </pc:cxnChg>
        <pc:cxnChg chg="del mod topLvl">
          <ac:chgData name="Tanya Conner-Green" userId="e5a553c7-9f74-4977-aa13-7765d63dcb6f" providerId="ADAL" clId="{CC501747-BBAE-C94D-BD5E-C653F9CD5959}" dt="2022-08-08T21:25:37.054" v="2088" actId="478"/>
          <ac:cxnSpMkLst>
            <pc:docMk/>
            <pc:sldMk cId="940821176" sldId="2147375538"/>
            <ac:cxnSpMk id="273" creationId="{E410D854-25E8-E458-8538-ADA102A3E373}"/>
          </ac:cxnSpMkLst>
        </pc:cxnChg>
        <pc:cxnChg chg="mod">
          <ac:chgData name="Tanya Conner-Green" userId="e5a553c7-9f74-4977-aa13-7765d63dcb6f" providerId="ADAL" clId="{CC501747-BBAE-C94D-BD5E-C653F9CD5959}" dt="2022-08-08T22:28:44.827" v="2734" actId="165"/>
          <ac:cxnSpMkLst>
            <pc:docMk/>
            <pc:sldMk cId="940821176" sldId="2147375538"/>
            <ac:cxnSpMk id="279" creationId="{77ECBD32-7865-2560-2C7E-CA2E6A83FF31}"/>
          </ac:cxnSpMkLst>
        </pc:cxnChg>
        <pc:cxnChg chg="mod">
          <ac:chgData name="Tanya Conner-Green" userId="e5a553c7-9f74-4977-aa13-7765d63dcb6f" providerId="ADAL" clId="{CC501747-BBAE-C94D-BD5E-C653F9CD5959}" dt="2022-08-08T22:28:44.827" v="2734" actId="165"/>
          <ac:cxnSpMkLst>
            <pc:docMk/>
            <pc:sldMk cId="940821176" sldId="2147375538"/>
            <ac:cxnSpMk id="283" creationId="{CF0842CB-476F-6367-81BE-8D4146EDD7D2}"/>
          </ac:cxnSpMkLst>
        </pc:cxnChg>
        <pc:cxnChg chg="mod">
          <ac:chgData name="Tanya Conner-Green" userId="e5a553c7-9f74-4977-aa13-7765d63dcb6f" providerId="ADAL" clId="{CC501747-BBAE-C94D-BD5E-C653F9CD5959}" dt="2022-08-08T22:28:44.827" v="2734" actId="165"/>
          <ac:cxnSpMkLst>
            <pc:docMk/>
            <pc:sldMk cId="940821176" sldId="2147375538"/>
            <ac:cxnSpMk id="284" creationId="{06B782E6-5AE2-A7AC-755E-AFE9FC89CD71}"/>
          </ac:cxnSpMkLst>
        </pc:cxnChg>
        <pc:cxnChg chg="mod">
          <ac:chgData name="Tanya Conner-Green" userId="e5a553c7-9f74-4977-aa13-7765d63dcb6f" providerId="ADAL" clId="{CC501747-BBAE-C94D-BD5E-C653F9CD5959}" dt="2022-08-08T22:28:44.827" v="2734" actId="165"/>
          <ac:cxnSpMkLst>
            <pc:docMk/>
            <pc:sldMk cId="940821176" sldId="2147375538"/>
            <ac:cxnSpMk id="285" creationId="{A95A51B1-03F5-67DA-9224-224A30E8A5AD}"/>
          </ac:cxnSpMkLst>
        </pc:cxnChg>
        <pc:cxnChg chg="mod">
          <ac:chgData name="Tanya Conner-Green" userId="e5a553c7-9f74-4977-aa13-7765d63dcb6f" providerId="ADAL" clId="{CC501747-BBAE-C94D-BD5E-C653F9CD5959}" dt="2022-08-08T22:28:44.827" v="2734" actId="165"/>
          <ac:cxnSpMkLst>
            <pc:docMk/>
            <pc:sldMk cId="940821176" sldId="2147375538"/>
            <ac:cxnSpMk id="286" creationId="{18C0E2AA-80AB-09DB-ACD4-AC1BCFCAAC55}"/>
          </ac:cxnSpMkLst>
        </pc:cxnChg>
        <pc:cxnChg chg="mod">
          <ac:chgData name="Tanya Conner-Green" userId="e5a553c7-9f74-4977-aa13-7765d63dcb6f" providerId="ADAL" clId="{CC501747-BBAE-C94D-BD5E-C653F9CD5959}" dt="2022-08-08T22:28:44.827" v="2734" actId="165"/>
          <ac:cxnSpMkLst>
            <pc:docMk/>
            <pc:sldMk cId="940821176" sldId="2147375538"/>
            <ac:cxnSpMk id="287" creationId="{B786247C-B63A-D198-2F6C-935EF7BC1605}"/>
          </ac:cxnSpMkLst>
        </pc:cxnChg>
        <pc:cxnChg chg="mod">
          <ac:chgData name="Tanya Conner-Green" userId="e5a553c7-9f74-4977-aa13-7765d63dcb6f" providerId="ADAL" clId="{CC501747-BBAE-C94D-BD5E-C653F9CD5959}" dt="2022-08-08T22:28:44.827" v="2734" actId="165"/>
          <ac:cxnSpMkLst>
            <pc:docMk/>
            <pc:sldMk cId="940821176" sldId="2147375538"/>
            <ac:cxnSpMk id="288" creationId="{706BBEC2-7533-56B4-1E33-DA9908E7F8D5}"/>
          </ac:cxnSpMkLst>
        </pc:cxnChg>
        <pc:cxnChg chg="mod">
          <ac:chgData name="Tanya Conner-Green" userId="e5a553c7-9f74-4977-aa13-7765d63dcb6f" providerId="ADAL" clId="{CC501747-BBAE-C94D-BD5E-C653F9CD5959}" dt="2022-08-08T22:28:44.827" v="2734" actId="165"/>
          <ac:cxnSpMkLst>
            <pc:docMk/>
            <pc:sldMk cId="940821176" sldId="2147375538"/>
            <ac:cxnSpMk id="289" creationId="{C62B45BA-1A64-B987-96B0-CE2F43896065}"/>
          </ac:cxnSpMkLst>
        </pc:cxnChg>
        <pc:cxnChg chg="mod">
          <ac:chgData name="Tanya Conner-Green" userId="e5a553c7-9f74-4977-aa13-7765d63dcb6f" providerId="ADAL" clId="{CC501747-BBAE-C94D-BD5E-C653F9CD5959}" dt="2022-08-08T22:28:44.827" v="2734" actId="165"/>
          <ac:cxnSpMkLst>
            <pc:docMk/>
            <pc:sldMk cId="940821176" sldId="2147375538"/>
            <ac:cxnSpMk id="290" creationId="{430BBB7E-F433-F27B-3959-F32B97F88FC2}"/>
          </ac:cxnSpMkLst>
        </pc:cxnChg>
        <pc:cxnChg chg="mod">
          <ac:chgData name="Tanya Conner-Green" userId="e5a553c7-9f74-4977-aa13-7765d63dcb6f" providerId="ADAL" clId="{CC501747-BBAE-C94D-BD5E-C653F9CD5959}" dt="2022-08-08T22:28:44.827" v="2734" actId="165"/>
          <ac:cxnSpMkLst>
            <pc:docMk/>
            <pc:sldMk cId="940821176" sldId="2147375538"/>
            <ac:cxnSpMk id="291" creationId="{14A63C15-9ABB-69CC-8759-EF43739E20E0}"/>
          </ac:cxnSpMkLst>
        </pc:cxnChg>
        <pc:cxnChg chg="add mod">
          <ac:chgData name="Tanya Conner-Green" userId="e5a553c7-9f74-4977-aa13-7765d63dcb6f" providerId="ADAL" clId="{CC501747-BBAE-C94D-BD5E-C653F9CD5959}" dt="2022-08-08T22:29:59.908" v="2745"/>
          <ac:cxnSpMkLst>
            <pc:docMk/>
            <pc:sldMk cId="940821176" sldId="2147375538"/>
            <ac:cxnSpMk id="371" creationId="{B1FE14EE-07F9-0234-7192-942CE9B2ECF5}"/>
          </ac:cxnSpMkLst>
        </pc:cxnChg>
        <pc:cxnChg chg="add del mod">
          <ac:chgData name="Tanya Conner-Green" userId="e5a553c7-9f74-4977-aa13-7765d63dcb6f" providerId="ADAL" clId="{CC501747-BBAE-C94D-BD5E-C653F9CD5959}" dt="2022-08-08T21:30:20.429" v="2141" actId="478"/>
          <ac:cxnSpMkLst>
            <pc:docMk/>
            <pc:sldMk cId="940821176" sldId="2147375538"/>
            <ac:cxnSpMk id="372" creationId="{105CBE13-CB3E-1896-35D8-0CD698DA104F}"/>
          </ac:cxnSpMkLst>
        </pc:cxnChg>
        <pc:cxnChg chg="add mod topLvl">
          <ac:chgData name="Tanya Conner-Green" userId="e5a553c7-9f74-4977-aa13-7765d63dcb6f" providerId="ADAL" clId="{CC501747-BBAE-C94D-BD5E-C653F9CD5959}" dt="2022-08-08T22:29:59.908" v="2745"/>
          <ac:cxnSpMkLst>
            <pc:docMk/>
            <pc:sldMk cId="940821176" sldId="2147375538"/>
            <ac:cxnSpMk id="373" creationId="{F628B427-A7F6-A534-0AC6-80A9F24257ED}"/>
          </ac:cxnSpMkLst>
        </pc:cxnChg>
        <pc:cxnChg chg="add mod">
          <ac:chgData name="Tanya Conner-Green" userId="e5a553c7-9f74-4977-aa13-7765d63dcb6f" providerId="ADAL" clId="{CC501747-BBAE-C94D-BD5E-C653F9CD5959}" dt="2022-08-08T22:29:59.908" v="2745"/>
          <ac:cxnSpMkLst>
            <pc:docMk/>
            <pc:sldMk cId="940821176" sldId="2147375538"/>
            <ac:cxnSpMk id="375" creationId="{CA914451-7549-7BDD-28B6-D5F0ABFC7524}"/>
          </ac:cxnSpMkLst>
        </pc:cxnChg>
        <pc:cxnChg chg="add mod">
          <ac:chgData name="Tanya Conner-Green" userId="e5a553c7-9f74-4977-aa13-7765d63dcb6f" providerId="ADAL" clId="{CC501747-BBAE-C94D-BD5E-C653F9CD5959}" dt="2022-08-08T22:29:59.908" v="2745"/>
          <ac:cxnSpMkLst>
            <pc:docMk/>
            <pc:sldMk cId="940821176" sldId="2147375538"/>
            <ac:cxnSpMk id="376" creationId="{FA278661-C5F3-213C-49FC-DF6312B935F0}"/>
          </ac:cxnSpMkLst>
        </pc:cxnChg>
        <pc:cxnChg chg="add mod">
          <ac:chgData name="Tanya Conner-Green" userId="e5a553c7-9f74-4977-aa13-7765d63dcb6f" providerId="ADAL" clId="{CC501747-BBAE-C94D-BD5E-C653F9CD5959}" dt="2022-08-08T22:29:59.908" v="2745"/>
          <ac:cxnSpMkLst>
            <pc:docMk/>
            <pc:sldMk cId="940821176" sldId="2147375538"/>
            <ac:cxnSpMk id="377" creationId="{65ADBC18-989C-2B55-CA61-DD88CAC7716A}"/>
          </ac:cxnSpMkLst>
        </pc:cxnChg>
        <pc:cxnChg chg="mod">
          <ac:chgData name="Tanya Conner-Green" userId="e5a553c7-9f74-4977-aa13-7765d63dcb6f" providerId="ADAL" clId="{CC501747-BBAE-C94D-BD5E-C653F9CD5959}" dt="2022-08-08T22:29:59.908" v="2745"/>
          <ac:cxnSpMkLst>
            <pc:docMk/>
            <pc:sldMk cId="940821176" sldId="2147375538"/>
            <ac:cxnSpMk id="379" creationId="{AFEDA7B3-C7C2-D3EA-8157-1A83122906BC}"/>
          </ac:cxnSpMkLst>
        </pc:cxnChg>
        <pc:cxnChg chg="mod">
          <ac:chgData name="Tanya Conner-Green" userId="e5a553c7-9f74-4977-aa13-7765d63dcb6f" providerId="ADAL" clId="{CC501747-BBAE-C94D-BD5E-C653F9CD5959}" dt="2022-08-08T22:29:59.908" v="2745"/>
          <ac:cxnSpMkLst>
            <pc:docMk/>
            <pc:sldMk cId="940821176" sldId="2147375538"/>
            <ac:cxnSpMk id="380" creationId="{87E7B075-4F08-AAEC-F4A5-E448E9D16D43}"/>
          </ac:cxnSpMkLst>
        </pc:cxnChg>
        <pc:cxnChg chg="add mod topLvl">
          <ac:chgData name="Tanya Conner-Green" userId="e5a553c7-9f74-4977-aa13-7765d63dcb6f" providerId="ADAL" clId="{CC501747-BBAE-C94D-BD5E-C653F9CD5959}" dt="2022-08-08T22:29:59.908" v="2745"/>
          <ac:cxnSpMkLst>
            <pc:docMk/>
            <pc:sldMk cId="940821176" sldId="2147375538"/>
            <ac:cxnSpMk id="381" creationId="{906FE937-E6CE-D264-3781-258CA25ED3B4}"/>
          </ac:cxnSpMkLst>
        </pc:cxnChg>
        <pc:cxnChg chg="add mod">
          <ac:chgData name="Tanya Conner-Green" userId="e5a553c7-9f74-4977-aa13-7765d63dcb6f" providerId="ADAL" clId="{CC501747-BBAE-C94D-BD5E-C653F9CD5959}" dt="2022-08-08T22:29:59.908" v="2745"/>
          <ac:cxnSpMkLst>
            <pc:docMk/>
            <pc:sldMk cId="940821176" sldId="2147375538"/>
            <ac:cxnSpMk id="383" creationId="{AEB119BB-B5D2-EDE5-EDA9-9FA8360836C2}"/>
          </ac:cxnSpMkLst>
        </pc:cxnChg>
        <pc:cxnChg chg="mod">
          <ac:chgData name="Tanya Conner-Green" userId="e5a553c7-9f74-4977-aa13-7765d63dcb6f" providerId="ADAL" clId="{CC501747-BBAE-C94D-BD5E-C653F9CD5959}" dt="2022-08-08T22:29:59.908" v="2745"/>
          <ac:cxnSpMkLst>
            <pc:docMk/>
            <pc:sldMk cId="940821176" sldId="2147375538"/>
            <ac:cxnSpMk id="385" creationId="{8F9F8DC6-91CC-B23D-6CC3-6467E3745501}"/>
          </ac:cxnSpMkLst>
        </pc:cxnChg>
        <pc:cxnChg chg="mod">
          <ac:chgData name="Tanya Conner-Green" userId="e5a553c7-9f74-4977-aa13-7765d63dcb6f" providerId="ADAL" clId="{CC501747-BBAE-C94D-BD5E-C653F9CD5959}" dt="2022-08-08T22:29:59.908" v="2745"/>
          <ac:cxnSpMkLst>
            <pc:docMk/>
            <pc:sldMk cId="940821176" sldId="2147375538"/>
            <ac:cxnSpMk id="386" creationId="{40513E35-194A-0323-E703-8558AB846FD5}"/>
          </ac:cxnSpMkLst>
        </pc:cxnChg>
        <pc:cxnChg chg="mod topLvl">
          <ac:chgData name="Tanya Conner-Green" userId="e5a553c7-9f74-4977-aa13-7765d63dcb6f" providerId="ADAL" clId="{CC501747-BBAE-C94D-BD5E-C653F9CD5959}" dt="2022-08-08T22:28:44.827" v="2734" actId="165"/>
          <ac:cxnSpMkLst>
            <pc:docMk/>
            <pc:sldMk cId="940821176" sldId="2147375538"/>
            <ac:cxnSpMk id="391" creationId="{27316C20-BCDB-A0D7-E580-C63DD94881D5}"/>
          </ac:cxnSpMkLst>
        </pc:cxnChg>
        <pc:cxnChg chg="del mod topLvl">
          <ac:chgData name="Tanya Conner-Green" userId="e5a553c7-9f74-4977-aa13-7765d63dcb6f" providerId="ADAL" clId="{CC501747-BBAE-C94D-BD5E-C653F9CD5959}" dt="2022-08-08T21:52:37.210" v="2400" actId="478"/>
          <ac:cxnSpMkLst>
            <pc:docMk/>
            <pc:sldMk cId="940821176" sldId="2147375538"/>
            <ac:cxnSpMk id="392" creationId="{8953EFE2-581A-D1B1-6221-0ADCACE79E31}"/>
          </ac:cxnSpMkLst>
        </pc:cxnChg>
        <pc:cxnChg chg="del mod topLvl">
          <ac:chgData name="Tanya Conner-Green" userId="e5a553c7-9f74-4977-aa13-7765d63dcb6f" providerId="ADAL" clId="{CC501747-BBAE-C94D-BD5E-C653F9CD5959}" dt="2022-08-08T21:49:49.947" v="2362" actId="478"/>
          <ac:cxnSpMkLst>
            <pc:docMk/>
            <pc:sldMk cId="940821176" sldId="2147375538"/>
            <ac:cxnSpMk id="394" creationId="{817DD257-BD68-A2F1-C2D6-215F42479248}"/>
          </ac:cxnSpMkLst>
        </pc:cxnChg>
        <pc:cxnChg chg="del mod topLvl">
          <ac:chgData name="Tanya Conner-Green" userId="e5a553c7-9f74-4977-aa13-7765d63dcb6f" providerId="ADAL" clId="{CC501747-BBAE-C94D-BD5E-C653F9CD5959}" dt="2022-08-08T21:47:28.418" v="2331" actId="478"/>
          <ac:cxnSpMkLst>
            <pc:docMk/>
            <pc:sldMk cId="940821176" sldId="2147375538"/>
            <ac:cxnSpMk id="395" creationId="{1CCF8636-FBFD-1D0D-2104-352B816EE6D5}"/>
          </ac:cxnSpMkLst>
        </pc:cxnChg>
        <pc:cxnChg chg="mod topLvl">
          <ac:chgData name="Tanya Conner-Green" userId="e5a553c7-9f74-4977-aa13-7765d63dcb6f" providerId="ADAL" clId="{CC501747-BBAE-C94D-BD5E-C653F9CD5959}" dt="2022-08-08T22:43:46.036" v="2846" actId="1036"/>
          <ac:cxnSpMkLst>
            <pc:docMk/>
            <pc:sldMk cId="940821176" sldId="2147375538"/>
            <ac:cxnSpMk id="396" creationId="{88E0F016-E767-DECC-838B-4719D3F5690F}"/>
          </ac:cxnSpMkLst>
        </pc:cxnChg>
        <pc:cxnChg chg="del mod topLvl">
          <ac:chgData name="Tanya Conner-Green" userId="e5a553c7-9f74-4977-aa13-7765d63dcb6f" providerId="ADAL" clId="{CC501747-BBAE-C94D-BD5E-C653F9CD5959}" dt="2022-08-08T21:47:26.800" v="2330" actId="478"/>
          <ac:cxnSpMkLst>
            <pc:docMk/>
            <pc:sldMk cId="940821176" sldId="2147375538"/>
            <ac:cxnSpMk id="397" creationId="{F2E02491-6AD9-22B8-E162-B3D57085256B}"/>
          </ac:cxnSpMkLst>
        </pc:cxnChg>
        <pc:cxnChg chg="del mod topLvl">
          <ac:chgData name="Tanya Conner-Green" userId="e5a553c7-9f74-4977-aa13-7765d63dcb6f" providerId="ADAL" clId="{CC501747-BBAE-C94D-BD5E-C653F9CD5959}" dt="2022-08-08T21:49:48.440" v="2361" actId="478"/>
          <ac:cxnSpMkLst>
            <pc:docMk/>
            <pc:sldMk cId="940821176" sldId="2147375538"/>
            <ac:cxnSpMk id="399" creationId="{FC416C41-ABB6-284D-8024-A71B6BEDB40A}"/>
          </ac:cxnSpMkLst>
        </pc:cxnChg>
        <pc:cxnChg chg="mod">
          <ac:chgData name="Tanya Conner-Green" userId="e5a553c7-9f74-4977-aa13-7765d63dcb6f" providerId="ADAL" clId="{CC501747-BBAE-C94D-BD5E-C653F9CD5959}" dt="2022-08-08T21:47:15.146" v="2329" actId="165"/>
          <ac:cxnSpMkLst>
            <pc:docMk/>
            <pc:sldMk cId="940821176" sldId="2147375538"/>
            <ac:cxnSpMk id="401" creationId="{4B3FE3CD-73CF-9975-A775-EE78BB909736}"/>
          </ac:cxnSpMkLst>
        </pc:cxnChg>
        <pc:cxnChg chg="mod">
          <ac:chgData name="Tanya Conner-Green" userId="e5a553c7-9f74-4977-aa13-7765d63dcb6f" providerId="ADAL" clId="{CC501747-BBAE-C94D-BD5E-C653F9CD5959}" dt="2022-08-08T21:47:15.146" v="2329" actId="165"/>
          <ac:cxnSpMkLst>
            <pc:docMk/>
            <pc:sldMk cId="940821176" sldId="2147375538"/>
            <ac:cxnSpMk id="402" creationId="{6DCB1722-688B-327A-5624-02C66B9A7118}"/>
          </ac:cxnSpMkLst>
        </pc:cxnChg>
        <pc:cxnChg chg="mod">
          <ac:chgData name="Tanya Conner-Green" userId="e5a553c7-9f74-4977-aa13-7765d63dcb6f" providerId="ADAL" clId="{CC501747-BBAE-C94D-BD5E-C653F9CD5959}" dt="2022-08-08T22:28:44.827" v="2734" actId="165"/>
          <ac:cxnSpMkLst>
            <pc:docMk/>
            <pc:sldMk cId="940821176" sldId="2147375538"/>
            <ac:cxnSpMk id="403" creationId="{DF321567-EDC1-6E9E-42F7-A8C7B1DC94A5}"/>
          </ac:cxnSpMkLst>
        </pc:cxnChg>
        <pc:cxnChg chg="mod">
          <ac:chgData name="Tanya Conner-Green" userId="e5a553c7-9f74-4977-aa13-7765d63dcb6f" providerId="ADAL" clId="{CC501747-BBAE-C94D-BD5E-C653F9CD5959}" dt="2022-08-08T22:28:44.827" v="2734" actId="165"/>
          <ac:cxnSpMkLst>
            <pc:docMk/>
            <pc:sldMk cId="940821176" sldId="2147375538"/>
            <ac:cxnSpMk id="404" creationId="{C1A5636D-EE92-CB15-F064-E0D2E990694C}"/>
          </ac:cxnSpMkLst>
        </pc:cxnChg>
        <pc:cxnChg chg="mod topLvl">
          <ac:chgData name="Tanya Conner-Green" userId="e5a553c7-9f74-4977-aa13-7765d63dcb6f" providerId="ADAL" clId="{CC501747-BBAE-C94D-BD5E-C653F9CD5959}" dt="2022-08-08T22:44:30.356" v="2851" actId="1038"/>
          <ac:cxnSpMkLst>
            <pc:docMk/>
            <pc:sldMk cId="940821176" sldId="2147375538"/>
            <ac:cxnSpMk id="405" creationId="{44FA17B1-7755-99D4-E5FD-23DE48ED01A6}"/>
          </ac:cxnSpMkLst>
        </pc:cxnChg>
        <pc:cxnChg chg="mod topLvl">
          <ac:chgData name="Tanya Conner-Green" userId="e5a553c7-9f74-4977-aa13-7765d63dcb6f" providerId="ADAL" clId="{CC501747-BBAE-C94D-BD5E-C653F9CD5959}" dt="2022-08-08T22:43:50.898" v="2848" actId="1035"/>
          <ac:cxnSpMkLst>
            <pc:docMk/>
            <pc:sldMk cId="940821176" sldId="2147375538"/>
            <ac:cxnSpMk id="406" creationId="{64172583-2148-FADF-529A-EAEFC1D85610}"/>
          </ac:cxnSpMkLst>
        </pc:cxnChg>
        <pc:cxnChg chg="mod topLvl">
          <ac:chgData name="Tanya Conner-Green" userId="e5a553c7-9f74-4977-aa13-7765d63dcb6f" providerId="ADAL" clId="{CC501747-BBAE-C94D-BD5E-C653F9CD5959}" dt="2022-08-08T22:43:44.520" v="2844" actId="1036"/>
          <ac:cxnSpMkLst>
            <pc:docMk/>
            <pc:sldMk cId="940821176" sldId="2147375538"/>
            <ac:cxnSpMk id="407" creationId="{0A86AF37-0AC5-0C8A-9246-CBA73334AEAB}"/>
          </ac:cxnSpMkLst>
        </pc:cxnChg>
        <pc:cxnChg chg="del mod topLvl">
          <ac:chgData name="Tanya Conner-Green" userId="e5a553c7-9f74-4977-aa13-7765d63dcb6f" providerId="ADAL" clId="{CC501747-BBAE-C94D-BD5E-C653F9CD5959}" dt="2022-08-08T21:47:39.309" v="2333" actId="478"/>
          <ac:cxnSpMkLst>
            <pc:docMk/>
            <pc:sldMk cId="940821176" sldId="2147375538"/>
            <ac:cxnSpMk id="408" creationId="{19991EDE-13D0-2D5A-1CA4-FD8986502F9E}"/>
          </ac:cxnSpMkLst>
        </pc:cxnChg>
        <pc:cxnChg chg="mod topLvl">
          <ac:chgData name="Tanya Conner-Green" userId="e5a553c7-9f74-4977-aa13-7765d63dcb6f" providerId="ADAL" clId="{CC501747-BBAE-C94D-BD5E-C653F9CD5959}" dt="2022-08-08T22:29:59.908" v="2745"/>
          <ac:cxnSpMkLst>
            <pc:docMk/>
            <pc:sldMk cId="940821176" sldId="2147375538"/>
            <ac:cxnSpMk id="481" creationId="{AA1DD66D-5854-C996-2E1E-CF797455363D}"/>
          </ac:cxnSpMkLst>
        </pc:cxnChg>
        <pc:cxnChg chg="mod topLvl">
          <ac:chgData name="Tanya Conner-Green" userId="e5a553c7-9f74-4977-aa13-7765d63dcb6f" providerId="ADAL" clId="{CC501747-BBAE-C94D-BD5E-C653F9CD5959}" dt="2022-08-08T21:31:52.253" v="2174" actId="165"/>
          <ac:cxnSpMkLst>
            <pc:docMk/>
            <pc:sldMk cId="940821176" sldId="2147375538"/>
            <ac:cxnSpMk id="482" creationId="{EE4A6BB0-2609-E18E-2649-CA28C17C7E02}"/>
          </ac:cxnSpMkLst>
        </pc:cxnChg>
        <pc:cxnChg chg="mod topLvl">
          <ac:chgData name="Tanya Conner-Green" userId="e5a553c7-9f74-4977-aa13-7765d63dcb6f" providerId="ADAL" clId="{CC501747-BBAE-C94D-BD5E-C653F9CD5959}" dt="2022-08-08T21:31:52.253" v="2174" actId="165"/>
          <ac:cxnSpMkLst>
            <pc:docMk/>
            <pc:sldMk cId="940821176" sldId="2147375538"/>
            <ac:cxnSpMk id="483" creationId="{09AFB2A6-3D26-3074-6CF9-D30D3BAC62FB}"/>
          </ac:cxnSpMkLst>
        </pc:cxnChg>
        <pc:cxnChg chg="del">
          <ac:chgData name="Tanya Conner-Green" userId="e5a553c7-9f74-4977-aa13-7765d63dcb6f" providerId="ADAL" clId="{CC501747-BBAE-C94D-BD5E-C653F9CD5959}" dt="2022-08-08T21:27:39.456" v="2104" actId="478"/>
          <ac:cxnSpMkLst>
            <pc:docMk/>
            <pc:sldMk cId="940821176" sldId="2147375538"/>
            <ac:cxnSpMk id="484" creationId="{8FF5F64B-F42C-80E1-61AF-BA34ECADB0B9}"/>
          </ac:cxnSpMkLst>
        </pc:cxnChg>
        <pc:cxnChg chg="mod">
          <ac:chgData name="Tanya Conner-Green" userId="e5a553c7-9f74-4977-aa13-7765d63dcb6f" providerId="ADAL" clId="{CC501747-BBAE-C94D-BD5E-C653F9CD5959}" dt="2022-08-08T22:44:39.227" v="2853" actId="1038"/>
          <ac:cxnSpMkLst>
            <pc:docMk/>
            <pc:sldMk cId="940821176" sldId="2147375538"/>
            <ac:cxnSpMk id="485" creationId="{58406113-5F96-CFFD-6934-56E7851A9207}"/>
          </ac:cxnSpMkLst>
        </pc:cxnChg>
        <pc:cxnChg chg="del mod">
          <ac:chgData name="Tanya Conner-Green" userId="e5a553c7-9f74-4977-aa13-7765d63dcb6f" providerId="ADAL" clId="{CC501747-BBAE-C94D-BD5E-C653F9CD5959}" dt="2022-08-08T21:28:52.919" v="2119" actId="478"/>
          <ac:cxnSpMkLst>
            <pc:docMk/>
            <pc:sldMk cId="940821176" sldId="2147375538"/>
            <ac:cxnSpMk id="486" creationId="{740E2920-28F8-3B83-7E97-832E898E2CB7}"/>
          </ac:cxnSpMkLst>
        </pc:cxnChg>
        <pc:cxnChg chg="del">
          <ac:chgData name="Tanya Conner-Green" userId="e5a553c7-9f74-4977-aa13-7765d63dcb6f" providerId="ADAL" clId="{CC501747-BBAE-C94D-BD5E-C653F9CD5959}" dt="2022-08-08T21:27:41.120" v="2105" actId="478"/>
          <ac:cxnSpMkLst>
            <pc:docMk/>
            <pc:sldMk cId="940821176" sldId="2147375538"/>
            <ac:cxnSpMk id="487" creationId="{E67B13CD-2DB5-27A5-E670-A678A12526AF}"/>
          </ac:cxnSpMkLst>
        </pc:cxnChg>
        <pc:cxnChg chg="del">
          <ac:chgData name="Tanya Conner-Green" userId="e5a553c7-9f74-4977-aa13-7765d63dcb6f" providerId="ADAL" clId="{CC501747-BBAE-C94D-BD5E-C653F9CD5959}" dt="2022-08-08T21:27:42.829" v="2106" actId="478"/>
          <ac:cxnSpMkLst>
            <pc:docMk/>
            <pc:sldMk cId="940821176" sldId="2147375538"/>
            <ac:cxnSpMk id="488" creationId="{F72432A3-A864-3112-CE0C-2FD65126E0D3}"/>
          </ac:cxnSpMkLst>
        </pc:cxnChg>
        <pc:cxnChg chg="mod">
          <ac:chgData name="Tanya Conner-Green" userId="e5a553c7-9f74-4977-aa13-7765d63dcb6f" providerId="ADAL" clId="{CC501747-BBAE-C94D-BD5E-C653F9CD5959}" dt="2022-08-08T22:43:57.241" v="2849" actId="1035"/>
          <ac:cxnSpMkLst>
            <pc:docMk/>
            <pc:sldMk cId="940821176" sldId="2147375538"/>
            <ac:cxnSpMk id="489" creationId="{DBE398A1-1C18-58E2-EE55-E45FC183D6CE}"/>
          </ac:cxnSpMkLst>
        </pc:cxnChg>
        <pc:cxnChg chg="add mod">
          <ac:chgData name="Tanya Conner-Green" userId="e5a553c7-9f74-4977-aa13-7765d63dcb6f" providerId="ADAL" clId="{CC501747-BBAE-C94D-BD5E-C653F9CD5959}" dt="2022-08-08T22:43:43.536" v="2843" actId="1036"/>
          <ac:cxnSpMkLst>
            <pc:docMk/>
            <pc:sldMk cId="940821176" sldId="2147375538"/>
            <ac:cxnSpMk id="504" creationId="{5C150124-1225-9E9F-65F9-36B99A9F6155}"/>
          </ac:cxnSpMkLst>
        </pc:cxnChg>
        <pc:cxnChg chg="add mod">
          <ac:chgData name="Tanya Conner-Green" userId="e5a553c7-9f74-4977-aa13-7765d63dcb6f" providerId="ADAL" clId="{CC501747-BBAE-C94D-BD5E-C653F9CD5959}" dt="2022-08-08T22:28:44.827" v="2734" actId="165"/>
          <ac:cxnSpMkLst>
            <pc:docMk/>
            <pc:sldMk cId="940821176" sldId="2147375538"/>
            <ac:cxnSpMk id="505" creationId="{C0E68AED-CE6B-1A77-2BFF-00649F49F910}"/>
          </ac:cxnSpMkLst>
        </pc:cxnChg>
        <pc:cxnChg chg="mod">
          <ac:chgData name="Tanya Conner-Green" userId="e5a553c7-9f74-4977-aa13-7765d63dcb6f" providerId="ADAL" clId="{CC501747-BBAE-C94D-BD5E-C653F9CD5959}" dt="2022-08-08T22:28:44.827" v="2734" actId="165"/>
          <ac:cxnSpMkLst>
            <pc:docMk/>
            <pc:sldMk cId="940821176" sldId="2147375538"/>
            <ac:cxnSpMk id="507" creationId="{77A44DCC-301C-2928-D9A4-B04F684C1229}"/>
          </ac:cxnSpMkLst>
        </pc:cxnChg>
        <pc:cxnChg chg="mod">
          <ac:chgData name="Tanya Conner-Green" userId="e5a553c7-9f74-4977-aa13-7765d63dcb6f" providerId="ADAL" clId="{CC501747-BBAE-C94D-BD5E-C653F9CD5959}" dt="2022-08-08T22:28:44.827" v="2734" actId="165"/>
          <ac:cxnSpMkLst>
            <pc:docMk/>
            <pc:sldMk cId="940821176" sldId="2147375538"/>
            <ac:cxnSpMk id="508" creationId="{C63E68D6-E956-7D0A-0D79-391066065A60}"/>
          </ac:cxnSpMkLst>
        </pc:cxnChg>
        <pc:cxnChg chg="mod">
          <ac:chgData name="Tanya Conner-Green" userId="e5a553c7-9f74-4977-aa13-7765d63dcb6f" providerId="ADAL" clId="{CC501747-BBAE-C94D-BD5E-C653F9CD5959}" dt="2022-08-08T22:28:44.827" v="2734" actId="165"/>
          <ac:cxnSpMkLst>
            <pc:docMk/>
            <pc:sldMk cId="940821176" sldId="2147375538"/>
            <ac:cxnSpMk id="510" creationId="{93CEFF4D-C48F-78A3-E1F2-F3F28132AB52}"/>
          </ac:cxnSpMkLst>
        </pc:cxnChg>
        <pc:cxnChg chg="mod">
          <ac:chgData name="Tanya Conner-Green" userId="e5a553c7-9f74-4977-aa13-7765d63dcb6f" providerId="ADAL" clId="{CC501747-BBAE-C94D-BD5E-C653F9CD5959}" dt="2022-08-08T22:28:44.827" v="2734" actId="165"/>
          <ac:cxnSpMkLst>
            <pc:docMk/>
            <pc:sldMk cId="940821176" sldId="2147375538"/>
            <ac:cxnSpMk id="511" creationId="{2890CCA5-FE00-B6C3-2A11-7EA6F040687C}"/>
          </ac:cxnSpMkLst>
        </pc:cxnChg>
        <pc:cxnChg chg="add del mod">
          <ac:chgData name="Tanya Conner-Green" userId="e5a553c7-9f74-4977-aa13-7765d63dcb6f" providerId="ADAL" clId="{CC501747-BBAE-C94D-BD5E-C653F9CD5959}" dt="2022-08-08T22:02:20.072" v="2448" actId="478"/>
          <ac:cxnSpMkLst>
            <pc:docMk/>
            <pc:sldMk cId="940821176" sldId="2147375538"/>
            <ac:cxnSpMk id="512" creationId="{A5D83910-93D0-71F4-7108-EE7C27E3A395}"/>
          </ac:cxnSpMkLst>
        </pc:cxnChg>
        <pc:cxnChg chg="mod topLvl">
          <ac:chgData name="Tanya Conner-Green" userId="e5a553c7-9f74-4977-aa13-7765d63dcb6f" providerId="ADAL" clId="{CC501747-BBAE-C94D-BD5E-C653F9CD5959}" dt="2022-08-08T22:28:44.827" v="2734" actId="165"/>
          <ac:cxnSpMkLst>
            <pc:docMk/>
            <pc:sldMk cId="940821176" sldId="2147375538"/>
            <ac:cxnSpMk id="527" creationId="{83C6D6BB-756F-F163-89E7-659908381D4B}"/>
          </ac:cxnSpMkLst>
        </pc:cxnChg>
        <pc:cxnChg chg="mod topLvl">
          <ac:chgData name="Tanya Conner-Green" userId="e5a553c7-9f74-4977-aa13-7765d63dcb6f" providerId="ADAL" clId="{CC501747-BBAE-C94D-BD5E-C653F9CD5959}" dt="2022-08-08T22:28:44.827" v="2734" actId="165"/>
          <ac:cxnSpMkLst>
            <pc:docMk/>
            <pc:sldMk cId="940821176" sldId="2147375538"/>
            <ac:cxnSpMk id="528" creationId="{4FDC4EF7-F557-FF66-DD3E-DCEC3958A269}"/>
          </ac:cxnSpMkLst>
        </pc:cxnChg>
        <pc:cxnChg chg="mod topLvl">
          <ac:chgData name="Tanya Conner-Green" userId="e5a553c7-9f74-4977-aa13-7765d63dcb6f" providerId="ADAL" clId="{CC501747-BBAE-C94D-BD5E-C653F9CD5959}" dt="2022-08-08T22:28:44.827" v="2734" actId="165"/>
          <ac:cxnSpMkLst>
            <pc:docMk/>
            <pc:sldMk cId="940821176" sldId="2147375538"/>
            <ac:cxnSpMk id="529" creationId="{9CCE316C-7318-E74F-865F-30507039F1D1}"/>
          </ac:cxnSpMkLst>
        </pc:cxnChg>
        <pc:cxnChg chg="mod topLvl">
          <ac:chgData name="Tanya Conner-Green" userId="e5a553c7-9f74-4977-aa13-7765d63dcb6f" providerId="ADAL" clId="{CC501747-BBAE-C94D-BD5E-C653F9CD5959}" dt="2022-08-08T22:28:44.827" v="2734" actId="165"/>
          <ac:cxnSpMkLst>
            <pc:docMk/>
            <pc:sldMk cId="940821176" sldId="2147375538"/>
            <ac:cxnSpMk id="530" creationId="{223B6F91-6EB9-797A-3D54-76AB6B415A03}"/>
          </ac:cxnSpMkLst>
        </pc:cxnChg>
        <pc:cxnChg chg="mod topLvl">
          <ac:chgData name="Tanya Conner-Green" userId="e5a553c7-9f74-4977-aa13-7765d63dcb6f" providerId="ADAL" clId="{CC501747-BBAE-C94D-BD5E-C653F9CD5959}" dt="2022-08-08T22:28:44.827" v="2734" actId="165"/>
          <ac:cxnSpMkLst>
            <pc:docMk/>
            <pc:sldMk cId="940821176" sldId="2147375538"/>
            <ac:cxnSpMk id="531" creationId="{D44B6455-7E2D-8EA1-728C-F4BB24454EAD}"/>
          </ac:cxnSpMkLst>
        </pc:cxnChg>
        <pc:cxnChg chg="mod topLvl">
          <ac:chgData name="Tanya Conner-Green" userId="e5a553c7-9f74-4977-aa13-7765d63dcb6f" providerId="ADAL" clId="{CC501747-BBAE-C94D-BD5E-C653F9CD5959}" dt="2022-08-08T22:28:44.827" v="2734" actId="165"/>
          <ac:cxnSpMkLst>
            <pc:docMk/>
            <pc:sldMk cId="940821176" sldId="2147375538"/>
            <ac:cxnSpMk id="533" creationId="{3ADE76CF-6C41-F055-F9F2-37B6B411E86D}"/>
          </ac:cxnSpMkLst>
        </pc:cxnChg>
        <pc:cxnChg chg="mod topLvl">
          <ac:chgData name="Tanya Conner-Green" userId="e5a553c7-9f74-4977-aa13-7765d63dcb6f" providerId="ADAL" clId="{CC501747-BBAE-C94D-BD5E-C653F9CD5959}" dt="2022-08-08T22:28:44.827" v="2734" actId="165"/>
          <ac:cxnSpMkLst>
            <pc:docMk/>
            <pc:sldMk cId="940821176" sldId="2147375538"/>
            <ac:cxnSpMk id="534" creationId="{D5C067DC-4FFA-0607-B393-675DF5B14B93}"/>
          </ac:cxnSpMkLst>
        </pc:cxnChg>
        <pc:cxnChg chg="mod">
          <ac:chgData name="Tanya Conner-Green" userId="e5a553c7-9f74-4977-aa13-7765d63dcb6f" providerId="ADAL" clId="{CC501747-BBAE-C94D-BD5E-C653F9CD5959}" dt="2022-08-08T22:28:44.827" v="2734" actId="165"/>
          <ac:cxnSpMkLst>
            <pc:docMk/>
            <pc:sldMk cId="940821176" sldId="2147375538"/>
            <ac:cxnSpMk id="537" creationId="{D85E13DF-77EE-9DED-3C5B-63873AB6A72D}"/>
          </ac:cxnSpMkLst>
        </pc:cxnChg>
        <pc:cxnChg chg="mod">
          <ac:chgData name="Tanya Conner-Green" userId="e5a553c7-9f74-4977-aa13-7765d63dcb6f" providerId="ADAL" clId="{CC501747-BBAE-C94D-BD5E-C653F9CD5959}" dt="2022-08-08T22:28:44.827" v="2734" actId="165"/>
          <ac:cxnSpMkLst>
            <pc:docMk/>
            <pc:sldMk cId="940821176" sldId="2147375538"/>
            <ac:cxnSpMk id="538" creationId="{4B2A6D06-77A5-3093-04DE-6D2DF7F168B4}"/>
          </ac:cxnSpMkLst>
        </pc:cxnChg>
        <pc:cxnChg chg="mod">
          <ac:chgData name="Tanya Conner-Green" userId="e5a553c7-9f74-4977-aa13-7765d63dcb6f" providerId="ADAL" clId="{CC501747-BBAE-C94D-BD5E-C653F9CD5959}" dt="2022-08-08T22:09:42.994" v="2533" actId="1035"/>
          <ac:cxnSpMkLst>
            <pc:docMk/>
            <pc:sldMk cId="940821176" sldId="2147375538"/>
            <ac:cxnSpMk id="539" creationId="{8F26F559-305F-E1E5-37B4-97EEF5CCFF3F}"/>
          </ac:cxnSpMkLst>
        </pc:cxnChg>
        <pc:cxnChg chg="mod">
          <ac:chgData name="Tanya Conner-Green" userId="e5a553c7-9f74-4977-aa13-7765d63dcb6f" providerId="ADAL" clId="{CC501747-BBAE-C94D-BD5E-C653F9CD5959}" dt="2022-08-08T22:08:01.864" v="2510" actId="165"/>
          <ac:cxnSpMkLst>
            <pc:docMk/>
            <pc:sldMk cId="940821176" sldId="2147375538"/>
            <ac:cxnSpMk id="540" creationId="{AF21BA87-5041-CC8B-7CA8-3ED93A80D8C1}"/>
          </ac:cxnSpMkLst>
        </pc:cxnChg>
        <pc:cxnChg chg="mod">
          <ac:chgData name="Tanya Conner-Green" userId="e5a553c7-9f74-4977-aa13-7765d63dcb6f" providerId="ADAL" clId="{CC501747-BBAE-C94D-BD5E-C653F9CD5959}" dt="2022-08-08T22:08:01.864" v="2510" actId="165"/>
          <ac:cxnSpMkLst>
            <pc:docMk/>
            <pc:sldMk cId="940821176" sldId="2147375538"/>
            <ac:cxnSpMk id="541" creationId="{7DF4DD9A-053C-6E63-BF06-B3396F431017}"/>
          </ac:cxnSpMkLst>
        </pc:cxnChg>
        <pc:cxnChg chg="mod">
          <ac:chgData name="Tanya Conner-Green" userId="e5a553c7-9f74-4977-aa13-7765d63dcb6f" providerId="ADAL" clId="{CC501747-BBAE-C94D-BD5E-C653F9CD5959}" dt="2022-08-08T22:08:01.864" v="2510" actId="165"/>
          <ac:cxnSpMkLst>
            <pc:docMk/>
            <pc:sldMk cId="940821176" sldId="2147375538"/>
            <ac:cxnSpMk id="542" creationId="{894BE2E0-F84D-CD16-3CF0-D159F068E244}"/>
          </ac:cxnSpMkLst>
        </pc:cxnChg>
        <pc:cxnChg chg="del mod">
          <ac:chgData name="Tanya Conner-Green" userId="e5a553c7-9f74-4977-aa13-7765d63dcb6f" providerId="ADAL" clId="{CC501747-BBAE-C94D-BD5E-C653F9CD5959}" dt="2022-08-08T21:29:21.770" v="2121" actId="478"/>
          <ac:cxnSpMkLst>
            <pc:docMk/>
            <pc:sldMk cId="940821176" sldId="2147375538"/>
            <ac:cxnSpMk id="550" creationId="{BBF9055E-5A27-B461-7D69-DE8C2774ABD2}"/>
          </ac:cxnSpMkLst>
        </pc:cxnChg>
        <pc:cxnChg chg="del">
          <ac:chgData name="Tanya Conner-Green" userId="e5a553c7-9f74-4977-aa13-7765d63dcb6f" providerId="ADAL" clId="{CC501747-BBAE-C94D-BD5E-C653F9CD5959}" dt="2022-08-08T21:43:52.481" v="2311" actId="478"/>
          <ac:cxnSpMkLst>
            <pc:docMk/>
            <pc:sldMk cId="940821176" sldId="2147375538"/>
            <ac:cxnSpMk id="558" creationId="{B5DEE22B-0BCD-321A-09E8-3A82E41C0A77}"/>
          </ac:cxnSpMkLst>
        </pc:cxnChg>
        <pc:cxnChg chg="del">
          <ac:chgData name="Tanya Conner-Green" userId="e5a553c7-9f74-4977-aa13-7765d63dcb6f" providerId="ADAL" clId="{CC501747-BBAE-C94D-BD5E-C653F9CD5959}" dt="2022-08-08T21:43:50.726" v="2310" actId="478"/>
          <ac:cxnSpMkLst>
            <pc:docMk/>
            <pc:sldMk cId="940821176" sldId="2147375538"/>
            <ac:cxnSpMk id="559" creationId="{C628D75B-63B1-64B6-65CC-3CFCA1A92C4D}"/>
          </ac:cxnSpMkLst>
        </pc:cxnChg>
        <pc:cxnChg chg="del">
          <ac:chgData name="Tanya Conner-Green" userId="e5a553c7-9f74-4977-aa13-7765d63dcb6f" providerId="ADAL" clId="{CC501747-BBAE-C94D-BD5E-C653F9CD5959}" dt="2022-08-08T21:43:44.765" v="2308" actId="478"/>
          <ac:cxnSpMkLst>
            <pc:docMk/>
            <pc:sldMk cId="940821176" sldId="2147375538"/>
            <ac:cxnSpMk id="560" creationId="{3BC90BBE-F203-35A7-5B52-50AAB31482AF}"/>
          </ac:cxnSpMkLst>
        </pc:cxnChg>
        <pc:cxnChg chg="del">
          <ac:chgData name="Tanya Conner-Green" userId="e5a553c7-9f74-4977-aa13-7765d63dcb6f" providerId="ADAL" clId="{CC501747-BBAE-C94D-BD5E-C653F9CD5959}" dt="2022-08-08T21:43:44.765" v="2308" actId="478"/>
          <ac:cxnSpMkLst>
            <pc:docMk/>
            <pc:sldMk cId="940821176" sldId="2147375538"/>
            <ac:cxnSpMk id="561" creationId="{A4358B13-6E12-854C-BE4A-DF8EA6D7BAAB}"/>
          </ac:cxnSpMkLst>
        </pc:cxnChg>
        <pc:cxnChg chg="del">
          <ac:chgData name="Tanya Conner-Green" userId="e5a553c7-9f74-4977-aa13-7765d63dcb6f" providerId="ADAL" clId="{CC501747-BBAE-C94D-BD5E-C653F9CD5959}" dt="2022-08-08T21:43:44.765" v="2308" actId="478"/>
          <ac:cxnSpMkLst>
            <pc:docMk/>
            <pc:sldMk cId="940821176" sldId="2147375538"/>
            <ac:cxnSpMk id="562" creationId="{6C0268B8-19D7-A981-49EB-CBDAE8BA7A00}"/>
          </ac:cxnSpMkLst>
        </pc:cxnChg>
        <pc:cxnChg chg="del">
          <ac:chgData name="Tanya Conner-Green" userId="e5a553c7-9f74-4977-aa13-7765d63dcb6f" providerId="ADAL" clId="{CC501747-BBAE-C94D-BD5E-C653F9CD5959}" dt="2022-08-08T21:43:44.765" v="2308" actId="478"/>
          <ac:cxnSpMkLst>
            <pc:docMk/>
            <pc:sldMk cId="940821176" sldId="2147375538"/>
            <ac:cxnSpMk id="563" creationId="{713D0211-AFE3-886D-6636-AA4A45E93B45}"/>
          </ac:cxnSpMkLst>
        </pc:cxnChg>
        <pc:cxnChg chg="del">
          <ac:chgData name="Tanya Conner-Green" userId="e5a553c7-9f74-4977-aa13-7765d63dcb6f" providerId="ADAL" clId="{CC501747-BBAE-C94D-BD5E-C653F9CD5959}" dt="2022-08-08T21:43:44.765" v="2308" actId="478"/>
          <ac:cxnSpMkLst>
            <pc:docMk/>
            <pc:sldMk cId="940821176" sldId="2147375538"/>
            <ac:cxnSpMk id="581" creationId="{A078EBF0-10D5-F8A8-B957-35D98F6A685E}"/>
          </ac:cxnSpMkLst>
        </pc:cxnChg>
        <pc:cxnChg chg="del">
          <ac:chgData name="Tanya Conner-Green" userId="e5a553c7-9f74-4977-aa13-7765d63dcb6f" providerId="ADAL" clId="{CC501747-BBAE-C94D-BD5E-C653F9CD5959}" dt="2022-08-08T21:43:44.765" v="2308" actId="478"/>
          <ac:cxnSpMkLst>
            <pc:docMk/>
            <pc:sldMk cId="940821176" sldId="2147375538"/>
            <ac:cxnSpMk id="605" creationId="{67B61E06-954E-E7A3-909E-4D54BB9C2263}"/>
          </ac:cxnSpMkLst>
        </pc:cxnChg>
        <pc:cxnChg chg="add mod">
          <ac:chgData name="Tanya Conner-Green" userId="e5a553c7-9f74-4977-aa13-7765d63dcb6f" providerId="ADAL" clId="{CC501747-BBAE-C94D-BD5E-C653F9CD5959}" dt="2022-08-08T22:28:44.827" v="2734" actId="165"/>
          <ac:cxnSpMkLst>
            <pc:docMk/>
            <pc:sldMk cId="940821176" sldId="2147375538"/>
            <ac:cxnSpMk id="640" creationId="{62060AE1-E497-390B-EBE4-21E6588C7F60}"/>
          </ac:cxnSpMkLst>
        </pc:cxnChg>
        <pc:cxnChg chg="mod">
          <ac:chgData name="Tanya Conner-Green" userId="e5a553c7-9f74-4977-aa13-7765d63dcb6f" providerId="ADAL" clId="{CC501747-BBAE-C94D-BD5E-C653F9CD5959}" dt="2022-08-08T22:28:44.827" v="2734" actId="165"/>
          <ac:cxnSpMkLst>
            <pc:docMk/>
            <pc:sldMk cId="940821176" sldId="2147375538"/>
            <ac:cxnSpMk id="642" creationId="{195FB55D-22C2-9251-B19E-0119FF1464F3}"/>
          </ac:cxnSpMkLst>
        </pc:cxnChg>
        <pc:cxnChg chg="mod">
          <ac:chgData name="Tanya Conner-Green" userId="e5a553c7-9f74-4977-aa13-7765d63dcb6f" providerId="ADAL" clId="{CC501747-BBAE-C94D-BD5E-C653F9CD5959}" dt="2022-08-08T22:28:44.827" v="2734" actId="165"/>
          <ac:cxnSpMkLst>
            <pc:docMk/>
            <pc:sldMk cId="940821176" sldId="2147375538"/>
            <ac:cxnSpMk id="643" creationId="{191D0C8D-53AD-6A12-1161-50792710C570}"/>
          </ac:cxnSpMkLst>
        </pc:cxnChg>
        <pc:cxnChg chg="add mod">
          <ac:chgData name="Tanya Conner-Green" userId="e5a553c7-9f74-4977-aa13-7765d63dcb6f" providerId="ADAL" clId="{CC501747-BBAE-C94D-BD5E-C653F9CD5959}" dt="2022-08-08T22:28:44.827" v="2734" actId="165"/>
          <ac:cxnSpMkLst>
            <pc:docMk/>
            <pc:sldMk cId="940821176" sldId="2147375538"/>
            <ac:cxnSpMk id="644" creationId="{CB06D6D3-10E8-97F3-1DDA-C4E650E49BF3}"/>
          </ac:cxnSpMkLst>
        </pc:cxnChg>
        <pc:cxnChg chg="add mod">
          <ac:chgData name="Tanya Conner-Green" userId="e5a553c7-9f74-4977-aa13-7765d63dcb6f" providerId="ADAL" clId="{CC501747-BBAE-C94D-BD5E-C653F9CD5959}" dt="2022-08-08T22:28:44.827" v="2734" actId="165"/>
          <ac:cxnSpMkLst>
            <pc:docMk/>
            <pc:sldMk cId="940821176" sldId="2147375538"/>
            <ac:cxnSpMk id="645" creationId="{A64E9E46-B076-59DC-F753-D47094DC6FD7}"/>
          </ac:cxnSpMkLst>
        </pc:cxnChg>
        <pc:cxnChg chg="add mod">
          <ac:chgData name="Tanya Conner-Green" userId="e5a553c7-9f74-4977-aa13-7765d63dcb6f" providerId="ADAL" clId="{CC501747-BBAE-C94D-BD5E-C653F9CD5959}" dt="2022-08-08T22:28:44.827" v="2734" actId="165"/>
          <ac:cxnSpMkLst>
            <pc:docMk/>
            <pc:sldMk cId="940821176" sldId="2147375538"/>
            <ac:cxnSpMk id="646" creationId="{37A55B2C-A466-A44F-83FB-8AB2E660B60F}"/>
          </ac:cxnSpMkLst>
        </pc:cxnChg>
        <pc:cxnChg chg="mod topLvl">
          <ac:chgData name="Tanya Conner-Green" userId="e5a553c7-9f74-4977-aa13-7765d63dcb6f" providerId="ADAL" clId="{CC501747-BBAE-C94D-BD5E-C653F9CD5959}" dt="2022-08-08T22:28:44.827" v="2734" actId="165"/>
          <ac:cxnSpMkLst>
            <pc:docMk/>
            <pc:sldMk cId="940821176" sldId="2147375538"/>
            <ac:cxnSpMk id="648" creationId="{DDC3D3C2-4218-2655-A39B-A3DF76FBD762}"/>
          </ac:cxnSpMkLst>
        </pc:cxnChg>
        <pc:cxnChg chg="mod topLvl">
          <ac:chgData name="Tanya Conner-Green" userId="e5a553c7-9f74-4977-aa13-7765d63dcb6f" providerId="ADAL" clId="{CC501747-BBAE-C94D-BD5E-C653F9CD5959}" dt="2022-08-08T22:28:44.827" v="2734" actId="165"/>
          <ac:cxnSpMkLst>
            <pc:docMk/>
            <pc:sldMk cId="940821176" sldId="2147375538"/>
            <ac:cxnSpMk id="649" creationId="{01B8326C-00F1-8C8F-E645-CAD590254200}"/>
          </ac:cxnSpMkLst>
        </pc:cxnChg>
        <pc:cxnChg chg="del">
          <ac:chgData name="Tanya Conner-Green" userId="e5a553c7-9f74-4977-aa13-7765d63dcb6f" providerId="ADAL" clId="{CC501747-BBAE-C94D-BD5E-C653F9CD5959}" dt="2022-08-08T21:43:44.765" v="2308" actId="478"/>
          <ac:cxnSpMkLst>
            <pc:docMk/>
            <pc:sldMk cId="940821176" sldId="2147375538"/>
            <ac:cxnSpMk id="846" creationId="{DC454E01-96FF-89E5-11BC-C643F7D80FA2}"/>
          </ac:cxnSpMkLst>
        </pc:cxnChg>
        <pc:cxnChg chg="del">
          <ac:chgData name="Tanya Conner-Green" userId="e5a553c7-9f74-4977-aa13-7765d63dcb6f" providerId="ADAL" clId="{CC501747-BBAE-C94D-BD5E-C653F9CD5959}" dt="2022-08-08T21:43:48.409" v="2309" actId="478"/>
          <ac:cxnSpMkLst>
            <pc:docMk/>
            <pc:sldMk cId="940821176" sldId="2147375538"/>
            <ac:cxnSpMk id="847" creationId="{6FD1F844-3891-B9E5-5130-C316E7BB33F8}"/>
          </ac:cxnSpMkLst>
        </pc:cxnChg>
        <pc:cxnChg chg="del">
          <ac:chgData name="Tanya Conner-Green" userId="e5a553c7-9f74-4977-aa13-7765d63dcb6f" providerId="ADAL" clId="{CC501747-BBAE-C94D-BD5E-C653F9CD5959}" dt="2022-08-08T21:43:44.765" v="2308" actId="478"/>
          <ac:cxnSpMkLst>
            <pc:docMk/>
            <pc:sldMk cId="940821176" sldId="2147375538"/>
            <ac:cxnSpMk id="848" creationId="{B4D0DC4F-EE5B-100A-742E-EAA44E157457}"/>
          </ac:cxnSpMkLst>
        </pc:cxnChg>
        <pc:cxnChg chg="del">
          <ac:chgData name="Tanya Conner-Green" userId="e5a553c7-9f74-4977-aa13-7765d63dcb6f" providerId="ADAL" clId="{CC501747-BBAE-C94D-BD5E-C653F9CD5959}" dt="2022-08-08T21:43:44.765" v="2308" actId="478"/>
          <ac:cxnSpMkLst>
            <pc:docMk/>
            <pc:sldMk cId="940821176" sldId="2147375538"/>
            <ac:cxnSpMk id="849" creationId="{CA64A886-996F-88B8-BA61-16F8232A9A14}"/>
          </ac:cxnSpMkLst>
        </pc:cxnChg>
        <pc:cxnChg chg="del">
          <ac:chgData name="Tanya Conner-Green" userId="e5a553c7-9f74-4977-aa13-7765d63dcb6f" providerId="ADAL" clId="{CC501747-BBAE-C94D-BD5E-C653F9CD5959}" dt="2022-08-08T21:43:44.765" v="2308" actId="478"/>
          <ac:cxnSpMkLst>
            <pc:docMk/>
            <pc:sldMk cId="940821176" sldId="2147375538"/>
            <ac:cxnSpMk id="850" creationId="{227BC36C-8BB2-B85A-ABB3-104A8E742262}"/>
          </ac:cxnSpMkLst>
        </pc:cxnChg>
        <pc:cxnChg chg="del">
          <ac:chgData name="Tanya Conner-Green" userId="e5a553c7-9f74-4977-aa13-7765d63dcb6f" providerId="ADAL" clId="{CC501747-BBAE-C94D-BD5E-C653F9CD5959}" dt="2022-08-08T21:43:44.765" v="2308" actId="478"/>
          <ac:cxnSpMkLst>
            <pc:docMk/>
            <pc:sldMk cId="940821176" sldId="2147375538"/>
            <ac:cxnSpMk id="851" creationId="{6E586F95-065F-867B-CF7F-F7FD03D39B90}"/>
          </ac:cxnSpMkLst>
        </pc:cxnChg>
        <pc:cxnChg chg="del">
          <ac:chgData name="Tanya Conner-Green" userId="e5a553c7-9f74-4977-aa13-7765d63dcb6f" providerId="ADAL" clId="{CC501747-BBAE-C94D-BD5E-C653F9CD5959}" dt="2022-08-08T21:43:44.765" v="2308" actId="478"/>
          <ac:cxnSpMkLst>
            <pc:docMk/>
            <pc:sldMk cId="940821176" sldId="2147375538"/>
            <ac:cxnSpMk id="852" creationId="{209A4C09-70B4-B8C9-A44B-8360894B73FB}"/>
          </ac:cxnSpMkLst>
        </pc:cxnChg>
        <pc:cxnChg chg="del">
          <ac:chgData name="Tanya Conner-Green" userId="e5a553c7-9f74-4977-aa13-7765d63dcb6f" providerId="ADAL" clId="{CC501747-BBAE-C94D-BD5E-C653F9CD5959}" dt="2022-08-08T21:53:51.216" v="2410" actId="478"/>
          <ac:cxnSpMkLst>
            <pc:docMk/>
            <pc:sldMk cId="940821176" sldId="2147375538"/>
            <ac:cxnSpMk id="853" creationId="{DD1A1D00-679C-266D-EE2F-FAFF2F414169}"/>
          </ac:cxnSpMkLst>
        </pc:cxnChg>
        <pc:cxnChg chg="del">
          <ac:chgData name="Tanya Conner-Green" userId="e5a553c7-9f74-4977-aa13-7765d63dcb6f" providerId="ADAL" clId="{CC501747-BBAE-C94D-BD5E-C653F9CD5959}" dt="2022-08-08T21:53:51.216" v="2410" actId="478"/>
          <ac:cxnSpMkLst>
            <pc:docMk/>
            <pc:sldMk cId="940821176" sldId="2147375538"/>
            <ac:cxnSpMk id="854" creationId="{7DB08351-10AA-CD22-C6E4-7633376AB6DB}"/>
          </ac:cxnSpMkLst>
        </pc:cxnChg>
        <pc:cxnChg chg="del">
          <ac:chgData name="Tanya Conner-Green" userId="e5a553c7-9f74-4977-aa13-7765d63dcb6f" providerId="ADAL" clId="{CC501747-BBAE-C94D-BD5E-C653F9CD5959}" dt="2022-08-08T21:53:51.216" v="2410" actId="478"/>
          <ac:cxnSpMkLst>
            <pc:docMk/>
            <pc:sldMk cId="940821176" sldId="2147375538"/>
            <ac:cxnSpMk id="855" creationId="{37B7FC59-5F8F-E538-F00C-47FAF6E5E003}"/>
          </ac:cxnSpMkLst>
        </pc:cxnChg>
        <pc:cxnChg chg="del">
          <ac:chgData name="Tanya Conner-Green" userId="e5a553c7-9f74-4977-aa13-7765d63dcb6f" providerId="ADAL" clId="{CC501747-BBAE-C94D-BD5E-C653F9CD5959}" dt="2022-08-08T21:53:51.216" v="2410" actId="478"/>
          <ac:cxnSpMkLst>
            <pc:docMk/>
            <pc:sldMk cId="940821176" sldId="2147375538"/>
            <ac:cxnSpMk id="856" creationId="{6B173D8B-E206-3FC5-0CCA-61361EB2DCBF}"/>
          </ac:cxnSpMkLst>
        </pc:cxnChg>
        <pc:cxnChg chg="del">
          <ac:chgData name="Tanya Conner-Green" userId="e5a553c7-9f74-4977-aa13-7765d63dcb6f" providerId="ADAL" clId="{CC501747-BBAE-C94D-BD5E-C653F9CD5959}" dt="2022-08-08T21:53:51.216" v="2410" actId="478"/>
          <ac:cxnSpMkLst>
            <pc:docMk/>
            <pc:sldMk cId="940821176" sldId="2147375538"/>
            <ac:cxnSpMk id="857" creationId="{1701078B-91D0-AB52-9DC5-809770520A80}"/>
          </ac:cxnSpMkLst>
        </pc:cxnChg>
        <pc:cxnChg chg="del">
          <ac:chgData name="Tanya Conner-Green" userId="e5a553c7-9f74-4977-aa13-7765d63dcb6f" providerId="ADAL" clId="{CC501747-BBAE-C94D-BD5E-C653F9CD5959}" dt="2022-08-08T21:53:51.216" v="2410" actId="478"/>
          <ac:cxnSpMkLst>
            <pc:docMk/>
            <pc:sldMk cId="940821176" sldId="2147375538"/>
            <ac:cxnSpMk id="858" creationId="{EEAC67D8-6238-E771-731C-C905EA61DFD4}"/>
          </ac:cxnSpMkLst>
        </pc:cxnChg>
        <pc:cxnChg chg="del">
          <ac:chgData name="Tanya Conner-Green" userId="e5a553c7-9f74-4977-aa13-7765d63dcb6f" providerId="ADAL" clId="{CC501747-BBAE-C94D-BD5E-C653F9CD5959}" dt="2022-08-08T22:12:39.353" v="2558" actId="478"/>
          <ac:cxnSpMkLst>
            <pc:docMk/>
            <pc:sldMk cId="940821176" sldId="2147375538"/>
            <ac:cxnSpMk id="859" creationId="{97AE2617-E16A-D0EF-4C7F-A338CAF6714E}"/>
          </ac:cxnSpMkLst>
        </pc:cxnChg>
        <pc:cxnChg chg="del">
          <ac:chgData name="Tanya Conner-Green" userId="e5a553c7-9f74-4977-aa13-7765d63dcb6f" providerId="ADAL" clId="{CC501747-BBAE-C94D-BD5E-C653F9CD5959}" dt="2022-08-08T22:12:39.353" v="2558" actId="478"/>
          <ac:cxnSpMkLst>
            <pc:docMk/>
            <pc:sldMk cId="940821176" sldId="2147375538"/>
            <ac:cxnSpMk id="861" creationId="{ABB80750-3F4A-42C2-EE6B-97FC6B9A4954}"/>
          </ac:cxnSpMkLst>
        </pc:cxnChg>
        <pc:cxnChg chg="del">
          <ac:chgData name="Tanya Conner-Green" userId="e5a553c7-9f74-4977-aa13-7765d63dcb6f" providerId="ADAL" clId="{CC501747-BBAE-C94D-BD5E-C653F9CD5959}" dt="2022-08-08T22:12:39.353" v="2558" actId="478"/>
          <ac:cxnSpMkLst>
            <pc:docMk/>
            <pc:sldMk cId="940821176" sldId="2147375538"/>
            <ac:cxnSpMk id="863" creationId="{32A43289-52DF-991A-3A87-2E49C28E366C}"/>
          </ac:cxnSpMkLst>
        </pc:cxnChg>
        <pc:cxnChg chg="del">
          <ac:chgData name="Tanya Conner-Green" userId="e5a553c7-9f74-4977-aa13-7765d63dcb6f" providerId="ADAL" clId="{CC501747-BBAE-C94D-BD5E-C653F9CD5959}" dt="2022-08-08T22:12:39.353" v="2558" actId="478"/>
          <ac:cxnSpMkLst>
            <pc:docMk/>
            <pc:sldMk cId="940821176" sldId="2147375538"/>
            <ac:cxnSpMk id="864" creationId="{F46B60C6-9001-0078-4B46-A418FC9213B3}"/>
          </ac:cxnSpMkLst>
        </pc:cxnChg>
        <pc:cxnChg chg="del">
          <ac:chgData name="Tanya Conner-Green" userId="e5a553c7-9f74-4977-aa13-7765d63dcb6f" providerId="ADAL" clId="{CC501747-BBAE-C94D-BD5E-C653F9CD5959}" dt="2022-08-08T22:12:39.353" v="2558" actId="478"/>
          <ac:cxnSpMkLst>
            <pc:docMk/>
            <pc:sldMk cId="940821176" sldId="2147375538"/>
            <ac:cxnSpMk id="865" creationId="{2156D2C0-5AD7-3354-CF5D-3BB0D51919DB}"/>
          </ac:cxnSpMkLst>
        </pc:cxnChg>
        <pc:cxnChg chg="del">
          <ac:chgData name="Tanya Conner-Green" userId="e5a553c7-9f74-4977-aa13-7765d63dcb6f" providerId="ADAL" clId="{CC501747-BBAE-C94D-BD5E-C653F9CD5959}" dt="2022-08-08T22:12:39.353" v="2558" actId="478"/>
          <ac:cxnSpMkLst>
            <pc:docMk/>
            <pc:sldMk cId="940821176" sldId="2147375538"/>
            <ac:cxnSpMk id="866" creationId="{026069E0-2C50-487D-D2D4-289E3427DBE4}"/>
          </ac:cxnSpMkLst>
        </pc:cxnChg>
        <pc:cxnChg chg="del">
          <ac:chgData name="Tanya Conner-Green" userId="e5a553c7-9f74-4977-aa13-7765d63dcb6f" providerId="ADAL" clId="{CC501747-BBAE-C94D-BD5E-C653F9CD5959}" dt="2022-08-08T21:53:53.196" v="2411" actId="478"/>
          <ac:cxnSpMkLst>
            <pc:docMk/>
            <pc:sldMk cId="940821176" sldId="2147375538"/>
            <ac:cxnSpMk id="867" creationId="{1AD94F14-F36F-E081-60D8-00156DD0A8B0}"/>
          </ac:cxnSpMkLst>
        </pc:cxnChg>
        <pc:cxnChg chg="del">
          <ac:chgData name="Tanya Conner-Green" userId="e5a553c7-9f74-4977-aa13-7765d63dcb6f" providerId="ADAL" clId="{CC501747-BBAE-C94D-BD5E-C653F9CD5959}" dt="2022-08-08T21:53:51.216" v="2410" actId="478"/>
          <ac:cxnSpMkLst>
            <pc:docMk/>
            <pc:sldMk cId="940821176" sldId="2147375538"/>
            <ac:cxnSpMk id="868" creationId="{DE3E6048-3795-6270-8520-75D87F344E13}"/>
          </ac:cxnSpMkLst>
        </pc:cxnChg>
        <pc:cxnChg chg="del">
          <ac:chgData name="Tanya Conner-Green" userId="e5a553c7-9f74-4977-aa13-7765d63dcb6f" providerId="ADAL" clId="{CC501747-BBAE-C94D-BD5E-C653F9CD5959}" dt="2022-08-08T21:53:51.216" v="2410" actId="478"/>
          <ac:cxnSpMkLst>
            <pc:docMk/>
            <pc:sldMk cId="940821176" sldId="2147375538"/>
            <ac:cxnSpMk id="869" creationId="{405D816B-1996-B85F-2845-44707F89F090}"/>
          </ac:cxnSpMkLst>
        </pc:cxnChg>
        <pc:cxnChg chg="del">
          <ac:chgData name="Tanya Conner-Green" userId="e5a553c7-9f74-4977-aa13-7765d63dcb6f" providerId="ADAL" clId="{CC501747-BBAE-C94D-BD5E-C653F9CD5959}" dt="2022-08-08T21:53:51.216" v="2410" actId="478"/>
          <ac:cxnSpMkLst>
            <pc:docMk/>
            <pc:sldMk cId="940821176" sldId="2147375538"/>
            <ac:cxnSpMk id="870" creationId="{0EDDCED3-C764-133D-DC7F-97F45BCFE2F9}"/>
          </ac:cxnSpMkLst>
        </pc:cxnChg>
        <pc:cxnChg chg="del">
          <ac:chgData name="Tanya Conner-Green" userId="e5a553c7-9f74-4977-aa13-7765d63dcb6f" providerId="ADAL" clId="{CC501747-BBAE-C94D-BD5E-C653F9CD5959}" dt="2022-08-08T22:12:39.353" v="2558" actId="478"/>
          <ac:cxnSpMkLst>
            <pc:docMk/>
            <pc:sldMk cId="940821176" sldId="2147375538"/>
            <ac:cxnSpMk id="871" creationId="{CBC448B5-0A6B-94CB-F340-FF74F197AA78}"/>
          </ac:cxnSpMkLst>
        </pc:cxnChg>
        <pc:cxnChg chg="del">
          <ac:chgData name="Tanya Conner-Green" userId="e5a553c7-9f74-4977-aa13-7765d63dcb6f" providerId="ADAL" clId="{CC501747-BBAE-C94D-BD5E-C653F9CD5959}" dt="2022-08-08T22:12:39.353" v="2558" actId="478"/>
          <ac:cxnSpMkLst>
            <pc:docMk/>
            <pc:sldMk cId="940821176" sldId="2147375538"/>
            <ac:cxnSpMk id="872" creationId="{80AAA106-2EAD-DAA3-102C-93770768770B}"/>
          </ac:cxnSpMkLst>
        </pc:cxnChg>
        <pc:cxnChg chg="del">
          <ac:chgData name="Tanya Conner-Green" userId="e5a553c7-9f74-4977-aa13-7765d63dcb6f" providerId="ADAL" clId="{CC501747-BBAE-C94D-BD5E-C653F9CD5959}" dt="2022-08-08T22:12:39.353" v="2558" actId="478"/>
          <ac:cxnSpMkLst>
            <pc:docMk/>
            <pc:sldMk cId="940821176" sldId="2147375538"/>
            <ac:cxnSpMk id="873" creationId="{357F45FD-141A-03BC-90BC-0739100EABDD}"/>
          </ac:cxnSpMkLst>
        </pc:cxnChg>
        <pc:cxnChg chg="del">
          <ac:chgData name="Tanya Conner-Green" userId="e5a553c7-9f74-4977-aa13-7765d63dcb6f" providerId="ADAL" clId="{CC501747-BBAE-C94D-BD5E-C653F9CD5959}" dt="2022-08-08T22:12:39.353" v="2558" actId="478"/>
          <ac:cxnSpMkLst>
            <pc:docMk/>
            <pc:sldMk cId="940821176" sldId="2147375538"/>
            <ac:cxnSpMk id="874" creationId="{077FAF3B-F5A0-0998-BBDD-06D764294A0B}"/>
          </ac:cxnSpMkLst>
        </pc:cxnChg>
        <pc:cxnChg chg="del">
          <ac:chgData name="Tanya Conner-Green" userId="e5a553c7-9f74-4977-aa13-7765d63dcb6f" providerId="ADAL" clId="{CC501747-BBAE-C94D-BD5E-C653F9CD5959}" dt="2022-08-08T22:12:39.353" v="2558" actId="478"/>
          <ac:cxnSpMkLst>
            <pc:docMk/>
            <pc:sldMk cId="940821176" sldId="2147375538"/>
            <ac:cxnSpMk id="875" creationId="{F7739920-C300-C2EB-B5FD-B826CBB8DE9A}"/>
          </ac:cxnSpMkLst>
        </pc:cxnChg>
        <pc:cxnChg chg="del">
          <ac:chgData name="Tanya Conner-Green" userId="e5a553c7-9f74-4977-aa13-7765d63dcb6f" providerId="ADAL" clId="{CC501747-BBAE-C94D-BD5E-C653F9CD5959}" dt="2022-08-08T22:12:39.353" v="2558" actId="478"/>
          <ac:cxnSpMkLst>
            <pc:docMk/>
            <pc:sldMk cId="940821176" sldId="2147375538"/>
            <ac:cxnSpMk id="876" creationId="{2E4593A2-CEE6-44FB-4FB6-6995C75571A5}"/>
          </ac:cxnSpMkLst>
        </pc:cxnChg>
        <pc:cxnChg chg="del">
          <ac:chgData name="Tanya Conner-Green" userId="e5a553c7-9f74-4977-aa13-7765d63dcb6f" providerId="ADAL" clId="{CC501747-BBAE-C94D-BD5E-C653F9CD5959}" dt="2022-08-08T22:12:39.353" v="2558" actId="478"/>
          <ac:cxnSpMkLst>
            <pc:docMk/>
            <pc:sldMk cId="940821176" sldId="2147375538"/>
            <ac:cxnSpMk id="877" creationId="{619948A9-6FD0-79F9-D835-A6AF0C03C92B}"/>
          </ac:cxnSpMkLst>
        </pc:cxnChg>
        <pc:cxnChg chg="del mod">
          <ac:chgData name="Tanya Conner-Green" userId="e5a553c7-9f74-4977-aa13-7765d63dcb6f" providerId="ADAL" clId="{CC501747-BBAE-C94D-BD5E-C653F9CD5959}" dt="2022-08-08T22:12:39.353" v="2558" actId="478"/>
          <ac:cxnSpMkLst>
            <pc:docMk/>
            <pc:sldMk cId="940821176" sldId="2147375538"/>
            <ac:cxnSpMk id="878" creationId="{61E99339-6FC1-5C22-6AC8-45E3F03C12BE}"/>
          </ac:cxnSpMkLst>
        </pc:cxnChg>
        <pc:cxnChg chg="del">
          <ac:chgData name="Tanya Conner-Green" userId="e5a553c7-9f74-4977-aa13-7765d63dcb6f" providerId="ADAL" clId="{CC501747-BBAE-C94D-BD5E-C653F9CD5959}" dt="2022-08-08T22:12:39.353" v="2558" actId="478"/>
          <ac:cxnSpMkLst>
            <pc:docMk/>
            <pc:sldMk cId="940821176" sldId="2147375538"/>
            <ac:cxnSpMk id="879" creationId="{4CCF4A3D-D872-4D4E-7BE2-1587B6CAD402}"/>
          </ac:cxnSpMkLst>
        </pc:cxnChg>
        <pc:cxnChg chg="del">
          <ac:chgData name="Tanya Conner-Green" userId="e5a553c7-9f74-4977-aa13-7765d63dcb6f" providerId="ADAL" clId="{CC501747-BBAE-C94D-BD5E-C653F9CD5959}" dt="2022-08-08T22:12:39.353" v="2558" actId="478"/>
          <ac:cxnSpMkLst>
            <pc:docMk/>
            <pc:sldMk cId="940821176" sldId="2147375538"/>
            <ac:cxnSpMk id="880" creationId="{2BB92F27-6557-C645-0D9D-93DC3068A2B8}"/>
          </ac:cxnSpMkLst>
        </pc:cxnChg>
        <pc:cxnChg chg="del">
          <ac:chgData name="Tanya Conner-Green" userId="e5a553c7-9f74-4977-aa13-7765d63dcb6f" providerId="ADAL" clId="{CC501747-BBAE-C94D-BD5E-C653F9CD5959}" dt="2022-08-08T22:12:39.353" v="2558" actId="478"/>
          <ac:cxnSpMkLst>
            <pc:docMk/>
            <pc:sldMk cId="940821176" sldId="2147375538"/>
            <ac:cxnSpMk id="881" creationId="{6150F4F2-5620-9019-46BD-63F8D28F7730}"/>
          </ac:cxnSpMkLst>
        </pc:cxnChg>
        <pc:cxnChg chg="del">
          <ac:chgData name="Tanya Conner-Green" userId="e5a553c7-9f74-4977-aa13-7765d63dcb6f" providerId="ADAL" clId="{CC501747-BBAE-C94D-BD5E-C653F9CD5959}" dt="2022-08-08T21:53:51.216" v="2410" actId="478"/>
          <ac:cxnSpMkLst>
            <pc:docMk/>
            <pc:sldMk cId="940821176" sldId="2147375538"/>
            <ac:cxnSpMk id="882" creationId="{636CB44D-79F1-CA64-3A47-036AECBD9926}"/>
          </ac:cxnSpMkLst>
        </pc:cxnChg>
        <pc:cxnChg chg="del">
          <ac:chgData name="Tanya Conner-Green" userId="e5a553c7-9f74-4977-aa13-7765d63dcb6f" providerId="ADAL" clId="{CC501747-BBAE-C94D-BD5E-C653F9CD5959}" dt="2022-08-08T21:53:51.216" v="2410" actId="478"/>
          <ac:cxnSpMkLst>
            <pc:docMk/>
            <pc:sldMk cId="940821176" sldId="2147375538"/>
            <ac:cxnSpMk id="883" creationId="{B1351B5F-994F-7286-C44B-0EE6CD1A880B}"/>
          </ac:cxnSpMkLst>
        </pc:cxnChg>
        <pc:cxnChg chg="del">
          <ac:chgData name="Tanya Conner-Green" userId="e5a553c7-9f74-4977-aa13-7765d63dcb6f" providerId="ADAL" clId="{CC501747-BBAE-C94D-BD5E-C653F9CD5959}" dt="2022-08-08T21:53:51.216" v="2410" actId="478"/>
          <ac:cxnSpMkLst>
            <pc:docMk/>
            <pc:sldMk cId="940821176" sldId="2147375538"/>
            <ac:cxnSpMk id="885" creationId="{9653EF7B-49B9-5FDD-BDE0-FFF3551E7A7F}"/>
          </ac:cxnSpMkLst>
        </pc:cxnChg>
      </pc:sldChg>
      <pc:sldChg chg="addSp delSp modSp add mod">
        <pc:chgData name="Tanya Conner-Green" userId="e5a553c7-9f74-4977-aa13-7765d63dcb6f" providerId="ADAL" clId="{CC501747-BBAE-C94D-BD5E-C653F9CD5959}" dt="2022-10-12T19:58:03.321" v="8987" actId="14100"/>
        <pc:sldMkLst>
          <pc:docMk/>
          <pc:sldMk cId="4242702143" sldId="2147375539"/>
        </pc:sldMkLst>
        <pc:spChg chg="mod">
          <ac:chgData name="Tanya Conner-Green" userId="e5a553c7-9f74-4977-aa13-7765d63dcb6f" providerId="ADAL" clId="{CC501747-BBAE-C94D-BD5E-C653F9CD5959}" dt="2022-08-15T16:52:21.711" v="3006"/>
          <ac:spMkLst>
            <pc:docMk/>
            <pc:sldMk cId="4242702143" sldId="2147375539"/>
            <ac:spMk id="10" creationId="{47E7B293-D8D6-15B5-C5F4-7A96848679C3}"/>
          </ac:spMkLst>
        </pc:spChg>
        <pc:spChg chg="mod">
          <ac:chgData name="Tanya Conner-Green" userId="e5a553c7-9f74-4977-aa13-7765d63dcb6f" providerId="ADAL" clId="{CC501747-BBAE-C94D-BD5E-C653F9CD5959}" dt="2022-08-15T16:52:21.711" v="3006"/>
          <ac:spMkLst>
            <pc:docMk/>
            <pc:sldMk cId="4242702143" sldId="2147375539"/>
            <ac:spMk id="18" creationId="{28ED4C98-73C9-841E-5544-141CBA08F8AB}"/>
          </ac:spMkLst>
        </pc:spChg>
        <pc:spChg chg="mod">
          <ac:chgData name="Tanya Conner-Green" userId="e5a553c7-9f74-4977-aa13-7765d63dcb6f" providerId="ADAL" clId="{CC501747-BBAE-C94D-BD5E-C653F9CD5959}" dt="2022-08-15T16:52:21.711" v="3006"/>
          <ac:spMkLst>
            <pc:docMk/>
            <pc:sldMk cId="4242702143" sldId="2147375539"/>
            <ac:spMk id="19" creationId="{1B90438B-8C71-FC8E-BBF0-283620FBB643}"/>
          </ac:spMkLst>
        </pc:spChg>
        <pc:spChg chg="mod">
          <ac:chgData name="Tanya Conner-Green" userId="e5a553c7-9f74-4977-aa13-7765d63dcb6f" providerId="ADAL" clId="{CC501747-BBAE-C94D-BD5E-C653F9CD5959}" dt="2022-08-15T16:52:21.711" v="3006"/>
          <ac:spMkLst>
            <pc:docMk/>
            <pc:sldMk cId="4242702143" sldId="2147375539"/>
            <ac:spMk id="20" creationId="{FE7C4856-2861-7F09-B5D7-C15C460194F0}"/>
          </ac:spMkLst>
        </pc:spChg>
        <pc:spChg chg="mod">
          <ac:chgData name="Tanya Conner-Green" userId="e5a553c7-9f74-4977-aa13-7765d63dcb6f" providerId="ADAL" clId="{CC501747-BBAE-C94D-BD5E-C653F9CD5959}" dt="2022-08-15T16:52:21.711" v="3006"/>
          <ac:spMkLst>
            <pc:docMk/>
            <pc:sldMk cId="4242702143" sldId="2147375539"/>
            <ac:spMk id="21" creationId="{86629F11-E180-4FB1-37E3-FF9EA0D60350}"/>
          </ac:spMkLst>
        </pc:spChg>
        <pc:spChg chg="mod">
          <ac:chgData name="Tanya Conner-Green" userId="e5a553c7-9f74-4977-aa13-7765d63dcb6f" providerId="ADAL" clId="{CC501747-BBAE-C94D-BD5E-C653F9CD5959}" dt="2022-08-15T16:52:21.711" v="3006"/>
          <ac:spMkLst>
            <pc:docMk/>
            <pc:sldMk cId="4242702143" sldId="2147375539"/>
            <ac:spMk id="22" creationId="{5AA64B0A-5703-E3CF-8B34-7CE4B8587A4F}"/>
          </ac:spMkLst>
        </pc:spChg>
        <pc:spChg chg="mod">
          <ac:chgData name="Tanya Conner-Green" userId="e5a553c7-9f74-4977-aa13-7765d63dcb6f" providerId="ADAL" clId="{CC501747-BBAE-C94D-BD5E-C653F9CD5959}" dt="2022-08-15T16:52:21.711" v="3006"/>
          <ac:spMkLst>
            <pc:docMk/>
            <pc:sldMk cId="4242702143" sldId="2147375539"/>
            <ac:spMk id="23" creationId="{08A5AF3D-9757-0813-7A66-9811AB2EB84C}"/>
          </ac:spMkLst>
        </pc:spChg>
        <pc:spChg chg="mod">
          <ac:chgData name="Tanya Conner-Green" userId="e5a553c7-9f74-4977-aa13-7765d63dcb6f" providerId="ADAL" clId="{CC501747-BBAE-C94D-BD5E-C653F9CD5959}" dt="2022-08-15T16:52:21.711" v="3006"/>
          <ac:spMkLst>
            <pc:docMk/>
            <pc:sldMk cId="4242702143" sldId="2147375539"/>
            <ac:spMk id="24" creationId="{557DC333-5B54-D973-5114-2A0D50AD6EF3}"/>
          </ac:spMkLst>
        </pc:spChg>
        <pc:spChg chg="mod">
          <ac:chgData name="Tanya Conner-Green" userId="e5a553c7-9f74-4977-aa13-7765d63dcb6f" providerId="ADAL" clId="{CC501747-BBAE-C94D-BD5E-C653F9CD5959}" dt="2022-08-15T16:52:21.711" v="3006"/>
          <ac:spMkLst>
            <pc:docMk/>
            <pc:sldMk cId="4242702143" sldId="2147375539"/>
            <ac:spMk id="25" creationId="{054739DA-6320-D4D8-BCB6-594396BE76B2}"/>
          </ac:spMkLst>
        </pc:spChg>
        <pc:spChg chg="mod">
          <ac:chgData name="Tanya Conner-Green" userId="e5a553c7-9f74-4977-aa13-7765d63dcb6f" providerId="ADAL" clId="{CC501747-BBAE-C94D-BD5E-C653F9CD5959}" dt="2022-08-15T16:52:21.711" v="3006"/>
          <ac:spMkLst>
            <pc:docMk/>
            <pc:sldMk cId="4242702143" sldId="2147375539"/>
            <ac:spMk id="26" creationId="{B843D9E4-9366-EB4A-3F9E-1AAEB4C79BE7}"/>
          </ac:spMkLst>
        </pc:spChg>
        <pc:spChg chg="mod">
          <ac:chgData name="Tanya Conner-Green" userId="e5a553c7-9f74-4977-aa13-7765d63dcb6f" providerId="ADAL" clId="{CC501747-BBAE-C94D-BD5E-C653F9CD5959}" dt="2022-08-15T16:52:21.711" v="3006"/>
          <ac:spMkLst>
            <pc:docMk/>
            <pc:sldMk cId="4242702143" sldId="2147375539"/>
            <ac:spMk id="27" creationId="{3F34F16C-727F-B0F4-9E17-CA9D22385E79}"/>
          </ac:spMkLst>
        </pc:spChg>
        <pc:spChg chg="mod">
          <ac:chgData name="Tanya Conner-Green" userId="e5a553c7-9f74-4977-aa13-7765d63dcb6f" providerId="ADAL" clId="{CC501747-BBAE-C94D-BD5E-C653F9CD5959}" dt="2022-08-15T16:52:21.711" v="3006"/>
          <ac:spMkLst>
            <pc:docMk/>
            <pc:sldMk cId="4242702143" sldId="2147375539"/>
            <ac:spMk id="28" creationId="{99DC5F72-50A8-A3BF-3807-AB322294EC00}"/>
          </ac:spMkLst>
        </pc:spChg>
        <pc:spChg chg="mod">
          <ac:chgData name="Tanya Conner-Green" userId="e5a553c7-9f74-4977-aa13-7765d63dcb6f" providerId="ADAL" clId="{CC501747-BBAE-C94D-BD5E-C653F9CD5959}" dt="2022-08-15T16:52:21.711" v="3006"/>
          <ac:spMkLst>
            <pc:docMk/>
            <pc:sldMk cId="4242702143" sldId="2147375539"/>
            <ac:spMk id="29" creationId="{9AC270CB-5676-EC76-10F8-7A4F819EF42D}"/>
          </ac:spMkLst>
        </pc:spChg>
        <pc:spChg chg="mod">
          <ac:chgData name="Tanya Conner-Green" userId="e5a553c7-9f74-4977-aa13-7765d63dcb6f" providerId="ADAL" clId="{CC501747-BBAE-C94D-BD5E-C653F9CD5959}" dt="2022-08-15T16:52:21.711" v="3006"/>
          <ac:spMkLst>
            <pc:docMk/>
            <pc:sldMk cId="4242702143" sldId="2147375539"/>
            <ac:spMk id="30" creationId="{459F70A9-AA2E-6F3F-3B04-FBEC6BE60290}"/>
          </ac:spMkLst>
        </pc:spChg>
        <pc:spChg chg="mod">
          <ac:chgData name="Tanya Conner-Green" userId="e5a553c7-9f74-4977-aa13-7765d63dcb6f" providerId="ADAL" clId="{CC501747-BBAE-C94D-BD5E-C653F9CD5959}" dt="2022-08-15T16:52:21.711" v="3006"/>
          <ac:spMkLst>
            <pc:docMk/>
            <pc:sldMk cId="4242702143" sldId="2147375539"/>
            <ac:spMk id="31" creationId="{2053C57F-C4A0-A33C-097E-80C228861355}"/>
          </ac:spMkLst>
        </pc:spChg>
        <pc:spChg chg="mod">
          <ac:chgData name="Tanya Conner-Green" userId="e5a553c7-9f74-4977-aa13-7765d63dcb6f" providerId="ADAL" clId="{CC501747-BBAE-C94D-BD5E-C653F9CD5959}" dt="2022-08-15T16:52:21.711" v="3006"/>
          <ac:spMkLst>
            <pc:docMk/>
            <pc:sldMk cId="4242702143" sldId="2147375539"/>
            <ac:spMk id="32" creationId="{A6923361-C13C-E04C-4754-AED2E3C961A6}"/>
          </ac:spMkLst>
        </pc:spChg>
        <pc:spChg chg="mod">
          <ac:chgData name="Tanya Conner-Green" userId="e5a553c7-9f74-4977-aa13-7765d63dcb6f" providerId="ADAL" clId="{CC501747-BBAE-C94D-BD5E-C653F9CD5959}" dt="2022-08-15T16:52:21.711" v="3006"/>
          <ac:spMkLst>
            <pc:docMk/>
            <pc:sldMk cId="4242702143" sldId="2147375539"/>
            <ac:spMk id="33" creationId="{FA4A9485-4EA5-8ECD-88E3-59D29553627F}"/>
          </ac:spMkLst>
        </pc:spChg>
        <pc:spChg chg="mod">
          <ac:chgData name="Tanya Conner-Green" userId="e5a553c7-9f74-4977-aa13-7765d63dcb6f" providerId="ADAL" clId="{CC501747-BBAE-C94D-BD5E-C653F9CD5959}" dt="2022-08-15T16:52:21.711" v="3006"/>
          <ac:spMkLst>
            <pc:docMk/>
            <pc:sldMk cId="4242702143" sldId="2147375539"/>
            <ac:spMk id="34" creationId="{9369CB81-CD96-68C6-2452-75D041798308}"/>
          </ac:spMkLst>
        </pc:spChg>
        <pc:spChg chg="mod">
          <ac:chgData name="Tanya Conner-Green" userId="e5a553c7-9f74-4977-aa13-7765d63dcb6f" providerId="ADAL" clId="{CC501747-BBAE-C94D-BD5E-C653F9CD5959}" dt="2022-08-15T16:52:21.711" v="3006"/>
          <ac:spMkLst>
            <pc:docMk/>
            <pc:sldMk cId="4242702143" sldId="2147375539"/>
            <ac:spMk id="35" creationId="{8C603CBE-0262-1BA9-4080-B8A86CCF790C}"/>
          </ac:spMkLst>
        </pc:spChg>
        <pc:spChg chg="mod">
          <ac:chgData name="Tanya Conner-Green" userId="e5a553c7-9f74-4977-aa13-7765d63dcb6f" providerId="ADAL" clId="{CC501747-BBAE-C94D-BD5E-C653F9CD5959}" dt="2022-08-15T16:52:21.711" v="3006"/>
          <ac:spMkLst>
            <pc:docMk/>
            <pc:sldMk cId="4242702143" sldId="2147375539"/>
            <ac:spMk id="36" creationId="{85455683-A3FB-B322-3A36-DB14B5826D57}"/>
          </ac:spMkLst>
        </pc:spChg>
        <pc:spChg chg="mod">
          <ac:chgData name="Tanya Conner-Green" userId="e5a553c7-9f74-4977-aa13-7765d63dcb6f" providerId="ADAL" clId="{CC501747-BBAE-C94D-BD5E-C653F9CD5959}" dt="2022-08-15T16:52:21.711" v="3006"/>
          <ac:spMkLst>
            <pc:docMk/>
            <pc:sldMk cId="4242702143" sldId="2147375539"/>
            <ac:spMk id="37" creationId="{01E52A53-76C8-E256-0594-9D6D219E7AAF}"/>
          </ac:spMkLst>
        </pc:spChg>
        <pc:spChg chg="mod">
          <ac:chgData name="Tanya Conner-Green" userId="e5a553c7-9f74-4977-aa13-7765d63dcb6f" providerId="ADAL" clId="{CC501747-BBAE-C94D-BD5E-C653F9CD5959}" dt="2022-08-15T16:52:21.711" v="3006"/>
          <ac:spMkLst>
            <pc:docMk/>
            <pc:sldMk cId="4242702143" sldId="2147375539"/>
            <ac:spMk id="38" creationId="{12F47BA0-A778-F299-B780-3A7CC43114AF}"/>
          </ac:spMkLst>
        </pc:spChg>
        <pc:spChg chg="mod">
          <ac:chgData name="Tanya Conner-Green" userId="e5a553c7-9f74-4977-aa13-7765d63dcb6f" providerId="ADAL" clId="{CC501747-BBAE-C94D-BD5E-C653F9CD5959}" dt="2022-08-15T16:52:21.711" v="3006"/>
          <ac:spMkLst>
            <pc:docMk/>
            <pc:sldMk cId="4242702143" sldId="2147375539"/>
            <ac:spMk id="39" creationId="{67D1B186-BD19-789C-91BF-D5F0BA4E4475}"/>
          </ac:spMkLst>
        </pc:spChg>
        <pc:spChg chg="mod">
          <ac:chgData name="Tanya Conner-Green" userId="e5a553c7-9f74-4977-aa13-7765d63dcb6f" providerId="ADAL" clId="{CC501747-BBAE-C94D-BD5E-C653F9CD5959}" dt="2022-08-15T16:52:21.711" v="3006"/>
          <ac:spMkLst>
            <pc:docMk/>
            <pc:sldMk cId="4242702143" sldId="2147375539"/>
            <ac:spMk id="40" creationId="{D8960CCA-7A46-BB46-2513-8A811F169862}"/>
          </ac:spMkLst>
        </pc:spChg>
        <pc:spChg chg="mod">
          <ac:chgData name="Tanya Conner-Green" userId="e5a553c7-9f74-4977-aa13-7765d63dcb6f" providerId="ADAL" clId="{CC501747-BBAE-C94D-BD5E-C653F9CD5959}" dt="2022-08-15T16:52:21.711" v="3006"/>
          <ac:spMkLst>
            <pc:docMk/>
            <pc:sldMk cId="4242702143" sldId="2147375539"/>
            <ac:spMk id="41" creationId="{9493772F-F4C0-A082-D4BE-893451C37481}"/>
          </ac:spMkLst>
        </pc:spChg>
        <pc:spChg chg="mod">
          <ac:chgData name="Tanya Conner-Green" userId="e5a553c7-9f74-4977-aa13-7765d63dcb6f" providerId="ADAL" clId="{CC501747-BBAE-C94D-BD5E-C653F9CD5959}" dt="2022-08-15T16:52:21.711" v="3006"/>
          <ac:spMkLst>
            <pc:docMk/>
            <pc:sldMk cId="4242702143" sldId="2147375539"/>
            <ac:spMk id="42" creationId="{103B4565-C1FB-DB8C-491D-6F3BB643D547}"/>
          </ac:spMkLst>
        </pc:spChg>
        <pc:spChg chg="mod">
          <ac:chgData name="Tanya Conner-Green" userId="e5a553c7-9f74-4977-aa13-7765d63dcb6f" providerId="ADAL" clId="{CC501747-BBAE-C94D-BD5E-C653F9CD5959}" dt="2022-08-15T16:52:21.711" v="3006"/>
          <ac:spMkLst>
            <pc:docMk/>
            <pc:sldMk cId="4242702143" sldId="2147375539"/>
            <ac:spMk id="43" creationId="{0EF5D000-08EB-BC7C-4A79-3F143D4544A6}"/>
          </ac:spMkLst>
        </pc:spChg>
        <pc:spChg chg="mod">
          <ac:chgData name="Tanya Conner-Green" userId="e5a553c7-9f74-4977-aa13-7765d63dcb6f" providerId="ADAL" clId="{CC501747-BBAE-C94D-BD5E-C653F9CD5959}" dt="2022-08-15T16:52:21.711" v="3006"/>
          <ac:spMkLst>
            <pc:docMk/>
            <pc:sldMk cId="4242702143" sldId="2147375539"/>
            <ac:spMk id="45" creationId="{980AA84C-F37E-E5B5-B462-D04534EAE2AC}"/>
          </ac:spMkLst>
        </pc:spChg>
        <pc:spChg chg="mod">
          <ac:chgData name="Tanya Conner-Green" userId="e5a553c7-9f74-4977-aa13-7765d63dcb6f" providerId="ADAL" clId="{CC501747-BBAE-C94D-BD5E-C653F9CD5959}" dt="2022-08-15T16:42:18.826" v="2917" actId="207"/>
          <ac:spMkLst>
            <pc:docMk/>
            <pc:sldMk cId="4242702143" sldId="2147375539"/>
            <ac:spMk id="49" creationId="{1BB6B06D-7A21-451F-4FFC-C1DAE45DE883}"/>
          </ac:spMkLst>
        </pc:spChg>
        <pc:spChg chg="mod">
          <ac:chgData name="Tanya Conner-Green" userId="e5a553c7-9f74-4977-aa13-7765d63dcb6f" providerId="ADAL" clId="{CC501747-BBAE-C94D-BD5E-C653F9CD5959}" dt="2022-08-15T16:42:18.826" v="2917" actId="207"/>
          <ac:spMkLst>
            <pc:docMk/>
            <pc:sldMk cId="4242702143" sldId="2147375539"/>
            <ac:spMk id="50" creationId="{77375600-B778-F654-9E85-84DF0F635CAD}"/>
          </ac:spMkLst>
        </pc:spChg>
        <pc:spChg chg="mod">
          <ac:chgData name="Tanya Conner-Green" userId="e5a553c7-9f74-4977-aa13-7765d63dcb6f" providerId="ADAL" clId="{CC501747-BBAE-C94D-BD5E-C653F9CD5959}" dt="2022-08-15T16:42:30.723" v="2920" actId="207"/>
          <ac:spMkLst>
            <pc:docMk/>
            <pc:sldMk cId="4242702143" sldId="2147375539"/>
            <ac:spMk id="51" creationId="{0D7F2F11-F4C0-FE35-17F2-A3E5DBD52C63}"/>
          </ac:spMkLst>
        </pc:spChg>
        <pc:spChg chg="mod">
          <ac:chgData name="Tanya Conner-Green" userId="e5a553c7-9f74-4977-aa13-7765d63dcb6f" providerId="ADAL" clId="{CC501747-BBAE-C94D-BD5E-C653F9CD5959}" dt="2022-08-15T16:42:18.826" v="2917" actId="207"/>
          <ac:spMkLst>
            <pc:docMk/>
            <pc:sldMk cId="4242702143" sldId="2147375539"/>
            <ac:spMk id="52" creationId="{70A79DBE-891E-E40A-5950-F732725F40B0}"/>
          </ac:spMkLst>
        </pc:spChg>
        <pc:spChg chg="mod">
          <ac:chgData name="Tanya Conner-Green" userId="e5a553c7-9f74-4977-aa13-7765d63dcb6f" providerId="ADAL" clId="{CC501747-BBAE-C94D-BD5E-C653F9CD5959}" dt="2022-08-15T17:04:48.376" v="3100" actId="2085"/>
          <ac:spMkLst>
            <pc:docMk/>
            <pc:sldMk cId="4242702143" sldId="2147375539"/>
            <ac:spMk id="53" creationId="{BA0ED3D4-DDF3-0AFF-6A7E-123ABC9688CE}"/>
          </ac:spMkLst>
        </pc:spChg>
        <pc:spChg chg="mod">
          <ac:chgData name="Tanya Conner-Green" userId="e5a553c7-9f74-4977-aa13-7765d63dcb6f" providerId="ADAL" clId="{CC501747-BBAE-C94D-BD5E-C653F9CD5959}" dt="2022-08-15T16:42:18.826" v="2917" actId="207"/>
          <ac:spMkLst>
            <pc:docMk/>
            <pc:sldMk cId="4242702143" sldId="2147375539"/>
            <ac:spMk id="54" creationId="{872C7DB8-22F6-6C12-FC0E-985256830688}"/>
          </ac:spMkLst>
        </pc:spChg>
        <pc:spChg chg="mod">
          <ac:chgData name="Tanya Conner-Green" userId="e5a553c7-9f74-4977-aa13-7765d63dcb6f" providerId="ADAL" clId="{CC501747-BBAE-C94D-BD5E-C653F9CD5959}" dt="2022-08-15T16:42:18.826" v="2917" actId="207"/>
          <ac:spMkLst>
            <pc:docMk/>
            <pc:sldMk cId="4242702143" sldId="2147375539"/>
            <ac:spMk id="55" creationId="{12D1692D-0264-8336-1DBB-D1B55304E1A9}"/>
          </ac:spMkLst>
        </pc:spChg>
        <pc:spChg chg="mod">
          <ac:chgData name="Tanya Conner-Green" userId="e5a553c7-9f74-4977-aa13-7765d63dcb6f" providerId="ADAL" clId="{CC501747-BBAE-C94D-BD5E-C653F9CD5959}" dt="2022-08-15T16:42:18.826" v="2917" actId="207"/>
          <ac:spMkLst>
            <pc:docMk/>
            <pc:sldMk cId="4242702143" sldId="2147375539"/>
            <ac:spMk id="56" creationId="{F1EF5D1B-0093-4116-A6AF-020C4181B0AF}"/>
          </ac:spMkLst>
        </pc:spChg>
        <pc:spChg chg="mod">
          <ac:chgData name="Tanya Conner-Green" userId="e5a553c7-9f74-4977-aa13-7765d63dcb6f" providerId="ADAL" clId="{CC501747-BBAE-C94D-BD5E-C653F9CD5959}" dt="2022-08-15T16:42:18.826" v="2917" actId="207"/>
          <ac:spMkLst>
            <pc:docMk/>
            <pc:sldMk cId="4242702143" sldId="2147375539"/>
            <ac:spMk id="57" creationId="{5F5D6832-CA04-C252-5469-21CB9C9ED072}"/>
          </ac:spMkLst>
        </pc:spChg>
        <pc:spChg chg="mod">
          <ac:chgData name="Tanya Conner-Green" userId="e5a553c7-9f74-4977-aa13-7765d63dcb6f" providerId="ADAL" clId="{CC501747-BBAE-C94D-BD5E-C653F9CD5959}" dt="2022-08-15T16:41:57.081" v="2915" actId="207"/>
          <ac:spMkLst>
            <pc:docMk/>
            <pc:sldMk cId="4242702143" sldId="2147375539"/>
            <ac:spMk id="61" creationId="{88198C5E-1060-280E-71F3-88A6E320586A}"/>
          </ac:spMkLst>
        </pc:spChg>
        <pc:spChg chg="mod">
          <ac:chgData name="Tanya Conner-Green" userId="e5a553c7-9f74-4977-aa13-7765d63dcb6f" providerId="ADAL" clId="{CC501747-BBAE-C94D-BD5E-C653F9CD5959}" dt="2022-08-15T16:42:01.591" v="2916" actId="207"/>
          <ac:spMkLst>
            <pc:docMk/>
            <pc:sldMk cId="4242702143" sldId="2147375539"/>
            <ac:spMk id="63" creationId="{D83E1CC3-818B-4394-31FB-FFE42FD592DD}"/>
          </ac:spMkLst>
        </pc:spChg>
        <pc:spChg chg="mod">
          <ac:chgData name="Tanya Conner-Green" userId="e5a553c7-9f74-4977-aa13-7765d63dcb6f" providerId="ADAL" clId="{CC501747-BBAE-C94D-BD5E-C653F9CD5959}" dt="2022-08-15T16:42:33.502" v="2921" actId="207"/>
          <ac:spMkLst>
            <pc:docMk/>
            <pc:sldMk cId="4242702143" sldId="2147375539"/>
            <ac:spMk id="68" creationId="{2C34EC09-7EAD-9628-D93C-C25D751661D8}"/>
          </ac:spMkLst>
        </pc:spChg>
        <pc:spChg chg="mod">
          <ac:chgData name="Tanya Conner-Green" userId="e5a553c7-9f74-4977-aa13-7765d63dcb6f" providerId="ADAL" clId="{CC501747-BBAE-C94D-BD5E-C653F9CD5959}" dt="2022-08-15T16:42:36.181" v="2922" actId="207"/>
          <ac:spMkLst>
            <pc:docMk/>
            <pc:sldMk cId="4242702143" sldId="2147375539"/>
            <ac:spMk id="73" creationId="{82067B9B-D449-7C87-F7E1-AA59B8109F15}"/>
          </ac:spMkLst>
        </pc:spChg>
        <pc:spChg chg="mod">
          <ac:chgData name="Tanya Conner-Green" userId="e5a553c7-9f74-4977-aa13-7765d63dcb6f" providerId="ADAL" clId="{CC501747-BBAE-C94D-BD5E-C653F9CD5959}" dt="2022-08-15T16:52:21.711" v="3006"/>
          <ac:spMkLst>
            <pc:docMk/>
            <pc:sldMk cId="4242702143" sldId="2147375539"/>
            <ac:spMk id="86" creationId="{47E4D451-59C2-E953-67BF-40922DAE6129}"/>
          </ac:spMkLst>
        </pc:spChg>
        <pc:spChg chg="mod">
          <ac:chgData name="Tanya Conner-Green" userId="e5a553c7-9f74-4977-aa13-7765d63dcb6f" providerId="ADAL" clId="{CC501747-BBAE-C94D-BD5E-C653F9CD5959}" dt="2022-10-12T19:58:00.280" v="8986" actId="14100"/>
          <ac:spMkLst>
            <pc:docMk/>
            <pc:sldMk cId="4242702143" sldId="2147375539"/>
            <ac:spMk id="87" creationId="{138341B4-D604-32AC-88C1-734036EB7928}"/>
          </ac:spMkLst>
        </pc:spChg>
        <pc:spChg chg="mod">
          <ac:chgData name="Tanya Conner-Green" userId="e5a553c7-9f74-4977-aa13-7765d63dcb6f" providerId="ADAL" clId="{CC501747-BBAE-C94D-BD5E-C653F9CD5959}" dt="2022-08-15T16:52:21.711" v="3006"/>
          <ac:spMkLst>
            <pc:docMk/>
            <pc:sldMk cId="4242702143" sldId="2147375539"/>
            <ac:spMk id="88" creationId="{16608724-7D95-D32E-6778-35D4CECC04AA}"/>
          </ac:spMkLst>
        </pc:spChg>
        <pc:spChg chg="mod">
          <ac:chgData name="Tanya Conner-Green" userId="e5a553c7-9f74-4977-aa13-7765d63dcb6f" providerId="ADAL" clId="{CC501747-BBAE-C94D-BD5E-C653F9CD5959}" dt="2022-08-15T16:52:21.711" v="3006"/>
          <ac:spMkLst>
            <pc:docMk/>
            <pc:sldMk cId="4242702143" sldId="2147375539"/>
            <ac:spMk id="89" creationId="{F937B685-D4E6-B64F-61C4-A7555CA788B4}"/>
          </ac:spMkLst>
        </pc:spChg>
        <pc:spChg chg="mod">
          <ac:chgData name="Tanya Conner-Green" userId="e5a553c7-9f74-4977-aa13-7765d63dcb6f" providerId="ADAL" clId="{CC501747-BBAE-C94D-BD5E-C653F9CD5959}" dt="2022-08-15T16:52:21.711" v="3006"/>
          <ac:spMkLst>
            <pc:docMk/>
            <pc:sldMk cId="4242702143" sldId="2147375539"/>
            <ac:spMk id="90" creationId="{7084534C-F385-8681-4E91-22B38F40C50D}"/>
          </ac:spMkLst>
        </pc:spChg>
        <pc:spChg chg="mod">
          <ac:chgData name="Tanya Conner-Green" userId="e5a553c7-9f74-4977-aa13-7765d63dcb6f" providerId="ADAL" clId="{CC501747-BBAE-C94D-BD5E-C653F9CD5959}" dt="2022-08-15T16:52:21.711" v="3006"/>
          <ac:spMkLst>
            <pc:docMk/>
            <pc:sldMk cId="4242702143" sldId="2147375539"/>
            <ac:spMk id="92" creationId="{F957572A-BB63-A187-955C-E009F6832980}"/>
          </ac:spMkLst>
        </pc:spChg>
        <pc:spChg chg="mod topLvl">
          <ac:chgData name="Tanya Conner-Green" userId="e5a553c7-9f74-4977-aa13-7765d63dcb6f" providerId="ADAL" clId="{CC501747-BBAE-C94D-BD5E-C653F9CD5959}" dt="2022-08-15T17:18:19.554" v="3193" actId="164"/>
          <ac:spMkLst>
            <pc:docMk/>
            <pc:sldMk cId="4242702143" sldId="2147375539"/>
            <ac:spMk id="93" creationId="{609AD1A9-EF84-63E7-6791-7D1013659ACB}"/>
          </ac:spMkLst>
        </pc:spChg>
        <pc:spChg chg="del mod topLvl">
          <ac:chgData name="Tanya Conner-Green" userId="e5a553c7-9f74-4977-aa13-7765d63dcb6f" providerId="ADAL" clId="{CC501747-BBAE-C94D-BD5E-C653F9CD5959}" dt="2022-08-15T17:00:38.781" v="3067" actId="478"/>
          <ac:spMkLst>
            <pc:docMk/>
            <pc:sldMk cId="4242702143" sldId="2147375539"/>
            <ac:spMk id="94" creationId="{38224615-641C-F85C-034B-4F15276F14B5}"/>
          </ac:spMkLst>
        </pc:spChg>
        <pc:spChg chg="mod topLvl">
          <ac:chgData name="Tanya Conner-Green" userId="e5a553c7-9f74-4977-aa13-7765d63dcb6f" providerId="ADAL" clId="{CC501747-BBAE-C94D-BD5E-C653F9CD5959}" dt="2022-08-15T17:19:32.886" v="3205" actId="164"/>
          <ac:spMkLst>
            <pc:docMk/>
            <pc:sldMk cId="4242702143" sldId="2147375539"/>
            <ac:spMk id="95" creationId="{B7ED31F3-4957-BF3A-23E6-971BACB9127F}"/>
          </ac:spMkLst>
        </pc:spChg>
        <pc:spChg chg="mod topLvl">
          <ac:chgData name="Tanya Conner-Green" userId="e5a553c7-9f74-4977-aa13-7765d63dcb6f" providerId="ADAL" clId="{CC501747-BBAE-C94D-BD5E-C653F9CD5959}" dt="2022-08-15T17:18:00.770" v="3190" actId="165"/>
          <ac:spMkLst>
            <pc:docMk/>
            <pc:sldMk cId="4242702143" sldId="2147375539"/>
            <ac:spMk id="96" creationId="{1FCCDBA8-5F8D-15E6-FCA3-EA95DB452EF7}"/>
          </ac:spMkLst>
        </pc:spChg>
        <pc:spChg chg="mod topLvl">
          <ac:chgData name="Tanya Conner-Green" userId="e5a553c7-9f74-4977-aa13-7765d63dcb6f" providerId="ADAL" clId="{CC501747-BBAE-C94D-BD5E-C653F9CD5959}" dt="2022-08-15T17:18:00.770" v="3190" actId="165"/>
          <ac:spMkLst>
            <pc:docMk/>
            <pc:sldMk cId="4242702143" sldId="2147375539"/>
            <ac:spMk id="97" creationId="{04C19999-615F-BF22-DF9A-D6487B383B40}"/>
          </ac:spMkLst>
        </pc:spChg>
        <pc:spChg chg="mod topLvl">
          <ac:chgData name="Tanya Conner-Green" userId="e5a553c7-9f74-4977-aa13-7765d63dcb6f" providerId="ADAL" clId="{CC501747-BBAE-C94D-BD5E-C653F9CD5959}" dt="2022-08-15T17:18:00.770" v="3190" actId="165"/>
          <ac:spMkLst>
            <pc:docMk/>
            <pc:sldMk cId="4242702143" sldId="2147375539"/>
            <ac:spMk id="98" creationId="{D10A2FEE-CA32-E08C-BDB8-5FBF0AC9E235}"/>
          </ac:spMkLst>
        </pc:spChg>
        <pc:spChg chg="mod topLvl">
          <ac:chgData name="Tanya Conner-Green" userId="e5a553c7-9f74-4977-aa13-7765d63dcb6f" providerId="ADAL" clId="{CC501747-BBAE-C94D-BD5E-C653F9CD5959}" dt="2022-08-15T17:18:00.770" v="3190" actId="165"/>
          <ac:spMkLst>
            <pc:docMk/>
            <pc:sldMk cId="4242702143" sldId="2147375539"/>
            <ac:spMk id="99" creationId="{B275F15A-D76F-C061-9076-06D9A83B24FE}"/>
          </ac:spMkLst>
        </pc:spChg>
        <pc:spChg chg="mod topLvl">
          <ac:chgData name="Tanya Conner-Green" userId="e5a553c7-9f74-4977-aa13-7765d63dcb6f" providerId="ADAL" clId="{CC501747-BBAE-C94D-BD5E-C653F9CD5959}" dt="2022-08-15T17:18:00.770" v="3190" actId="165"/>
          <ac:spMkLst>
            <pc:docMk/>
            <pc:sldMk cId="4242702143" sldId="2147375539"/>
            <ac:spMk id="100" creationId="{EE88ED23-9F70-C613-7AD7-AF3A3C097485}"/>
          </ac:spMkLst>
        </pc:spChg>
        <pc:spChg chg="mod topLvl">
          <ac:chgData name="Tanya Conner-Green" userId="e5a553c7-9f74-4977-aa13-7765d63dcb6f" providerId="ADAL" clId="{CC501747-BBAE-C94D-BD5E-C653F9CD5959}" dt="2022-08-15T17:18:00.770" v="3190" actId="165"/>
          <ac:spMkLst>
            <pc:docMk/>
            <pc:sldMk cId="4242702143" sldId="2147375539"/>
            <ac:spMk id="101" creationId="{94344A6F-DABC-D5F6-D190-A3EDF84EB62F}"/>
          </ac:spMkLst>
        </pc:spChg>
        <pc:spChg chg="del mod topLvl">
          <ac:chgData name="Tanya Conner-Green" userId="e5a553c7-9f74-4977-aa13-7765d63dcb6f" providerId="ADAL" clId="{CC501747-BBAE-C94D-BD5E-C653F9CD5959}" dt="2022-08-15T16:58:51.794" v="3051" actId="478"/>
          <ac:spMkLst>
            <pc:docMk/>
            <pc:sldMk cId="4242702143" sldId="2147375539"/>
            <ac:spMk id="102" creationId="{72710491-F8B3-168D-0CD9-897C6ADECF4D}"/>
          </ac:spMkLst>
        </pc:spChg>
        <pc:spChg chg="del mod topLvl">
          <ac:chgData name="Tanya Conner-Green" userId="e5a553c7-9f74-4977-aa13-7765d63dcb6f" providerId="ADAL" clId="{CC501747-BBAE-C94D-BD5E-C653F9CD5959}" dt="2022-08-15T16:58:48.432" v="3049" actId="478"/>
          <ac:spMkLst>
            <pc:docMk/>
            <pc:sldMk cId="4242702143" sldId="2147375539"/>
            <ac:spMk id="103" creationId="{99D8E06C-D8D0-1396-05E9-47628488B6CD}"/>
          </ac:spMkLst>
        </pc:spChg>
        <pc:spChg chg="del mod topLvl">
          <ac:chgData name="Tanya Conner-Green" userId="e5a553c7-9f74-4977-aa13-7765d63dcb6f" providerId="ADAL" clId="{CC501747-BBAE-C94D-BD5E-C653F9CD5959}" dt="2022-08-15T16:58:49.983" v="3050" actId="478"/>
          <ac:spMkLst>
            <pc:docMk/>
            <pc:sldMk cId="4242702143" sldId="2147375539"/>
            <ac:spMk id="104" creationId="{7EF9F409-37D8-DBB3-0E4E-C44761535837}"/>
          </ac:spMkLst>
        </pc:spChg>
        <pc:spChg chg="del mod topLvl">
          <ac:chgData name="Tanya Conner-Green" userId="e5a553c7-9f74-4977-aa13-7765d63dcb6f" providerId="ADAL" clId="{CC501747-BBAE-C94D-BD5E-C653F9CD5959}" dt="2022-08-15T16:59:32.849" v="3058" actId="478"/>
          <ac:spMkLst>
            <pc:docMk/>
            <pc:sldMk cId="4242702143" sldId="2147375539"/>
            <ac:spMk id="105" creationId="{D9E4B3AB-6DF8-658C-8B40-D79D63E8BC44}"/>
          </ac:spMkLst>
        </pc:spChg>
        <pc:spChg chg="del mod topLvl">
          <ac:chgData name="Tanya Conner-Green" userId="e5a553c7-9f74-4977-aa13-7765d63dcb6f" providerId="ADAL" clId="{CC501747-BBAE-C94D-BD5E-C653F9CD5959}" dt="2022-08-15T16:59:34.532" v="3059" actId="478"/>
          <ac:spMkLst>
            <pc:docMk/>
            <pc:sldMk cId="4242702143" sldId="2147375539"/>
            <ac:spMk id="106" creationId="{F2A0E6E0-639C-4096-3541-3CB03CD3E6B1}"/>
          </ac:spMkLst>
        </pc:spChg>
        <pc:spChg chg="del mod topLvl">
          <ac:chgData name="Tanya Conner-Green" userId="e5a553c7-9f74-4977-aa13-7765d63dcb6f" providerId="ADAL" clId="{CC501747-BBAE-C94D-BD5E-C653F9CD5959}" dt="2022-08-15T16:59:36.077" v="3060" actId="478"/>
          <ac:spMkLst>
            <pc:docMk/>
            <pc:sldMk cId="4242702143" sldId="2147375539"/>
            <ac:spMk id="107" creationId="{74ADC9DB-9E55-715B-FA79-518F1E961002}"/>
          </ac:spMkLst>
        </pc:spChg>
        <pc:spChg chg="del mod topLvl">
          <ac:chgData name="Tanya Conner-Green" userId="e5a553c7-9f74-4977-aa13-7765d63dcb6f" providerId="ADAL" clId="{CC501747-BBAE-C94D-BD5E-C653F9CD5959}" dt="2022-08-15T17:00:35.904" v="3066" actId="478"/>
          <ac:spMkLst>
            <pc:docMk/>
            <pc:sldMk cId="4242702143" sldId="2147375539"/>
            <ac:spMk id="108" creationId="{CEF4A4FD-39DA-3771-4049-D754D2A13B26}"/>
          </ac:spMkLst>
        </pc:spChg>
        <pc:spChg chg="del mod topLvl">
          <ac:chgData name="Tanya Conner-Green" userId="e5a553c7-9f74-4977-aa13-7765d63dcb6f" providerId="ADAL" clId="{CC501747-BBAE-C94D-BD5E-C653F9CD5959}" dt="2022-08-15T17:00:35.904" v="3066" actId="478"/>
          <ac:spMkLst>
            <pc:docMk/>
            <pc:sldMk cId="4242702143" sldId="2147375539"/>
            <ac:spMk id="109" creationId="{C93480B0-4C52-D356-5CC0-8ACFA2B70B70}"/>
          </ac:spMkLst>
        </pc:spChg>
        <pc:spChg chg="del mod topLvl">
          <ac:chgData name="Tanya Conner-Green" userId="e5a553c7-9f74-4977-aa13-7765d63dcb6f" providerId="ADAL" clId="{CC501747-BBAE-C94D-BD5E-C653F9CD5959}" dt="2022-08-15T17:00:35.904" v="3066" actId="478"/>
          <ac:spMkLst>
            <pc:docMk/>
            <pc:sldMk cId="4242702143" sldId="2147375539"/>
            <ac:spMk id="110" creationId="{87536282-741E-4C87-8BD7-DC0A473D9B68}"/>
          </ac:spMkLst>
        </pc:spChg>
        <pc:spChg chg="del mod topLvl">
          <ac:chgData name="Tanya Conner-Green" userId="e5a553c7-9f74-4977-aa13-7765d63dcb6f" providerId="ADAL" clId="{CC501747-BBAE-C94D-BD5E-C653F9CD5959}" dt="2022-08-15T17:00:35.904" v="3066" actId="478"/>
          <ac:spMkLst>
            <pc:docMk/>
            <pc:sldMk cId="4242702143" sldId="2147375539"/>
            <ac:spMk id="111" creationId="{27D3B670-5B65-3F7D-06E0-06DC3A3558B3}"/>
          </ac:spMkLst>
        </pc:spChg>
        <pc:spChg chg="del mod topLvl">
          <ac:chgData name="Tanya Conner-Green" userId="e5a553c7-9f74-4977-aa13-7765d63dcb6f" providerId="ADAL" clId="{CC501747-BBAE-C94D-BD5E-C653F9CD5959}" dt="2022-08-15T17:00:35.904" v="3066" actId="478"/>
          <ac:spMkLst>
            <pc:docMk/>
            <pc:sldMk cId="4242702143" sldId="2147375539"/>
            <ac:spMk id="112" creationId="{4666E9E9-8272-548E-149E-873037441394}"/>
          </ac:spMkLst>
        </pc:spChg>
        <pc:spChg chg="del mod topLvl">
          <ac:chgData name="Tanya Conner-Green" userId="e5a553c7-9f74-4977-aa13-7765d63dcb6f" providerId="ADAL" clId="{CC501747-BBAE-C94D-BD5E-C653F9CD5959}" dt="2022-08-15T17:00:35.904" v="3066" actId="478"/>
          <ac:spMkLst>
            <pc:docMk/>
            <pc:sldMk cId="4242702143" sldId="2147375539"/>
            <ac:spMk id="113" creationId="{CD827D72-8DBC-B1AE-F7E0-86C04260C5F6}"/>
          </ac:spMkLst>
        </pc:spChg>
        <pc:spChg chg="del mod topLvl">
          <ac:chgData name="Tanya Conner-Green" userId="e5a553c7-9f74-4977-aa13-7765d63dcb6f" providerId="ADAL" clId="{CC501747-BBAE-C94D-BD5E-C653F9CD5959}" dt="2022-08-15T17:00:35.904" v="3066" actId="478"/>
          <ac:spMkLst>
            <pc:docMk/>
            <pc:sldMk cId="4242702143" sldId="2147375539"/>
            <ac:spMk id="114" creationId="{57395767-452E-F0C6-CF1E-4837FDD91598}"/>
          </ac:spMkLst>
        </pc:spChg>
        <pc:spChg chg="del mod topLvl">
          <ac:chgData name="Tanya Conner-Green" userId="e5a553c7-9f74-4977-aa13-7765d63dcb6f" providerId="ADAL" clId="{CC501747-BBAE-C94D-BD5E-C653F9CD5959}" dt="2022-08-15T17:00:35.904" v="3066" actId="478"/>
          <ac:spMkLst>
            <pc:docMk/>
            <pc:sldMk cId="4242702143" sldId="2147375539"/>
            <ac:spMk id="115" creationId="{10B1DD9A-8C6D-FAB1-66B7-84960366B991}"/>
          </ac:spMkLst>
        </pc:spChg>
        <pc:spChg chg="del mod topLvl">
          <ac:chgData name="Tanya Conner-Green" userId="e5a553c7-9f74-4977-aa13-7765d63dcb6f" providerId="ADAL" clId="{CC501747-BBAE-C94D-BD5E-C653F9CD5959}" dt="2022-08-15T17:00:35.904" v="3066" actId="478"/>
          <ac:spMkLst>
            <pc:docMk/>
            <pc:sldMk cId="4242702143" sldId="2147375539"/>
            <ac:spMk id="116" creationId="{B709A070-A050-0D43-7911-7C6481282360}"/>
          </ac:spMkLst>
        </pc:spChg>
        <pc:spChg chg="del mod topLvl">
          <ac:chgData name="Tanya Conner-Green" userId="e5a553c7-9f74-4977-aa13-7765d63dcb6f" providerId="ADAL" clId="{CC501747-BBAE-C94D-BD5E-C653F9CD5959}" dt="2022-08-15T17:00:35.904" v="3066" actId="478"/>
          <ac:spMkLst>
            <pc:docMk/>
            <pc:sldMk cId="4242702143" sldId="2147375539"/>
            <ac:spMk id="117" creationId="{97E2E57E-BCEA-5F74-903E-58E5940872DC}"/>
          </ac:spMkLst>
        </pc:spChg>
        <pc:spChg chg="del mod topLvl">
          <ac:chgData name="Tanya Conner-Green" userId="e5a553c7-9f74-4977-aa13-7765d63dcb6f" providerId="ADAL" clId="{CC501747-BBAE-C94D-BD5E-C653F9CD5959}" dt="2022-08-15T17:00:35.904" v="3066" actId="478"/>
          <ac:spMkLst>
            <pc:docMk/>
            <pc:sldMk cId="4242702143" sldId="2147375539"/>
            <ac:spMk id="118" creationId="{C317FC46-EFF0-CF61-6009-71DA37F59743}"/>
          </ac:spMkLst>
        </pc:spChg>
        <pc:spChg chg="del mod topLvl">
          <ac:chgData name="Tanya Conner-Green" userId="e5a553c7-9f74-4977-aa13-7765d63dcb6f" providerId="ADAL" clId="{CC501747-BBAE-C94D-BD5E-C653F9CD5959}" dt="2022-08-15T17:00:35.904" v="3066" actId="478"/>
          <ac:spMkLst>
            <pc:docMk/>
            <pc:sldMk cId="4242702143" sldId="2147375539"/>
            <ac:spMk id="119" creationId="{943F21A0-0A2C-AEE0-ED05-61EA284CF6E9}"/>
          </ac:spMkLst>
        </pc:spChg>
        <pc:spChg chg="mod">
          <ac:chgData name="Tanya Conner-Green" userId="e5a553c7-9f74-4977-aa13-7765d63dcb6f" providerId="ADAL" clId="{CC501747-BBAE-C94D-BD5E-C653F9CD5959}" dt="2022-08-15T16:52:21.711" v="3006"/>
          <ac:spMkLst>
            <pc:docMk/>
            <pc:sldMk cId="4242702143" sldId="2147375539"/>
            <ac:spMk id="120" creationId="{87F96BB6-EA8C-E904-9F2E-91BF77BA2FF0}"/>
          </ac:spMkLst>
        </pc:spChg>
        <pc:spChg chg="mod">
          <ac:chgData name="Tanya Conner-Green" userId="e5a553c7-9f74-4977-aa13-7765d63dcb6f" providerId="ADAL" clId="{CC501747-BBAE-C94D-BD5E-C653F9CD5959}" dt="2022-08-15T16:52:21.711" v="3006"/>
          <ac:spMkLst>
            <pc:docMk/>
            <pc:sldMk cId="4242702143" sldId="2147375539"/>
            <ac:spMk id="121" creationId="{58DDE8B9-056B-51FC-A3BE-2B58BA1749F7}"/>
          </ac:spMkLst>
        </pc:spChg>
        <pc:spChg chg="mod">
          <ac:chgData name="Tanya Conner-Green" userId="e5a553c7-9f74-4977-aa13-7765d63dcb6f" providerId="ADAL" clId="{CC501747-BBAE-C94D-BD5E-C653F9CD5959}" dt="2022-08-15T16:52:21.711" v="3006"/>
          <ac:spMkLst>
            <pc:docMk/>
            <pc:sldMk cId="4242702143" sldId="2147375539"/>
            <ac:spMk id="122" creationId="{3A9DE71B-F0F2-C68A-D39C-EEBD652CFB42}"/>
          </ac:spMkLst>
        </pc:spChg>
        <pc:spChg chg="del mod topLvl">
          <ac:chgData name="Tanya Conner-Green" userId="e5a553c7-9f74-4977-aa13-7765d63dcb6f" providerId="ADAL" clId="{CC501747-BBAE-C94D-BD5E-C653F9CD5959}" dt="2022-08-15T17:00:38.781" v="3067" actId="478"/>
          <ac:spMkLst>
            <pc:docMk/>
            <pc:sldMk cId="4242702143" sldId="2147375539"/>
            <ac:spMk id="123" creationId="{CC8DD79F-6A19-FF40-A7ED-56F61FD82411}"/>
          </ac:spMkLst>
        </pc:spChg>
        <pc:spChg chg="del mod topLvl">
          <ac:chgData name="Tanya Conner-Green" userId="e5a553c7-9f74-4977-aa13-7765d63dcb6f" providerId="ADAL" clId="{CC501747-BBAE-C94D-BD5E-C653F9CD5959}" dt="2022-08-15T17:00:38.781" v="3067" actId="478"/>
          <ac:spMkLst>
            <pc:docMk/>
            <pc:sldMk cId="4242702143" sldId="2147375539"/>
            <ac:spMk id="124" creationId="{7B6AE0D2-605C-FCB7-92E3-91D1FD09B37A}"/>
          </ac:spMkLst>
        </pc:spChg>
        <pc:spChg chg="del mod">
          <ac:chgData name="Tanya Conner-Green" userId="e5a553c7-9f74-4977-aa13-7765d63dcb6f" providerId="ADAL" clId="{CC501747-BBAE-C94D-BD5E-C653F9CD5959}" dt="2022-08-15T17:00:40.477" v="3068" actId="478"/>
          <ac:spMkLst>
            <pc:docMk/>
            <pc:sldMk cId="4242702143" sldId="2147375539"/>
            <ac:spMk id="125" creationId="{BFBE0FB3-751F-A586-7835-4FE38802C419}"/>
          </ac:spMkLst>
        </pc:spChg>
        <pc:spChg chg="del mod topLvl">
          <ac:chgData name="Tanya Conner-Green" userId="e5a553c7-9f74-4977-aa13-7765d63dcb6f" providerId="ADAL" clId="{CC501747-BBAE-C94D-BD5E-C653F9CD5959}" dt="2022-08-15T17:00:35.904" v="3066" actId="478"/>
          <ac:spMkLst>
            <pc:docMk/>
            <pc:sldMk cId="4242702143" sldId="2147375539"/>
            <ac:spMk id="126" creationId="{1C245E38-8E17-4B35-9E4E-D9CD0F5B96C2}"/>
          </ac:spMkLst>
        </pc:spChg>
        <pc:spChg chg="del mod topLvl">
          <ac:chgData name="Tanya Conner-Green" userId="e5a553c7-9f74-4977-aa13-7765d63dcb6f" providerId="ADAL" clId="{CC501747-BBAE-C94D-BD5E-C653F9CD5959}" dt="2022-08-15T17:00:35.904" v="3066" actId="478"/>
          <ac:spMkLst>
            <pc:docMk/>
            <pc:sldMk cId="4242702143" sldId="2147375539"/>
            <ac:spMk id="127" creationId="{2DBEEA04-2FCD-CC36-34E1-921F556CB394}"/>
          </ac:spMkLst>
        </pc:spChg>
        <pc:spChg chg="del mod topLvl">
          <ac:chgData name="Tanya Conner-Green" userId="e5a553c7-9f74-4977-aa13-7765d63dcb6f" providerId="ADAL" clId="{CC501747-BBAE-C94D-BD5E-C653F9CD5959}" dt="2022-08-15T17:00:35.904" v="3066" actId="478"/>
          <ac:spMkLst>
            <pc:docMk/>
            <pc:sldMk cId="4242702143" sldId="2147375539"/>
            <ac:spMk id="128" creationId="{9877261D-CDA9-2235-734B-EA2CD1FFF830}"/>
          </ac:spMkLst>
        </pc:spChg>
        <pc:spChg chg="del mod topLvl">
          <ac:chgData name="Tanya Conner-Green" userId="e5a553c7-9f74-4977-aa13-7765d63dcb6f" providerId="ADAL" clId="{CC501747-BBAE-C94D-BD5E-C653F9CD5959}" dt="2022-08-15T17:00:35.904" v="3066" actId="478"/>
          <ac:spMkLst>
            <pc:docMk/>
            <pc:sldMk cId="4242702143" sldId="2147375539"/>
            <ac:spMk id="129" creationId="{2E708C44-B050-D3D7-FA36-DF5ED29C5BCB}"/>
          </ac:spMkLst>
        </pc:spChg>
        <pc:spChg chg="del mod topLvl">
          <ac:chgData name="Tanya Conner-Green" userId="e5a553c7-9f74-4977-aa13-7765d63dcb6f" providerId="ADAL" clId="{CC501747-BBAE-C94D-BD5E-C653F9CD5959}" dt="2022-08-15T17:00:35.904" v="3066" actId="478"/>
          <ac:spMkLst>
            <pc:docMk/>
            <pc:sldMk cId="4242702143" sldId="2147375539"/>
            <ac:spMk id="130" creationId="{480B4921-AC63-F309-85F8-56B94145B710}"/>
          </ac:spMkLst>
        </pc:spChg>
        <pc:spChg chg="del mod topLvl">
          <ac:chgData name="Tanya Conner-Green" userId="e5a553c7-9f74-4977-aa13-7765d63dcb6f" providerId="ADAL" clId="{CC501747-BBAE-C94D-BD5E-C653F9CD5959}" dt="2022-08-15T17:00:35.904" v="3066" actId="478"/>
          <ac:spMkLst>
            <pc:docMk/>
            <pc:sldMk cId="4242702143" sldId="2147375539"/>
            <ac:spMk id="131" creationId="{56D83F6C-F9E8-74F1-C973-74531D18F950}"/>
          </ac:spMkLst>
        </pc:spChg>
        <pc:spChg chg="del mod topLvl">
          <ac:chgData name="Tanya Conner-Green" userId="e5a553c7-9f74-4977-aa13-7765d63dcb6f" providerId="ADAL" clId="{CC501747-BBAE-C94D-BD5E-C653F9CD5959}" dt="2022-08-15T17:00:35.904" v="3066" actId="478"/>
          <ac:spMkLst>
            <pc:docMk/>
            <pc:sldMk cId="4242702143" sldId="2147375539"/>
            <ac:spMk id="132" creationId="{7E1DEE71-5799-E5DB-4B33-EBCA44F0289A}"/>
          </ac:spMkLst>
        </pc:spChg>
        <pc:spChg chg="del mod topLvl">
          <ac:chgData name="Tanya Conner-Green" userId="e5a553c7-9f74-4977-aa13-7765d63dcb6f" providerId="ADAL" clId="{CC501747-BBAE-C94D-BD5E-C653F9CD5959}" dt="2022-08-15T17:00:35.904" v="3066" actId="478"/>
          <ac:spMkLst>
            <pc:docMk/>
            <pc:sldMk cId="4242702143" sldId="2147375539"/>
            <ac:spMk id="133" creationId="{9343EFE2-18EE-A91F-95A2-4DFC4142D8F7}"/>
          </ac:spMkLst>
        </pc:spChg>
        <pc:spChg chg="del mod topLvl">
          <ac:chgData name="Tanya Conner-Green" userId="e5a553c7-9f74-4977-aa13-7765d63dcb6f" providerId="ADAL" clId="{CC501747-BBAE-C94D-BD5E-C653F9CD5959}" dt="2022-08-15T17:00:35.904" v="3066" actId="478"/>
          <ac:spMkLst>
            <pc:docMk/>
            <pc:sldMk cId="4242702143" sldId="2147375539"/>
            <ac:spMk id="134" creationId="{BB1BE319-6351-D4E3-E85D-1216E08959F3}"/>
          </ac:spMkLst>
        </pc:spChg>
        <pc:spChg chg="del mod topLvl">
          <ac:chgData name="Tanya Conner-Green" userId="e5a553c7-9f74-4977-aa13-7765d63dcb6f" providerId="ADAL" clId="{CC501747-BBAE-C94D-BD5E-C653F9CD5959}" dt="2022-08-15T17:00:35.904" v="3066" actId="478"/>
          <ac:spMkLst>
            <pc:docMk/>
            <pc:sldMk cId="4242702143" sldId="2147375539"/>
            <ac:spMk id="135" creationId="{0864C345-592B-D506-5144-0968C93AA5C6}"/>
          </ac:spMkLst>
        </pc:spChg>
        <pc:spChg chg="del mod topLvl">
          <ac:chgData name="Tanya Conner-Green" userId="e5a553c7-9f74-4977-aa13-7765d63dcb6f" providerId="ADAL" clId="{CC501747-BBAE-C94D-BD5E-C653F9CD5959}" dt="2022-08-15T17:00:35.904" v="3066" actId="478"/>
          <ac:spMkLst>
            <pc:docMk/>
            <pc:sldMk cId="4242702143" sldId="2147375539"/>
            <ac:spMk id="136" creationId="{450C9827-ED9E-3F0F-05DD-CE23B67EB2FD}"/>
          </ac:spMkLst>
        </pc:spChg>
        <pc:spChg chg="del mod topLvl">
          <ac:chgData name="Tanya Conner-Green" userId="e5a553c7-9f74-4977-aa13-7765d63dcb6f" providerId="ADAL" clId="{CC501747-BBAE-C94D-BD5E-C653F9CD5959}" dt="2022-08-15T17:00:35.904" v="3066" actId="478"/>
          <ac:spMkLst>
            <pc:docMk/>
            <pc:sldMk cId="4242702143" sldId="2147375539"/>
            <ac:spMk id="137" creationId="{5BF7676C-162F-DC5A-A555-20DB3316BFA6}"/>
          </ac:spMkLst>
        </pc:spChg>
        <pc:spChg chg="del mod topLvl">
          <ac:chgData name="Tanya Conner-Green" userId="e5a553c7-9f74-4977-aa13-7765d63dcb6f" providerId="ADAL" clId="{CC501747-BBAE-C94D-BD5E-C653F9CD5959}" dt="2022-08-15T17:00:35.904" v="3066" actId="478"/>
          <ac:spMkLst>
            <pc:docMk/>
            <pc:sldMk cId="4242702143" sldId="2147375539"/>
            <ac:spMk id="138" creationId="{710A184B-BB0B-D483-9493-05E68273F9FA}"/>
          </ac:spMkLst>
        </pc:spChg>
        <pc:spChg chg="del mod topLvl">
          <ac:chgData name="Tanya Conner-Green" userId="e5a553c7-9f74-4977-aa13-7765d63dcb6f" providerId="ADAL" clId="{CC501747-BBAE-C94D-BD5E-C653F9CD5959}" dt="2022-08-15T17:00:35.904" v="3066" actId="478"/>
          <ac:spMkLst>
            <pc:docMk/>
            <pc:sldMk cId="4242702143" sldId="2147375539"/>
            <ac:spMk id="139" creationId="{EC3CB5D4-8D92-2F80-D127-EE57D8E673FD}"/>
          </ac:spMkLst>
        </pc:spChg>
        <pc:spChg chg="del mod topLvl">
          <ac:chgData name="Tanya Conner-Green" userId="e5a553c7-9f74-4977-aa13-7765d63dcb6f" providerId="ADAL" clId="{CC501747-BBAE-C94D-BD5E-C653F9CD5959}" dt="2022-08-15T17:00:35.904" v="3066" actId="478"/>
          <ac:spMkLst>
            <pc:docMk/>
            <pc:sldMk cId="4242702143" sldId="2147375539"/>
            <ac:spMk id="140" creationId="{7F4689FE-C9CA-8EC0-ED39-55A956C85AAA}"/>
          </ac:spMkLst>
        </pc:spChg>
        <pc:spChg chg="del mod topLvl">
          <ac:chgData name="Tanya Conner-Green" userId="e5a553c7-9f74-4977-aa13-7765d63dcb6f" providerId="ADAL" clId="{CC501747-BBAE-C94D-BD5E-C653F9CD5959}" dt="2022-08-15T17:00:35.904" v="3066" actId="478"/>
          <ac:spMkLst>
            <pc:docMk/>
            <pc:sldMk cId="4242702143" sldId="2147375539"/>
            <ac:spMk id="141" creationId="{6DF8528D-A037-EF9F-34DD-8E2C701FC19D}"/>
          </ac:spMkLst>
        </pc:spChg>
        <pc:spChg chg="del mod topLvl">
          <ac:chgData name="Tanya Conner-Green" userId="e5a553c7-9f74-4977-aa13-7765d63dcb6f" providerId="ADAL" clId="{CC501747-BBAE-C94D-BD5E-C653F9CD5959}" dt="2022-08-15T17:00:35.904" v="3066" actId="478"/>
          <ac:spMkLst>
            <pc:docMk/>
            <pc:sldMk cId="4242702143" sldId="2147375539"/>
            <ac:spMk id="142" creationId="{496BD208-EEC1-12AF-5B58-27E0FA650276}"/>
          </ac:spMkLst>
        </pc:spChg>
        <pc:spChg chg="del mod topLvl">
          <ac:chgData name="Tanya Conner-Green" userId="e5a553c7-9f74-4977-aa13-7765d63dcb6f" providerId="ADAL" clId="{CC501747-BBAE-C94D-BD5E-C653F9CD5959}" dt="2022-08-15T17:00:35.904" v="3066" actId="478"/>
          <ac:spMkLst>
            <pc:docMk/>
            <pc:sldMk cId="4242702143" sldId="2147375539"/>
            <ac:spMk id="143" creationId="{11A31F18-5B41-779E-33E5-FB4B3BFC7EBB}"/>
          </ac:spMkLst>
        </pc:spChg>
        <pc:spChg chg="del mod topLvl">
          <ac:chgData name="Tanya Conner-Green" userId="e5a553c7-9f74-4977-aa13-7765d63dcb6f" providerId="ADAL" clId="{CC501747-BBAE-C94D-BD5E-C653F9CD5959}" dt="2022-08-15T17:00:35.904" v="3066" actId="478"/>
          <ac:spMkLst>
            <pc:docMk/>
            <pc:sldMk cId="4242702143" sldId="2147375539"/>
            <ac:spMk id="144" creationId="{2C5E6549-21E2-8188-9727-1BEFAE9AD4CA}"/>
          </ac:spMkLst>
        </pc:spChg>
        <pc:spChg chg="del mod topLvl">
          <ac:chgData name="Tanya Conner-Green" userId="e5a553c7-9f74-4977-aa13-7765d63dcb6f" providerId="ADAL" clId="{CC501747-BBAE-C94D-BD5E-C653F9CD5959}" dt="2022-08-15T17:00:35.904" v="3066" actId="478"/>
          <ac:spMkLst>
            <pc:docMk/>
            <pc:sldMk cId="4242702143" sldId="2147375539"/>
            <ac:spMk id="145" creationId="{E2331CDB-47CD-A853-FA98-E1DB99F21D05}"/>
          </ac:spMkLst>
        </pc:spChg>
        <pc:spChg chg="del mod topLvl">
          <ac:chgData name="Tanya Conner-Green" userId="e5a553c7-9f74-4977-aa13-7765d63dcb6f" providerId="ADAL" clId="{CC501747-BBAE-C94D-BD5E-C653F9CD5959}" dt="2022-08-15T17:00:35.904" v="3066" actId="478"/>
          <ac:spMkLst>
            <pc:docMk/>
            <pc:sldMk cId="4242702143" sldId="2147375539"/>
            <ac:spMk id="146" creationId="{C2B44D54-6D0B-932B-4E51-DFD1E8F46AC0}"/>
          </ac:spMkLst>
        </pc:spChg>
        <pc:spChg chg="del mod topLvl">
          <ac:chgData name="Tanya Conner-Green" userId="e5a553c7-9f74-4977-aa13-7765d63dcb6f" providerId="ADAL" clId="{CC501747-BBAE-C94D-BD5E-C653F9CD5959}" dt="2022-08-15T17:00:35.904" v="3066" actId="478"/>
          <ac:spMkLst>
            <pc:docMk/>
            <pc:sldMk cId="4242702143" sldId="2147375539"/>
            <ac:spMk id="147" creationId="{370355AA-FFE6-0E08-3E69-EB9205F114F6}"/>
          </ac:spMkLst>
        </pc:spChg>
        <pc:spChg chg="del mod topLvl">
          <ac:chgData name="Tanya Conner-Green" userId="e5a553c7-9f74-4977-aa13-7765d63dcb6f" providerId="ADAL" clId="{CC501747-BBAE-C94D-BD5E-C653F9CD5959}" dt="2022-08-15T17:00:35.904" v="3066" actId="478"/>
          <ac:spMkLst>
            <pc:docMk/>
            <pc:sldMk cId="4242702143" sldId="2147375539"/>
            <ac:spMk id="148" creationId="{30CEFAF5-B438-2298-B562-5EA998CBC9C9}"/>
          </ac:spMkLst>
        </pc:spChg>
        <pc:spChg chg="del mod topLvl">
          <ac:chgData name="Tanya Conner-Green" userId="e5a553c7-9f74-4977-aa13-7765d63dcb6f" providerId="ADAL" clId="{CC501747-BBAE-C94D-BD5E-C653F9CD5959}" dt="2022-08-15T17:00:35.904" v="3066" actId="478"/>
          <ac:spMkLst>
            <pc:docMk/>
            <pc:sldMk cId="4242702143" sldId="2147375539"/>
            <ac:spMk id="149" creationId="{18E1D4C8-A772-7400-8109-968D25F3E00B}"/>
          </ac:spMkLst>
        </pc:spChg>
        <pc:spChg chg="mod">
          <ac:chgData name="Tanya Conner-Green" userId="e5a553c7-9f74-4977-aa13-7765d63dcb6f" providerId="ADAL" clId="{CC501747-BBAE-C94D-BD5E-C653F9CD5959}" dt="2022-08-15T16:52:21.711" v="3006"/>
          <ac:spMkLst>
            <pc:docMk/>
            <pc:sldMk cId="4242702143" sldId="2147375539"/>
            <ac:spMk id="150" creationId="{B4700225-8D5C-8A21-711F-9035E4D8733A}"/>
          </ac:spMkLst>
        </pc:spChg>
        <pc:spChg chg="mod topLvl">
          <ac:chgData name="Tanya Conner-Green" userId="e5a553c7-9f74-4977-aa13-7765d63dcb6f" providerId="ADAL" clId="{CC501747-BBAE-C94D-BD5E-C653F9CD5959}" dt="2022-08-15T17:20:18.130" v="3210" actId="164"/>
          <ac:spMkLst>
            <pc:docMk/>
            <pc:sldMk cId="4242702143" sldId="2147375539"/>
            <ac:spMk id="151" creationId="{B9D2D565-5A47-6318-2297-487C662EB00D}"/>
          </ac:spMkLst>
        </pc:spChg>
        <pc:spChg chg="mod topLvl">
          <ac:chgData name="Tanya Conner-Green" userId="e5a553c7-9f74-4977-aa13-7765d63dcb6f" providerId="ADAL" clId="{CC501747-BBAE-C94D-BD5E-C653F9CD5959}" dt="2022-08-15T17:20:18.130" v="3210" actId="164"/>
          <ac:spMkLst>
            <pc:docMk/>
            <pc:sldMk cId="4242702143" sldId="2147375539"/>
            <ac:spMk id="152" creationId="{1DC8638D-16B0-8D68-A394-D22D1D3BB180}"/>
          </ac:spMkLst>
        </pc:spChg>
        <pc:spChg chg="mod topLvl">
          <ac:chgData name="Tanya Conner-Green" userId="e5a553c7-9f74-4977-aa13-7765d63dcb6f" providerId="ADAL" clId="{CC501747-BBAE-C94D-BD5E-C653F9CD5959}" dt="2022-08-15T17:20:18.130" v="3210" actId="164"/>
          <ac:spMkLst>
            <pc:docMk/>
            <pc:sldMk cId="4242702143" sldId="2147375539"/>
            <ac:spMk id="153" creationId="{CD84031A-0821-792D-6041-5DA786A99F3B}"/>
          </ac:spMkLst>
        </pc:spChg>
        <pc:spChg chg="mod topLvl">
          <ac:chgData name="Tanya Conner-Green" userId="e5a553c7-9f74-4977-aa13-7765d63dcb6f" providerId="ADAL" clId="{CC501747-BBAE-C94D-BD5E-C653F9CD5959}" dt="2022-08-15T17:20:18.130" v="3210" actId="164"/>
          <ac:spMkLst>
            <pc:docMk/>
            <pc:sldMk cId="4242702143" sldId="2147375539"/>
            <ac:spMk id="154" creationId="{B1DC0ADE-4D02-1287-0563-6AC63D97C27F}"/>
          </ac:spMkLst>
        </pc:spChg>
        <pc:spChg chg="mod">
          <ac:chgData name="Tanya Conner-Green" userId="e5a553c7-9f74-4977-aa13-7765d63dcb6f" providerId="ADAL" clId="{CC501747-BBAE-C94D-BD5E-C653F9CD5959}" dt="2022-08-15T16:52:21.711" v="3006"/>
          <ac:spMkLst>
            <pc:docMk/>
            <pc:sldMk cId="4242702143" sldId="2147375539"/>
            <ac:spMk id="157" creationId="{3C9ED93B-7B4F-783D-CB55-68FFA8079C44}"/>
          </ac:spMkLst>
        </pc:spChg>
        <pc:spChg chg="mod">
          <ac:chgData name="Tanya Conner-Green" userId="e5a553c7-9f74-4977-aa13-7765d63dcb6f" providerId="ADAL" clId="{CC501747-BBAE-C94D-BD5E-C653F9CD5959}" dt="2022-08-15T16:52:21.711" v="3006"/>
          <ac:spMkLst>
            <pc:docMk/>
            <pc:sldMk cId="4242702143" sldId="2147375539"/>
            <ac:spMk id="158" creationId="{89B30F11-5C4A-7582-B4F8-DDEEB65C0D89}"/>
          </ac:spMkLst>
        </pc:spChg>
        <pc:spChg chg="mod">
          <ac:chgData name="Tanya Conner-Green" userId="e5a553c7-9f74-4977-aa13-7765d63dcb6f" providerId="ADAL" clId="{CC501747-BBAE-C94D-BD5E-C653F9CD5959}" dt="2022-08-15T16:52:21.711" v="3006"/>
          <ac:spMkLst>
            <pc:docMk/>
            <pc:sldMk cId="4242702143" sldId="2147375539"/>
            <ac:spMk id="159" creationId="{85D453E8-CA17-31A2-CB52-87A6BC336EAE}"/>
          </ac:spMkLst>
        </pc:spChg>
        <pc:spChg chg="mod">
          <ac:chgData name="Tanya Conner-Green" userId="e5a553c7-9f74-4977-aa13-7765d63dcb6f" providerId="ADAL" clId="{CC501747-BBAE-C94D-BD5E-C653F9CD5959}" dt="2022-08-15T16:52:21.711" v="3006"/>
          <ac:spMkLst>
            <pc:docMk/>
            <pc:sldMk cId="4242702143" sldId="2147375539"/>
            <ac:spMk id="160" creationId="{E14C9FD5-4260-0FB9-ED8B-332B30854EBC}"/>
          </ac:spMkLst>
        </pc:spChg>
        <pc:spChg chg="mod">
          <ac:chgData name="Tanya Conner-Green" userId="e5a553c7-9f74-4977-aa13-7765d63dcb6f" providerId="ADAL" clId="{CC501747-BBAE-C94D-BD5E-C653F9CD5959}" dt="2022-10-12T19:58:03.321" v="8987" actId="14100"/>
          <ac:spMkLst>
            <pc:docMk/>
            <pc:sldMk cId="4242702143" sldId="2147375539"/>
            <ac:spMk id="161" creationId="{9C1E8ECE-ECA7-AF13-199C-CD186A9F1D34}"/>
          </ac:spMkLst>
        </pc:spChg>
        <pc:spChg chg="mod">
          <ac:chgData name="Tanya Conner-Green" userId="e5a553c7-9f74-4977-aa13-7765d63dcb6f" providerId="ADAL" clId="{CC501747-BBAE-C94D-BD5E-C653F9CD5959}" dt="2022-08-15T16:52:21.711" v="3006"/>
          <ac:spMkLst>
            <pc:docMk/>
            <pc:sldMk cId="4242702143" sldId="2147375539"/>
            <ac:spMk id="162" creationId="{58E7607E-0632-C8E6-5088-B1CE15D174D5}"/>
          </ac:spMkLst>
        </pc:spChg>
        <pc:spChg chg="mod">
          <ac:chgData name="Tanya Conner-Green" userId="e5a553c7-9f74-4977-aa13-7765d63dcb6f" providerId="ADAL" clId="{CC501747-BBAE-C94D-BD5E-C653F9CD5959}" dt="2022-08-15T16:52:21.711" v="3006"/>
          <ac:spMkLst>
            <pc:docMk/>
            <pc:sldMk cId="4242702143" sldId="2147375539"/>
            <ac:spMk id="163" creationId="{E1843BD8-942D-8206-9CDB-476490E1CD35}"/>
          </ac:spMkLst>
        </pc:spChg>
        <pc:spChg chg="mod">
          <ac:chgData name="Tanya Conner-Green" userId="e5a553c7-9f74-4977-aa13-7765d63dcb6f" providerId="ADAL" clId="{CC501747-BBAE-C94D-BD5E-C653F9CD5959}" dt="2022-08-15T16:52:21.711" v="3006"/>
          <ac:spMkLst>
            <pc:docMk/>
            <pc:sldMk cId="4242702143" sldId="2147375539"/>
            <ac:spMk id="164" creationId="{ECBD73B0-BF67-47DD-D76B-1297C8D48CAC}"/>
          </ac:spMkLst>
        </pc:spChg>
        <pc:spChg chg="mod">
          <ac:chgData name="Tanya Conner-Green" userId="e5a553c7-9f74-4977-aa13-7765d63dcb6f" providerId="ADAL" clId="{CC501747-BBAE-C94D-BD5E-C653F9CD5959}" dt="2022-08-15T16:52:21.711" v="3006"/>
          <ac:spMkLst>
            <pc:docMk/>
            <pc:sldMk cId="4242702143" sldId="2147375539"/>
            <ac:spMk id="165" creationId="{840C951A-D4C4-2DD9-698D-A6B00870CA79}"/>
          </ac:spMkLst>
        </pc:spChg>
        <pc:spChg chg="mod">
          <ac:chgData name="Tanya Conner-Green" userId="e5a553c7-9f74-4977-aa13-7765d63dcb6f" providerId="ADAL" clId="{CC501747-BBAE-C94D-BD5E-C653F9CD5959}" dt="2022-08-15T16:52:21.711" v="3006"/>
          <ac:spMkLst>
            <pc:docMk/>
            <pc:sldMk cId="4242702143" sldId="2147375539"/>
            <ac:spMk id="166" creationId="{B03DAD74-B18A-E8C9-B9DB-2BDB751A9CE2}"/>
          </ac:spMkLst>
        </pc:spChg>
        <pc:spChg chg="mod">
          <ac:chgData name="Tanya Conner-Green" userId="e5a553c7-9f74-4977-aa13-7765d63dcb6f" providerId="ADAL" clId="{CC501747-BBAE-C94D-BD5E-C653F9CD5959}" dt="2022-08-15T16:39:54.390" v="2896" actId="207"/>
          <ac:spMkLst>
            <pc:docMk/>
            <pc:sldMk cId="4242702143" sldId="2147375539"/>
            <ac:spMk id="167" creationId="{B09A4472-FE6F-2602-7264-5DE8D72DAE40}"/>
          </ac:spMkLst>
        </pc:spChg>
        <pc:spChg chg="mod">
          <ac:chgData name="Tanya Conner-Green" userId="e5a553c7-9f74-4977-aa13-7765d63dcb6f" providerId="ADAL" clId="{CC501747-BBAE-C94D-BD5E-C653F9CD5959}" dt="2022-08-15T16:52:21.711" v="3006"/>
          <ac:spMkLst>
            <pc:docMk/>
            <pc:sldMk cId="4242702143" sldId="2147375539"/>
            <ac:spMk id="168" creationId="{6AA9FCD8-CB1A-C1F2-A477-FCE2044175D9}"/>
          </ac:spMkLst>
        </pc:spChg>
        <pc:spChg chg="mod">
          <ac:chgData name="Tanya Conner-Green" userId="e5a553c7-9f74-4977-aa13-7765d63dcb6f" providerId="ADAL" clId="{CC501747-BBAE-C94D-BD5E-C653F9CD5959}" dt="2022-08-15T16:52:21.711" v="3006"/>
          <ac:spMkLst>
            <pc:docMk/>
            <pc:sldMk cId="4242702143" sldId="2147375539"/>
            <ac:spMk id="169" creationId="{69A2FB4B-E20D-4EF0-0BB2-25EF002D1FDA}"/>
          </ac:spMkLst>
        </pc:spChg>
        <pc:spChg chg="mod">
          <ac:chgData name="Tanya Conner-Green" userId="e5a553c7-9f74-4977-aa13-7765d63dcb6f" providerId="ADAL" clId="{CC501747-BBAE-C94D-BD5E-C653F9CD5959}" dt="2022-08-15T16:52:21.711" v="3006"/>
          <ac:spMkLst>
            <pc:docMk/>
            <pc:sldMk cId="4242702143" sldId="2147375539"/>
            <ac:spMk id="170" creationId="{E29A7091-A5E9-49F7-7F6F-4E04624AD2B4}"/>
          </ac:spMkLst>
        </pc:spChg>
        <pc:spChg chg="mod">
          <ac:chgData name="Tanya Conner-Green" userId="e5a553c7-9f74-4977-aa13-7765d63dcb6f" providerId="ADAL" clId="{CC501747-BBAE-C94D-BD5E-C653F9CD5959}" dt="2022-08-15T16:52:21.711" v="3006"/>
          <ac:spMkLst>
            <pc:docMk/>
            <pc:sldMk cId="4242702143" sldId="2147375539"/>
            <ac:spMk id="171" creationId="{9610C6D7-35D9-4487-3700-75883729275C}"/>
          </ac:spMkLst>
        </pc:spChg>
        <pc:spChg chg="mod">
          <ac:chgData name="Tanya Conner-Green" userId="e5a553c7-9f74-4977-aa13-7765d63dcb6f" providerId="ADAL" clId="{CC501747-BBAE-C94D-BD5E-C653F9CD5959}" dt="2022-08-15T16:41:39.744" v="2910" actId="207"/>
          <ac:spMkLst>
            <pc:docMk/>
            <pc:sldMk cId="4242702143" sldId="2147375539"/>
            <ac:spMk id="175" creationId="{DE348BCF-43A7-567E-EC44-30255415949C}"/>
          </ac:spMkLst>
        </pc:spChg>
        <pc:spChg chg="mod">
          <ac:chgData name="Tanya Conner-Green" userId="e5a553c7-9f74-4977-aa13-7765d63dcb6f" providerId="ADAL" clId="{CC501747-BBAE-C94D-BD5E-C653F9CD5959}" dt="2022-08-15T16:41:48.473" v="2914" actId="207"/>
          <ac:spMkLst>
            <pc:docMk/>
            <pc:sldMk cId="4242702143" sldId="2147375539"/>
            <ac:spMk id="177" creationId="{3B614EAD-1558-3FB5-76F3-2229E59E181D}"/>
          </ac:spMkLst>
        </pc:spChg>
        <pc:spChg chg="mod">
          <ac:chgData name="Tanya Conner-Green" userId="e5a553c7-9f74-4977-aa13-7765d63dcb6f" providerId="ADAL" clId="{CC501747-BBAE-C94D-BD5E-C653F9CD5959}" dt="2022-08-15T16:52:21.711" v="3006"/>
          <ac:spMkLst>
            <pc:docMk/>
            <pc:sldMk cId="4242702143" sldId="2147375539"/>
            <ac:spMk id="179" creationId="{B2D28C69-2B9C-993C-3F36-454FBB470ACC}"/>
          </ac:spMkLst>
        </pc:spChg>
        <pc:spChg chg="mod">
          <ac:chgData name="Tanya Conner-Green" userId="e5a553c7-9f74-4977-aa13-7765d63dcb6f" providerId="ADAL" clId="{CC501747-BBAE-C94D-BD5E-C653F9CD5959}" dt="2022-08-15T16:52:21.711" v="3006"/>
          <ac:spMkLst>
            <pc:docMk/>
            <pc:sldMk cId="4242702143" sldId="2147375539"/>
            <ac:spMk id="180" creationId="{75AB9BBF-C41E-CA6A-75BC-74E4BCE3CBCB}"/>
          </ac:spMkLst>
        </pc:spChg>
        <pc:spChg chg="mod">
          <ac:chgData name="Tanya Conner-Green" userId="e5a553c7-9f74-4977-aa13-7765d63dcb6f" providerId="ADAL" clId="{CC501747-BBAE-C94D-BD5E-C653F9CD5959}" dt="2022-08-15T16:43:14.014" v="2923" actId="207"/>
          <ac:spMkLst>
            <pc:docMk/>
            <pc:sldMk cId="4242702143" sldId="2147375539"/>
            <ac:spMk id="181" creationId="{9D48CE75-8FB0-B0CB-0CEE-1A3E59AA4EE5}"/>
          </ac:spMkLst>
        </pc:spChg>
        <pc:spChg chg="mod">
          <ac:chgData name="Tanya Conner-Green" userId="e5a553c7-9f74-4977-aa13-7765d63dcb6f" providerId="ADAL" clId="{CC501747-BBAE-C94D-BD5E-C653F9CD5959}" dt="2022-08-15T16:52:21.711" v="3006"/>
          <ac:spMkLst>
            <pc:docMk/>
            <pc:sldMk cId="4242702143" sldId="2147375539"/>
            <ac:spMk id="182" creationId="{CBD3AAF3-1E25-ED6B-A946-DAACB4C0D09A}"/>
          </ac:spMkLst>
        </pc:spChg>
        <pc:spChg chg="mod">
          <ac:chgData name="Tanya Conner-Green" userId="e5a553c7-9f74-4977-aa13-7765d63dcb6f" providerId="ADAL" clId="{CC501747-BBAE-C94D-BD5E-C653F9CD5959}" dt="2022-08-15T16:52:21.711" v="3006"/>
          <ac:spMkLst>
            <pc:docMk/>
            <pc:sldMk cId="4242702143" sldId="2147375539"/>
            <ac:spMk id="183" creationId="{3F010F0C-AAD7-B166-E0F8-9752BB97A369}"/>
          </ac:spMkLst>
        </pc:spChg>
        <pc:spChg chg="mod">
          <ac:chgData name="Tanya Conner-Green" userId="e5a553c7-9f74-4977-aa13-7765d63dcb6f" providerId="ADAL" clId="{CC501747-BBAE-C94D-BD5E-C653F9CD5959}" dt="2022-08-15T17:18:00.770" v="3190" actId="165"/>
          <ac:spMkLst>
            <pc:docMk/>
            <pc:sldMk cId="4242702143" sldId="2147375539"/>
            <ac:spMk id="191" creationId="{C0ECD96E-ED6A-E825-CBF4-716A1B3B06AE}"/>
          </ac:spMkLst>
        </pc:spChg>
        <pc:spChg chg="mod">
          <ac:chgData name="Tanya Conner-Green" userId="e5a553c7-9f74-4977-aa13-7765d63dcb6f" providerId="ADAL" clId="{CC501747-BBAE-C94D-BD5E-C653F9CD5959}" dt="2022-08-15T17:18:00.770" v="3190" actId="165"/>
          <ac:spMkLst>
            <pc:docMk/>
            <pc:sldMk cId="4242702143" sldId="2147375539"/>
            <ac:spMk id="192" creationId="{C880CE57-F705-5F07-6A5E-F6B56AEC802D}"/>
          </ac:spMkLst>
        </pc:spChg>
        <pc:spChg chg="mod">
          <ac:chgData name="Tanya Conner-Green" userId="e5a553c7-9f74-4977-aa13-7765d63dcb6f" providerId="ADAL" clId="{CC501747-BBAE-C94D-BD5E-C653F9CD5959}" dt="2022-08-15T17:18:00.770" v="3190" actId="165"/>
          <ac:spMkLst>
            <pc:docMk/>
            <pc:sldMk cId="4242702143" sldId="2147375539"/>
            <ac:spMk id="193" creationId="{3974505B-DA16-9A69-D296-A6B3B32B2BC3}"/>
          </ac:spMkLst>
        </pc:spChg>
        <pc:spChg chg="mod">
          <ac:chgData name="Tanya Conner-Green" userId="e5a553c7-9f74-4977-aa13-7765d63dcb6f" providerId="ADAL" clId="{CC501747-BBAE-C94D-BD5E-C653F9CD5959}" dt="2022-08-15T17:18:00.770" v="3190" actId="165"/>
          <ac:spMkLst>
            <pc:docMk/>
            <pc:sldMk cId="4242702143" sldId="2147375539"/>
            <ac:spMk id="195" creationId="{F8AAFB91-5501-F9F1-684F-EE72D7E5D81F}"/>
          </ac:spMkLst>
        </pc:spChg>
        <pc:spChg chg="mod">
          <ac:chgData name="Tanya Conner-Green" userId="e5a553c7-9f74-4977-aa13-7765d63dcb6f" providerId="ADAL" clId="{CC501747-BBAE-C94D-BD5E-C653F9CD5959}" dt="2022-08-15T16:44:00.850" v="2930" actId="207"/>
          <ac:spMkLst>
            <pc:docMk/>
            <pc:sldMk cId="4242702143" sldId="2147375539"/>
            <ac:spMk id="197" creationId="{A2842ADB-D4FB-8537-1772-9FDE37B70ED5}"/>
          </ac:spMkLst>
        </pc:spChg>
        <pc:spChg chg="mod">
          <ac:chgData name="Tanya Conner-Green" userId="e5a553c7-9f74-4977-aa13-7765d63dcb6f" providerId="ADAL" clId="{CC501747-BBAE-C94D-BD5E-C653F9CD5959}" dt="2022-08-15T17:18:00.770" v="3190" actId="165"/>
          <ac:spMkLst>
            <pc:docMk/>
            <pc:sldMk cId="4242702143" sldId="2147375539"/>
            <ac:spMk id="198" creationId="{73994275-621F-CCCC-46A2-2B7D96A078C1}"/>
          </ac:spMkLst>
        </pc:spChg>
        <pc:spChg chg="mod">
          <ac:chgData name="Tanya Conner-Green" userId="e5a553c7-9f74-4977-aa13-7765d63dcb6f" providerId="ADAL" clId="{CC501747-BBAE-C94D-BD5E-C653F9CD5959}" dt="2022-08-15T16:43:39.897" v="2924" actId="207"/>
          <ac:spMkLst>
            <pc:docMk/>
            <pc:sldMk cId="4242702143" sldId="2147375539"/>
            <ac:spMk id="202" creationId="{81F6A559-5A9C-413E-6546-D8544D1A0220}"/>
          </ac:spMkLst>
        </pc:spChg>
        <pc:spChg chg="mod">
          <ac:chgData name="Tanya Conner-Green" userId="e5a553c7-9f74-4977-aa13-7765d63dcb6f" providerId="ADAL" clId="{CC501747-BBAE-C94D-BD5E-C653F9CD5959}" dt="2022-08-15T16:39:54.390" v="2896" actId="207"/>
          <ac:spMkLst>
            <pc:docMk/>
            <pc:sldMk cId="4242702143" sldId="2147375539"/>
            <ac:spMk id="203" creationId="{C0DAF9E0-85C9-6DA1-EFE7-DE6FB933E0BA}"/>
          </ac:spMkLst>
        </pc:spChg>
        <pc:spChg chg="mod">
          <ac:chgData name="Tanya Conner-Green" userId="e5a553c7-9f74-4977-aa13-7765d63dcb6f" providerId="ADAL" clId="{CC501747-BBAE-C94D-BD5E-C653F9CD5959}" dt="2022-08-15T16:43:51.392" v="2927" actId="207"/>
          <ac:spMkLst>
            <pc:docMk/>
            <pc:sldMk cId="4242702143" sldId="2147375539"/>
            <ac:spMk id="204" creationId="{1538F897-8C2C-DAEC-0AA2-4C271B999B14}"/>
          </ac:spMkLst>
        </pc:spChg>
        <pc:spChg chg="mod">
          <ac:chgData name="Tanya Conner-Green" userId="e5a553c7-9f74-4977-aa13-7765d63dcb6f" providerId="ADAL" clId="{CC501747-BBAE-C94D-BD5E-C653F9CD5959}" dt="2022-08-15T17:18:00.770" v="3190" actId="165"/>
          <ac:spMkLst>
            <pc:docMk/>
            <pc:sldMk cId="4242702143" sldId="2147375539"/>
            <ac:spMk id="205" creationId="{FE51C330-4976-E161-76D2-12D9BB25732A}"/>
          </ac:spMkLst>
        </pc:spChg>
        <pc:spChg chg="mod">
          <ac:chgData name="Tanya Conner-Green" userId="e5a553c7-9f74-4977-aa13-7765d63dcb6f" providerId="ADAL" clId="{CC501747-BBAE-C94D-BD5E-C653F9CD5959}" dt="2022-08-15T16:40:05.979" v="2897" actId="208"/>
          <ac:spMkLst>
            <pc:docMk/>
            <pc:sldMk cId="4242702143" sldId="2147375539"/>
            <ac:spMk id="208" creationId="{A7661073-BA9C-CD7A-A0E9-4FB0D04C91F9}"/>
          </ac:spMkLst>
        </pc:spChg>
        <pc:spChg chg="mod">
          <ac:chgData name="Tanya Conner-Green" userId="e5a553c7-9f74-4977-aa13-7765d63dcb6f" providerId="ADAL" clId="{CC501747-BBAE-C94D-BD5E-C653F9CD5959}" dt="2022-08-15T16:43:55.299" v="2928" actId="207"/>
          <ac:spMkLst>
            <pc:docMk/>
            <pc:sldMk cId="4242702143" sldId="2147375539"/>
            <ac:spMk id="212" creationId="{C5DF2C5A-AF88-8405-B7B5-53C098AEEA69}"/>
          </ac:spMkLst>
        </pc:spChg>
        <pc:spChg chg="mod">
          <ac:chgData name="Tanya Conner-Green" userId="e5a553c7-9f74-4977-aa13-7765d63dcb6f" providerId="ADAL" clId="{CC501747-BBAE-C94D-BD5E-C653F9CD5959}" dt="2022-08-15T16:39:54.390" v="2896" actId="207"/>
          <ac:spMkLst>
            <pc:docMk/>
            <pc:sldMk cId="4242702143" sldId="2147375539"/>
            <ac:spMk id="213" creationId="{863611D8-ACDD-83E4-CC94-5EE7989CB008}"/>
          </ac:spMkLst>
        </pc:spChg>
        <pc:spChg chg="mod">
          <ac:chgData name="Tanya Conner-Green" userId="e5a553c7-9f74-4977-aa13-7765d63dcb6f" providerId="ADAL" clId="{CC501747-BBAE-C94D-BD5E-C653F9CD5959}" dt="2022-08-15T16:43:57.982" v="2929" actId="207"/>
          <ac:spMkLst>
            <pc:docMk/>
            <pc:sldMk cId="4242702143" sldId="2147375539"/>
            <ac:spMk id="214" creationId="{7EFE8FFE-A3A9-EE65-2C32-41E1146EA79A}"/>
          </ac:spMkLst>
        </pc:spChg>
        <pc:spChg chg="mod">
          <ac:chgData name="Tanya Conner-Green" userId="e5a553c7-9f74-4977-aa13-7765d63dcb6f" providerId="ADAL" clId="{CC501747-BBAE-C94D-BD5E-C653F9CD5959}" dt="2022-08-15T16:41:28.455" v="2909" actId="207"/>
          <ac:spMkLst>
            <pc:docMk/>
            <pc:sldMk cId="4242702143" sldId="2147375539"/>
            <ac:spMk id="215" creationId="{8BAE1FC6-8129-A9B8-9EE3-75B9EE278A9A}"/>
          </ac:spMkLst>
        </pc:spChg>
        <pc:spChg chg="mod">
          <ac:chgData name="Tanya Conner-Green" userId="e5a553c7-9f74-4977-aa13-7765d63dcb6f" providerId="ADAL" clId="{CC501747-BBAE-C94D-BD5E-C653F9CD5959}" dt="2022-08-15T16:43:44.442" v="2925" actId="207"/>
          <ac:spMkLst>
            <pc:docMk/>
            <pc:sldMk cId="4242702143" sldId="2147375539"/>
            <ac:spMk id="220" creationId="{229A036A-6A91-CAFF-31EC-C259B625B5AD}"/>
          </ac:spMkLst>
        </pc:spChg>
        <pc:spChg chg="mod">
          <ac:chgData name="Tanya Conner-Green" userId="e5a553c7-9f74-4977-aa13-7765d63dcb6f" providerId="ADAL" clId="{CC501747-BBAE-C94D-BD5E-C653F9CD5959}" dt="2022-08-15T16:39:54.390" v="2896" actId="207"/>
          <ac:spMkLst>
            <pc:docMk/>
            <pc:sldMk cId="4242702143" sldId="2147375539"/>
            <ac:spMk id="221" creationId="{8AA0BBAB-3B1D-7308-A3C7-962A91D1DA89}"/>
          </ac:spMkLst>
        </pc:spChg>
        <pc:spChg chg="mod">
          <ac:chgData name="Tanya Conner-Green" userId="e5a553c7-9f74-4977-aa13-7765d63dcb6f" providerId="ADAL" clId="{CC501747-BBAE-C94D-BD5E-C653F9CD5959}" dt="2022-08-15T16:43:48.399" v="2926" actId="207"/>
          <ac:spMkLst>
            <pc:docMk/>
            <pc:sldMk cId="4242702143" sldId="2147375539"/>
            <ac:spMk id="222" creationId="{5FA72E68-E95A-89EE-E6BC-34782B1595C1}"/>
          </ac:spMkLst>
        </pc:spChg>
        <pc:spChg chg="mod">
          <ac:chgData name="Tanya Conner-Green" userId="e5a553c7-9f74-4977-aa13-7765d63dcb6f" providerId="ADAL" clId="{CC501747-BBAE-C94D-BD5E-C653F9CD5959}" dt="2022-08-15T16:40:29.974" v="2902" actId="207"/>
          <ac:spMkLst>
            <pc:docMk/>
            <pc:sldMk cId="4242702143" sldId="2147375539"/>
            <ac:spMk id="223" creationId="{80B38181-FF48-E009-9214-B77729E4707E}"/>
          </ac:spMkLst>
        </pc:spChg>
        <pc:spChg chg="mod">
          <ac:chgData name="Tanya Conner-Green" userId="e5a553c7-9f74-4977-aa13-7765d63dcb6f" providerId="ADAL" clId="{CC501747-BBAE-C94D-BD5E-C653F9CD5959}" dt="2022-08-15T16:40:50.323" v="2904" actId="207"/>
          <ac:spMkLst>
            <pc:docMk/>
            <pc:sldMk cId="4242702143" sldId="2147375539"/>
            <ac:spMk id="224" creationId="{15330C68-AAEF-EEB0-7405-95F41A59DC89}"/>
          </ac:spMkLst>
        </pc:spChg>
        <pc:spChg chg="mod">
          <ac:chgData name="Tanya Conner-Green" userId="e5a553c7-9f74-4977-aa13-7765d63dcb6f" providerId="ADAL" clId="{CC501747-BBAE-C94D-BD5E-C653F9CD5959}" dt="2022-08-15T16:40:29.974" v="2902" actId="207"/>
          <ac:spMkLst>
            <pc:docMk/>
            <pc:sldMk cId="4242702143" sldId="2147375539"/>
            <ac:spMk id="225" creationId="{A0D9397F-68A8-3664-6588-2A8BDFF89B63}"/>
          </ac:spMkLst>
        </pc:spChg>
        <pc:spChg chg="mod">
          <ac:chgData name="Tanya Conner-Green" userId="e5a553c7-9f74-4977-aa13-7765d63dcb6f" providerId="ADAL" clId="{CC501747-BBAE-C94D-BD5E-C653F9CD5959}" dt="2022-08-15T16:40:59.660" v="2905" actId="207"/>
          <ac:spMkLst>
            <pc:docMk/>
            <pc:sldMk cId="4242702143" sldId="2147375539"/>
            <ac:spMk id="226" creationId="{6A9C61CA-4E96-E4C5-DB22-88E9D1D152BE}"/>
          </ac:spMkLst>
        </pc:spChg>
        <pc:spChg chg="mod topLvl">
          <ac:chgData name="Tanya Conner-Green" userId="e5a553c7-9f74-4977-aa13-7765d63dcb6f" providerId="ADAL" clId="{CC501747-BBAE-C94D-BD5E-C653F9CD5959}" dt="2022-08-15T17:19:15.526" v="3203" actId="408"/>
          <ac:spMkLst>
            <pc:docMk/>
            <pc:sldMk cId="4242702143" sldId="2147375539"/>
            <ac:spMk id="227" creationId="{38B807CC-05FC-E49F-2A73-C141D4EB3C5A}"/>
          </ac:spMkLst>
        </pc:spChg>
        <pc:spChg chg="mod">
          <ac:chgData name="Tanya Conner-Green" userId="e5a553c7-9f74-4977-aa13-7765d63dcb6f" providerId="ADAL" clId="{CC501747-BBAE-C94D-BD5E-C653F9CD5959}" dt="2022-08-15T16:40:29.974" v="2902" actId="207"/>
          <ac:spMkLst>
            <pc:docMk/>
            <pc:sldMk cId="4242702143" sldId="2147375539"/>
            <ac:spMk id="231" creationId="{D946B2D6-3BBE-A9E4-3BF4-20683E91BEBF}"/>
          </ac:spMkLst>
        </pc:spChg>
        <pc:spChg chg="mod">
          <ac:chgData name="Tanya Conner-Green" userId="e5a553c7-9f74-4977-aa13-7765d63dcb6f" providerId="ADAL" clId="{CC501747-BBAE-C94D-BD5E-C653F9CD5959}" dt="2022-08-15T16:41:03.276" v="2906" actId="207"/>
          <ac:spMkLst>
            <pc:docMk/>
            <pc:sldMk cId="4242702143" sldId="2147375539"/>
            <ac:spMk id="232" creationId="{0C4440AB-5CD4-5420-9A70-115352547087}"/>
          </ac:spMkLst>
        </pc:spChg>
        <pc:spChg chg="mod">
          <ac:chgData name="Tanya Conner-Green" userId="e5a553c7-9f74-4977-aa13-7765d63dcb6f" providerId="ADAL" clId="{CC501747-BBAE-C94D-BD5E-C653F9CD5959}" dt="2022-08-15T17:19:15.526" v="3203" actId="408"/>
          <ac:spMkLst>
            <pc:docMk/>
            <pc:sldMk cId="4242702143" sldId="2147375539"/>
            <ac:spMk id="235" creationId="{E5F3508F-F25A-FF73-4A90-3F089675EBE7}"/>
          </ac:spMkLst>
        </pc:spChg>
        <pc:spChg chg="mod">
          <ac:chgData name="Tanya Conner-Green" userId="e5a553c7-9f74-4977-aa13-7765d63dcb6f" providerId="ADAL" clId="{CC501747-BBAE-C94D-BD5E-C653F9CD5959}" dt="2022-08-15T17:19:15.526" v="3203" actId="408"/>
          <ac:spMkLst>
            <pc:docMk/>
            <pc:sldMk cId="4242702143" sldId="2147375539"/>
            <ac:spMk id="237" creationId="{48349C82-801C-E9DC-0F78-D7D909794A28}"/>
          </ac:spMkLst>
        </pc:spChg>
        <pc:spChg chg="mod">
          <ac:chgData name="Tanya Conner-Green" userId="e5a553c7-9f74-4977-aa13-7765d63dcb6f" providerId="ADAL" clId="{CC501747-BBAE-C94D-BD5E-C653F9CD5959}" dt="2022-08-15T17:19:15.526" v="3203" actId="408"/>
          <ac:spMkLst>
            <pc:docMk/>
            <pc:sldMk cId="4242702143" sldId="2147375539"/>
            <ac:spMk id="238" creationId="{A601D7B4-49FA-645D-BA0B-7DA0470504BA}"/>
          </ac:spMkLst>
        </pc:spChg>
        <pc:spChg chg="mod">
          <ac:chgData name="Tanya Conner-Green" userId="e5a553c7-9f74-4977-aa13-7765d63dcb6f" providerId="ADAL" clId="{CC501747-BBAE-C94D-BD5E-C653F9CD5959}" dt="2022-08-15T17:19:15.526" v="3203" actId="408"/>
          <ac:spMkLst>
            <pc:docMk/>
            <pc:sldMk cId="4242702143" sldId="2147375539"/>
            <ac:spMk id="239" creationId="{47AD9DC3-F471-07D9-87DD-3F94EE981982}"/>
          </ac:spMkLst>
        </pc:spChg>
        <pc:spChg chg="mod">
          <ac:chgData name="Tanya Conner-Green" userId="e5a553c7-9f74-4977-aa13-7765d63dcb6f" providerId="ADAL" clId="{CC501747-BBAE-C94D-BD5E-C653F9CD5959}" dt="2022-08-15T17:19:15.526" v="3203" actId="408"/>
          <ac:spMkLst>
            <pc:docMk/>
            <pc:sldMk cId="4242702143" sldId="2147375539"/>
            <ac:spMk id="240" creationId="{57ED7BA4-E5CA-274D-DBA4-D7BC11C09C97}"/>
          </ac:spMkLst>
        </pc:spChg>
        <pc:spChg chg="mod">
          <ac:chgData name="Tanya Conner-Green" userId="e5a553c7-9f74-4977-aa13-7765d63dcb6f" providerId="ADAL" clId="{CC501747-BBAE-C94D-BD5E-C653F9CD5959}" dt="2022-08-15T17:19:15.526" v="3203" actId="408"/>
          <ac:spMkLst>
            <pc:docMk/>
            <pc:sldMk cId="4242702143" sldId="2147375539"/>
            <ac:spMk id="241" creationId="{DE2F24BD-35DD-0B5F-DBF5-10B4783F84EA}"/>
          </ac:spMkLst>
        </pc:spChg>
        <pc:spChg chg="mod">
          <ac:chgData name="Tanya Conner-Green" userId="e5a553c7-9f74-4977-aa13-7765d63dcb6f" providerId="ADAL" clId="{CC501747-BBAE-C94D-BD5E-C653F9CD5959}" dt="2022-08-15T17:19:15.526" v="3203" actId="408"/>
          <ac:spMkLst>
            <pc:docMk/>
            <pc:sldMk cId="4242702143" sldId="2147375539"/>
            <ac:spMk id="242" creationId="{C2123EF7-0313-C9E1-436D-B22D2FBD7BC0}"/>
          </ac:spMkLst>
        </pc:spChg>
        <pc:spChg chg="mod">
          <ac:chgData name="Tanya Conner-Green" userId="e5a553c7-9f74-4977-aa13-7765d63dcb6f" providerId="ADAL" clId="{CC501747-BBAE-C94D-BD5E-C653F9CD5959}" dt="2022-08-15T17:19:15.526" v="3203" actId="408"/>
          <ac:spMkLst>
            <pc:docMk/>
            <pc:sldMk cId="4242702143" sldId="2147375539"/>
            <ac:spMk id="243" creationId="{2F964A6D-740C-83FC-6AF6-D0B8699D36E0}"/>
          </ac:spMkLst>
        </pc:spChg>
        <pc:spChg chg="mod">
          <ac:chgData name="Tanya Conner-Green" userId="e5a553c7-9f74-4977-aa13-7765d63dcb6f" providerId="ADAL" clId="{CC501747-BBAE-C94D-BD5E-C653F9CD5959}" dt="2022-08-15T17:19:15.526" v="3203" actId="408"/>
          <ac:spMkLst>
            <pc:docMk/>
            <pc:sldMk cId="4242702143" sldId="2147375539"/>
            <ac:spMk id="244" creationId="{38617C06-EBC2-9FAD-7CD4-1AE54D5F54A2}"/>
          </ac:spMkLst>
        </pc:spChg>
        <pc:spChg chg="mod">
          <ac:chgData name="Tanya Conner-Green" userId="e5a553c7-9f74-4977-aa13-7765d63dcb6f" providerId="ADAL" clId="{CC501747-BBAE-C94D-BD5E-C653F9CD5959}" dt="2022-08-15T17:19:15.526" v="3203" actId="408"/>
          <ac:spMkLst>
            <pc:docMk/>
            <pc:sldMk cId="4242702143" sldId="2147375539"/>
            <ac:spMk id="245" creationId="{94DF0FEB-6509-F680-DC3E-750DBCC4B429}"/>
          </ac:spMkLst>
        </pc:spChg>
        <pc:spChg chg="mod">
          <ac:chgData name="Tanya Conner-Green" userId="e5a553c7-9f74-4977-aa13-7765d63dcb6f" providerId="ADAL" clId="{CC501747-BBAE-C94D-BD5E-C653F9CD5959}" dt="2022-08-15T17:19:15.526" v="3203" actId="408"/>
          <ac:spMkLst>
            <pc:docMk/>
            <pc:sldMk cId="4242702143" sldId="2147375539"/>
            <ac:spMk id="246" creationId="{F65926F1-8252-D7F4-6601-205DADFEB992}"/>
          </ac:spMkLst>
        </pc:spChg>
        <pc:spChg chg="mod">
          <ac:chgData name="Tanya Conner-Green" userId="e5a553c7-9f74-4977-aa13-7765d63dcb6f" providerId="ADAL" clId="{CC501747-BBAE-C94D-BD5E-C653F9CD5959}" dt="2022-08-15T17:19:15.526" v="3203" actId="408"/>
          <ac:spMkLst>
            <pc:docMk/>
            <pc:sldMk cId="4242702143" sldId="2147375539"/>
            <ac:spMk id="247" creationId="{3D71EFFE-3E22-DABC-7B37-53E811D64AC7}"/>
          </ac:spMkLst>
        </pc:spChg>
        <pc:spChg chg="mod">
          <ac:chgData name="Tanya Conner-Green" userId="e5a553c7-9f74-4977-aa13-7765d63dcb6f" providerId="ADAL" clId="{CC501747-BBAE-C94D-BD5E-C653F9CD5959}" dt="2022-08-15T17:02:24.758" v="3083"/>
          <ac:spMkLst>
            <pc:docMk/>
            <pc:sldMk cId="4242702143" sldId="2147375539"/>
            <ac:spMk id="251" creationId="{CC5E5115-8966-3771-D941-2E6A29C4C342}"/>
          </ac:spMkLst>
        </pc:spChg>
        <pc:spChg chg="mod">
          <ac:chgData name="Tanya Conner-Green" userId="e5a553c7-9f74-4977-aa13-7765d63dcb6f" providerId="ADAL" clId="{CC501747-BBAE-C94D-BD5E-C653F9CD5959}" dt="2022-08-15T17:02:24.758" v="3083"/>
          <ac:spMkLst>
            <pc:docMk/>
            <pc:sldMk cId="4242702143" sldId="2147375539"/>
            <ac:spMk id="254" creationId="{96338BB3-F21D-569E-2F6D-A756F313E806}"/>
          </ac:spMkLst>
        </pc:spChg>
        <pc:spChg chg="mod">
          <ac:chgData name="Tanya Conner-Green" userId="e5a553c7-9f74-4977-aa13-7765d63dcb6f" providerId="ADAL" clId="{CC501747-BBAE-C94D-BD5E-C653F9CD5959}" dt="2022-08-15T17:02:24.758" v="3083"/>
          <ac:spMkLst>
            <pc:docMk/>
            <pc:sldMk cId="4242702143" sldId="2147375539"/>
            <ac:spMk id="255" creationId="{5D424CB2-4956-E7A7-6AEB-F6C4DE0583AE}"/>
          </ac:spMkLst>
        </pc:spChg>
        <pc:spChg chg="mod">
          <ac:chgData name="Tanya Conner-Green" userId="e5a553c7-9f74-4977-aa13-7765d63dcb6f" providerId="ADAL" clId="{CC501747-BBAE-C94D-BD5E-C653F9CD5959}" dt="2022-08-15T17:02:24.758" v="3083"/>
          <ac:spMkLst>
            <pc:docMk/>
            <pc:sldMk cId="4242702143" sldId="2147375539"/>
            <ac:spMk id="256" creationId="{49EFF24B-4313-78D2-7CCB-D267F3F35A36}"/>
          </ac:spMkLst>
        </pc:spChg>
        <pc:spChg chg="mod">
          <ac:chgData name="Tanya Conner-Green" userId="e5a553c7-9f74-4977-aa13-7765d63dcb6f" providerId="ADAL" clId="{CC501747-BBAE-C94D-BD5E-C653F9CD5959}" dt="2022-08-15T17:02:24.758" v="3083"/>
          <ac:spMkLst>
            <pc:docMk/>
            <pc:sldMk cId="4242702143" sldId="2147375539"/>
            <ac:spMk id="257" creationId="{92B587BD-53A9-FF1D-DDE2-DC49A509B22E}"/>
          </ac:spMkLst>
        </pc:spChg>
        <pc:spChg chg="mod">
          <ac:chgData name="Tanya Conner-Green" userId="e5a553c7-9f74-4977-aa13-7765d63dcb6f" providerId="ADAL" clId="{CC501747-BBAE-C94D-BD5E-C653F9CD5959}" dt="2022-08-15T17:02:24.758" v="3083"/>
          <ac:spMkLst>
            <pc:docMk/>
            <pc:sldMk cId="4242702143" sldId="2147375539"/>
            <ac:spMk id="258" creationId="{6974E573-AA0A-E571-B001-E100A3512516}"/>
          </ac:spMkLst>
        </pc:spChg>
        <pc:spChg chg="mod">
          <ac:chgData name="Tanya Conner-Green" userId="e5a553c7-9f74-4977-aa13-7765d63dcb6f" providerId="ADAL" clId="{CC501747-BBAE-C94D-BD5E-C653F9CD5959}" dt="2022-08-15T17:02:24.758" v="3083"/>
          <ac:spMkLst>
            <pc:docMk/>
            <pc:sldMk cId="4242702143" sldId="2147375539"/>
            <ac:spMk id="259" creationId="{0060CB86-B940-F1B4-B1F9-5B2AD761FD1B}"/>
          </ac:spMkLst>
        </pc:spChg>
        <pc:spChg chg="mod">
          <ac:chgData name="Tanya Conner-Green" userId="e5a553c7-9f74-4977-aa13-7765d63dcb6f" providerId="ADAL" clId="{CC501747-BBAE-C94D-BD5E-C653F9CD5959}" dt="2022-08-15T17:02:24.758" v="3083"/>
          <ac:spMkLst>
            <pc:docMk/>
            <pc:sldMk cId="4242702143" sldId="2147375539"/>
            <ac:spMk id="260" creationId="{2C517045-DCD5-2CD0-E7B0-A972B2CBDC2A}"/>
          </ac:spMkLst>
        </pc:spChg>
        <pc:spChg chg="mod">
          <ac:chgData name="Tanya Conner-Green" userId="e5a553c7-9f74-4977-aa13-7765d63dcb6f" providerId="ADAL" clId="{CC501747-BBAE-C94D-BD5E-C653F9CD5959}" dt="2022-08-15T17:02:24.758" v="3083"/>
          <ac:spMkLst>
            <pc:docMk/>
            <pc:sldMk cId="4242702143" sldId="2147375539"/>
            <ac:spMk id="261" creationId="{E1098CD7-BB15-ADD4-EC7E-85007DE65724}"/>
          </ac:spMkLst>
        </pc:spChg>
        <pc:spChg chg="mod">
          <ac:chgData name="Tanya Conner-Green" userId="e5a553c7-9f74-4977-aa13-7765d63dcb6f" providerId="ADAL" clId="{CC501747-BBAE-C94D-BD5E-C653F9CD5959}" dt="2022-08-15T17:02:24.758" v="3083"/>
          <ac:spMkLst>
            <pc:docMk/>
            <pc:sldMk cId="4242702143" sldId="2147375539"/>
            <ac:spMk id="262" creationId="{67FF5381-8797-03BD-95D5-5A9F5ECA97D1}"/>
          </ac:spMkLst>
        </pc:spChg>
        <pc:spChg chg="mod">
          <ac:chgData name="Tanya Conner-Green" userId="e5a553c7-9f74-4977-aa13-7765d63dcb6f" providerId="ADAL" clId="{CC501747-BBAE-C94D-BD5E-C653F9CD5959}" dt="2022-08-15T17:02:24.758" v="3083"/>
          <ac:spMkLst>
            <pc:docMk/>
            <pc:sldMk cId="4242702143" sldId="2147375539"/>
            <ac:spMk id="263" creationId="{45CFFE27-379E-44F8-F469-236CCBF9D006}"/>
          </ac:spMkLst>
        </pc:spChg>
        <pc:spChg chg="mod">
          <ac:chgData name="Tanya Conner-Green" userId="e5a553c7-9f74-4977-aa13-7765d63dcb6f" providerId="ADAL" clId="{CC501747-BBAE-C94D-BD5E-C653F9CD5959}" dt="2022-08-15T17:02:24.758" v="3083"/>
          <ac:spMkLst>
            <pc:docMk/>
            <pc:sldMk cId="4242702143" sldId="2147375539"/>
            <ac:spMk id="264" creationId="{25B46C53-8841-294B-F7C0-445F98D94597}"/>
          </ac:spMkLst>
        </pc:spChg>
        <pc:spChg chg="mod">
          <ac:chgData name="Tanya Conner-Green" userId="e5a553c7-9f74-4977-aa13-7765d63dcb6f" providerId="ADAL" clId="{CC501747-BBAE-C94D-BD5E-C653F9CD5959}" dt="2022-08-15T17:02:24.758" v="3083"/>
          <ac:spMkLst>
            <pc:docMk/>
            <pc:sldMk cId="4242702143" sldId="2147375539"/>
            <ac:spMk id="265" creationId="{7903268F-BC7D-4987-A01C-A110BD014518}"/>
          </ac:spMkLst>
        </pc:spChg>
        <pc:spChg chg="mod">
          <ac:chgData name="Tanya Conner-Green" userId="e5a553c7-9f74-4977-aa13-7765d63dcb6f" providerId="ADAL" clId="{CC501747-BBAE-C94D-BD5E-C653F9CD5959}" dt="2022-08-15T17:02:24.758" v="3083"/>
          <ac:spMkLst>
            <pc:docMk/>
            <pc:sldMk cId="4242702143" sldId="2147375539"/>
            <ac:spMk id="269" creationId="{6D2DA638-E5B2-8C99-46E2-97731F3385C3}"/>
          </ac:spMkLst>
        </pc:spChg>
        <pc:spChg chg="mod">
          <ac:chgData name="Tanya Conner-Green" userId="e5a553c7-9f74-4977-aa13-7765d63dcb6f" providerId="ADAL" clId="{CC501747-BBAE-C94D-BD5E-C653F9CD5959}" dt="2022-08-15T17:02:24.758" v="3083"/>
          <ac:spMkLst>
            <pc:docMk/>
            <pc:sldMk cId="4242702143" sldId="2147375539"/>
            <ac:spMk id="272" creationId="{71842021-11FB-5A63-CD46-4DF1EDDD53F1}"/>
          </ac:spMkLst>
        </pc:spChg>
        <pc:spChg chg="mod">
          <ac:chgData name="Tanya Conner-Green" userId="e5a553c7-9f74-4977-aa13-7765d63dcb6f" providerId="ADAL" clId="{CC501747-BBAE-C94D-BD5E-C653F9CD5959}" dt="2022-08-15T17:02:24.758" v="3083"/>
          <ac:spMkLst>
            <pc:docMk/>
            <pc:sldMk cId="4242702143" sldId="2147375539"/>
            <ac:spMk id="273" creationId="{4A1A51EB-3E6A-306E-58F7-E55658C74519}"/>
          </ac:spMkLst>
        </pc:spChg>
        <pc:spChg chg="mod">
          <ac:chgData name="Tanya Conner-Green" userId="e5a553c7-9f74-4977-aa13-7765d63dcb6f" providerId="ADAL" clId="{CC501747-BBAE-C94D-BD5E-C653F9CD5959}" dt="2022-08-15T17:02:24.758" v="3083"/>
          <ac:spMkLst>
            <pc:docMk/>
            <pc:sldMk cId="4242702143" sldId="2147375539"/>
            <ac:spMk id="274" creationId="{BFAD1620-770F-ABAC-4014-3294DC3F5756}"/>
          </ac:spMkLst>
        </pc:spChg>
        <pc:spChg chg="mod">
          <ac:chgData name="Tanya Conner-Green" userId="e5a553c7-9f74-4977-aa13-7765d63dcb6f" providerId="ADAL" clId="{CC501747-BBAE-C94D-BD5E-C653F9CD5959}" dt="2022-08-15T17:02:24.758" v="3083"/>
          <ac:spMkLst>
            <pc:docMk/>
            <pc:sldMk cId="4242702143" sldId="2147375539"/>
            <ac:spMk id="275" creationId="{0A180334-A0BD-857C-5032-FD416F2FFA83}"/>
          </ac:spMkLst>
        </pc:spChg>
        <pc:spChg chg="mod">
          <ac:chgData name="Tanya Conner-Green" userId="e5a553c7-9f74-4977-aa13-7765d63dcb6f" providerId="ADAL" clId="{CC501747-BBAE-C94D-BD5E-C653F9CD5959}" dt="2022-08-15T17:02:24.758" v="3083"/>
          <ac:spMkLst>
            <pc:docMk/>
            <pc:sldMk cId="4242702143" sldId="2147375539"/>
            <ac:spMk id="276" creationId="{F1D9115A-3870-288C-624C-FF83D825798A}"/>
          </ac:spMkLst>
        </pc:spChg>
        <pc:spChg chg="mod">
          <ac:chgData name="Tanya Conner-Green" userId="e5a553c7-9f74-4977-aa13-7765d63dcb6f" providerId="ADAL" clId="{CC501747-BBAE-C94D-BD5E-C653F9CD5959}" dt="2022-08-15T17:02:24.758" v="3083"/>
          <ac:spMkLst>
            <pc:docMk/>
            <pc:sldMk cId="4242702143" sldId="2147375539"/>
            <ac:spMk id="277" creationId="{A8A0F826-D9BE-FD1F-4C15-1BD1F0A7BBC4}"/>
          </ac:spMkLst>
        </pc:spChg>
        <pc:spChg chg="mod">
          <ac:chgData name="Tanya Conner-Green" userId="e5a553c7-9f74-4977-aa13-7765d63dcb6f" providerId="ADAL" clId="{CC501747-BBAE-C94D-BD5E-C653F9CD5959}" dt="2022-08-15T17:02:24.758" v="3083"/>
          <ac:spMkLst>
            <pc:docMk/>
            <pc:sldMk cId="4242702143" sldId="2147375539"/>
            <ac:spMk id="278" creationId="{6E7F620B-6460-6252-FBF8-5F523BB7B1A8}"/>
          </ac:spMkLst>
        </pc:spChg>
        <pc:spChg chg="mod">
          <ac:chgData name="Tanya Conner-Green" userId="e5a553c7-9f74-4977-aa13-7765d63dcb6f" providerId="ADAL" clId="{CC501747-BBAE-C94D-BD5E-C653F9CD5959}" dt="2022-08-15T17:02:24.758" v="3083"/>
          <ac:spMkLst>
            <pc:docMk/>
            <pc:sldMk cId="4242702143" sldId="2147375539"/>
            <ac:spMk id="279" creationId="{19C05CDF-E98D-8403-BB07-7FD545E2366C}"/>
          </ac:spMkLst>
        </pc:spChg>
        <pc:spChg chg="mod">
          <ac:chgData name="Tanya Conner-Green" userId="e5a553c7-9f74-4977-aa13-7765d63dcb6f" providerId="ADAL" clId="{CC501747-BBAE-C94D-BD5E-C653F9CD5959}" dt="2022-08-15T17:02:24.758" v="3083"/>
          <ac:spMkLst>
            <pc:docMk/>
            <pc:sldMk cId="4242702143" sldId="2147375539"/>
            <ac:spMk id="280" creationId="{5F90C69F-D47D-884E-ABC8-DE57DEBE78CD}"/>
          </ac:spMkLst>
        </pc:spChg>
        <pc:spChg chg="mod">
          <ac:chgData name="Tanya Conner-Green" userId="e5a553c7-9f74-4977-aa13-7765d63dcb6f" providerId="ADAL" clId="{CC501747-BBAE-C94D-BD5E-C653F9CD5959}" dt="2022-08-15T17:02:24.758" v="3083"/>
          <ac:spMkLst>
            <pc:docMk/>
            <pc:sldMk cId="4242702143" sldId="2147375539"/>
            <ac:spMk id="281" creationId="{EA2EDF9B-0A03-FDB6-E376-4EDE1438094F}"/>
          </ac:spMkLst>
        </pc:spChg>
        <pc:spChg chg="mod">
          <ac:chgData name="Tanya Conner-Green" userId="e5a553c7-9f74-4977-aa13-7765d63dcb6f" providerId="ADAL" clId="{CC501747-BBAE-C94D-BD5E-C653F9CD5959}" dt="2022-08-15T17:02:24.758" v="3083"/>
          <ac:spMkLst>
            <pc:docMk/>
            <pc:sldMk cId="4242702143" sldId="2147375539"/>
            <ac:spMk id="282" creationId="{CC06C57C-716E-96BB-2DA8-15D191C9A7F5}"/>
          </ac:spMkLst>
        </pc:spChg>
        <pc:spChg chg="mod">
          <ac:chgData name="Tanya Conner-Green" userId="e5a553c7-9f74-4977-aa13-7765d63dcb6f" providerId="ADAL" clId="{CC501747-BBAE-C94D-BD5E-C653F9CD5959}" dt="2022-08-15T17:02:24.758" v="3083"/>
          <ac:spMkLst>
            <pc:docMk/>
            <pc:sldMk cId="4242702143" sldId="2147375539"/>
            <ac:spMk id="283" creationId="{035BBB09-C799-D6EC-C1DC-8A0AC6340217}"/>
          </ac:spMkLst>
        </pc:spChg>
        <pc:spChg chg="mod topLvl">
          <ac:chgData name="Tanya Conner-Green" userId="e5a553c7-9f74-4977-aa13-7765d63dcb6f" providerId="ADAL" clId="{CC501747-BBAE-C94D-BD5E-C653F9CD5959}" dt="2022-08-15T17:20:07.930" v="3208" actId="164"/>
          <ac:spMkLst>
            <pc:docMk/>
            <pc:sldMk cId="4242702143" sldId="2147375539"/>
            <ac:spMk id="286" creationId="{2459F04B-2DAF-B1AA-4367-39002726EFAF}"/>
          </ac:spMkLst>
        </pc:spChg>
        <pc:spChg chg="mod topLvl">
          <ac:chgData name="Tanya Conner-Green" userId="e5a553c7-9f74-4977-aa13-7765d63dcb6f" providerId="ADAL" clId="{CC501747-BBAE-C94D-BD5E-C653F9CD5959}" dt="2022-08-15T17:19:05.970" v="3202" actId="164"/>
          <ac:spMkLst>
            <pc:docMk/>
            <pc:sldMk cId="4242702143" sldId="2147375539"/>
            <ac:spMk id="291" creationId="{0BA0700E-76B0-4BCB-AB46-714D98E0BB9B}"/>
          </ac:spMkLst>
        </pc:spChg>
        <pc:spChg chg="mod">
          <ac:chgData name="Tanya Conner-Green" userId="e5a553c7-9f74-4977-aa13-7765d63dcb6f" providerId="ADAL" clId="{CC501747-BBAE-C94D-BD5E-C653F9CD5959}" dt="2022-08-15T17:16:11.288" v="3177" actId="165"/>
          <ac:spMkLst>
            <pc:docMk/>
            <pc:sldMk cId="4242702143" sldId="2147375539"/>
            <ac:spMk id="294" creationId="{1E16DD5A-62D0-E164-3B86-E92056C9FE43}"/>
          </ac:spMkLst>
        </pc:spChg>
        <pc:spChg chg="mod">
          <ac:chgData name="Tanya Conner-Green" userId="e5a553c7-9f74-4977-aa13-7765d63dcb6f" providerId="ADAL" clId="{CC501747-BBAE-C94D-BD5E-C653F9CD5959}" dt="2022-08-15T17:16:11.288" v="3177" actId="165"/>
          <ac:spMkLst>
            <pc:docMk/>
            <pc:sldMk cId="4242702143" sldId="2147375539"/>
            <ac:spMk id="295" creationId="{B1D94BAD-C06D-63A3-3048-81C9C8B6848C}"/>
          </ac:spMkLst>
        </pc:spChg>
        <pc:spChg chg="mod">
          <ac:chgData name="Tanya Conner-Green" userId="e5a553c7-9f74-4977-aa13-7765d63dcb6f" providerId="ADAL" clId="{CC501747-BBAE-C94D-BD5E-C653F9CD5959}" dt="2022-08-15T17:16:11.288" v="3177" actId="165"/>
          <ac:spMkLst>
            <pc:docMk/>
            <pc:sldMk cId="4242702143" sldId="2147375539"/>
            <ac:spMk id="296" creationId="{70C22CCC-8466-ADC0-554C-7C518DBFCC22}"/>
          </ac:spMkLst>
        </pc:spChg>
        <pc:spChg chg="mod">
          <ac:chgData name="Tanya Conner-Green" userId="e5a553c7-9f74-4977-aa13-7765d63dcb6f" providerId="ADAL" clId="{CC501747-BBAE-C94D-BD5E-C653F9CD5959}" dt="2022-08-15T17:16:11.288" v="3177" actId="165"/>
          <ac:spMkLst>
            <pc:docMk/>
            <pc:sldMk cId="4242702143" sldId="2147375539"/>
            <ac:spMk id="297" creationId="{45E5C713-CD7A-30A4-8840-E8E41B8803CA}"/>
          </ac:spMkLst>
        </pc:spChg>
        <pc:spChg chg="mod">
          <ac:chgData name="Tanya Conner-Green" userId="e5a553c7-9f74-4977-aa13-7765d63dcb6f" providerId="ADAL" clId="{CC501747-BBAE-C94D-BD5E-C653F9CD5959}" dt="2022-08-15T17:16:11.288" v="3177" actId="165"/>
          <ac:spMkLst>
            <pc:docMk/>
            <pc:sldMk cId="4242702143" sldId="2147375539"/>
            <ac:spMk id="298" creationId="{8EC52573-A000-F652-4061-0D679DE99961}"/>
          </ac:spMkLst>
        </pc:spChg>
        <pc:spChg chg="mod">
          <ac:chgData name="Tanya Conner-Green" userId="e5a553c7-9f74-4977-aa13-7765d63dcb6f" providerId="ADAL" clId="{CC501747-BBAE-C94D-BD5E-C653F9CD5959}" dt="2022-08-15T17:16:11.288" v="3177" actId="165"/>
          <ac:spMkLst>
            <pc:docMk/>
            <pc:sldMk cId="4242702143" sldId="2147375539"/>
            <ac:spMk id="299" creationId="{667E2EB5-2253-0B04-D885-669274C9CB48}"/>
          </ac:spMkLst>
        </pc:spChg>
        <pc:spChg chg="mod">
          <ac:chgData name="Tanya Conner-Green" userId="e5a553c7-9f74-4977-aa13-7765d63dcb6f" providerId="ADAL" clId="{CC501747-BBAE-C94D-BD5E-C653F9CD5959}" dt="2022-08-15T17:16:11.288" v="3177" actId="165"/>
          <ac:spMkLst>
            <pc:docMk/>
            <pc:sldMk cId="4242702143" sldId="2147375539"/>
            <ac:spMk id="300" creationId="{B5F575BA-7CE7-C53C-2257-1AE5F8DEE3BD}"/>
          </ac:spMkLst>
        </pc:spChg>
        <pc:spChg chg="mod">
          <ac:chgData name="Tanya Conner-Green" userId="e5a553c7-9f74-4977-aa13-7765d63dcb6f" providerId="ADAL" clId="{CC501747-BBAE-C94D-BD5E-C653F9CD5959}" dt="2022-08-15T17:16:11.288" v="3177" actId="165"/>
          <ac:spMkLst>
            <pc:docMk/>
            <pc:sldMk cId="4242702143" sldId="2147375539"/>
            <ac:spMk id="301" creationId="{407C3684-0A21-1961-C3D6-2AFDEA1B36E3}"/>
          </ac:spMkLst>
        </pc:spChg>
        <pc:spChg chg="mod">
          <ac:chgData name="Tanya Conner-Green" userId="e5a553c7-9f74-4977-aa13-7765d63dcb6f" providerId="ADAL" clId="{CC501747-BBAE-C94D-BD5E-C653F9CD5959}" dt="2022-08-15T17:16:11.288" v="3177" actId="165"/>
          <ac:spMkLst>
            <pc:docMk/>
            <pc:sldMk cId="4242702143" sldId="2147375539"/>
            <ac:spMk id="302" creationId="{A04837F6-4F89-8148-BF08-A82601664E2E}"/>
          </ac:spMkLst>
        </pc:spChg>
        <pc:spChg chg="mod">
          <ac:chgData name="Tanya Conner-Green" userId="e5a553c7-9f74-4977-aa13-7765d63dcb6f" providerId="ADAL" clId="{CC501747-BBAE-C94D-BD5E-C653F9CD5959}" dt="2022-08-15T17:16:11.288" v="3177" actId="165"/>
          <ac:spMkLst>
            <pc:docMk/>
            <pc:sldMk cId="4242702143" sldId="2147375539"/>
            <ac:spMk id="303" creationId="{208F76D1-310E-14A0-95E0-AC22657D0964}"/>
          </ac:spMkLst>
        </pc:spChg>
        <pc:spChg chg="mod">
          <ac:chgData name="Tanya Conner-Green" userId="e5a553c7-9f74-4977-aa13-7765d63dcb6f" providerId="ADAL" clId="{CC501747-BBAE-C94D-BD5E-C653F9CD5959}" dt="2022-08-15T17:16:11.288" v="3177" actId="165"/>
          <ac:spMkLst>
            <pc:docMk/>
            <pc:sldMk cId="4242702143" sldId="2147375539"/>
            <ac:spMk id="304" creationId="{C2D42E72-ED18-470E-D9D9-8894A795C6DF}"/>
          </ac:spMkLst>
        </pc:spChg>
        <pc:spChg chg="mod">
          <ac:chgData name="Tanya Conner-Green" userId="e5a553c7-9f74-4977-aa13-7765d63dcb6f" providerId="ADAL" clId="{CC501747-BBAE-C94D-BD5E-C653F9CD5959}" dt="2022-08-15T17:16:11.288" v="3177" actId="165"/>
          <ac:spMkLst>
            <pc:docMk/>
            <pc:sldMk cId="4242702143" sldId="2147375539"/>
            <ac:spMk id="305" creationId="{62446FD6-0623-965B-2BCA-59B810AB4A84}"/>
          </ac:spMkLst>
        </pc:spChg>
        <pc:spChg chg="mod topLvl">
          <ac:chgData name="Tanya Conner-Green" userId="e5a553c7-9f74-4977-aa13-7765d63dcb6f" providerId="ADAL" clId="{CC501747-BBAE-C94D-BD5E-C653F9CD5959}" dt="2022-08-15T17:19:15.526" v="3203" actId="408"/>
          <ac:spMkLst>
            <pc:docMk/>
            <pc:sldMk cId="4242702143" sldId="2147375539"/>
            <ac:spMk id="308" creationId="{7BC1503E-949A-A3C7-B76F-A50649875AFE}"/>
          </ac:spMkLst>
        </pc:spChg>
        <pc:spChg chg="mod">
          <ac:chgData name="Tanya Conner-Green" userId="e5a553c7-9f74-4977-aa13-7765d63dcb6f" providerId="ADAL" clId="{CC501747-BBAE-C94D-BD5E-C653F9CD5959}" dt="2022-08-15T17:19:15.526" v="3203" actId="408"/>
          <ac:spMkLst>
            <pc:docMk/>
            <pc:sldMk cId="4242702143" sldId="2147375539"/>
            <ac:spMk id="311" creationId="{DE807127-B644-6923-0B72-27682410F634}"/>
          </ac:spMkLst>
        </pc:spChg>
        <pc:spChg chg="mod">
          <ac:chgData name="Tanya Conner-Green" userId="e5a553c7-9f74-4977-aa13-7765d63dcb6f" providerId="ADAL" clId="{CC501747-BBAE-C94D-BD5E-C653F9CD5959}" dt="2022-08-15T17:19:15.526" v="3203" actId="408"/>
          <ac:spMkLst>
            <pc:docMk/>
            <pc:sldMk cId="4242702143" sldId="2147375539"/>
            <ac:spMk id="312" creationId="{19CB6513-43C8-2086-27AC-DAA180675A21}"/>
          </ac:spMkLst>
        </pc:spChg>
        <pc:spChg chg="mod">
          <ac:chgData name="Tanya Conner-Green" userId="e5a553c7-9f74-4977-aa13-7765d63dcb6f" providerId="ADAL" clId="{CC501747-BBAE-C94D-BD5E-C653F9CD5959}" dt="2022-08-15T17:19:15.526" v="3203" actId="408"/>
          <ac:spMkLst>
            <pc:docMk/>
            <pc:sldMk cId="4242702143" sldId="2147375539"/>
            <ac:spMk id="313" creationId="{ADBF13EF-D697-E1E5-BEAE-A61CA1544107}"/>
          </ac:spMkLst>
        </pc:spChg>
        <pc:spChg chg="mod">
          <ac:chgData name="Tanya Conner-Green" userId="e5a553c7-9f74-4977-aa13-7765d63dcb6f" providerId="ADAL" clId="{CC501747-BBAE-C94D-BD5E-C653F9CD5959}" dt="2022-08-15T17:19:15.526" v="3203" actId="408"/>
          <ac:spMkLst>
            <pc:docMk/>
            <pc:sldMk cId="4242702143" sldId="2147375539"/>
            <ac:spMk id="314" creationId="{AD38646A-1D1E-12B9-EE88-B1ECF8A7CD81}"/>
          </ac:spMkLst>
        </pc:spChg>
        <pc:spChg chg="mod">
          <ac:chgData name="Tanya Conner-Green" userId="e5a553c7-9f74-4977-aa13-7765d63dcb6f" providerId="ADAL" clId="{CC501747-BBAE-C94D-BD5E-C653F9CD5959}" dt="2022-08-15T17:19:15.526" v="3203" actId="408"/>
          <ac:spMkLst>
            <pc:docMk/>
            <pc:sldMk cId="4242702143" sldId="2147375539"/>
            <ac:spMk id="315" creationId="{F3942FBD-E305-0EFB-9373-3C7F6EB9471B}"/>
          </ac:spMkLst>
        </pc:spChg>
        <pc:spChg chg="mod">
          <ac:chgData name="Tanya Conner-Green" userId="e5a553c7-9f74-4977-aa13-7765d63dcb6f" providerId="ADAL" clId="{CC501747-BBAE-C94D-BD5E-C653F9CD5959}" dt="2022-08-15T17:19:15.526" v="3203" actId="408"/>
          <ac:spMkLst>
            <pc:docMk/>
            <pc:sldMk cId="4242702143" sldId="2147375539"/>
            <ac:spMk id="316" creationId="{37139A80-1859-5C54-5EF2-B2FC555A3253}"/>
          </ac:spMkLst>
        </pc:spChg>
        <pc:spChg chg="mod">
          <ac:chgData name="Tanya Conner-Green" userId="e5a553c7-9f74-4977-aa13-7765d63dcb6f" providerId="ADAL" clId="{CC501747-BBAE-C94D-BD5E-C653F9CD5959}" dt="2022-08-15T17:19:15.526" v="3203" actId="408"/>
          <ac:spMkLst>
            <pc:docMk/>
            <pc:sldMk cId="4242702143" sldId="2147375539"/>
            <ac:spMk id="317" creationId="{7EBD64C0-43E3-839B-1BCF-CC4862F53A80}"/>
          </ac:spMkLst>
        </pc:spChg>
        <pc:spChg chg="mod">
          <ac:chgData name="Tanya Conner-Green" userId="e5a553c7-9f74-4977-aa13-7765d63dcb6f" providerId="ADAL" clId="{CC501747-BBAE-C94D-BD5E-C653F9CD5959}" dt="2022-08-15T17:19:15.526" v="3203" actId="408"/>
          <ac:spMkLst>
            <pc:docMk/>
            <pc:sldMk cId="4242702143" sldId="2147375539"/>
            <ac:spMk id="318" creationId="{D705D161-C80C-438E-08F4-6B380443C5C9}"/>
          </ac:spMkLst>
        </pc:spChg>
        <pc:spChg chg="mod">
          <ac:chgData name="Tanya Conner-Green" userId="e5a553c7-9f74-4977-aa13-7765d63dcb6f" providerId="ADAL" clId="{CC501747-BBAE-C94D-BD5E-C653F9CD5959}" dt="2022-08-15T17:19:15.526" v="3203" actId="408"/>
          <ac:spMkLst>
            <pc:docMk/>
            <pc:sldMk cId="4242702143" sldId="2147375539"/>
            <ac:spMk id="319" creationId="{7F2406E3-D3CD-6B5E-52D4-AF1D58A026F8}"/>
          </ac:spMkLst>
        </pc:spChg>
        <pc:spChg chg="mod">
          <ac:chgData name="Tanya Conner-Green" userId="e5a553c7-9f74-4977-aa13-7765d63dcb6f" providerId="ADAL" clId="{CC501747-BBAE-C94D-BD5E-C653F9CD5959}" dt="2022-08-15T17:19:15.526" v="3203" actId="408"/>
          <ac:spMkLst>
            <pc:docMk/>
            <pc:sldMk cId="4242702143" sldId="2147375539"/>
            <ac:spMk id="320" creationId="{2241364A-66CC-7DF0-7219-AE920EDA0428}"/>
          </ac:spMkLst>
        </pc:spChg>
        <pc:spChg chg="mod">
          <ac:chgData name="Tanya Conner-Green" userId="e5a553c7-9f74-4977-aa13-7765d63dcb6f" providerId="ADAL" clId="{CC501747-BBAE-C94D-BD5E-C653F9CD5959}" dt="2022-08-15T17:19:15.526" v="3203" actId="408"/>
          <ac:spMkLst>
            <pc:docMk/>
            <pc:sldMk cId="4242702143" sldId="2147375539"/>
            <ac:spMk id="321" creationId="{52C45657-4A5E-58A9-0B15-D1D5FBA23FE3}"/>
          </ac:spMkLst>
        </pc:spChg>
        <pc:spChg chg="mod">
          <ac:chgData name="Tanya Conner-Green" userId="e5a553c7-9f74-4977-aa13-7765d63dcb6f" providerId="ADAL" clId="{CC501747-BBAE-C94D-BD5E-C653F9CD5959}" dt="2022-08-15T17:19:15.526" v="3203" actId="408"/>
          <ac:spMkLst>
            <pc:docMk/>
            <pc:sldMk cId="4242702143" sldId="2147375539"/>
            <ac:spMk id="322" creationId="{F3F5EB47-28B4-8EEE-0E6F-B3ABB69351A0}"/>
          </ac:spMkLst>
        </pc:spChg>
        <pc:grpChg chg="add mod">
          <ac:chgData name="Tanya Conner-Green" userId="e5a553c7-9f74-4977-aa13-7765d63dcb6f" providerId="ADAL" clId="{CC501747-BBAE-C94D-BD5E-C653F9CD5959}" dt="2022-08-15T16:52:31.129" v="3007" actId="167"/>
          <ac:grpSpMkLst>
            <pc:docMk/>
            <pc:sldMk cId="4242702143" sldId="2147375539"/>
            <ac:grpSpMk id="2" creationId="{BC4AB186-87B5-7A9C-1CE1-F233747E3828}"/>
          </ac:grpSpMkLst>
        </pc:grpChg>
        <pc:grpChg chg="mod">
          <ac:chgData name="Tanya Conner-Green" userId="e5a553c7-9f74-4977-aa13-7765d63dcb6f" providerId="ADAL" clId="{CC501747-BBAE-C94D-BD5E-C653F9CD5959}" dt="2022-08-15T16:52:21.711" v="3006"/>
          <ac:grpSpMkLst>
            <pc:docMk/>
            <pc:sldMk cId="4242702143" sldId="2147375539"/>
            <ac:grpSpMk id="3" creationId="{AC55AD88-ECC4-C136-1E32-041670F58801}"/>
          </ac:grpSpMkLst>
        </pc:grpChg>
        <pc:grpChg chg="mod">
          <ac:chgData name="Tanya Conner-Green" userId="e5a553c7-9f74-4977-aa13-7765d63dcb6f" providerId="ADAL" clId="{CC501747-BBAE-C94D-BD5E-C653F9CD5959}" dt="2022-08-15T16:52:21.711" v="3006"/>
          <ac:grpSpMkLst>
            <pc:docMk/>
            <pc:sldMk cId="4242702143" sldId="2147375539"/>
            <ac:grpSpMk id="7" creationId="{5F89AB3F-2EFF-A6AC-2DEA-D6C3359E3A55}"/>
          </ac:grpSpMkLst>
        </pc:grpChg>
        <pc:grpChg chg="mod">
          <ac:chgData name="Tanya Conner-Green" userId="e5a553c7-9f74-4977-aa13-7765d63dcb6f" providerId="ADAL" clId="{CC501747-BBAE-C94D-BD5E-C653F9CD5959}" dt="2022-08-15T16:52:21.711" v="3006"/>
          <ac:grpSpMkLst>
            <pc:docMk/>
            <pc:sldMk cId="4242702143" sldId="2147375539"/>
            <ac:grpSpMk id="9" creationId="{9F8D58BA-33D3-30E7-2B99-8AF142CE01A3}"/>
          </ac:grpSpMkLst>
        </pc:grpChg>
        <pc:grpChg chg="mod">
          <ac:chgData name="Tanya Conner-Green" userId="e5a553c7-9f74-4977-aa13-7765d63dcb6f" providerId="ADAL" clId="{CC501747-BBAE-C94D-BD5E-C653F9CD5959}" dt="2022-08-15T16:52:21.711" v="3006"/>
          <ac:grpSpMkLst>
            <pc:docMk/>
            <pc:sldMk cId="4242702143" sldId="2147375539"/>
            <ac:grpSpMk id="11" creationId="{F31E3A1D-C2F7-BBA4-9523-68ED56450C68}"/>
          </ac:grpSpMkLst>
        </pc:grpChg>
        <pc:grpChg chg="mod">
          <ac:chgData name="Tanya Conner-Green" userId="e5a553c7-9f74-4977-aa13-7765d63dcb6f" providerId="ADAL" clId="{CC501747-BBAE-C94D-BD5E-C653F9CD5959}" dt="2022-08-15T16:52:21.711" v="3006"/>
          <ac:grpSpMkLst>
            <pc:docMk/>
            <pc:sldMk cId="4242702143" sldId="2147375539"/>
            <ac:grpSpMk id="12" creationId="{5DD126F0-D98C-01B3-E2F2-02DADB4548C9}"/>
          </ac:grpSpMkLst>
        </pc:grpChg>
        <pc:grpChg chg="mod">
          <ac:chgData name="Tanya Conner-Green" userId="e5a553c7-9f74-4977-aa13-7765d63dcb6f" providerId="ADAL" clId="{CC501747-BBAE-C94D-BD5E-C653F9CD5959}" dt="2022-08-15T16:52:21.711" v="3006"/>
          <ac:grpSpMkLst>
            <pc:docMk/>
            <pc:sldMk cId="4242702143" sldId="2147375539"/>
            <ac:grpSpMk id="13" creationId="{41F3C46B-14E8-7565-7A5D-1F05BE77C3C6}"/>
          </ac:grpSpMkLst>
        </pc:grpChg>
        <pc:grpChg chg="mod">
          <ac:chgData name="Tanya Conner-Green" userId="e5a553c7-9f74-4977-aa13-7765d63dcb6f" providerId="ADAL" clId="{CC501747-BBAE-C94D-BD5E-C653F9CD5959}" dt="2022-08-15T16:52:21.711" v="3006"/>
          <ac:grpSpMkLst>
            <pc:docMk/>
            <pc:sldMk cId="4242702143" sldId="2147375539"/>
            <ac:grpSpMk id="14" creationId="{53779235-C2E3-FA66-E626-2858545DD211}"/>
          </ac:grpSpMkLst>
        </pc:grpChg>
        <pc:grpChg chg="mod">
          <ac:chgData name="Tanya Conner-Green" userId="e5a553c7-9f74-4977-aa13-7765d63dcb6f" providerId="ADAL" clId="{CC501747-BBAE-C94D-BD5E-C653F9CD5959}" dt="2022-08-15T16:52:21.711" v="3006"/>
          <ac:grpSpMkLst>
            <pc:docMk/>
            <pc:sldMk cId="4242702143" sldId="2147375539"/>
            <ac:grpSpMk id="15" creationId="{6B565939-A4A3-4B58-98DC-DFE523F771CF}"/>
          </ac:grpSpMkLst>
        </pc:grpChg>
        <pc:grpChg chg="mod">
          <ac:chgData name="Tanya Conner-Green" userId="e5a553c7-9f74-4977-aa13-7765d63dcb6f" providerId="ADAL" clId="{CC501747-BBAE-C94D-BD5E-C653F9CD5959}" dt="2022-08-15T16:52:21.711" v="3006"/>
          <ac:grpSpMkLst>
            <pc:docMk/>
            <pc:sldMk cId="4242702143" sldId="2147375539"/>
            <ac:grpSpMk id="16" creationId="{50C4DC73-4237-85C7-5356-E615771024A2}"/>
          </ac:grpSpMkLst>
        </pc:grpChg>
        <pc:grpChg chg="mod">
          <ac:chgData name="Tanya Conner-Green" userId="e5a553c7-9f74-4977-aa13-7765d63dcb6f" providerId="ADAL" clId="{CC501747-BBAE-C94D-BD5E-C653F9CD5959}" dt="2022-08-15T16:52:21.711" v="3006"/>
          <ac:grpSpMkLst>
            <pc:docMk/>
            <pc:sldMk cId="4242702143" sldId="2147375539"/>
            <ac:grpSpMk id="17" creationId="{0C14653A-5073-830A-75AD-5BC26CCCBD01}"/>
          </ac:grpSpMkLst>
        </pc:grpChg>
        <pc:grpChg chg="mod">
          <ac:chgData name="Tanya Conner-Green" userId="e5a553c7-9f74-4977-aa13-7765d63dcb6f" providerId="ADAL" clId="{CC501747-BBAE-C94D-BD5E-C653F9CD5959}" dt="2022-08-15T16:52:21.711" v="3006"/>
          <ac:grpSpMkLst>
            <pc:docMk/>
            <pc:sldMk cId="4242702143" sldId="2147375539"/>
            <ac:grpSpMk id="44" creationId="{346EEFB9-5A3D-4A59-E580-8A71CBDF116A}"/>
          </ac:grpSpMkLst>
        </pc:grpChg>
        <pc:grpChg chg="mod">
          <ac:chgData name="Tanya Conner-Green" userId="e5a553c7-9f74-4977-aa13-7765d63dcb6f" providerId="ADAL" clId="{CC501747-BBAE-C94D-BD5E-C653F9CD5959}" dt="2022-08-15T16:52:21.711" v="3006"/>
          <ac:grpSpMkLst>
            <pc:docMk/>
            <pc:sldMk cId="4242702143" sldId="2147375539"/>
            <ac:grpSpMk id="46" creationId="{9B9471E4-DD58-0F90-FEB3-BC9A03508E9E}"/>
          </ac:grpSpMkLst>
        </pc:grpChg>
        <pc:grpChg chg="mod">
          <ac:chgData name="Tanya Conner-Green" userId="e5a553c7-9f74-4977-aa13-7765d63dcb6f" providerId="ADAL" clId="{CC501747-BBAE-C94D-BD5E-C653F9CD5959}" dt="2022-08-15T16:52:21.711" v="3006"/>
          <ac:grpSpMkLst>
            <pc:docMk/>
            <pc:sldMk cId="4242702143" sldId="2147375539"/>
            <ac:grpSpMk id="47" creationId="{62E4CC69-5BDC-9E0D-50F3-3970F6541A0A}"/>
          </ac:grpSpMkLst>
        </pc:grpChg>
        <pc:grpChg chg="mod">
          <ac:chgData name="Tanya Conner-Green" userId="e5a553c7-9f74-4977-aa13-7765d63dcb6f" providerId="ADAL" clId="{CC501747-BBAE-C94D-BD5E-C653F9CD5959}" dt="2022-08-15T16:52:21.711" v="3006"/>
          <ac:grpSpMkLst>
            <pc:docMk/>
            <pc:sldMk cId="4242702143" sldId="2147375539"/>
            <ac:grpSpMk id="48" creationId="{42059D3F-CBBB-61A5-817A-D95F8AEB5859}"/>
          </ac:grpSpMkLst>
        </pc:grpChg>
        <pc:grpChg chg="mod">
          <ac:chgData name="Tanya Conner-Green" userId="e5a553c7-9f74-4977-aa13-7765d63dcb6f" providerId="ADAL" clId="{CC501747-BBAE-C94D-BD5E-C653F9CD5959}" dt="2022-08-15T16:52:21.711" v="3006"/>
          <ac:grpSpMkLst>
            <pc:docMk/>
            <pc:sldMk cId="4242702143" sldId="2147375539"/>
            <ac:grpSpMk id="67" creationId="{9AB3C67D-E1E0-ADBC-BD52-ECC258F73875}"/>
          </ac:grpSpMkLst>
        </pc:grpChg>
        <pc:grpChg chg="mod">
          <ac:chgData name="Tanya Conner-Green" userId="e5a553c7-9f74-4977-aa13-7765d63dcb6f" providerId="ADAL" clId="{CC501747-BBAE-C94D-BD5E-C653F9CD5959}" dt="2022-08-15T16:52:21.711" v="3006"/>
          <ac:grpSpMkLst>
            <pc:docMk/>
            <pc:sldMk cId="4242702143" sldId="2147375539"/>
            <ac:grpSpMk id="83" creationId="{8C295197-9FA4-8DAE-8FA9-EF4C1A047F2D}"/>
          </ac:grpSpMkLst>
        </pc:grpChg>
        <pc:grpChg chg="mod">
          <ac:chgData name="Tanya Conner-Green" userId="e5a553c7-9f74-4977-aa13-7765d63dcb6f" providerId="ADAL" clId="{CC501747-BBAE-C94D-BD5E-C653F9CD5959}" dt="2022-08-15T16:52:21.711" v="3006"/>
          <ac:grpSpMkLst>
            <pc:docMk/>
            <pc:sldMk cId="4242702143" sldId="2147375539"/>
            <ac:grpSpMk id="84" creationId="{F7D54A14-3435-03DD-40B1-2618A1BB141E}"/>
          </ac:grpSpMkLst>
        </pc:grpChg>
        <pc:grpChg chg="mod">
          <ac:chgData name="Tanya Conner-Green" userId="e5a553c7-9f74-4977-aa13-7765d63dcb6f" providerId="ADAL" clId="{CC501747-BBAE-C94D-BD5E-C653F9CD5959}" dt="2022-08-15T16:52:21.711" v="3006"/>
          <ac:grpSpMkLst>
            <pc:docMk/>
            <pc:sldMk cId="4242702143" sldId="2147375539"/>
            <ac:grpSpMk id="85" creationId="{7F6E592F-8F6B-F9EE-18DC-CA3F90C061EA}"/>
          </ac:grpSpMkLst>
        </pc:grpChg>
        <pc:grpChg chg="add del mod">
          <ac:chgData name="Tanya Conner-Green" userId="e5a553c7-9f74-4977-aa13-7765d63dcb6f" providerId="ADAL" clId="{CC501747-BBAE-C94D-BD5E-C653F9CD5959}" dt="2022-08-15T16:56:15.780" v="3028" actId="165"/>
          <ac:grpSpMkLst>
            <pc:docMk/>
            <pc:sldMk cId="4242702143" sldId="2147375539"/>
            <ac:grpSpMk id="184" creationId="{15652C97-ABEA-B262-93BC-069A070502C0}"/>
          </ac:grpSpMkLst>
        </pc:grpChg>
        <pc:grpChg chg="add del mod">
          <ac:chgData name="Tanya Conner-Green" userId="e5a553c7-9f74-4977-aa13-7765d63dcb6f" providerId="ADAL" clId="{CC501747-BBAE-C94D-BD5E-C653F9CD5959}" dt="2022-08-15T16:56:18.845" v="3029" actId="165"/>
          <ac:grpSpMkLst>
            <pc:docMk/>
            <pc:sldMk cId="4242702143" sldId="2147375539"/>
            <ac:grpSpMk id="185" creationId="{C7D5169C-ABFD-7FD0-01FE-50B5F3C06C61}"/>
          </ac:grpSpMkLst>
        </pc:grpChg>
        <pc:grpChg chg="add del mod">
          <ac:chgData name="Tanya Conner-Green" userId="e5a553c7-9f74-4977-aa13-7765d63dcb6f" providerId="ADAL" clId="{CC501747-BBAE-C94D-BD5E-C653F9CD5959}" dt="2022-08-15T16:56:21.994" v="3030" actId="165"/>
          <ac:grpSpMkLst>
            <pc:docMk/>
            <pc:sldMk cId="4242702143" sldId="2147375539"/>
            <ac:grpSpMk id="186" creationId="{D25DD89D-740A-C0D9-74CC-645948494634}"/>
          </ac:grpSpMkLst>
        </pc:grpChg>
        <pc:grpChg chg="add del mod">
          <ac:chgData name="Tanya Conner-Green" userId="e5a553c7-9f74-4977-aa13-7765d63dcb6f" providerId="ADAL" clId="{CC501747-BBAE-C94D-BD5E-C653F9CD5959}" dt="2022-08-15T16:56:25.715" v="3031" actId="165"/>
          <ac:grpSpMkLst>
            <pc:docMk/>
            <pc:sldMk cId="4242702143" sldId="2147375539"/>
            <ac:grpSpMk id="187" creationId="{E6992FF4-64A7-6311-1A25-8976549217CA}"/>
          </ac:grpSpMkLst>
        </pc:grpChg>
        <pc:grpChg chg="add del mod">
          <ac:chgData name="Tanya Conner-Green" userId="e5a553c7-9f74-4977-aa13-7765d63dcb6f" providerId="ADAL" clId="{CC501747-BBAE-C94D-BD5E-C653F9CD5959}" dt="2022-08-15T16:56:44.779" v="3032" actId="165"/>
          <ac:grpSpMkLst>
            <pc:docMk/>
            <pc:sldMk cId="4242702143" sldId="2147375539"/>
            <ac:grpSpMk id="188" creationId="{EF7E7A2F-69EE-2E73-72F1-A0A88097B149}"/>
          </ac:grpSpMkLst>
        </pc:grpChg>
        <pc:grpChg chg="add mod topLvl">
          <ac:chgData name="Tanya Conner-Green" userId="e5a553c7-9f74-4977-aa13-7765d63dcb6f" providerId="ADAL" clId="{CC501747-BBAE-C94D-BD5E-C653F9CD5959}" dt="2022-08-15T17:18:00.770" v="3190" actId="165"/>
          <ac:grpSpMkLst>
            <pc:docMk/>
            <pc:sldMk cId="4242702143" sldId="2147375539"/>
            <ac:grpSpMk id="189" creationId="{A968DD85-D76C-DFAC-8068-29759C8AD613}"/>
          </ac:grpSpMkLst>
        </pc:grpChg>
        <pc:grpChg chg="add mod topLvl">
          <ac:chgData name="Tanya Conner-Green" userId="e5a553c7-9f74-4977-aa13-7765d63dcb6f" providerId="ADAL" clId="{CC501747-BBAE-C94D-BD5E-C653F9CD5959}" dt="2022-08-15T17:18:00.770" v="3190" actId="165"/>
          <ac:grpSpMkLst>
            <pc:docMk/>
            <pc:sldMk cId="4242702143" sldId="2147375539"/>
            <ac:grpSpMk id="190" creationId="{385E76A1-546E-0D23-3097-0E389101A8ED}"/>
          </ac:grpSpMkLst>
        </pc:grpChg>
        <pc:grpChg chg="add mod topLvl">
          <ac:chgData name="Tanya Conner-Green" userId="e5a553c7-9f74-4977-aa13-7765d63dcb6f" providerId="ADAL" clId="{CC501747-BBAE-C94D-BD5E-C653F9CD5959}" dt="2022-08-15T17:18:00.770" v="3190" actId="165"/>
          <ac:grpSpMkLst>
            <pc:docMk/>
            <pc:sldMk cId="4242702143" sldId="2147375539"/>
            <ac:grpSpMk id="194" creationId="{9CC265D8-4510-C0DA-2BCB-4FF9919476F0}"/>
          </ac:grpSpMkLst>
        </pc:grpChg>
        <pc:grpChg chg="mod">
          <ac:chgData name="Tanya Conner-Green" userId="e5a553c7-9f74-4977-aa13-7765d63dcb6f" providerId="ADAL" clId="{CC501747-BBAE-C94D-BD5E-C653F9CD5959}" dt="2022-08-15T16:39:48.778" v="2895" actId="207"/>
          <ac:grpSpMkLst>
            <pc:docMk/>
            <pc:sldMk cId="4242702143" sldId="2147375539"/>
            <ac:grpSpMk id="196" creationId="{A0416173-CF87-6005-C208-2EAF410CA5F3}"/>
          </ac:grpSpMkLst>
        </pc:grpChg>
        <pc:grpChg chg="mod">
          <ac:chgData name="Tanya Conner-Green" userId="e5a553c7-9f74-4977-aa13-7765d63dcb6f" providerId="ADAL" clId="{CC501747-BBAE-C94D-BD5E-C653F9CD5959}" dt="2022-08-15T16:39:48.778" v="2895" actId="207"/>
          <ac:grpSpMkLst>
            <pc:docMk/>
            <pc:sldMk cId="4242702143" sldId="2147375539"/>
            <ac:grpSpMk id="199" creationId="{10E646AC-BBE6-DE05-083C-6310CCA2C309}"/>
          </ac:grpSpMkLst>
        </pc:grpChg>
        <pc:grpChg chg="mod">
          <ac:chgData name="Tanya Conner-Green" userId="e5a553c7-9f74-4977-aa13-7765d63dcb6f" providerId="ADAL" clId="{CC501747-BBAE-C94D-BD5E-C653F9CD5959}" dt="2022-08-15T16:39:48.778" v="2895" actId="207"/>
          <ac:grpSpMkLst>
            <pc:docMk/>
            <pc:sldMk cId="4242702143" sldId="2147375539"/>
            <ac:grpSpMk id="200" creationId="{B026D034-A8B7-2215-D0C9-C5777EF64A99}"/>
          </ac:grpSpMkLst>
        </pc:grpChg>
        <pc:grpChg chg="mod">
          <ac:chgData name="Tanya Conner-Green" userId="e5a553c7-9f74-4977-aa13-7765d63dcb6f" providerId="ADAL" clId="{CC501747-BBAE-C94D-BD5E-C653F9CD5959}" dt="2022-08-15T16:39:48.778" v="2895" actId="207"/>
          <ac:grpSpMkLst>
            <pc:docMk/>
            <pc:sldMk cId="4242702143" sldId="2147375539"/>
            <ac:grpSpMk id="201" creationId="{E10674A5-B887-C07D-B6A2-EB1398F67178}"/>
          </ac:grpSpMkLst>
        </pc:grpChg>
        <pc:grpChg chg="add mod topLvl">
          <ac:chgData name="Tanya Conner-Green" userId="e5a553c7-9f74-4977-aa13-7765d63dcb6f" providerId="ADAL" clId="{CC501747-BBAE-C94D-BD5E-C653F9CD5959}" dt="2022-08-15T17:18:00.770" v="3190" actId="165"/>
          <ac:grpSpMkLst>
            <pc:docMk/>
            <pc:sldMk cId="4242702143" sldId="2147375539"/>
            <ac:grpSpMk id="206" creationId="{B0B02738-5E73-AED8-D756-ED0C0171207B}"/>
          </ac:grpSpMkLst>
        </pc:grpChg>
        <pc:grpChg chg="add del mod topLvl">
          <ac:chgData name="Tanya Conner-Green" userId="e5a553c7-9f74-4977-aa13-7765d63dcb6f" providerId="ADAL" clId="{CC501747-BBAE-C94D-BD5E-C653F9CD5959}" dt="2022-08-15T17:13:42.221" v="3155" actId="165"/>
          <ac:grpSpMkLst>
            <pc:docMk/>
            <pc:sldMk cId="4242702143" sldId="2147375539"/>
            <ac:grpSpMk id="207" creationId="{8F9DD34C-0B0A-55DE-58B0-7F389378F69A}"/>
          </ac:grpSpMkLst>
        </pc:grpChg>
        <pc:grpChg chg="add del mod topLvl">
          <ac:chgData name="Tanya Conner-Green" userId="e5a553c7-9f74-4977-aa13-7765d63dcb6f" providerId="ADAL" clId="{CC501747-BBAE-C94D-BD5E-C653F9CD5959}" dt="2022-08-15T17:16:02.804" v="3174" actId="165"/>
          <ac:grpSpMkLst>
            <pc:docMk/>
            <pc:sldMk cId="4242702143" sldId="2147375539"/>
            <ac:grpSpMk id="209" creationId="{086CE6BC-46DA-C1A7-2CF3-7D5B4ECBA457}"/>
          </ac:grpSpMkLst>
        </pc:grpChg>
        <pc:grpChg chg="mod">
          <ac:chgData name="Tanya Conner-Green" userId="e5a553c7-9f74-4977-aa13-7765d63dcb6f" providerId="ADAL" clId="{CC501747-BBAE-C94D-BD5E-C653F9CD5959}" dt="2022-08-15T16:39:48.778" v="2895" actId="207"/>
          <ac:grpSpMkLst>
            <pc:docMk/>
            <pc:sldMk cId="4242702143" sldId="2147375539"/>
            <ac:grpSpMk id="210" creationId="{DA78731C-D8C2-5314-AC10-FF65D55D42D4}"/>
          </ac:grpSpMkLst>
        </pc:grpChg>
        <pc:grpChg chg="mod">
          <ac:chgData name="Tanya Conner-Green" userId="e5a553c7-9f74-4977-aa13-7765d63dcb6f" providerId="ADAL" clId="{CC501747-BBAE-C94D-BD5E-C653F9CD5959}" dt="2022-08-15T16:39:48.778" v="2895" actId="207"/>
          <ac:grpSpMkLst>
            <pc:docMk/>
            <pc:sldMk cId="4242702143" sldId="2147375539"/>
            <ac:grpSpMk id="211" creationId="{B67FE983-7117-995F-014A-491F5F66FBDC}"/>
          </ac:grpSpMkLst>
        </pc:grpChg>
        <pc:grpChg chg="mod topLvl">
          <ac:chgData name="Tanya Conner-Green" userId="e5a553c7-9f74-4977-aa13-7765d63dcb6f" providerId="ADAL" clId="{CC501747-BBAE-C94D-BD5E-C653F9CD5959}" dt="2022-08-15T17:19:15.526" v="3203" actId="408"/>
          <ac:grpSpMkLst>
            <pc:docMk/>
            <pc:sldMk cId="4242702143" sldId="2147375539"/>
            <ac:grpSpMk id="216" creationId="{423B1045-83D5-D67C-E68E-1875FE640E1B}"/>
          </ac:grpSpMkLst>
        </pc:grpChg>
        <pc:grpChg chg="mod topLvl">
          <ac:chgData name="Tanya Conner-Green" userId="e5a553c7-9f74-4977-aa13-7765d63dcb6f" providerId="ADAL" clId="{CC501747-BBAE-C94D-BD5E-C653F9CD5959}" dt="2022-08-15T17:19:15.526" v="3203" actId="408"/>
          <ac:grpSpMkLst>
            <pc:docMk/>
            <pc:sldMk cId="4242702143" sldId="2147375539"/>
            <ac:grpSpMk id="217" creationId="{3E2D79F8-4BC5-DD92-3EC7-D51F65F34977}"/>
          </ac:grpSpMkLst>
        </pc:grpChg>
        <pc:grpChg chg="mod">
          <ac:chgData name="Tanya Conner-Green" userId="e5a553c7-9f74-4977-aa13-7765d63dcb6f" providerId="ADAL" clId="{CC501747-BBAE-C94D-BD5E-C653F9CD5959}" dt="2022-08-15T16:39:48.778" v="2895" actId="207"/>
          <ac:grpSpMkLst>
            <pc:docMk/>
            <pc:sldMk cId="4242702143" sldId="2147375539"/>
            <ac:grpSpMk id="218" creationId="{59A20369-D073-0986-942A-644884EE3403}"/>
          </ac:grpSpMkLst>
        </pc:grpChg>
        <pc:grpChg chg="mod">
          <ac:chgData name="Tanya Conner-Green" userId="e5a553c7-9f74-4977-aa13-7765d63dcb6f" providerId="ADAL" clId="{CC501747-BBAE-C94D-BD5E-C653F9CD5959}" dt="2022-08-15T16:39:48.778" v="2895" actId="207"/>
          <ac:grpSpMkLst>
            <pc:docMk/>
            <pc:sldMk cId="4242702143" sldId="2147375539"/>
            <ac:grpSpMk id="219" creationId="{8842193A-E3CE-4525-D155-AC40BF203BEE}"/>
          </ac:grpSpMkLst>
        </pc:grpChg>
        <pc:grpChg chg="mod topLvl">
          <ac:chgData name="Tanya Conner-Green" userId="e5a553c7-9f74-4977-aa13-7765d63dcb6f" providerId="ADAL" clId="{CC501747-BBAE-C94D-BD5E-C653F9CD5959}" dt="2022-08-15T17:19:15.526" v="3203" actId="408"/>
          <ac:grpSpMkLst>
            <pc:docMk/>
            <pc:sldMk cId="4242702143" sldId="2147375539"/>
            <ac:grpSpMk id="228" creationId="{344BCF29-9BC8-FC84-54A9-3117FE39F8FF}"/>
          </ac:grpSpMkLst>
        </pc:grpChg>
        <pc:grpChg chg="mod">
          <ac:chgData name="Tanya Conner-Green" userId="e5a553c7-9f74-4977-aa13-7765d63dcb6f" providerId="ADAL" clId="{CC501747-BBAE-C94D-BD5E-C653F9CD5959}" dt="2022-08-15T16:40:29.974" v="2902" actId="207"/>
          <ac:grpSpMkLst>
            <pc:docMk/>
            <pc:sldMk cId="4242702143" sldId="2147375539"/>
            <ac:grpSpMk id="229" creationId="{6EA7D533-90C4-F5F1-3801-BF417C4820EB}"/>
          </ac:grpSpMkLst>
        </pc:grpChg>
        <pc:grpChg chg="mod">
          <ac:chgData name="Tanya Conner-Green" userId="e5a553c7-9f74-4977-aa13-7765d63dcb6f" providerId="ADAL" clId="{CC501747-BBAE-C94D-BD5E-C653F9CD5959}" dt="2022-08-15T16:40:29.974" v="2902" actId="207"/>
          <ac:grpSpMkLst>
            <pc:docMk/>
            <pc:sldMk cId="4242702143" sldId="2147375539"/>
            <ac:grpSpMk id="230" creationId="{9A4D4093-EB9B-178E-3B26-1F1D186DF192}"/>
          </ac:grpSpMkLst>
        </pc:grpChg>
        <pc:grpChg chg="mod topLvl">
          <ac:chgData name="Tanya Conner-Green" userId="e5a553c7-9f74-4977-aa13-7765d63dcb6f" providerId="ADAL" clId="{CC501747-BBAE-C94D-BD5E-C653F9CD5959}" dt="2022-08-15T17:19:15.526" v="3203" actId="408"/>
          <ac:grpSpMkLst>
            <pc:docMk/>
            <pc:sldMk cId="4242702143" sldId="2147375539"/>
            <ac:grpSpMk id="234" creationId="{85AB0736-0A93-B871-17EC-5C24BD833245}"/>
          </ac:grpSpMkLst>
        </pc:grpChg>
        <pc:grpChg chg="add mod">
          <ac:chgData name="Tanya Conner-Green" userId="e5a553c7-9f74-4977-aa13-7765d63dcb6f" providerId="ADAL" clId="{CC501747-BBAE-C94D-BD5E-C653F9CD5959}" dt="2022-08-15T17:02:24.758" v="3083"/>
          <ac:grpSpMkLst>
            <pc:docMk/>
            <pc:sldMk cId="4242702143" sldId="2147375539"/>
            <ac:grpSpMk id="248" creationId="{93D5B3C7-3684-5D95-C9FB-31E8ADBF5F72}"/>
          </ac:grpSpMkLst>
        </pc:grpChg>
        <pc:grpChg chg="mod">
          <ac:chgData name="Tanya Conner-Green" userId="e5a553c7-9f74-4977-aa13-7765d63dcb6f" providerId="ADAL" clId="{CC501747-BBAE-C94D-BD5E-C653F9CD5959}" dt="2022-08-15T17:02:24.758" v="3083"/>
          <ac:grpSpMkLst>
            <pc:docMk/>
            <pc:sldMk cId="4242702143" sldId="2147375539"/>
            <ac:grpSpMk id="249" creationId="{6B0F0C9B-8A3F-C3C4-170C-CAF8F49105CC}"/>
          </ac:grpSpMkLst>
        </pc:grpChg>
        <pc:grpChg chg="mod">
          <ac:chgData name="Tanya Conner-Green" userId="e5a553c7-9f74-4977-aa13-7765d63dcb6f" providerId="ADAL" clId="{CC501747-BBAE-C94D-BD5E-C653F9CD5959}" dt="2022-08-15T17:02:24.758" v="3083"/>
          <ac:grpSpMkLst>
            <pc:docMk/>
            <pc:sldMk cId="4242702143" sldId="2147375539"/>
            <ac:grpSpMk id="250" creationId="{B8F2B5D4-C899-E9A9-C0D1-7D4061F422AB}"/>
          </ac:grpSpMkLst>
        </pc:grpChg>
        <pc:grpChg chg="mod">
          <ac:chgData name="Tanya Conner-Green" userId="e5a553c7-9f74-4977-aa13-7765d63dcb6f" providerId="ADAL" clId="{CC501747-BBAE-C94D-BD5E-C653F9CD5959}" dt="2022-08-15T17:02:24.758" v="3083"/>
          <ac:grpSpMkLst>
            <pc:docMk/>
            <pc:sldMk cId="4242702143" sldId="2147375539"/>
            <ac:grpSpMk id="252" creationId="{94F79787-0D7D-A1D5-C0CE-933A634C8B61}"/>
          </ac:grpSpMkLst>
        </pc:grpChg>
        <pc:grpChg chg="mod">
          <ac:chgData name="Tanya Conner-Green" userId="e5a553c7-9f74-4977-aa13-7765d63dcb6f" providerId="ADAL" clId="{CC501747-BBAE-C94D-BD5E-C653F9CD5959}" dt="2022-08-15T17:02:24.758" v="3083"/>
          <ac:grpSpMkLst>
            <pc:docMk/>
            <pc:sldMk cId="4242702143" sldId="2147375539"/>
            <ac:grpSpMk id="253" creationId="{6977E967-0E34-D3E5-A5ED-46302CDAB33E}"/>
          </ac:grpSpMkLst>
        </pc:grpChg>
        <pc:grpChg chg="add mod">
          <ac:chgData name="Tanya Conner-Green" userId="e5a553c7-9f74-4977-aa13-7765d63dcb6f" providerId="ADAL" clId="{CC501747-BBAE-C94D-BD5E-C653F9CD5959}" dt="2022-08-15T17:02:24.758" v="3083"/>
          <ac:grpSpMkLst>
            <pc:docMk/>
            <pc:sldMk cId="4242702143" sldId="2147375539"/>
            <ac:grpSpMk id="266" creationId="{7192DA28-456F-E05B-46D6-308A9F09CF50}"/>
          </ac:grpSpMkLst>
        </pc:grpChg>
        <pc:grpChg chg="mod">
          <ac:chgData name="Tanya Conner-Green" userId="e5a553c7-9f74-4977-aa13-7765d63dcb6f" providerId="ADAL" clId="{CC501747-BBAE-C94D-BD5E-C653F9CD5959}" dt="2022-08-15T17:02:24.758" v="3083"/>
          <ac:grpSpMkLst>
            <pc:docMk/>
            <pc:sldMk cId="4242702143" sldId="2147375539"/>
            <ac:grpSpMk id="267" creationId="{37580258-249E-9E1F-0A18-B3A9247D670F}"/>
          </ac:grpSpMkLst>
        </pc:grpChg>
        <pc:grpChg chg="mod">
          <ac:chgData name="Tanya Conner-Green" userId="e5a553c7-9f74-4977-aa13-7765d63dcb6f" providerId="ADAL" clId="{CC501747-BBAE-C94D-BD5E-C653F9CD5959}" dt="2022-08-15T17:02:24.758" v="3083"/>
          <ac:grpSpMkLst>
            <pc:docMk/>
            <pc:sldMk cId="4242702143" sldId="2147375539"/>
            <ac:grpSpMk id="268" creationId="{01A44C3E-F98F-DA25-5B0D-226E9276B7F9}"/>
          </ac:grpSpMkLst>
        </pc:grpChg>
        <pc:grpChg chg="mod">
          <ac:chgData name="Tanya Conner-Green" userId="e5a553c7-9f74-4977-aa13-7765d63dcb6f" providerId="ADAL" clId="{CC501747-BBAE-C94D-BD5E-C653F9CD5959}" dt="2022-08-15T17:02:24.758" v="3083"/>
          <ac:grpSpMkLst>
            <pc:docMk/>
            <pc:sldMk cId="4242702143" sldId="2147375539"/>
            <ac:grpSpMk id="270" creationId="{767FC2A1-5020-8152-A78B-36B8331656A5}"/>
          </ac:grpSpMkLst>
        </pc:grpChg>
        <pc:grpChg chg="mod">
          <ac:chgData name="Tanya Conner-Green" userId="e5a553c7-9f74-4977-aa13-7765d63dcb6f" providerId="ADAL" clId="{CC501747-BBAE-C94D-BD5E-C653F9CD5959}" dt="2022-08-15T17:02:24.758" v="3083"/>
          <ac:grpSpMkLst>
            <pc:docMk/>
            <pc:sldMk cId="4242702143" sldId="2147375539"/>
            <ac:grpSpMk id="271" creationId="{E818D27F-EBAA-B941-0208-E49612621BBD}"/>
          </ac:grpSpMkLst>
        </pc:grpChg>
        <pc:grpChg chg="add del mod">
          <ac:chgData name="Tanya Conner-Green" userId="e5a553c7-9f74-4977-aa13-7765d63dcb6f" providerId="ADAL" clId="{CC501747-BBAE-C94D-BD5E-C653F9CD5959}" dt="2022-08-15T17:03:09.740" v="3090" actId="165"/>
          <ac:grpSpMkLst>
            <pc:docMk/>
            <pc:sldMk cId="4242702143" sldId="2147375539"/>
            <ac:grpSpMk id="284" creationId="{C47DCFB4-0AF7-08C9-FC24-7E8A637227FF}"/>
          </ac:grpSpMkLst>
        </pc:grpChg>
        <pc:grpChg chg="add del mod">
          <ac:chgData name="Tanya Conner-Green" userId="e5a553c7-9f74-4977-aa13-7765d63dcb6f" providerId="ADAL" clId="{CC501747-BBAE-C94D-BD5E-C653F9CD5959}" dt="2022-08-15T17:03:06.207" v="3089" actId="165"/>
          <ac:grpSpMkLst>
            <pc:docMk/>
            <pc:sldMk cId="4242702143" sldId="2147375539"/>
            <ac:grpSpMk id="285" creationId="{423D21FC-66A4-D55A-D7F5-5E39FF24F410}"/>
          </ac:grpSpMkLst>
        </pc:grpChg>
        <pc:grpChg chg="del mod topLvl">
          <ac:chgData name="Tanya Conner-Green" userId="e5a553c7-9f74-4977-aa13-7765d63dcb6f" providerId="ADAL" clId="{CC501747-BBAE-C94D-BD5E-C653F9CD5959}" dt="2022-08-15T17:16:11.288" v="3177" actId="165"/>
          <ac:grpSpMkLst>
            <pc:docMk/>
            <pc:sldMk cId="4242702143" sldId="2147375539"/>
            <ac:grpSpMk id="287" creationId="{ACB0A1AB-78F3-D4E0-96F2-78EB85D4492D}"/>
          </ac:grpSpMkLst>
        </pc:grpChg>
        <pc:grpChg chg="del mod topLvl">
          <ac:chgData name="Tanya Conner-Green" userId="e5a553c7-9f74-4977-aa13-7765d63dcb6f" providerId="ADAL" clId="{CC501747-BBAE-C94D-BD5E-C653F9CD5959}" dt="2022-08-15T17:16:11.288" v="3177" actId="165"/>
          <ac:grpSpMkLst>
            <pc:docMk/>
            <pc:sldMk cId="4242702143" sldId="2147375539"/>
            <ac:grpSpMk id="288" creationId="{89E437B6-AA02-F225-52BE-118B1F6043BE}"/>
          </ac:grpSpMkLst>
        </pc:grpChg>
        <pc:grpChg chg="mod topLvl">
          <ac:chgData name="Tanya Conner-Green" userId="e5a553c7-9f74-4977-aa13-7765d63dcb6f" providerId="ADAL" clId="{CC501747-BBAE-C94D-BD5E-C653F9CD5959}" dt="2022-08-15T17:18:50.852" v="3199" actId="164"/>
          <ac:grpSpMkLst>
            <pc:docMk/>
            <pc:sldMk cId="4242702143" sldId="2147375539"/>
            <ac:grpSpMk id="289" creationId="{99B5FDCE-90FC-07AA-03FD-0A644B9D170F}"/>
          </ac:grpSpMkLst>
        </pc:grpChg>
        <pc:grpChg chg="mod topLvl">
          <ac:chgData name="Tanya Conner-Green" userId="e5a553c7-9f74-4977-aa13-7765d63dcb6f" providerId="ADAL" clId="{CC501747-BBAE-C94D-BD5E-C653F9CD5959}" dt="2022-08-15T17:18:50.852" v="3199" actId="164"/>
          <ac:grpSpMkLst>
            <pc:docMk/>
            <pc:sldMk cId="4242702143" sldId="2147375539"/>
            <ac:grpSpMk id="290" creationId="{28EE267B-6CE8-11EF-59E6-C15AF51EAA27}"/>
          </ac:grpSpMkLst>
        </pc:grpChg>
        <pc:grpChg chg="mod topLvl">
          <ac:chgData name="Tanya Conner-Green" userId="e5a553c7-9f74-4977-aa13-7765d63dcb6f" providerId="ADAL" clId="{CC501747-BBAE-C94D-BD5E-C653F9CD5959}" dt="2022-08-15T17:18:50.852" v="3199" actId="164"/>
          <ac:grpSpMkLst>
            <pc:docMk/>
            <pc:sldMk cId="4242702143" sldId="2147375539"/>
            <ac:grpSpMk id="292" creationId="{F475C916-61DA-A24B-9F6F-2C00AD20DBC9}"/>
          </ac:grpSpMkLst>
        </pc:grpChg>
        <pc:grpChg chg="mod topLvl">
          <ac:chgData name="Tanya Conner-Green" userId="e5a553c7-9f74-4977-aa13-7765d63dcb6f" providerId="ADAL" clId="{CC501747-BBAE-C94D-BD5E-C653F9CD5959}" dt="2022-08-15T17:18:50.852" v="3199" actId="164"/>
          <ac:grpSpMkLst>
            <pc:docMk/>
            <pc:sldMk cId="4242702143" sldId="2147375539"/>
            <ac:grpSpMk id="293" creationId="{577B3591-7C0B-3A29-C8E6-E721F0E2505E}"/>
          </ac:grpSpMkLst>
        </pc:grpChg>
        <pc:grpChg chg="mod topLvl">
          <ac:chgData name="Tanya Conner-Green" userId="e5a553c7-9f74-4977-aa13-7765d63dcb6f" providerId="ADAL" clId="{CC501747-BBAE-C94D-BD5E-C653F9CD5959}" dt="2022-08-15T17:19:15.526" v="3203" actId="408"/>
          <ac:grpSpMkLst>
            <pc:docMk/>
            <pc:sldMk cId="4242702143" sldId="2147375539"/>
            <ac:grpSpMk id="306" creationId="{D03DEA49-844E-5284-13EF-E9A87659FBD0}"/>
          </ac:grpSpMkLst>
        </pc:grpChg>
        <pc:grpChg chg="mod topLvl">
          <ac:chgData name="Tanya Conner-Green" userId="e5a553c7-9f74-4977-aa13-7765d63dcb6f" providerId="ADAL" clId="{CC501747-BBAE-C94D-BD5E-C653F9CD5959}" dt="2022-08-15T17:19:15.526" v="3203" actId="408"/>
          <ac:grpSpMkLst>
            <pc:docMk/>
            <pc:sldMk cId="4242702143" sldId="2147375539"/>
            <ac:grpSpMk id="307" creationId="{4E15CDFA-4DDB-BD36-1E1F-4285B2DD264C}"/>
          </ac:grpSpMkLst>
        </pc:grpChg>
        <pc:grpChg chg="mod topLvl">
          <ac:chgData name="Tanya Conner-Green" userId="e5a553c7-9f74-4977-aa13-7765d63dcb6f" providerId="ADAL" clId="{CC501747-BBAE-C94D-BD5E-C653F9CD5959}" dt="2022-08-15T17:19:15.526" v="3203" actId="408"/>
          <ac:grpSpMkLst>
            <pc:docMk/>
            <pc:sldMk cId="4242702143" sldId="2147375539"/>
            <ac:grpSpMk id="309" creationId="{0A4E29C1-1A3B-6904-48ED-229F8880449F}"/>
          </ac:grpSpMkLst>
        </pc:grpChg>
        <pc:grpChg chg="mod topLvl">
          <ac:chgData name="Tanya Conner-Green" userId="e5a553c7-9f74-4977-aa13-7765d63dcb6f" providerId="ADAL" clId="{CC501747-BBAE-C94D-BD5E-C653F9CD5959}" dt="2022-08-15T17:19:15.526" v="3203" actId="408"/>
          <ac:grpSpMkLst>
            <pc:docMk/>
            <pc:sldMk cId="4242702143" sldId="2147375539"/>
            <ac:grpSpMk id="310" creationId="{8330AF29-B1CC-0B86-FF44-2D841A2B2425}"/>
          </ac:grpSpMkLst>
        </pc:grpChg>
        <pc:grpChg chg="add del mod topLvl">
          <ac:chgData name="Tanya Conner-Green" userId="e5a553c7-9f74-4977-aa13-7765d63dcb6f" providerId="ADAL" clId="{CC501747-BBAE-C94D-BD5E-C653F9CD5959}" dt="2022-08-15T17:08:50.720" v="3122" actId="165"/>
          <ac:grpSpMkLst>
            <pc:docMk/>
            <pc:sldMk cId="4242702143" sldId="2147375539"/>
            <ac:grpSpMk id="323" creationId="{BA6EF234-621E-5749-8345-3631CCDA78E6}"/>
          </ac:grpSpMkLst>
        </pc:grpChg>
        <pc:grpChg chg="add del mod topLvl">
          <ac:chgData name="Tanya Conner-Green" userId="e5a553c7-9f74-4977-aa13-7765d63dcb6f" providerId="ADAL" clId="{CC501747-BBAE-C94D-BD5E-C653F9CD5959}" dt="2022-08-15T17:09:06.851" v="3124" actId="165"/>
          <ac:grpSpMkLst>
            <pc:docMk/>
            <pc:sldMk cId="4242702143" sldId="2147375539"/>
            <ac:grpSpMk id="324" creationId="{D95EEBC5-FCC8-8DCA-47BC-2E461BD75F86}"/>
          </ac:grpSpMkLst>
        </pc:grpChg>
        <pc:grpChg chg="add del mod topLvl">
          <ac:chgData name="Tanya Conner-Green" userId="e5a553c7-9f74-4977-aa13-7765d63dcb6f" providerId="ADAL" clId="{CC501747-BBAE-C94D-BD5E-C653F9CD5959}" dt="2022-08-15T17:08:12.206" v="3115" actId="165"/>
          <ac:grpSpMkLst>
            <pc:docMk/>
            <pc:sldMk cId="4242702143" sldId="2147375539"/>
            <ac:grpSpMk id="325" creationId="{1CADD4C8-286E-5E11-4421-E6B752F5278F}"/>
          </ac:grpSpMkLst>
        </pc:grpChg>
        <pc:grpChg chg="add del mod">
          <ac:chgData name="Tanya Conner-Green" userId="e5a553c7-9f74-4977-aa13-7765d63dcb6f" providerId="ADAL" clId="{CC501747-BBAE-C94D-BD5E-C653F9CD5959}" dt="2022-08-15T17:08:08.440" v="3114" actId="165"/>
          <ac:grpSpMkLst>
            <pc:docMk/>
            <pc:sldMk cId="4242702143" sldId="2147375539"/>
            <ac:grpSpMk id="326" creationId="{0D5F18E3-57FC-F05B-5696-98DCC9A16F0E}"/>
          </ac:grpSpMkLst>
        </pc:grpChg>
        <pc:grpChg chg="add del mod">
          <ac:chgData name="Tanya Conner-Green" userId="e5a553c7-9f74-4977-aa13-7765d63dcb6f" providerId="ADAL" clId="{CC501747-BBAE-C94D-BD5E-C653F9CD5959}" dt="2022-08-15T17:10:44.503" v="3134" actId="165"/>
          <ac:grpSpMkLst>
            <pc:docMk/>
            <pc:sldMk cId="4242702143" sldId="2147375539"/>
            <ac:grpSpMk id="327" creationId="{21BB4AFF-C0EE-30D2-DEAE-0598DF3081E0}"/>
          </ac:grpSpMkLst>
        </pc:grpChg>
        <pc:grpChg chg="add del mod">
          <ac:chgData name="Tanya Conner-Green" userId="e5a553c7-9f74-4977-aa13-7765d63dcb6f" providerId="ADAL" clId="{CC501747-BBAE-C94D-BD5E-C653F9CD5959}" dt="2022-08-15T17:11:20.553" v="3138" actId="165"/>
          <ac:grpSpMkLst>
            <pc:docMk/>
            <pc:sldMk cId="4242702143" sldId="2147375539"/>
            <ac:grpSpMk id="328" creationId="{B959329F-DB55-02AD-E976-8F0C5951CCDB}"/>
          </ac:grpSpMkLst>
        </pc:grpChg>
        <pc:grpChg chg="add del mod topLvl">
          <ac:chgData name="Tanya Conner-Green" userId="e5a553c7-9f74-4977-aa13-7765d63dcb6f" providerId="ADAL" clId="{CC501747-BBAE-C94D-BD5E-C653F9CD5959}" dt="2022-08-15T17:13:35.188" v="3154" actId="165"/>
          <ac:grpSpMkLst>
            <pc:docMk/>
            <pc:sldMk cId="4242702143" sldId="2147375539"/>
            <ac:grpSpMk id="329" creationId="{AB3A0E9A-8A5A-D2A3-A35C-4E4604C31E67}"/>
          </ac:grpSpMkLst>
        </pc:grpChg>
        <pc:grpChg chg="add del mod topLvl">
          <ac:chgData name="Tanya Conner-Green" userId="e5a553c7-9f74-4977-aa13-7765d63dcb6f" providerId="ADAL" clId="{CC501747-BBAE-C94D-BD5E-C653F9CD5959}" dt="2022-08-15T17:16:08.853" v="3176" actId="165"/>
          <ac:grpSpMkLst>
            <pc:docMk/>
            <pc:sldMk cId="4242702143" sldId="2147375539"/>
            <ac:grpSpMk id="330" creationId="{3598995C-F9D2-D58B-8034-C7EA67B6F6C4}"/>
          </ac:grpSpMkLst>
        </pc:grpChg>
        <pc:grpChg chg="add del mod topLvl">
          <ac:chgData name="Tanya Conner-Green" userId="e5a553c7-9f74-4977-aa13-7765d63dcb6f" providerId="ADAL" clId="{CC501747-BBAE-C94D-BD5E-C653F9CD5959}" dt="2022-08-15T17:16:06.325" v="3175" actId="165"/>
          <ac:grpSpMkLst>
            <pc:docMk/>
            <pc:sldMk cId="4242702143" sldId="2147375539"/>
            <ac:grpSpMk id="331" creationId="{A5B62111-1B1B-617E-DCFB-CD4D27CFB9D7}"/>
          </ac:grpSpMkLst>
        </pc:grpChg>
        <pc:grpChg chg="add del mod topLvl">
          <ac:chgData name="Tanya Conner-Green" userId="e5a553c7-9f74-4977-aa13-7765d63dcb6f" providerId="ADAL" clId="{CC501747-BBAE-C94D-BD5E-C653F9CD5959}" dt="2022-08-15T17:13:31.354" v="3153" actId="165"/>
          <ac:grpSpMkLst>
            <pc:docMk/>
            <pc:sldMk cId="4242702143" sldId="2147375539"/>
            <ac:grpSpMk id="332" creationId="{69C11419-0E6A-E44A-F312-E573D2E1BF0C}"/>
          </ac:grpSpMkLst>
        </pc:grpChg>
        <pc:grpChg chg="add del mod">
          <ac:chgData name="Tanya Conner-Green" userId="e5a553c7-9f74-4977-aa13-7765d63dcb6f" providerId="ADAL" clId="{CC501747-BBAE-C94D-BD5E-C653F9CD5959}" dt="2022-08-15T17:13:20.881" v="3152" actId="165"/>
          <ac:grpSpMkLst>
            <pc:docMk/>
            <pc:sldMk cId="4242702143" sldId="2147375539"/>
            <ac:grpSpMk id="333" creationId="{1DEFAB38-8311-09EC-B979-CF3724962C2A}"/>
          </ac:grpSpMkLst>
        </pc:grpChg>
        <pc:grpChg chg="add mod topLvl">
          <ac:chgData name="Tanya Conner-Green" userId="e5a553c7-9f74-4977-aa13-7765d63dcb6f" providerId="ADAL" clId="{CC501747-BBAE-C94D-BD5E-C653F9CD5959}" dt="2022-08-15T17:18:19.554" v="3193" actId="164"/>
          <ac:grpSpMkLst>
            <pc:docMk/>
            <pc:sldMk cId="4242702143" sldId="2147375539"/>
            <ac:grpSpMk id="334" creationId="{9EF28586-ABF6-F796-C225-B11AFCD65D21}"/>
          </ac:grpSpMkLst>
        </pc:grpChg>
        <pc:grpChg chg="add del mod">
          <ac:chgData name="Tanya Conner-Green" userId="e5a553c7-9f74-4977-aa13-7765d63dcb6f" providerId="ADAL" clId="{CC501747-BBAE-C94D-BD5E-C653F9CD5959}" dt="2022-08-15T17:18:00.770" v="3190" actId="165"/>
          <ac:grpSpMkLst>
            <pc:docMk/>
            <pc:sldMk cId="4242702143" sldId="2147375539"/>
            <ac:grpSpMk id="335" creationId="{D4245369-03DE-4574-37DB-435562E5F750}"/>
          </ac:grpSpMkLst>
        </pc:grpChg>
        <pc:grpChg chg="add mod topLvl">
          <ac:chgData name="Tanya Conner-Green" userId="e5a553c7-9f74-4977-aa13-7765d63dcb6f" providerId="ADAL" clId="{CC501747-BBAE-C94D-BD5E-C653F9CD5959}" dt="2022-08-15T17:19:15.526" v="3203" actId="408"/>
          <ac:grpSpMkLst>
            <pc:docMk/>
            <pc:sldMk cId="4242702143" sldId="2147375539"/>
            <ac:grpSpMk id="336" creationId="{B6117DAD-1674-5ACC-4B0B-DC2D432D806B}"/>
          </ac:grpSpMkLst>
        </pc:grpChg>
        <pc:grpChg chg="add del mod">
          <ac:chgData name="Tanya Conner-Green" userId="e5a553c7-9f74-4977-aa13-7765d63dcb6f" providerId="ADAL" clId="{CC501747-BBAE-C94D-BD5E-C653F9CD5959}" dt="2022-08-15T17:17:50.270" v="3188" actId="165"/>
          <ac:grpSpMkLst>
            <pc:docMk/>
            <pc:sldMk cId="4242702143" sldId="2147375539"/>
            <ac:grpSpMk id="337" creationId="{3B4412F6-D187-9B99-4608-829D2C01D9FE}"/>
          </ac:grpSpMkLst>
        </pc:grpChg>
        <pc:grpChg chg="add mod">
          <ac:chgData name="Tanya Conner-Green" userId="e5a553c7-9f74-4977-aa13-7765d63dcb6f" providerId="ADAL" clId="{CC501747-BBAE-C94D-BD5E-C653F9CD5959}" dt="2022-08-15T17:19:15.526" v="3203" actId="408"/>
          <ac:grpSpMkLst>
            <pc:docMk/>
            <pc:sldMk cId="4242702143" sldId="2147375539"/>
            <ac:grpSpMk id="338" creationId="{B5BEEECA-3625-9197-F663-EBC03BE6341F}"/>
          </ac:grpSpMkLst>
        </pc:grpChg>
        <pc:grpChg chg="add mod">
          <ac:chgData name="Tanya Conner-Green" userId="e5a553c7-9f74-4977-aa13-7765d63dcb6f" providerId="ADAL" clId="{CC501747-BBAE-C94D-BD5E-C653F9CD5959}" dt="2022-08-15T17:19:26.160" v="3204" actId="164"/>
          <ac:grpSpMkLst>
            <pc:docMk/>
            <pc:sldMk cId="4242702143" sldId="2147375539"/>
            <ac:grpSpMk id="339" creationId="{5697FB0B-95B7-0DAC-B42C-F6A42BA0054E}"/>
          </ac:grpSpMkLst>
        </pc:grpChg>
        <pc:grpChg chg="add mod">
          <ac:chgData name="Tanya Conner-Green" userId="e5a553c7-9f74-4977-aa13-7765d63dcb6f" providerId="ADAL" clId="{CC501747-BBAE-C94D-BD5E-C653F9CD5959}" dt="2022-08-15T17:19:26.160" v="3204" actId="164"/>
          <ac:grpSpMkLst>
            <pc:docMk/>
            <pc:sldMk cId="4242702143" sldId="2147375539"/>
            <ac:grpSpMk id="340" creationId="{49D44EBF-5358-D25E-D077-D5A2BACC0379}"/>
          </ac:grpSpMkLst>
        </pc:grpChg>
        <pc:grpChg chg="add mod">
          <ac:chgData name="Tanya Conner-Green" userId="e5a553c7-9f74-4977-aa13-7765d63dcb6f" providerId="ADAL" clId="{CC501747-BBAE-C94D-BD5E-C653F9CD5959}" dt="2022-08-15T17:19:53.393" v="3206" actId="164"/>
          <ac:grpSpMkLst>
            <pc:docMk/>
            <pc:sldMk cId="4242702143" sldId="2147375539"/>
            <ac:grpSpMk id="341" creationId="{53A05C8F-7E7D-1A62-2F67-B566C84A8B3F}"/>
          </ac:grpSpMkLst>
        </pc:grpChg>
        <pc:grpChg chg="add mod">
          <ac:chgData name="Tanya Conner-Green" userId="e5a553c7-9f74-4977-aa13-7765d63dcb6f" providerId="ADAL" clId="{CC501747-BBAE-C94D-BD5E-C653F9CD5959}" dt="2022-08-15T17:19:05.970" v="3202" actId="164"/>
          <ac:grpSpMkLst>
            <pc:docMk/>
            <pc:sldMk cId="4242702143" sldId="2147375539"/>
            <ac:grpSpMk id="342" creationId="{650CDDEF-F82A-C936-B65F-833FF608B36D}"/>
          </ac:grpSpMkLst>
        </pc:grpChg>
        <pc:grpChg chg="add mod">
          <ac:chgData name="Tanya Conner-Green" userId="e5a553c7-9f74-4977-aa13-7765d63dcb6f" providerId="ADAL" clId="{CC501747-BBAE-C94D-BD5E-C653F9CD5959}" dt="2022-08-15T17:19:53.393" v="3206" actId="164"/>
          <ac:grpSpMkLst>
            <pc:docMk/>
            <pc:sldMk cId="4242702143" sldId="2147375539"/>
            <ac:grpSpMk id="343" creationId="{F01A1B49-703A-7A12-38AC-E88E4704EE86}"/>
          </ac:grpSpMkLst>
        </pc:grpChg>
        <pc:grpChg chg="add mod">
          <ac:chgData name="Tanya Conner-Green" userId="e5a553c7-9f74-4977-aa13-7765d63dcb6f" providerId="ADAL" clId="{CC501747-BBAE-C94D-BD5E-C653F9CD5959}" dt="2022-08-15T17:19:32.886" v="3205" actId="164"/>
          <ac:grpSpMkLst>
            <pc:docMk/>
            <pc:sldMk cId="4242702143" sldId="2147375539"/>
            <ac:grpSpMk id="344" creationId="{A5E8DAEE-19EE-D7A5-2869-317916D69DC1}"/>
          </ac:grpSpMkLst>
        </pc:grpChg>
        <pc:grpChg chg="add mod">
          <ac:chgData name="Tanya Conner-Green" userId="e5a553c7-9f74-4977-aa13-7765d63dcb6f" providerId="ADAL" clId="{CC501747-BBAE-C94D-BD5E-C653F9CD5959}" dt="2022-08-15T17:20:11.754" v="3209" actId="164"/>
          <ac:grpSpMkLst>
            <pc:docMk/>
            <pc:sldMk cId="4242702143" sldId="2147375539"/>
            <ac:grpSpMk id="345" creationId="{C73E3C7F-B7B2-4A79-F215-B4F0B57E81EE}"/>
          </ac:grpSpMkLst>
        </pc:grpChg>
        <pc:grpChg chg="add mod">
          <ac:chgData name="Tanya Conner-Green" userId="e5a553c7-9f74-4977-aa13-7765d63dcb6f" providerId="ADAL" clId="{CC501747-BBAE-C94D-BD5E-C653F9CD5959}" dt="2022-08-15T17:20:07.930" v="3208" actId="164"/>
          <ac:grpSpMkLst>
            <pc:docMk/>
            <pc:sldMk cId="4242702143" sldId="2147375539"/>
            <ac:grpSpMk id="346" creationId="{E9413632-7EAD-12D3-0042-39A3136E69A3}"/>
          </ac:grpSpMkLst>
        </pc:grpChg>
        <pc:grpChg chg="add mod">
          <ac:chgData name="Tanya Conner-Green" userId="e5a553c7-9f74-4977-aa13-7765d63dcb6f" providerId="ADAL" clId="{CC501747-BBAE-C94D-BD5E-C653F9CD5959}" dt="2022-08-15T17:20:11.754" v="3209" actId="164"/>
          <ac:grpSpMkLst>
            <pc:docMk/>
            <pc:sldMk cId="4242702143" sldId="2147375539"/>
            <ac:grpSpMk id="347" creationId="{437AE707-3643-4271-F185-D63614F0168C}"/>
          </ac:grpSpMkLst>
        </pc:grpChg>
        <pc:grpChg chg="add mod">
          <ac:chgData name="Tanya Conner-Green" userId="e5a553c7-9f74-4977-aa13-7765d63dcb6f" providerId="ADAL" clId="{CC501747-BBAE-C94D-BD5E-C653F9CD5959}" dt="2022-08-15T17:20:18.130" v="3210" actId="164"/>
          <ac:grpSpMkLst>
            <pc:docMk/>
            <pc:sldMk cId="4242702143" sldId="2147375539"/>
            <ac:grpSpMk id="348" creationId="{4661A1A8-1043-BD18-A469-23BC08853C23}"/>
          </ac:grpSpMkLst>
        </pc:grpChg>
        <pc:grpChg chg="add mod">
          <ac:chgData name="Tanya Conner-Green" userId="e5a553c7-9f74-4977-aa13-7765d63dcb6f" providerId="ADAL" clId="{CC501747-BBAE-C94D-BD5E-C653F9CD5959}" dt="2022-08-15T17:20:18.130" v="3210" actId="164"/>
          <ac:grpSpMkLst>
            <pc:docMk/>
            <pc:sldMk cId="4242702143" sldId="2147375539"/>
            <ac:grpSpMk id="349" creationId="{A142BAA1-575A-CC37-950D-5FB0767E37DE}"/>
          </ac:grpSpMkLst>
        </pc:grpChg>
        <pc:picChg chg="del">
          <ac:chgData name="Tanya Conner-Green" userId="e5a553c7-9f74-4977-aa13-7765d63dcb6f" providerId="ADAL" clId="{CC501747-BBAE-C94D-BD5E-C653F9CD5959}" dt="2022-08-15T16:52:32.643" v="3008" actId="478"/>
          <ac:picMkLst>
            <pc:docMk/>
            <pc:sldMk cId="4242702143" sldId="2147375539"/>
            <ac:picMk id="6" creationId="{78FCF40F-AEF2-6856-842C-0DD489A14140}"/>
          </ac:picMkLst>
        </pc:picChg>
        <pc:cxnChg chg="mod">
          <ac:chgData name="Tanya Conner-Green" userId="e5a553c7-9f74-4977-aa13-7765d63dcb6f" providerId="ADAL" clId="{CC501747-BBAE-C94D-BD5E-C653F9CD5959}" dt="2022-08-15T16:41:15.533" v="2907" actId="692"/>
          <ac:cxnSpMkLst>
            <pc:docMk/>
            <pc:sldMk cId="4242702143" sldId="2147375539"/>
            <ac:cxnSpMk id="233" creationId="{85F1B9E5-7250-BCB0-2BC5-63D09B93BEA1}"/>
          </ac:cxnSpMkLst>
        </pc:cxnChg>
        <pc:cxnChg chg="mod">
          <ac:chgData name="Tanya Conner-Green" userId="e5a553c7-9f74-4977-aa13-7765d63dcb6f" providerId="ADAL" clId="{CC501747-BBAE-C94D-BD5E-C653F9CD5959}" dt="2022-08-15T16:41:23.435" v="2908" actId="692"/>
          <ac:cxnSpMkLst>
            <pc:docMk/>
            <pc:sldMk cId="4242702143" sldId="2147375539"/>
            <ac:cxnSpMk id="236" creationId="{913DC69F-5022-8AEA-E48D-FA0E11BC7643}"/>
          </ac:cxnSpMkLst>
        </pc:cxnChg>
      </pc:sldChg>
      <pc:sldChg chg="addSp delSp modSp add del mod">
        <pc:chgData name="Tanya Conner-Green" userId="e5a553c7-9f74-4977-aa13-7765d63dcb6f" providerId="ADAL" clId="{CC501747-BBAE-C94D-BD5E-C653F9CD5959}" dt="2022-08-15T17:01:59.614" v="3079" actId="2696"/>
        <pc:sldMkLst>
          <pc:docMk/>
          <pc:sldMk cId="188182993" sldId="2147375540"/>
        </pc:sldMkLst>
        <pc:spChg chg="add mod">
          <ac:chgData name="Tanya Conner-Green" userId="e5a553c7-9f74-4977-aa13-7765d63dcb6f" providerId="ADAL" clId="{CC501747-BBAE-C94D-BD5E-C653F9CD5959}" dt="2022-08-15T16:51:14.689" v="2993" actId="207"/>
          <ac:spMkLst>
            <pc:docMk/>
            <pc:sldMk cId="188182993" sldId="2147375540"/>
            <ac:spMk id="2" creationId="{A66068F0-CB9E-533D-CB36-3F518A6A44DB}"/>
          </ac:spMkLst>
        </pc:spChg>
        <pc:spChg chg="add mod">
          <ac:chgData name="Tanya Conner-Green" userId="e5a553c7-9f74-4977-aa13-7765d63dcb6f" providerId="ADAL" clId="{CC501747-BBAE-C94D-BD5E-C653F9CD5959}" dt="2022-08-15T16:51:14.689" v="2993" actId="207"/>
          <ac:spMkLst>
            <pc:docMk/>
            <pc:sldMk cId="188182993" sldId="2147375540"/>
            <ac:spMk id="3" creationId="{26E45BCC-3F2F-FE12-B1B5-F94477416A43}"/>
          </ac:spMkLst>
        </pc:spChg>
        <pc:spChg chg="mod">
          <ac:chgData name="Tanya Conner-Green" userId="e5a553c7-9f74-4977-aa13-7765d63dcb6f" providerId="ADAL" clId="{CC501747-BBAE-C94D-BD5E-C653F9CD5959}" dt="2022-08-15T16:51:14.689" v="2993" actId="207"/>
          <ac:spMkLst>
            <pc:docMk/>
            <pc:sldMk cId="188182993" sldId="2147375540"/>
            <ac:spMk id="10" creationId="{0C4721CD-7AD4-11C7-6D38-1CBCE337C01D}"/>
          </ac:spMkLst>
        </pc:spChg>
        <pc:spChg chg="mod">
          <ac:chgData name="Tanya Conner-Green" userId="e5a553c7-9f74-4977-aa13-7765d63dcb6f" providerId="ADAL" clId="{CC501747-BBAE-C94D-BD5E-C653F9CD5959}" dt="2022-08-15T16:51:14.689" v="2993" actId="207"/>
          <ac:spMkLst>
            <pc:docMk/>
            <pc:sldMk cId="188182993" sldId="2147375540"/>
            <ac:spMk id="11" creationId="{1BFB97D4-1061-938C-2913-A10A9C6389E2}"/>
          </ac:spMkLst>
        </pc:spChg>
        <pc:spChg chg="mod">
          <ac:chgData name="Tanya Conner-Green" userId="e5a553c7-9f74-4977-aa13-7765d63dcb6f" providerId="ADAL" clId="{CC501747-BBAE-C94D-BD5E-C653F9CD5959}" dt="2022-08-15T16:51:14.689" v="2993" actId="207"/>
          <ac:spMkLst>
            <pc:docMk/>
            <pc:sldMk cId="188182993" sldId="2147375540"/>
            <ac:spMk id="12" creationId="{0D8A56E9-87CE-872B-CA55-AD32C104AC8C}"/>
          </ac:spMkLst>
        </pc:spChg>
        <pc:spChg chg="mod">
          <ac:chgData name="Tanya Conner-Green" userId="e5a553c7-9f74-4977-aa13-7765d63dcb6f" providerId="ADAL" clId="{CC501747-BBAE-C94D-BD5E-C653F9CD5959}" dt="2022-08-15T16:51:14.689" v="2993" actId="207"/>
          <ac:spMkLst>
            <pc:docMk/>
            <pc:sldMk cId="188182993" sldId="2147375540"/>
            <ac:spMk id="13" creationId="{E2CC22FC-56F7-EF48-F70C-5235E3603FB7}"/>
          </ac:spMkLst>
        </pc:spChg>
        <pc:spChg chg="mod">
          <ac:chgData name="Tanya Conner-Green" userId="e5a553c7-9f74-4977-aa13-7765d63dcb6f" providerId="ADAL" clId="{CC501747-BBAE-C94D-BD5E-C653F9CD5959}" dt="2022-08-15T16:51:14.689" v="2993" actId="207"/>
          <ac:spMkLst>
            <pc:docMk/>
            <pc:sldMk cId="188182993" sldId="2147375540"/>
            <ac:spMk id="15" creationId="{1C39E954-5EE8-CA90-6980-798E6A210D8E}"/>
          </ac:spMkLst>
        </pc:spChg>
        <pc:spChg chg="mod">
          <ac:chgData name="Tanya Conner-Green" userId="e5a553c7-9f74-4977-aa13-7765d63dcb6f" providerId="ADAL" clId="{CC501747-BBAE-C94D-BD5E-C653F9CD5959}" dt="2022-08-15T16:51:14.689" v="2993" actId="207"/>
          <ac:spMkLst>
            <pc:docMk/>
            <pc:sldMk cId="188182993" sldId="2147375540"/>
            <ac:spMk id="16" creationId="{3CBE6465-0B4F-D4D4-3FF8-A6670F1D66F6}"/>
          </ac:spMkLst>
        </pc:spChg>
        <pc:spChg chg="mod">
          <ac:chgData name="Tanya Conner-Green" userId="e5a553c7-9f74-4977-aa13-7765d63dcb6f" providerId="ADAL" clId="{CC501747-BBAE-C94D-BD5E-C653F9CD5959}" dt="2022-08-15T16:51:14.689" v="2993" actId="207"/>
          <ac:spMkLst>
            <pc:docMk/>
            <pc:sldMk cId="188182993" sldId="2147375540"/>
            <ac:spMk id="17" creationId="{780969EE-2791-305F-0902-D60293C74A0A}"/>
          </ac:spMkLst>
        </pc:spChg>
        <pc:spChg chg="mod">
          <ac:chgData name="Tanya Conner-Green" userId="e5a553c7-9f74-4977-aa13-7765d63dcb6f" providerId="ADAL" clId="{CC501747-BBAE-C94D-BD5E-C653F9CD5959}" dt="2022-08-15T16:51:14.689" v="2993" actId="207"/>
          <ac:spMkLst>
            <pc:docMk/>
            <pc:sldMk cId="188182993" sldId="2147375540"/>
            <ac:spMk id="18" creationId="{6BBC6BB4-4242-16F4-45CB-16318AADB0C9}"/>
          </ac:spMkLst>
        </pc:spChg>
        <pc:spChg chg="mod">
          <ac:chgData name="Tanya Conner-Green" userId="e5a553c7-9f74-4977-aa13-7765d63dcb6f" providerId="ADAL" clId="{CC501747-BBAE-C94D-BD5E-C653F9CD5959}" dt="2022-08-15T16:51:30.569" v="2994" actId="207"/>
          <ac:spMkLst>
            <pc:docMk/>
            <pc:sldMk cId="188182993" sldId="2147375540"/>
            <ac:spMk id="20" creationId="{4342C084-9C8A-256F-F26F-4ECA20D4C079}"/>
          </ac:spMkLst>
        </pc:spChg>
        <pc:spChg chg="mod">
          <ac:chgData name="Tanya Conner-Green" userId="e5a553c7-9f74-4977-aa13-7765d63dcb6f" providerId="ADAL" clId="{CC501747-BBAE-C94D-BD5E-C653F9CD5959}" dt="2022-08-15T16:51:30.569" v="2994" actId="207"/>
          <ac:spMkLst>
            <pc:docMk/>
            <pc:sldMk cId="188182993" sldId="2147375540"/>
            <ac:spMk id="21" creationId="{E150FECF-78C2-8B6E-F6C6-FB043C302D64}"/>
          </ac:spMkLst>
        </pc:spChg>
        <pc:spChg chg="mod">
          <ac:chgData name="Tanya Conner-Green" userId="e5a553c7-9f74-4977-aa13-7765d63dcb6f" providerId="ADAL" clId="{CC501747-BBAE-C94D-BD5E-C653F9CD5959}" dt="2022-08-15T16:51:30.569" v="2994" actId="207"/>
          <ac:spMkLst>
            <pc:docMk/>
            <pc:sldMk cId="188182993" sldId="2147375540"/>
            <ac:spMk id="22" creationId="{C69270A4-B2AF-E641-30FA-A35350161A1B}"/>
          </ac:spMkLst>
        </pc:spChg>
        <pc:spChg chg="mod">
          <ac:chgData name="Tanya Conner-Green" userId="e5a553c7-9f74-4977-aa13-7765d63dcb6f" providerId="ADAL" clId="{CC501747-BBAE-C94D-BD5E-C653F9CD5959}" dt="2022-08-15T16:51:30.569" v="2994" actId="207"/>
          <ac:spMkLst>
            <pc:docMk/>
            <pc:sldMk cId="188182993" sldId="2147375540"/>
            <ac:spMk id="23" creationId="{0E95FCDA-456E-E9A1-9552-190E22F56902}"/>
          </ac:spMkLst>
        </pc:spChg>
        <pc:spChg chg="mod">
          <ac:chgData name="Tanya Conner-Green" userId="e5a553c7-9f74-4977-aa13-7765d63dcb6f" providerId="ADAL" clId="{CC501747-BBAE-C94D-BD5E-C653F9CD5959}" dt="2022-08-15T16:47:31.632" v="2960"/>
          <ac:spMkLst>
            <pc:docMk/>
            <pc:sldMk cId="188182993" sldId="2147375540"/>
            <ac:spMk id="25" creationId="{125BDFDB-69DB-C534-A8A8-AA6CEFB79673}"/>
          </ac:spMkLst>
        </pc:spChg>
        <pc:spChg chg="mod">
          <ac:chgData name="Tanya Conner-Green" userId="e5a553c7-9f74-4977-aa13-7765d63dcb6f" providerId="ADAL" clId="{CC501747-BBAE-C94D-BD5E-C653F9CD5959}" dt="2022-08-15T16:51:30.569" v="2994" actId="207"/>
          <ac:spMkLst>
            <pc:docMk/>
            <pc:sldMk cId="188182993" sldId="2147375540"/>
            <ac:spMk id="26" creationId="{A198523B-7FCA-5ADC-1A79-77CCF661577B}"/>
          </ac:spMkLst>
        </pc:spChg>
        <pc:spChg chg="mod">
          <ac:chgData name="Tanya Conner-Green" userId="e5a553c7-9f74-4977-aa13-7765d63dcb6f" providerId="ADAL" clId="{CC501747-BBAE-C94D-BD5E-C653F9CD5959}" dt="2022-08-15T16:51:30.569" v="2994" actId="207"/>
          <ac:spMkLst>
            <pc:docMk/>
            <pc:sldMk cId="188182993" sldId="2147375540"/>
            <ac:spMk id="27" creationId="{F8933B0A-B573-00C6-C900-3A66B40CB17C}"/>
          </ac:spMkLst>
        </pc:spChg>
        <pc:spChg chg="mod">
          <ac:chgData name="Tanya Conner-Green" userId="e5a553c7-9f74-4977-aa13-7765d63dcb6f" providerId="ADAL" clId="{CC501747-BBAE-C94D-BD5E-C653F9CD5959}" dt="2022-08-15T16:51:30.569" v="2994" actId="207"/>
          <ac:spMkLst>
            <pc:docMk/>
            <pc:sldMk cId="188182993" sldId="2147375540"/>
            <ac:spMk id="28" creationId="{9984BE23-D73C-50EC-09E0-08F5C054B4A3}"/>
          </ac:spMkLst>
        </pc:spChg>
        <pc:spChg chg="mod">
          <ac:chgData name="Tanya Conner-Green" userId="e5a553c7-9f74-4977-aa13-7765d63dcb6f" providerId="ADAL" clId="{CC501747-BBAE-C94D-BD5E-C653F9CD5959}" dt="2022-08-15T16:51:30.569" v="2994" actId="207"/>
          <ac:spMkLst>
            <pc:docMk/>
            <pc:sldMk cId="188182993" sldId="2147375540"/>
            <ac:spMk id="30" creationId="{9702089D-8594-9E96-B200-D2226328D09F}"/>
          </ac:spMkLst>
        </pc:spChg>
        <pc:spChg chg="mod">
          <ac:chgData name="Tanya Conner-Green" userId="e5a553c7-9f74-4977-aa13-7765d63dcb6f" providerId="ADAL" clId="{CC501747-BBAE-C94D-BD5E-C653F9CD5959}" dt="2022-08-15T16:51:30.569" v="2994" actId="207"/>
          <ac:spMkLst>
            <pc:docMk/>
            <pc:sldMk cId="188182993" sldId="2147375540"/>
            <ac:spMk id="31" creationId="{EBF82EAE-419E-A6CA-FB6F-FE100CC5107F}"/>
          </ac:spMkLst>
        </pc:spChg>
        <pc:spChg chg="mod">
          <ac:chgData name="Tanya Conner-Green" userId="e5a553c7-9f74-4977-aa13-7765d63dcb6f" providerId="ADAL" clId="{CC501747-BBAE-C94D-BD5E-C653F9CD5959}" dt="2022-08-15T16:51:30.569" v="2994" actId="207"/>
          <ac:spMkLst>
            <pc:docMk/>
            <pc:sldMk cId="188182993" sldId="2147375540"/>
            <ac:spMk id="32" creationId="{202E8274-0DBC-6405-E228-F41821203EFB}"/>
          </ac:spMkLst>
        </pc:spChg>
        <pc:spChg chg="mod">
          <ac:chgData name="Tanya Conner-Green" userId="e5a553c7-9f74-4977-aa13-7765d63dcb6f" providerId="ADAL" clId="{CC501747-BBAE-C94D-BD5E-C653F9CD5959}" dt="2022-08-15T16:51:30.569" v="2994" actId="207"/>
          <ac:spMkLst>
            <pc:docMk/>
            <pc:sldMk cId="188182993" sldId="2147375540"/>
            <ac:spMk id="33" creationId="{389BBBCB-9419-C95A-BB0D-6F5F46B24565}"/>
          </ac:spMkLst>
        </pc:spChg>
        <pc:spChg chg="mod">
          <ac:chgData name="Tanya Conner-Green" userId="e5a553c7-9f74-4977-aa13-7765d63dcb6f" providerId="ADAL" clId="{CC501747-BBAE-C94D-BD5E-C653F9CD5959}" dt="2022-08-15T16:51:33.318" v="2995"/>
          <ac:spMkLst>
            <pc:docMk/>
            <pc:sldMk cId="188182993" sldId="2147375540"/>
            <ac:spMk id="39" creationId="{FEB6BD92-8610-26ED-D5AD-FF20B2221235}"/>
          </ac:spMkLst>
        </pc:spChg>
        <pc:spChg chg="mod">
          <ac:chgData name="Tanya Conner-Green" userId="e5a553c7-9f74-4977-aa13-7765d63dcb6f" providerId="ADAL" clId="{CC501747-BBAE-C94D-BD5E-C653F9CD5959}" dt="2022-08-15T16:51:50.668" v="2998" actId="207"/>
          <ac:spMkLst>
            <pc:docMk/>
            <pc:sldMk cId="188182993" sldId="2147375540"/>
            <ac:spMk id="47" creationId="{3C14D0FD-C79E-FF4C-1550-44B5D4B668A1}"/>
          </ac:spMkLst>
        </pc:spChg>
        <pc:spChg chg="mod">
          <ac:chgData name="Tanya Conner-Green" userId="e5a553c7-9f74-4977-aa13-7765d63dcb6f" providerId="ADAL" clId="{CC501747-BBAE-C94D-BD5E-C653F9CD5959}" dt="2022-08-15T16:51:50.668" v="2998" actId="207"/>
          <ac:spMkLst>
            <pc:docMk/>
            <pc:sldMk cId="188182993" sldId="2147375540"/>
            <ac:spMk id="48" creationId="{D71B0345-537D-F840-FB38-E925DE784CF6}"/>
          </ac:spMkLst>
        </pc:spChg>
        <pc:spChg chg="mod">
          <ac:chgData name="Tanya Conner-Green" userId="e5a553c7-9f74-4977-aa13-7765d63dcb6f" providerId="ADAL" clId="{CC501747-BBAE-C94D-BD5E-C653F9CD5959}" dt="2022-08-15T16:51:33.318" v="2995"/>
          <ac:spMkLst>
            <pc:docMk/>
            <pc:sldMk cId="188182993" sldId="2147375540"/>
            <ac:spMk id="67" creationId="{A66F72F2-2077-BD7A-BB0A-937D2936E9F2}"/>
          </ac:spMkLst>
        </pc:spChg>
        <pc:spChg chg="mod">
          <ac:chgData name="Tanya Conner-Green" userId="e5a553c7-9f74-4977-aa13-7765d63dcb6f" providerId="ADAL" clId="{CC501747-BBAE-C94D-BD5E-C653F9CD5959}" dt="2022-08-15T16:51:33.318" v="2995"/>
          <ac:spMkLst>
            <pc:docMk/>
            <pc:sldMk cId="188182993" sldId="2147375540"/>
            <ac:spMk id="83" creationId="{A03705DE-EC6E-FAB5-BFA2-05831149001F}"/>
          </ac:spMkLst>
        </pc:spChg>
        <pc:spChg chg="mod">
          <ac:chgData name="Tanya Conner-Green" userId="e5a553c7-9f74-4977-aa13-7765d63dcb6f" providerId="ADAL" clId="{CC501747-BBAE-C94D-BD5E-C653F9CD5959}" dt="2022-08-15T16:51:54.342" v="2999" actId="207"/>
          <ac:spMkLst>
            <pc:docMk/>
            <pc:sldMk cId="188182993" sldId="2147375540"/>
            <ac:spMk id="84" creationId="{35A3EA65-8B3C-AABE-641A-E59F46B5A68C}"/>
          </ac:spMkLst>
        </pc:spChg>
        <pc:spChg chg="mod">
          <ac:chgData name="Tanya Conner-Green" userId="e5a553c7-9f74-4977-aa13-7765d63dcb6f" providerId="ADAL" clId="{CC501747-BBAE-C94D-BD5E-C653F9CD5959}" dt="2022-08-15T16:51:33.318" v="2995"/>
          <ac:spMkLst>
            <pc:docMk/>
            <pc:sldMk cId="188182993" sldId="2147375540"/>
            <ac:spMk id="85" creationId="{87793569-E33A-0E54-0A67-5FA7AE95B5E8}"/>
          </ac:spMkLst>
        </pc:spChg>
        <pc:spChg chg="mod">
          <ac:chgData name="Tanya Conner-Green" userId="e5a553c7-9f74-4977-aa13-7765d63dcb6f" providerId="ADAL" clId="{CC501747-BBAE-C94D-BD5E-C653F9CD5959}" dt="2022-08-15T16:51:33.318" v="2995"/>
          <ac:spMkLst>
            <pc:docMk/>
            <pc:sldMk cId="188182993" sldId="2147375540"/>
            <ac:spMk id="86" creationId="{10DABCB7-4B05-9272-D853-6DCDF98B8B85}"/>
          </ac:spMkLst>
        </pc:spChg>
        <pc:spChg chg="mod">
          <ac:chgData name="Tanya Conner-Green" userId="e5a553c7-9f74-4977-aa13-7765d63dcb6f" providerId="ADAL" clId="{CC501747-BBAE-C94D-BD5E-C653F9CD5959}" dt="2022-08-15T16:51:33.318" v="2995"/>
          <ac:spMkLst>
            <pc:docMk/>
            <pc:sldMk cId="188182993" sldId="2147375540"/>
            <ac:spMk id="88" creationId="{92170CE4-5721-DF2D-54E6-3D8C62A61D23}"/>
          </ac:spMkLst>
        </pc:spChg>
        <pc:spChg chg="mod">
          <ac:chgData name="Tanya Conner-Green" userId="e5a553c7-9f74-4977-aa13-7765d63dcb6f" providerId="ADAL" clId="{CC501747-BBAE-C94D-BD5E-C653F9CD5959}" dt="2022-08-15T16:51:50.668" v="2998" actId="207"/>
          <ac:spMkLst>
            <pc:docMk/>
            <pc:sldMk cId="188182993" sldId="2147375540"/>
            <ac:spMk id="89" creationId="{391D1700-A69D-C9D9-8007-CA5B985E086A}"/>
          </ac:spMkLst>
        </pc:spChg>
        <pc:spChg chg="mod">
          <ac:chgData name="Tanya Conner-Green" userId="e5a553c7-9f74-4977-aa13-7765d63dcb6f" providerId="ADAL" clId="{CC501747-BBAE-C94D-BD5E-C653F9CD5959}" dt="2022-08-15T16:51:50.668" v="2998" actId="207"/>
          <ac:spMkLst>
            <pc:docMk/>
            <pc:sldMk cId="188182993" sldId="2147375540"/>
            <ac:spMk id="90" creationId="{12A4E2CA-D224-9533-44F4-1DEDF0C9FB77}"/>
          </ac:spMkLst>
        </pc:spChg>
        <pc:spChg chg="mod">
          <ac:chgData name="Tanya Conner-Green" userId="e5a553c7-9f74-4977-aa13-7765d63dcb6f" providerId="ADAL" clId="{CC501747-BBAE-C94D-BD5E-C653F9CD5959}" dt="2022-08-15T16:51:50.668" v="2998" actId="207"/>
          <ac:spMkLst>
            <pc:docMk/>
            <pc:sldMk cId="188182993" sldId="2147375540"/>
            <ac:spMk id="92" creationId="{CE4A51E9-F2F3-ECDA-1A55-906A29CC4B76}"/>
          </ac:spMkLst>
        </pc:spChg>
        <pc:spChg chg="mod">
          <ac:chgData name="Tanya Conner-Green" userId="e5a553c7-9f74-4977-aa13-7765d63dcb6f" providerId="ADAL" clId="{CC501747-BBAE-C94D-BD5E-C653F9CD5959}" dt="2022-08-15T16:50:37.762" v="2990" actId="465"/>
          <ac:spMkLst>
            <pc:docMk/>
            <pc:sldMk cId="188182993" sldId="2147375540"/>
            <ac:spMk id="93" creationId="{609AD1A9-EF84-63E7-6791-7D1013659ACB}"/>
          </ac:spMkLst>
        </pc:spChg>
        <pc:spChg chg="mod">
          <ac:chgData name="Tanya Conner-Green" userId="e5a553c7-9f74-4977-aa13-7765d63dcb6f" providerId="ADAL" clId="{CC501747-BBAE-C94D-BD5E-C653F9CD5959}" dt="2022-08-15T16:50:37.762" v="2990" actId="465"/>
          <ac:spMkLst>
            <pc:docMk/>
            <pc:sldMk cId="188182993" sldId="2147375540"/>
            <ac:spMk id="94" creationId="{38224615-641C-F85C-034B-4F15276F14B5}"/>
          </ac:spMkLst>
        </pc:spChg>
        <pc:spChg chg="mod">
          <ac:chgData name="Tanya Conner-Green" userId="e5a553c7-9f74-4977-aa13-7765d63dcb6f" providerId="ADAL" clId="{CC501747-BBAE-C94D-BD5E-C653F9CD5959}" dt="2022-08-15T16:50:48.908" v="2991" actId="164"/>
          <ac:spMkLst>
            <pc:docMk/>
            <pc:sldMk cId="188182993" sldId="2147375540"/>
            <ac:spMk id="95" creationId="{B7ED31F3-4957-BF3A-23E6-971BACB9127F}"/>
          </ac:spMkLst>
        </pc:spChg>
        <pc:spChg chg="mod">
          <ac:chgData name="Tanya Conner-Green" userId="e5a553c7-9f74-4977-aa13-7765d63dcb6f" providerId="ADAL" clId="{CC501747-BBAE-C94D-BD5E-C653F9CD5959}" dt="2022-08-15T16:47:14.318" v="2953" actId="164"/>
          <ac:spMkLst>
            <pc:docMk/>
            <pc:sldMk cId="188182993" sldId="2147375540"/>
            <ac:spMk id="96" creationId="{1FCCDBA8-5F8D-15E6-FCA3-EA95DB452EF7}"/>
          </ac:spMkLst>
        </pc:spChg>
        <pc:spChg chg="mod">
          <ac:chgData name="Tanya Conner-Green" userId="e5a553c7-9f74-4977-aa13-7765d63dcb6f" providerId="ADAL" clId="{CC501747-BBAE-C94D-BD5E-C653F9CD5959}" dt="2022-08-15T16:47:14.318" v="2953" actId="164"/>
          <ac:spMkLst>
            <pc:docMk/>
            <pc:sldMk cId="188182993" sldId="2147375540"/>
            <ac:spMk id="97" creationId="{04C19999-615F-BF22-DF9A-D6487B383B40}"/>
          </ac:spMkLst>
        </pc:spChg>
        <pc:spChg chg="del mod">
          <ac:chgData name="Tanya Conner-Green" userId="e5a553c7-9f74-4977-aa13-7765d63dcb6f" providerId="ADAL" clId="{CC501747-BBAE-C94D-BD5E-C653F9CD5959}" dt="2022-08-15T16:47:33.966" v="2961" actId="478"/>
          <ac:spMkLst>
            <pc:docMk/>
            <pc:sldMk cId="188182993" sldId="2147375540"/>
            <ac:spMk id="98" creationId="{D10A2FEE-CA32-E08C-BDB8-5FBF0AC9E235}"/>
          </ac:spMkLst>
        </pc:spChg>
        <pc:spChg chg="del mod">
          <ac:chgData name="Tanya Conner-Green" userId="e5a553c7-9f74-4977-aa13-7765d63dcb6f" providerId="ADAL" clId="{CC501747-BBAE-C94D-BD5E-C653F9CD5959}" dt="2022-08-15T16:46:13.782" v="2945" actId="478"/>
          <ac:spMkLst>
            <pc:docMk/>
            <pc:sldMk cId="188182993" sldId="2147375540"/>
            <ac:spMk id="108" creationId="{CEF4A4FD-39DA-3771-4049-D754D2A13B26}"/>
          </ac:spMkLst>
        </pc:spChg>
        <pc:spChg chg="del mod">
          <ac:chgData name="Tanya Conner-Green" userId="e5a553c7-9f74-4977-aa13-7765d63dcb6f" providerId="ADAL" clId="{CC501747-BBAE-C94D-BD5E-C653F9CD5959}" dt="2022-08-15T16:46:13.021" v="2944" actId="478"/>
          <ac:spMkLst>
            <pc:docMk/>
            <pc:sldMk cId="188182993" sldId="2147375540"/>
            <ac:spMk id="109" creationId="{C93480B0-4C52-D356-5CC0-8ACFA2B70B70}"/>
          </ac:spMkLst>
        </pc:spChg>
        <pc:spChg chg="del mod">
          <ac:chgData name="Tanya Conner-Green" userId="e5a553c7-9f74-4977-aa13-7765d63dcb6f" providerId="ADAL" clId="{CC501747-BBAE-C94D-BD5E-C653F9CD5959}" dt="2022-08-15T16:46:12.020" v="2943" actId="478"/>
          <ac:spMkLst>
            <pc:docMk/>
            <pc:sldMk cId="188182993" sldId="2147375540"/>
            <ac:spMk id="110" creationId="{87536282-741E-4C87-8BD7-DC0A473D9B68}"/>
          </ac:spMkLst>
        </pc:spChg>
        <pc:spChg chg="mod">
          <ac:chgData name="Tanya Conner-Green" userId="e5a553c7-9f74-4977-aa13-7765d63dcb6f" providerId="ADAL" clId="{CC501747-BBAE-C94D-BD5E-C653F9CD5959}" dt="2022-08-15T16:51:50.668" v="2998" actId="207"/>
          <ac:spMkLst>
            <pc:docMk/>
            <pc:sldMk cId="188182993" sldId="2147375540"/>
            <ac:spMk id="120" creationId="{9E13CA29-AFD4-1F53-E98D-F7C950E0C838}"/>
          </ac:spMkLst>
        </pc:spChg>
        <pc:spChg chg="mod">
          <ac:chgData name="Tanya Conner-Green" userId="e5a553c7-9f74-4977-aa13-7765d63dcb6f" providerId="ADAL" clId="{CC501747-BBAE-C94D-BD5E-C653F9CD5959}" dt="2022-08-15T16:51:33.318" v="2995"/>
          <ac:spMkLst>
            <pc:docMk/>
            <pc:sldMk cId="188182993" sldId="2147375540"/>
            <ac:spMk id="121" creationId="{82E227C0-259C-38C3-CF88-3078F50E4A96}"/>
          </ac:spMkLst>
        </pc:spChg>
        <pc:spChg chg="mod">
          <ac:chgData name="Tanya Conner-Green" userId="e5a553c7-9f74-4977-aa13-7765d63dcb6f" providerId="ADAL" clId="{CC501747-BBAE-C94D-BD5E-C653F9CD5959}" dt="2022-08-15T16:51:33.318" v="2995"/>
          <ac:spMkLst>
            <pc:docMk/>
            <pc:sldMk cId="188182993" sldId="2147375540"/>
            <ac:spMk id="122" creationId="{3E61098E-8EAE-1052-9389-7FC063652795}"/>
          </ac:spMkLst>
        </pc:spChg>
        <pc:spChg chg="mod">
          <ac:chgData name="Tanya Conner-Green" userId="e5a553c7-9f74-4977-aa13-7765d63dcb6f" providerId="ADAL" clId="{CC501747-BBAE-C94D-BD5E-C653F9CD5959}" dt="2022-08-15T16:51:33.318" v="2995"/>
          <ac:spMkLst>
            <pc:docMk/>
            <pc:sldMk cId="188182993" sldId="2147375540"/>
            <ac:spMk id="150" creationId="{39D86EAC-809A-1681-AA40-D0DD53012976}"/>
          </ac:spMkLst>
        </pc:spChg>
        <pc:spChg chg="mod">
          <ac:chgData name="Tanya Conner-Green" userId="e5a553c7-9f74-4977-aa13-7765d63dcb6f" providerId="ADAL" clId="{CC501747-BBAE-C94D-BD5E-C653F9CD5959}" dt="2022-08-15T16:51:33.318" v="2995"/>
          <ac:spMkLst>
            <pc:docMk/>
            <pc:sldMk cId="188182993" sldId="2147375540"/>
            <ac:spMk id="157" creationId="{8FADFCB0-0AB5-4409-750A-A9D323E1EE09}"/>
          </ac:spMkLst>
        </pc:spChg>
        <pc:spChg chg="mod">
          <ac:chgData name="Tanya Conner-Green" userId="e5a553c7-9f74-4977-aa13-7765d63dcb6f" providerId="ADAL" clId="{CC501747-BBAE-C94D-BD5E-C653F9CD5959}" dt="2022-08-15T16:51:33.318" v="2995"/>
          <ac:spMkLst>
            <pc:docMk/>
            <pc:sldMk cId="188182993" sldId="2147375540"/>
            <ac:spMk id="158" creationId="{79C9D01D-C4E3-6F63-EBAE-8EE780CEC916}"/>
          </ac:spMkLst>
        </pc:spChg>
        <pc:spChg chg="mod">
          <ac:chgData name="Tanya Conner-Green" userId="e5a553c7-9f74-4977-aa13-7765d63dcb6f" providerId="ADAL" clId="{CC501747-BBAE-C94D-BD5E-C653F9CD5959}" dt="2022-08-15T16:51:33.318" v="2995"/>
          <ac:spMkLst>
            <pc:docMk/>
            <pc:sldMk cId="188182993" sldId="2147375540"/>
            <ac:spMk id="159" creationId="{33D6A4C8-0C07-405D-09B2-A616DA5B2890}"/>
          </ac:spMkLst>
        </pc:spChg>
        <pc:spChg chg="mod">
          <ac:chgData name="Tanya Conner-Green" userId="e5a553c7-9f74-4977-aa13-7765d63dcb6f" providerId="ADAL" clId="{CC501747-BBAE-C94D-BD5E-C653F9CD5959}" dt="2022-08-15T16:51:33.318" v="2995"/>
          <ac:spMkLst>
            <pc:docMk/>
            <pc:sldMk cId="188182993" sldId="2147375540"/>
            <ac:spMk id="160" creationId="{41519CE5-F601-F7D2-ED39-095D77137530}"/>
          </ac:spMkLst>
        </pc:spChg>
        <pc:spChg chg="mod">
          <ac:chgData name="Tanya Conner-Green" userId="e5a553c7-9f74-4977-aa13-7765d63dcb6f" providerId="ADAL" clId="{CC501747-BBAE-C94D-BD5E-C653F9CD5959}" dt="2022-08-15T16:51:33.318" v="2995"/>
          <ac:spMkLst>
            <pc:docMk/>
            <pc:sldMk cId="188182993" sldId="2147375540"/>
            <ac:spMk id="162" creationId="{867C5514-CB0B-8B6A-C185-D14476F71D79}"/>
          </ac:spMkLst>
        </pc:spChg>
        <pc:spChg chg="mod">
          <ac:chgData name="Tanya Conner-Green" userId="e5a553c7-9f74-4977-aa13-7765d63dcb6f" providerId="ADAL" clId="{CC501747-BBAE-C94D-BD5E-C653F9CD5959}" dt="2022-08-15T16:51:33.318" v="2995"/>
          <ac:spMkLst>
            <pc:docMk/>
            <pc:sldMk cId="188182993" sldId="2147375540"/>
            <ac:spMk id="163" creationId="{E09F8974-6C83-BC54-A2C7-EE8442FD82D8}"/>
          </ac:spMkLst>
        </pc:spChg>
        <pc:spChg chg="mod">
          <ac:chgData name="Tanya Conner-Green" userId="e5a553c7-9f74-4977-aa13-7765d63dcb6f" providerId="ADAL" clId="{CC501747-BBAE-C94D-BD5E-C653F9CD5959}" dt="2022-08-15T16:51:33.318" v="2995"/>
          <ac:spMkLst>
            <pc:docMk/>
            <pc:sldMk cId="188182993" sldId="2147375540"/>
            <ac:spMk id="164" creationId="{5EDB541B-85F7-B10B-4B28-8A5E02EA3A0C}"/>
          </ac:spMkLst>
        </pc:spChg>
        <pc:spChg chg="mod">
          <ac:chgData name="Tanya Conner-Green" userId="e5a553c7-9f74-4977-aa13-7765d63dcb6f" providerId="ADAL" clId="{CC501747-BBAE-C94D-BD5E-C653F9CD5959}" dt="2022-08-15T16:51:42.856" v="2997" actId="207"/>
          <ac:spMkLst>
            <pc:docMk/>
            <pc:sldMk cId="188182993" sldId="2147375540"/>
            <ac:spMk id="165" creationId="{BF6F82FF-9A6B-29B2-CC3B-EE679BC5FA81}"/>
          </ac:spMkLst>
        </pc:spChg>
        <pc:spChg chg="mod">
          <ac:chgData name="Tanya Conner-Green" userId="e5a553c7-9f74-4977-aa13-7765d63dcb6f" providerId="ADAL" clId="{CC501747-BBAE-C94D-BD5E-C653F9CD5959}" dt="2022-08-15T16:51:33.318" v="2995"/>
          <ac:spMkLst>
            <pc:docMk/>
            <pc:sldMk cId="188182993" sldId="2147375540"/>
            <ac:spMk id="166" creationId="{92C12267-B81E-6DB8-18A5-48DABA013E04}"/>
          </ac:spMkLst>
        </pc:spChg>
        <pc:spChg chg="mod">
          <ac:chgData name="Tanya Conner-Green" userId="e5a553c7-9f74-4977-aa13-7765d63dcb6f" providerId="ADAL" clId="{CC501747-BBAE-C94D-BD5E-C653F9CD5959}" dt="2022-08-15T16:51:33.318" v="2995"/>
          <ac:spMkLst>
            <pc:docMk/>
            <pc:sldMk cId="188182993" sldId="2147375540"/>
            <ac:spMk id="168" creationId="{67D5175D-3914-B3D8-2CB7-B199207F7CDB}"/>
          </ac:spMkLst>
        </pc:spChg>
        <pc:spChg chg="mod">
          <ac:chgData name="Tanya Conner-Green" userId="e5a553c7-9f74-4977-aa13-7765d63dcb6f" providerId="ADAL" clId="{CC501747-BBAE-C94D-BD5E-C653F9CD5959}" dt="2022-08-15T16:51:33.318" v="2995"/>
          <ac:spMkLst>
            <pc:docMk/>
            <pc:sldMk cId="188182993" sldId="2147375540"/>
            <ac:spMk id="169" creationId="{F329A99F-FC43-4D15-7323-78B6A5DA98CE}"/>
          </ac:spMkLst>
        </pc:spChg>
        <pc:spChg chg="mod">
          <ac:chgData name="Tanya Conner-Green" userId="e5a553c7-9f74-4977-aa13-7765d63dcb6f" providerId="ADAL" clId="{CC501747-BBAE-C94D-BD5E-C653F9CD5959}" dt="2022-08-15T16:52:14.632" v="3005"/>
          <ac:spMkLst>
            <pc:docMk/>
            <pc:sldMk cId="188182993" sldId="2147375540"/>
            <ac:spMk id="183" creationId="{F33C8D37-BD2E-E62C-25AE-62A4FC6E64B9}"/>
          </ac:spMkLst>
        </pc:spChg>
        <pc:spChg chg="mod">
          <ac:chgData name="Tanya Conner-Green" userId="e5a553c7-9f74-4977-aa13-7765d63dcb6f" providerId="ADAL" clId="{CC501747-BBAE-C94D-BD5E-C653F9CD5959}" dt="2022-08-15T16:52:14.632" v="3005"/>
          <ac:spMkLst>
            <pc:docMk/>
            <pc:sldMk cId="188182993" sldId="2147375540"/>
            <ac:spMk id="191" creationId="{53593EA5-F297-8A3B-15DF-510E9F36BAF1}"/>
          </ac:spMkLst>
        </pc:spChg>
        <pc:spChg chg="mod">
          <ac:chgData name="Tanya Conner-Green" userId="e5a553c7-9f74-4977-aa13-7765d63dcb6f" providerId="ADAL" clId="{CC501747-BBAE-C94D-BD5E-C653F9CD5959}" dt="2022-08-15T16:52:14.632" v="3005"/>
          <ac:spMkLst>
            <pc:docMk/>
            <pc:sldMk cId="188182993" sldId="2147375540"/>
            <ac:spMk id="192" creationId="{27F2BF7C-EB31-5E43-1D2B-5687E42CE578}"/>
          </ac:spMkLst>
        </pc:spChg>
        <pc:spChg chg="mod">
          <ac:chgData name="Tanya Conner-Green" userId="e5a553c7-9f74-4977-aa13-7765d63dcb6f" providerId="ADAL" clId="{CC501747-BBAE-C94D-BD5E-C653F9CD5959}" dt="2022-08-15T16:52:14.632" v="3005"/>
          <ac:spMkLst>
            <pc:docMk/>
            <pc:sldMk cId="188182993" sldId="2147375540"/>
            <ac:spMk id="193" creationId="{98982A5F-9AE0-DF49-981D-3B270D6A1E44}"/>
          </ac:spMkLst>
        </pc:spChg>
        <pc:spChg chg="mod">
          <ac:chgData name="Tanya Conner-Green" userId="e5a553c7-9f74-4977-aa13-7765d63dcb6f" providerId="ADAL" clId="{CC501747-BBAE-C94D-BD5E-C653F9CD5959}" dt="2022-08-15T16:52:14.632" v="3005"/>
          <ac:spMkLst>
            <pc:docMk/>
            <pc:sldMk cId="188182993" sldId="2147375540"/>
            <ac:spMk id="194" creationId="{EC749B9D-F4A3-7F6E-D512-049A4C268DF1}"/>
          </ac:spMkLst>
        </pc:spChg>
        <pc:spChg chg="mod">
          <ac:chgData name="Tanya Conner-Green" userId="e5a553c7-9f74-4977-aa13-7765d63dcb6f" providerId="ADAL" clId="{CC501747-BBAE-C94D-BD5E-C653F9CD5959}" dt="2022-08-15T16:52:14.632" v="3005"/>
          <ac:spMkLst>
            <pc:docMk/>
            <pc:sldMk cId="188182993" sldId="2147375540"/>
            <ac:spMk id="195" creationId="{03C90FC6-C7D2-E086-F0AA-904E5C56554E}"/>
          </ac:spMkLst>
        </pc:spChg>
        <pc:spChg chg="mod">
          <ac:chgData name="Tanya Conner-Green" userId="e5a553c7-9f74-4977-aa13-7765d63dcb6f" providerId="ADAL" clId="{CC501747-BBAE-C94D-BD5E-C653F9CD5959}" dt="2022-08-15T16:52:14.632" v="3005"/>
          <ac:spMkLst>
            <pc:docMk/>
            <pc:sldMk cId="188182993" sldId="2147375540"/>
            <ac:spMk id="198" creationId="{F9AC5831-3FE5-3A1B-BE79-4D4BAC7BF5D1}"/>
          </ac:spMkLst>
        </pc:spChg>
        <pc:spChg chg="mod">
          <ac:chgData name="Tanya Conner-Green" userId="e5a553c7-9f74-4977-aa13-7765d63dcb6f" providerId="ADAL" clId="{CC501747-BBAE-C94D-BD5E-C653F9CD5959}" dt="2022-08-15T16:52:14.632" v="3005"/>
          <ac:spMkLst>
            <pc:docMk/>
            <pc:sldMk cId="188182993" sldId="2147375540"/>
            <ac:spMk id="205" creationId="{706D7ACD-37F7-C830-F191-30585EC0AAA4}"/>
          </ac:spMkLst>
        </pc:spChg>
        <pc:spChg chg="mod">
          <ac:chgData name="Tanya Conner-Green" userId="e5a553c7-9f74-4977-aa13-7765d63dcb6f" providerId="ADAL" clId="{CC501747-BBAE-C94D-BD5E-C653F9CD5959}" dt="2022-08-15T16:52:14.632" v="3005"/>
          <ac:spMkLst>
            <pc:docMk/>
            <pc:sldMk cId="188182993" sldId="2147375540"/>
            <ac:spMk id="206" creationId="{ED1702E9-E9C9-BC0A-FC4B-8EAA1AE54A58}"/>
          </ac:spMkLst>
        </pc:spChg>
        <pc:spChg chg="mod">
          <ac:chgData name="Tanya Conner-Green" userId="e5a553c7-9f74-4977-aa13-7765d63dcb6f" providerId="ADAL" clId="{CC501747-BBAE-C94D-BD5E-C653F9CD5959}" dt="2022-08-15T16:52:14.632" v="3005"/>
          <ac:spMkLst>
            <pc:docMk/>
            <pc:sldMk cId="188182993" sldId="2147375540"/>
            <ac:spMk id="207" creationId="{04EB6FF8-C054-EC2E-A516-A034D5BD01F3}"/>
          </ac:spMkLst>
        </pc:spChg>
        <pc:spChg chg="mod">
          <ac:chgData name="Tanya Conner-Green" userId="e5a553c7-9f74-4977-aa13-7765d63dcb6f" providerId="ADAL" clId="{CC501747-BBAE-C94D-BD5E-C653F9CD5959}" dt="2022-08-15T16:52:14.632" v="3005"/>
          <ac:spMkLst>
            <pc:docMk/>
            <pc:sldMk cId="188182993" sldId="2147375540"/>
            <ac:spMk id="209" creationId="{D9200C50-574F-5E56-1AB6-26F07D6DA474}"/>
          </ac:spMkLst>
        </pc:spChg>
        <pc:spChg chg="mod">
          <ac:chgData name="Tanya Conner-Green" userId="e5a553c7-9f74-4977-aa13-7765d63dcb6f" providerId="ADAL" clId="{CC501747-BBAE-C94D-BD5E-C653F9CD5959}" dt="2022-08-15T16:52:14.632" v="3005"/>
          <ac:spMkLst>
            <pc:docMk/>
            <pc:sldMk cId="188182993" sldId="2147375540"/>
            <ac:spMk id="216" creationId="{51BDB701-756B-B230-45C1-BC278E65F86F}"/>
          </ac:spMkLst>
        </pc:spChg>
        <pc:spChg chg="mod">
          <ac:chgData name="Tanya Conner-Green" userId="e5a553c7-9f74-4977-aa13-7765d63dcb6f" providerId="ADAL" clId="{CC501747-BBAE-C94D-BD5E-C653F9CD5959}" dt="2022-08-15T16:52:14.632" v="3005"/>
          <ac:spMkLst>
            <pc:docMk/>
            <pc:sldMk cId="188182993" sldId="2147375540"/>
            <ac:spMk id="217" creationId="{E4A93773-DD42-5851-7696-E436F9AC2849}"/>
          </ac:spMkLst>
        </pc:spChg>
        <pc:spChg chg="mod">
          <ac:chgData name="Tanya Conner-Green" userId="e5a553c7-9f74-4977-aa13-7765d63dcb6f" providerId="ADAL" clId="{CC501747-BBAE-C94D-BD5E-C653F9CD5959}" dt="2022-08-15T16:52:14.632" v="3005"/>
          <ac:spMkLst>
            <pc:docMk/>
            <pc:sldMk cId="188182993" sldId="2147375540"/>
            <ac:spMk id="227" creationId="{EBC96A72-AD82-055C-78D7-999BAA94019B}"/>
          </ac:spMkLst>
        </pc:spChg>
        <pc:spChg chg="mod">
          <ac:chgData name="Tanya Conner-Green" userId="e5a553c7-9f74-4977-aa13-7765d63dcb6f" providerId="ADAL" clId="{CC501747-BBAE-C94D-BD5E-C653F9CD5959}" dt="2022-08-15T16:52:14.632" v="3005"/>
          <ac:spMkLst>
            <pc:docMk/>
            <pc:sldMk cId="188182993" sldId="2147375540"/>
            <ac:spMk id="228" creationId="{1EFA4320-BF4B-46EB-B49A-5B7B0C9167EA}"/>
          </ac:spMkLst>
        </pc:spChg>
        <pc:spChg chg="mod">
          <ac:chgData name="Tanya Conner-Green" userId="e5a553c7-9f74-4977-aa13-7765d63dcb6f" providerId="ADAL" clId="{CC501747-BBAE-C94D-BD5E-C653F9CD5959}" dt="2022-08-15T16:52:14.632" v="3005"/>
          <ac:spMkLst>
            <pc:docMk/>
            <pc:sldMk cId="188182993" sldId="2147375540"/>
            <ac:spMk id="234" creationId="{101FBB3F-8E28-4FF5-B8B4-A2524AF41C6C}"/>
          </ac:spMkLst>
        </pc:spChg>
        <pc:spChg chg="mod">
          <ac:chgData name="Tanya Conner-Green" userId="e5a553c7-9f74-4977-aa13-7765d63dcb6f" providerId="ADAL" clId="{CC501747-BBAE-C94D-BD5E-C653F9CD5959}" dt="2022-08-15T16:52:14.632" v="3005"/>
          <ac:spMkLst>
            <pc:docMk/>
            <pc:sldMk cId="188182993" sldId="2147375540"/>
            <ac:spMk id="235" creationId="{899A3332-C8AF-90FB-07CC-46DDD3CDD382}"/>
          </ac:spMkLst>
        </pc:spChg>
        <pc:spChg chg="mod">
          <ac:chgData name="Tanya Conner-Green" userId="e5a553c7-9f74-4977-aa13-7765d63dcb6f" providerId="ADAL" clId="{CC501747-BBAE-C94D-BD5E-C653F9CD5959}" dt="2022-08-15T16:52:14.632" v="3005"/>
          <ac:spMkLst>
            <pc:docMk/>
            <pc:sldMk cId="188182993" sldId="2147375540"/>
            <ac:spMk id="237" creationId="{3AB037B9-443D-A32D-85DC-1702029F1B53}"/>
          </ac:spMkLst>
        </pc:spChg>
        <pc:spChg chg="mod">
          <ac:chgData name="Tanya Conner-Green" userId="e5a553c7-9f74-4977-aa13-7765d63dcb6f" providerId="ADAL" clId="{CC501747-BBAE-C94D-BD5E-C653F9CD5959}" dt="2022-08-15T16:52:14.632" v="3005"/>
          <ac:spMkLst>
            <pc:docMk/>
            <pc:sldMk cId="188182993" sldId="2147375540"/>
            <ac:spMk id="238" creationId="{12F0151A-66CB-8082-E4FC-0486DE2A5065}"/>
          </ac:spMkLst>
        </pc:spChg>
        <pc:spChg chg="mod">
          <ac:chgData name="Tanya Conner-Green" userId="e5a553c7-9f74-4977-aa13-7765d63dcb6f" providerId="ADAL" clId="{CC501747-BBAE-C94D-BD5E-C653F9CD5959}" dt="2022-08-15T16:52:14.632" v="3005"/>
          <ac:spMkLst>
            <pc:docMk/>
            <pc:sldMk cId="188182993" sldId="2147375540"/>
            <ac:spMk id="239" creationId="{17C2F9FB-E985-E3E2-7B29-20350F8FFED1}"/>
          </ac:spMkLst>
        </pc:spChg>
        <pc:spChg chg="mod">
          <ac:chgData name="Tanya Conner-Green" userId="e5a553c7-9f74-4977-aa13-7765d63dcb6f" providerId="ADAL" clId="{CC501747-BBAE-C94D-BD5E-C653F9CD5959}" dt="2022-08-15T16:52:14.632" v="3005"/>
          <ac:spMkLst>
            <pc:docMk/>
            <pc:sldMk cId="188182993" sldId="2147375540"/>
            <ac:spMk id="240" creationId="{0507ACBA-05F4-131F-BB1E-A1E47F7E94C1}"/>
          </ac:spMkLst>
        </pc:spChg>
        <pc:spChg chg="mod">
          <ac:chgData name="Tanya Conner-Green" userId="e5a553c7-9f74-4977-aa13-7765d63dcb6f" providerId="ADAL" clId="{CC501747-BBAE-C94D-BD5E-C653F9CD5959}" dt="2022-08-15T16:52:14.632" v="3005"/>
          <ac:spMkLst>
            <pc:docMk/>
            <pc:sldMk cId="188182993" sldId="2147375540"/>
            <ac:spMk id="241" creationId="{EC679789-65EC-C8F9-86CF-D74D48AD6806}"/>
          </ac:spMkLst>
        </pc:spChg>
        <pc:spChg chg="mod">
          <ac:chgData name="Tanya Conner-Green" userId="e5a553c7-9f74-4977-aa13-7765d63dcb6f" providerId="ADAL" clId="{CC501747-BBAE-C94D-BD5E-C653F9CD5959}" dt="2022-08-15T16:52:14.632" v="3005"/>
          <ac:spMkLst>
            <pc:docMk/>
            <pc:sldMk cId="188182993" sldId="2147375540"/>
            <ac:spMk id="242" creationId="{C2A13DDE-E4F5-1536-0A10-F8948458E273}"/>
          </ac:spMkLst>
        </pc:spChg>
        <pc:spChg chg="mod">
          <ac:chgData name="Tanya Conner-Green" userId="e5a553c7-9f74-4977-aa13-7765d63dcb6f" providerId="ADAL" clId="{CC501747-BBAE-C94D-BD5E-C653F9CD5959}" dt="2022-08-15T16:52:14.632" v="3005"/>
          <ac:spMkLst>
            <pc:docMk/>
            <pc:sldMk cId="188182993" sldId="2147375540"/>
            <ac:spMk id="243" creationId="{DCD13A88-CA79-DE97-CF14-D1DE367E8E46}"/>
          </ac:spMkLst>
        </pc:spChg>
        <pc:spChg chg="mod">
          <ac:chgData name="Tanya Conner-Green" userId="e5a553c7-9f74-4977-aa13-7765d63dcb6f" providerId="ADAL" clId="{CC501747-BBAE-C94D-BD5E-C653F9CD5959}" dt="2022-08-15T16:52:14.632" v="3005"/>
          <ac:spMkLst>
            <pc:docMk/>
            <pc:sldMk cId="188182993" sldId="2147375540"/>
            <ac:spMk id="244" creationId="{61D4B576-4EDA-11B1-6135-6BDD029E9908}"/>
          </ac:spMkLst>
        </pc:spChg>
        <pc:spChg chg="add del mod">
          <ac:chgData name="Tanya Conner-Green" userId="e5a553c7-9f74-4977-aa13-7765d63dcb6f" providerId="ADAL" clId="{CC501747-BBAE-C94D-BD5E-C653F9CD5959}" dt="2022-08-15T16:52:14.632" v="3005"/>
          <ac:spMkLst>
            <pc:docMk/>
            <pc:sldMk cId="188182993" sldId="2147375540"/>
            <ac:spMk id="245" creationId="{969FF957-9860-5375-99D8-51D08168509B}"/>
          </ac:spMkLst>
        </pc:spChg>
        <pc:spChg chg="mod">
          <ac:chgData name="Tanya Conner-Green" userId="e5a553c7-9f74-4977-aa13-7765d63dcb6f" providerId="ADAL" clId="{CC501747-BBAE-C94D-BD5E-C653F9CD5959}" dt="2022-08-15T16:52:14.632" v="3005"/>
          <ac:spMkLst>
            <pc:docMk/>
            <pc:sldMk cId="188182993" sldId="2147375540"/>
            <ac:spMk id="246" creationId="{4AC9730B-1E92-B8B4-B11E-073E59064BBE}"/>
          </ac:spMkLst>
        </pc:spChg>
        <pc:spChg chg="mod">
          <ac:chgData name="Tanya Conner-Green" userId="e5a553c7-9f74-4977-aa13-7765d63dcb6f" providerId="ADAL" clId="{CC501747-BBAE-C94D-BD5E-C653F9CD5959}" dt="2022-08-15T16:52:14.632" v="3005"/>
          <ac:spMkLst>
            <pc:docMk/>
            <pc:sldMk cId="188182993" sldId="2147375540"/>
            <ac:spMk id="248" creationId="{BA59AB6B-8B3B-C614-1164-8343E9E9F5E8}"/>
          </ac:spMkLst>
        </pc:spChg>
        <pc:spChg chg="mod">
          <ac:chgData name="Tanya Conner-Green" userId="e5a553c7-9f74-4977-aa13-7765d63dcb6f" providerId="ADAL" clId="{CC501747-BBAE-C94D-BD5E-C653F9CD5959}" dt="2022-08-15T16:52:14.632" v="3005"/>
          <ac:spMkLst>
            <pc:docMk/>
            <pc:sldMk cId="188182993" sldId="2147375540"/>
            <ac:spMk id="256" creationId="{CB2F23DE-9125-9D83-BE95-A2C017E04BAE}"/>
          </ac:spMkLst>
        </pc:spChg>
        <pc:spChg chg="mod">
          <ac:chgData name="Tanya Conner-Green" userId="e5a553c7-9f74-4977-aa13-7765d63dcb6f" providerId="ADAL" clId="{CC501747-BBAE-C94D-BD5E-C653F9CD5959}" dt="2022-08-15T16:52:14.632" v="3005"/>
          <ac:spMkLst>
            <pc:docMk/>
            <pc:sldMk cId="188182993" sldId="2147375540"/>
            <ac:spMk id="257" creationId="{617E694F-5D54-CB8B-EAA2-2C18258F5369}"/>
          </ac:spMkLst>
        </pc:spChg>
        <pc:spChg chg="mod">
          <ac:chgData name="Tanya Conner-Green" userId="e5a553c7-9f74-4977-aa13-7765d63dcb6f" providerId="ADAL" clId="{CC501747-BBAE-C94D-BD5E-C653F9CD5959}" dt="2022-08-15T16:52:14.632" v="3005"/>
          <ac:spMkLst>
            <pc:docMk/>
            <pc:sldMk cId="188182993" sldId="2147375540"/>
            <ac:spMk id="258" creationId="{71E9BB14-4D70-DB78-430D-6EFDF007A92D}"/>
          </ac:spMkLst>
        </pc:spChg>
        <pc:spChg chg="mod">
          <ac:chgData name="Tanya Conner-Green" userId="e5a553c7-9f74-4977-aa13-7765d63dcb6f" providerId="ADAL" clId="{CC501747-BBAE-C94D-BD5E-C653F9CD5959}" dt="2022-08-15T16:52:14.632" v="3005"/>
          <ac:spMkLst>
            <pc:docMk/>
            <pc:sldMk cId="188182993" sldId="2147375540"/>
            <ac:spMk id="259" creationId="{168FC0F7-47F4-D8C1-2919-6F10D16386C5}"/>
          </ac:spMkLst>
        </pc:spChg>
        <pc:spChg chg="mod">
          <ac:chgData name="Tanya Conner-Green" userId="e5a553c7-9f74-4977-aa13-7765d63dcb6f" providerId="ADAL" clId="{CC501747-BBAE-C94D-BD5E-C653F9CD5959}" dt="2022-08-15T16:52:14.632" v="3005"/>
          <ac:spMkLst>
            <pc:docMk/>
            <pc:sldMk cId="188182993" sldId="2147375540"/>
            <ac:spMk id="260" creationId="{CC3C62AA-FDF2-30CC-EE02-2A32B4D123CA}"/>
          </ac:spMkLst>
        </pc:spChg>
        <pc:spChg chg="mod">
          <ac:chgData name="Tanya Conner-Green" userId="e5a553c7-9f74-4977-aa13-7765d63dcb6f" providerId="ADAL" clId="{CC501747-BBAE-C94D-BD5E-C653F9CD5959}" dt="2022-08-15T16:52:14.632" v="3005"/>
          <ac:spMkLst>
            <pc:docMk/>
            <pc:sldMk cId="188182993" sldId="2147375540"/>
            <ac:spMk id="261" creationId="{9464C157-FA59-68DE-D952-CB6F4B2B9AC0}"/>
          </ac:spMkLst>
        </pc:spChg>
        <pc:spChg chg="mod">
          <ac:chgData name="Tanya Conner-Green" userId="e5a553c7-9f74-4977-aa13-7765d63dcb6f" providerId="ADAL" clId="{CC501747-BBAE-C94D-BD5E-C653F9CD5959}" dt="2022-08-15T16:52:14.632" v="3005"/>
          <ac:spMkLst>
            <pc:docMk/>
            <pc:sldMk cId="188182993" sldId="2147375540"/>
            <ac:spMk id="262" creationId="{C3A3E25E-7C1B-487B-4C26-690900E9FF49}"/>
          </ac:spMkLst>
        </pc:spChg>
        <pc:spChg chg="mod">
          <ac:chgData name="Tanya Conner-Green" userId="e5a553c7-9f74-4977-aa13-7765d63dcb6f" providerId="ADAL" clId="{CC501747-BBAE-C94D-BD5E-C653F9CD5959}" dt="2022-08-15T16:52:14.632" v="3005"/>
          <ac:spMkLst>
            <pc:docMk/>
            <pc:sldMk cId="188182993" sldId="2147375540"/>
            <ac:spMk id="263" creationId="{03B5FE3B-726E-8BEE-AD43-2EE59D0CF30E}"/>
          </ac:spMkLst>
        </pc:spChg>
        <pc:spChg chg="mod">
          <ac:chgData name="Tanya Conner-Green" userId="e5a553c7-9f74-4977-aa13-7765d63dcb6f" providerId="ADAL" clId="{CC501747-BBAE-C94D-BD5E-C653F9CD5959}" dt="2022-08-15T16:52:14.632" v="3005"/>
          <ac:spMkLst>
            <pc:docMk/>
            <pc:sldMk cId="188182993" sldId="2147375540"/>
            <ac:spMk id="264" creationId="{EB187A59-161E-0968-8210-330132FC899B}"/>
          </ac:spMkLst>
        </pc:spChg>
        <pc:spChg chg="mod">
          <ac:chgData name="Tanya Conner-Green" userId="e5a553c7-9f74-4977-aa13-7765d63dcb6f" providerId="ADAL" clId="{CC501747-BBAE-C94D-BD5E-C653F9CD5959}" dt="2022-08-15T16:52:14.632" v="3005"/>
          <ac:spMkLst>
            <pc:docMk/>
            <pc:sldMk cId="188182993" sldId="2147375540"/>
            <ac:spMk id="265" creationId="{A26C2699-2937-5113-0417-250A2FEAB5C7}"/>
          </ac:spMkLst>
        </pc:spChg>
        <pc:spChg chg="mod">
          <ac:chgData name="Tanya Conner-Green" userId="e5a553c7-9f74-4977-aa13-7765d63dcb6f" providerId="ADAL" clId="{CC501747-BBAE-C94D-BD5E-C653F9CD5959}" dt="2022-08-15T16:52:14.632" v="3005"/>
          <ac:spMkLst>
            <pc:docMk/>
            <pc:sldMk cId="188182993" sldId="2147375540"/>
            <ac:spMk id="266" creationId="{8D04B248-A810-B0EB-9E1F-96A1B93EE4A1}"/>
          </ac:spMkLst>
        </pc:spChg>
        <pc:spChg chg="mod">
          <ac:chgData name="Tanya Conner-Green" userId="e5a553c7-9f74-4977-aa13-7765d63dcb6f" providerId="ADAL" clId="{CC501747-BBAE-C94D-BD5E-C653F9CD5959}" dt="2022-08-15T16:52:14.632" v="3005"/>
          <ac:spMkLst>
            <pc:docMk/>
            <pc:sldMk cId="188182993" sldId="2147375540"/>
            <ac:spMk id="267" creationId="{4112804E-E0E8-DBF6-F9E0-49541C23F644}"/>
          </ac:spMkLst>
        </pc:spChg>
        <pc:spChg chg="mod">
          <ac:chgData name="Tanya Conner-Green" userId="e5a553c7-9f74-4977-aa13-7765d63dcb6f" providerId="ADAL" clId="{CC501747-BBAE-C94D-BD5E-C653F9CD5959}" dt="2022-08-15T16:52:14.632" v="3005"/>
          <ac:spMkLst>
            <pc:docMk/>
            <pc:sldMk cId="188182993" sldId="2147375540"/>
            <ac:spMk id="268" creationId="{8207B8D8-DDFC-E43F-126F-65C39C4052DB}"/>
          </ac:spMkLst>
        </pc:spChg>
        <pc:spChg chg="mod">
          <ac:chgData name="Tanya Conner-Green" userId="e5a553c7-9f74-4977-aa13-7765d63dcb6f" providerId="ADAL" clId="{CC501747-BBAE-C94D-BD5E-C653F9CD5959}" dt="2022-08-15T16:52:14.632" v="3005"/>
          <ac:spMkLst>
            <pc:docMk/>
            <pc:sldMk cId="188182993" sldId="2147375540"/>
            <ac:spMk id="269" creationId="{DA264522-BC6E-D5C2-DAC1-FFDD100D1AE4}"/>
          </ac:spMkLst>
        </pc:spChg>
        <pc:spChg chg="mod">
          <ac:chgData name="Tanya Conner-Green" userId="e5a553c7-9f74-4977-aa13-7765d63dcb6f" providerId="ADAL" clId="{CC501747-BBAE-C94D-BD5E-C653F9CD5959}" dt="2022-08-15T16:52:14.632" v="3005"/>
          <ac:spMkLst>
            <pc:docMk/>
            <pc:sldMk cId="188182993" sldId="2147375540"/>
            <ac:spMk id="270" creationId="{FDFFCAF7-E2AA-A4F4-27F0-F7CEA4DAAC40}"/>
          </ac:spMkLst>
        </pc:spChg>
        <pc:spChg chg="mod">
          <ac:chgData name="Tanya Conner-Green" userId="e5a553c7-9f74-4977-aa13-7765d63dcb6f" providerId="ADAL" clId="{CC501747-BBAE-C94D-BD5E-C653F9CD5959}" dt="2022-08-15T16:52:14.632" v="3005"/>
          <ac:spMkLst>
            <pc:docMk/>
            <pc:sldMk cId="188182993" sldId="2147375540"/>
            <ac:spMk id="271" creationId="{52C3D475-9B55-4394-595E-56BF33770A1E}"/>
          </ac:spMkLst>
        </pc:spChg>
        <pc:spChg chg="mod">
          <ac:chgData name="Tanya Conner-Green" userId="e5a553c7-9f74-4977-aa13-7765d63dcb6f" providerId="ADAL" clId="{CC501747-BBAE-C94D-BD5E-C653F9CD5959}" dt="2022-08-15T16:52:14.632" v="3005"/>
          <ac:spMkLst>
            <pc:docMk/>
            <pc:sldMk cId="188182993" sldId="2147375540"/>
            <ac:spMk id="272" creationId="{0393D78B-8B39-E430-2DCE-B50B96ABC17E}"/>
          </ac:spMkLst>
        </pc:spChg>
        <pc:spChg chg="mod">
          <ac:chgData name="Tanya Conner-Green" userId="e5a553c7-9f74-4977-aa13-7765d63dcb6f" providerId="ADAL" clId="{CC501747-BBAE-C94D-BD5E-C653F9CD5959}" dt="2022-08-15T16:52:14.632" v="3005"/>
          <ac:spMkLst>
            <pc:docMk/>
            <pc:sldMk cId="188182993" sldId="2147375540"/>
            <ac:spMk id="273" creationId="{F6345667-EE1E-E9D2-C022-979BF2BFD54C}"/>
          </ac:spMkLst>
        </pc:spChg>
        <pc:spChg chg="mod">
          <ac:chgData name="Tanya Conner-Green" userId="e5a553c7-9f74-4977-aa13-7765d63dcb6f" providerId="ADAL" clId="{CC501747-BBAE-C94D-BD5E-C653F9CD5959}" dt="2022-08-15T16:52:14.632" v="3005"/>
          <ac:spMkLst>
            <pc:docMk/>
            <pc:sldMk cId="188182993" sldId="2147375540"/>
            <ac:spMk id="274" creationId="{14A1C123-151D-FD2A-5726-5C399E5EA9E3}"/>
          </ac:spMkLst>
        </pc:spChg>
        <pc:spChg chg="mod">
          <ac:chgData name="Tanya Conner-Green" userId="e5a553c7-9f74-4977-aa13-7765d63dcb6f" providerId="ADAL" clId="{CC501747-BBAE-C94D-BD5E-C653F9CD5959}" dt="2022-08-15T16:52:14.632" v="3005"/>
          <ac:spMkLst>
            <pc:docMk/>
            <pc:sldMk cId="188182993" sldId="2147375540"/>
            <ac:spMk id="275" creationId="{736881E7-DCCA-EDC1-CEA1-92942EF1D95F}"/>
          </ac:spMkLst>
        </pc:spChg>
        <pc:spChg chg="mod">
          <ac:chgData name="Tanya Conner-Green" userId="e5a553c7-9f74-4977-aa13-7765d63dcb6f" providerId="ADAL" clId="{CC501747-BBAE-C94D-BD5E-C653F9CD5959}" dt="2022-08-15T16:52:14.632" v="3005"/>
          <ac:spMkLst>
            <pc:docMk/>
            <pc:sldMk cId="188182993" sldId="2147375540"/>
            <ac:spMk id="276" creationId="{E2449CEE-B598-3326-0B90-5D5F30966DC3}"/>
          </ac:spMkLst>
        </pc:spChg>
        <pc:spChg chg="mod">
          <ac:chgData name="Tanya Conner-Green" userId="e5a553c7-9f74-4977-aa13-7765d63dcb6f" providerId="ADAL" clId="{CC501747-BBAE-C94D-BD5E-C653F9CD5959}" dt="2022-08-15T16:52:14.632" v="3005"/>
          <ac:spMkLst>
            <pc:docMk/>
            <pc:sldMk cId="188182993" sldId="2147375540"/>
            <ac:spMk id="277" creationId="{7654AEDB-781F-3A71-1CD5-3CB2F1218581}"/>
          </ac:spMkLst>
        </pc:spChg>
        <pc:spChg chg="mod">
          <ac:chgData name="Tanya Conner-Green" userId="e5a553c7-9f74-4977-aa13-7765d63dcb6f" providerId="ADAL" clId="{CC501747-BBAE-C94D-BD5E-C653F9CD5959}" dt="2022-08-15T16:52:14.632" v="3005"/>
          <ac:spMkLst>
            <pc:docMk/>
            <pc:sldMk cId="188182993" sldId="2147375540"/>
            <ac:spMk id="278" creationId="{0B2D22F1-3311-85A5-E6A3-86DB34E423BF}"/>
          </ac:spMkLst>
        </pc:spChg>
        <pc:spChg chg="mod">
          <ac:chgData name="Tanya Conner-Green" userId="e5a553c7-9f74-4977-aa13-7765d63dcb6f" providerId="ADAL" clId="{CC501747-BBAE-C94D-BD5E-C653F9CD5959}" dt="2022-08-15T16:52:14.632" v="3005"/>
          <ac:spMkLst>
            <pc:docMk/>
            <pc:sldMk cId="188182993" sldId="2147375540"/>
            <ac:spMk id="279" creationId="{F55F3F1B-E639-3ADA-FBB6-731C3D07DB6D}"/>
          </ac:spMkLst>
        </pc:spChg>
        <pc:spChg chg="mod">
          <ac:chgData name="Tanya Conner-Green" userId="e5a553c7-9f74-4977-aa13-7765d63dcb6f" providerId="ADAL" clId="{CC501747-BBAE-C94D-BD5E-C653F9CD5959}" dt="2022-08-15T16:52:14.632" v="3005"/>
          <ac:spMkLst>
            <pc:docMk/>
            <pc:sldMk cId="188182993" sldId="2147375540"/>
            <ac:spMk id="280" creationId="{9CD4C856-64A1-8580-7A93-E58B5440484B}"/>
          </ac:spMkLst>
        </pc:spChg>
        <pc:spChg chg="mod">
          <ac:chgData name="Tanya Conner-Green" userId="e5a553c7-9f74-4977-aa13-7765d63dcb6f" providerId="ADAL" clId="{CC501747-BBAE-C94D-BD5E-C653F9CD5959}" dt="2022-08-15T16:52:14.632" v="3005"/>
          <ac:spMkLst>
            <pc:docMk/>
            <pc:sldMk cId="188182993" sldId="2147375540"/>
            <ac:spMk id="281" creationId="{60844566-B351-0895-BB27-7CA4A214F6E5}"/>
          </ac:spMkLst>
        </pc:spChg>
        <pc:grpChg chg="add mod">
          <ac:chgData name="Tanya Conner-Green" userId="e5a553c7-9f74-4977-aa13-7765d63dcb6f" providerId="ADAL" clId="{CC501747-BBAE-C94D-BD5E-C653F9CD5959}" dt="2022-08-15T16:48:41.645" v="2975" actId="164"/>
          <ac:grpSpMkLst>
            <pc:docMk/>
            <pc:sldMk cId="188182993" sldId="2147375540"/>
            <ac:grpSpMk id="7" creationId="{4ED3C74B-EBE9-855A-2398-967995859435}"/>
          </ac:grpSpMkLst>
        </pc:grpChg>
        <pc:grpChg chg="add mod">
          <ac:chgData name="Tanya Conner-Green" userId="e5a553c7-9f74-4977-aa13-7765d63dcb6f" providerId="ADAL" clId="{CC501747-BBAE-C94D-BD5E-C653F9CD5959}" dt="2022-08-15T16:48:41.645" v="2975" actId="164"/>
          <ac:grpSpMkLst>
            <pc:docMk/>
            <pc:sldMk cId="188182993" sldId="2147375540"/>
            <ac:grpSpMk id="9" creationId="{A0B0C16E-D8E8-617A-EFA7-C2F483FEFE6D}"/>
          </ac:grpSpMkLst>
        </pc:grpChg>
        <pc:grpChg chg="add mod">
          <ac:chgData name="Tanya Conner-Green" userId="e5a553c7-9f74-4977-aa13-7765d63dcb6f" providerId="ADAL" clId="{CC501747-BBAE-C94D-BD5E-C653F9CD5959}" dt="2022-08-15T16:48:41.645" v="2975" actId="164"/>
          <ac:grpSpMkLst>
            <pc:docMk/>
            <pc:sldMk cId="188182993" sldId="2147375540"/>
            <ac:grpSpMk id="14" creationId="{D50AE4AC-3F26-2231-CBBA-7AE8EF4463A8}"/>
          </ac:grpSpMkLst>
        </pc:grpChg>
        <pc:grpChg chg="add mod">
          <ac:chgData name="Tanya Conner-Green" userId="e5a553c7-9f74-4977-aa13-7765d63dcb6f" providerId="ADAL" clId="{CC501747-BBAE-C94D-BD5E-C653F9CD5959}" dt="2022-08-15T16:48:41.645" v="2975" actId="164"/>
          <ac:grpSpMkLst>
            <pc:docMk/>
            <pc:sldMk cId="188182993" sldId="2147375540"/>
            <ac:grpSpMk id="19" creationId="{C726FEA9-C1E2-DF50-A6D1-F1375DAE32D5}"/>
          </ac:grpSpMkLst>
        </pc:grpChg>
        <pc:grpChg chg="add mod">
          <ac:chgData name="Tanya Conner-Green" userId="e5a553c7-9f74-4977-aa13-7765d63dcb6f" providerId="ADAL" clId="{CC501747-BBAE-C94D-BD5E-C653F9CD5959}" dt="2022-08-15T16:48:41.645" v="2975" actId="164"/>
          <ac:grpSpMkLst>
            <pc:docMk/>
            <pc:sldMk cId="188182993" sldId="2147375540"/>
            <ac:grpSpMk id="24" creationId="{E7544EDF-5080-0440-CC2F-8FA40CB6A2BD}"/>
          </ac:grpSpMkLst>
        </pc:grpChg>
        <pc:grpChg chg="add mod">
          <ac:chgData name="Tanya Conner-Green" userId="e5a553c7-9f74-4977-aa13-7765d63dcb6f" providerId="ADAL" clId="{CC501747-BBAE-C94D-BD5E-C653F9CD5959}" dt="2022-08-15T16:48:41.645" v="2975" actId="164"/>
          <ac:grpSpMkLst>
            <pc:docMk/>
            <pc:sldMk cId="188182993" sldId="2147375540"/>
            <ac:grpSpMk id="29" creationId="{AC3F1DB0-6932-4DF0-3957-8B12F7E71B04}"/>
          </ac:grpSpMkLst>
        </pc:grpChg>
        <pc:grpChg chg="add mod">
          <ac:chgData name="Tanya Conner-Green" userId="e5a553c7-9f74-4977-aa13-7765d63dcb6f" providerId="ADAL" clId="{CC501747-BBAE-C94D-BD5E-C653F9CD5959}" dt="2022-08-15T16:50:48.908" v="2991" actId="164"/>
          <ac:grpSpMkLst>
            <pc:docMk/>
            <pc:sldMk cId="188182993" sldId="2147375540"/>
            <ac:grpSpMk id="34" creationId="{0DB1890D-98D7-6108-6DED-460B6078A57F}"/>
          </ac:grpSpMkLst>
        </pc:grpChg>
        <pc:grpChg chg="add mod">
          <ac:chgData name="Tanya Conner-Green" userId="e5a553c7-9f74-4977-aa13-7765d63dcb6f" providerId="ADAL" clId="{CC501747-BBAE-C94D-BD5E-C653F9CD5959}" dt="2022-08-15T16:50:48.908" v="2991" actId="164"/>
          <ac:grpSpMkLst>
            <pc:docMk/>
            <pc:sldMk cId="188182993" sldId="2147375540"/>
            <ac:grpSpMk id="35" creationId="{6E4D54EB-6671-D324-FDF8-2360F9240228}"/>
          </ac:grpSpMkLst>
        </pc:grpChg>
        <pc:grpChg chg="add mod">
          <ac:chgData name="Tanya Conner-Green" userId="e5a553c7-9f74-4977-aa13-7765d63dcb6f" providerId="ADAL" clId="{CC501747-BBAE-C94D-BD5E-C653F9CD5959}" dt="2022-08-15T16:52:06.579" v="3001" actId="164"/>
          <ac:grpSpMkLst>
            <pc:docMk/>
            <pc:sldMk cId="188182993" sldId="2147375540"/>
            <ac:grpSpMk id="36" creationId="{BD29056B-2505-0716-5EA8-4DD060DF519B}"/>
          </ac:grpSpMkLst>
        </pc:grpChg>
        <pc:grpChg chg="add mod">
          <ac:chgData name="Tanya Conner-Green" userId="e5a553c7-9f74-4977-aa13-7765d63dcb6f" providerId="ADAL" clId="{CC501747-BBAE-C94D-BD5E-C653F9CD5959}" dt="2022-08-15T16:52:06.579" v="3001" actId="164"/>
          <ac:grpSpMkLst>
            <pc:docMk/>
            <pc:sldMk cId="188182993" sldId="2147375540"/>
            <ac:grpSpMk id="37" creationId="{C5FE5899-5DCD-3F77-FE9A-8237CB662DF3}"/>
          </ac:grpSpMkLst>
        </pc:grpChg>
        <pc:grpChg chg="mod">
          <ac:chgData name="Tanya Conner-Green" userId="e5a553c7-9f74-4977-aa13-7765d63dcb6f" providerId="ADAL" clId="{CC501747-BBAE-C94D-BD5E-C653F9CD5959}" dt="2022-08-15T16:51:33.318" v="2995"/>
          <ac:grpSpMkLst>
            <pc:docMk/>
            <pc:sldMk cId="188182993" sldId="2147375540"/>
            <ac:grpSpMk id="38" creationId="{A30B8124-99D3-44DB-400C-FCFB66354311}"/>
          </ac:grpSpMkLst>
        </pc:grpChg>
        <pc:grpChg chg="mod">
          <ac:chgData name="Tanya Conner-Green" userId="e5a553c7-9f74-4977-aa13-7765d63dcb6f" providerId="ADAL" clId="{CC501747-BBAE-C94D-BD5E-C653F9CD5959}" dt="2022-08-15T16:51:33.318" v="2995"/>
          <ac:grpSpMkLst>
            <pc:docMk/>
            <pc:sldMk cId="188182993" sldId="2147375540"/>
            <ac:grpSpMk id="40" creationId="{E949FA27-E5AE-1A27-A55E-B2E182CB67AF}"/>
          </ac:grpSpMkLst>
        </pc:grpChg>
        <pc:grpChg chg="mod">
          <ac:chgData name="Tanya Conner-Green" userId="e5a553c7-9f74-4977-aa13-7765d63dcb6f" providerId="ADAL" clId="{CC501747-BBAE-C94D-BD5E-C653F9CD5959}" dt="2022-08-15T16:51:33.318" v="2995"/>
          <ac:grpSpMkLst>
            <pc:docMk/>
            <pc:sldMk cId="188182993" sldId="2147375540"/>
            <ac:grpSpMk id="41" creationId="{866DF6DE-4B11-05B3-5565-AE85BFD38F45}"/>
          </ac:grpSpMkLst>
        </pc:grpChg>
        <pc:grpChg chg="mod">
          <ac:chgData name="Tanya Conner-Green" userId="e5a553c7-9f74-4977-aa13-7765d63dcb6f" providerId="ADAL" clId="{CC501747-BBAE-C94D-BD5E-C653F9CD5959}" dt="2022-08-15T16:51:33.318" v="2995"/>
          <ac:grpSpMkLst>
            <pc:docMk/>
            <pc:sldMk cId="188182993" sldId="2147375540"/>
            <ac:grpSpMk id="42" creationId="{72CE8D65-20A2-7913-03EF-124ED398C7AD}"/>
          </ac:grpSpMkLst>
        </pc:grpChg>
        <pc:grpChg chg="mod">
          <ac:chgData name="Tanya Conner-Green" userId="e5a553c7-9f74-4977-aa13-7765d63dcb6f" providerId="ADAL" clId="{CC501747-BBAE-C94D-BD5E-C653F9CD5959}" dt="2022-08-15T16:51:33.318" v="2995"/>
          <ac:grpSpMkLst>
            <pc:docMk/>
            <pc:sldMk cId="188182993" sldId="2147375540"/>
            <ac:grpSpMk id="43" creationId="{0466B1D4-3D67-62E1-EB46-A60A352CAAE4}"/>
          </ac:grpSpMkLst>
        </pc:grpChg>
        <pc:grpChg chg="mod">
          <ac:chgData name="Tanya Conner-Green" userId="e5a553c7-9f74-4977-aa13-7765d63dcb6f" providerId="ADAL" clId="{CC501747-BBAE-C94D-BD5E-C653F9CD5959}" dt="2022-08-15T16:51:33.318" v="2995"/>
          <ac:grpSpMkLst>
            <pc:docMk/>
            <pc:sldMk cId="188182993" sldId="2147375540"/>
            <ac:grpSpMk id="44" creationId="{A35DB463-47BE-CDFA-CD66-D426CFF71528}"/>
          </ac:grpSpMkLst>
        </pc:grpChg>
        <pc:grpChg chg="mod">
          <ac:chgData name="Tanya Conner-Green" userId="e5a553c7-9f74-4977-aa13-7765d63dcb6f" providerId="ADAL" clId="{CC501747-BBAE-C94D-BD5E-C653F9CD5959}" dt="2022-08-15T16:51:33.318" v="2995"/>
          <ac:grpSpMkLst>
            <pc:docMk/>
            <pc:sldMk cId="188182993" sldId="2147375540"/>
            <ac:grpSpMk id="45" creationId="{2591B1C5-AAE9-09C0-5CA7-DBDC9F295D6C}"/>
          </ac:grpSpMkLst>
        </pc:grpChg>
        <pc:grpChg chg="mod">
          <ac:chgData name="Tanya Conner-Green" userId="e5a553c7-9f74-4977-aa13-7765d63dcb6f" providerId="ADAL" clId="{CC501747-BBAE-C94D-BD5E-C653F9CD5959}" dt="2022-08-15T16:51:33.318" v="2995"/>
          <ac:grpSpMkLst>
            <pc:docMk/>
            <pc:sldMk cId="188182993" sldId="2147375540"/>
            <ac:grpSpMk id="46" creationId="{93BDCB05-4317-E467-4DAF-7FB92CA16325}"/>
          </ac:grpSpMkLst>
        </pc:grpChg>
        <pc:grpChg chg="add mod">
          <ac:chgData name="Tanya Conner-Green" userId="e5a553c7-9f74-4977-aa13-7765d63dcb6f" providerId="ADAL" clId="{CC501747-BBAE-C94D-BD5E-C653F9CD5959}" dt="2022-08-15T16:52:06.579" v="3001" actId="164"/>
          <ac:grpSpMkLst>
            <pc:docMk/>
            <pc:sldMk cId="188182993" sldId="2147375540"/>
            <ac:grpSpMk id="170" creationId="{D849CBDE-BABD-40A4-D20A-AFDB3F5CD033}"/>
          </ac:grpSpMkLst>
        </pc:grpChg>
        <pc:grpChg chg="add mod">
          <ac:chgData name="Tanya Conner-Green" userId="e5a553c7-9f74-4977-aa13-7765d63dcb6f" providerId="ADAL" clId="{CC501747-BBAE-C94D-BD5E-C653F9CD5959}" dt="2022-08-15T16:52:14.632" v="3005"/>
          <ac:grpSpMkLst>
            <pc:docMk/>
            <pc:sldMk cId="188182993" sldId="2147375540"/>
            <ac:grpSpMk id="171" creationId="{450337B4-0D3B-82D2-E810-5E2243ABC1D6}"/>
          </ac:grpSpMkLst>
        </pc:grpChg>
        <pc:grpChg chg="mod">
          <ac:chgData name="Tanya Conner-Green" userId="e5a553c7-9f74-4977-aa13-7765d63dcb6f" providerId="ADAL" clId="{CC501747-BBAE-C94D-BD5E-C653F9CD5959}" dt="2022-08-15T16:52:14.632" v="3005"/>
          <ac:grpSpMkLst>
            <pc:docMk/>
            <pc:sldMk cId="188182993" sldId="2147375540"/>
            <ac:grpSpMk id="179" creationId="{362BE13B-3DB4-A4EC-F6E6-6D384F0ED514}"/>
          </ac:grpSpMkLst>
        </pc:grpChg>
        <pc:grpChg chg="mod">
          <ac:chgData name="Tanya Conner-Green" userId="e5a553c7-9f74-4977-aa13-7765d63dcb6f" providerId="ADAL" clId="{CC501747-BBAE-C94D-BD5E-C653F9CD5959}" dt="2022-08-15T16:52:14.632" v="3005"/>
          <ac:grpSpMkLst>
            <pc:docMk/>
            <pc:sldMk cId="188182993" sldId="2147375540"/>
            <ac:grpSpMk id="180" creationId="{FEE431FF-5CE5-12EE-9E5B-2A455BC92296}"/>
          </ac:grpSpMkLst>
        </pc:grpChg>
        <pc:grpChg chg="add del mod">
          <ac:chgData name="Tanya Conner-Green" userId="e5a553c7-9f74-4977-aa13-7765d63dcb6f" providerId="ADAL" clId="{CC501747-BBAE-C94D-BD5E-C653F9CD5959}" dt="2022-08-15T16:52:14.632" v="3005"/>
          <ac:grpSpMkLst>
            <pc:docMk/>
            <pc:sldMk cId="188182993" sldId="2147375540"/>
            <ac:grpSpMk id="182" creationId="{31EB2965-0FEE-54CD-3342-8541B8778F32}"/>
          </ac:grpSpMkLst>
        </pc:grpChg>
        <pc:grpChg chg="mod">
          <ac:chgData name="Tanya Conner-Green" userId="e5a553c7-9f74-4977-aa13-7765d63dcb6f" providerId="ADAL" clId="{CC501747-BBAE-C94D-BD5E-C653F9CD5959}" dt="2022-08-15T16:52:14.632" v="3005"/>
          <ac:grpSpMkLst>
            <pc:docMk/>
            <pc:sldMk cId="188182993" sldId="2147375540"/>
            <ac:grpSpMk id="184" creationId="{372CB2E8-A61A-EE91-2B4C-606F9E811551}"/>
          </ac:grpSpMkLst>
        </pc:grpChg>
        <pc:grpChg chg="mod">
          <ac:chgData name="Tanya Conner-Green" userId="e5a553c7-9f74-4977-aa13-7765d63dcb6f" providerId="ADAL" clId="{CC501747-BBAE-C94D-BD5E-C653F9CD5959}" dt="2022-08-15T16:52:14.632" v="3005"/>
          <ac:grpSpMkLst>
            <pc:docMk/>
            <pc:sldMk cId="188182993" sldId="2147375540"/>
            <ac:grpSpMk id="185" creationId="{17749813-120C-D651-9D02-25FE4EAE374D}"/>
          </ac:grpSpMkLst>
        </pc:grpChg>
        <pc:grpChg chg="mod">
          <ac:chgData name="Tanya Conner-Green" userId="e5a553c7-9f74-4977-aa13-7765d63dcb6f" providerId="ADAL" clId="{CC501747-BBAE-C94D-BD5E-C653F9CD5959}" dt="2022-08-15T16:52:14.632" v="3005"/>
          <ac:grpSpMkLst>
            <pc:docMk/>
            <pc:sldMk cId="188182993" sldId="2147375540"/>
            <ac:grpSpMk id="186" creationId="{6F97CDAF-C853-6555-5E82-ECC37FFF36FB}"/>
          </ac:grpSpMkLst>
        </pc:grpChg>
        <pc:grpChg chg="mod">
          <ac:chgData name="Tanya Conner-Green" userId="e5a553c7-9f74-4977-aa13-7765d63dcb6f" providerId="ADAL" clId="{CC501747-BBAE-C94D-BD5E-C653F9CD5959}" dt="2022-08-15T16:52:14.632" v="3005"/>
          <ac:grpSpMkLst>
            <pc:docMk/>
            <pc:sldMk cId="188182993" sldId="2147375540"/>
            <ac:grpSpMk id="187" creationId="{D34117A3-2D74-3A2C-82CE-A49E633F3FAC}"/>
          </ac:grpSpMkLst>
        </pc:grpChg>
        <pc:grpChg chg="mod">
          <ac:chgData name="Tanya Conner-Green" userId="e5a553c7-9f74-4977-aa13-7765d63dcb6f" providerId="ADAL" clId="{CC501747-BBAE-C94D-BD5E-C653F9CD5959}" dt="2022-08-15T16:52:14.632" v="3005"/>
          <ac:grpSpMkLst>
            <pc:docMk/>
            <pc:sldMk cId="188182993" sldId="2147375540"/>
            <ac:grpSpMk id="188" creationId="{1973E2F5-2E81-1807-2B74-24D0844B9C9A}"/>
          </ac:grpSpMkLst>
        </pc:grpChg>
        <pc:grpChg chg="mod">
          <ac:chgData name="Tanya Conner-Green" userId="e5a553c7-9f74-4977-aa13-7765d63dcb6f" providerId="ADAL" clId="{CC501747-BBAE-C94D-BD5E-C653F9CD5959}" dt="2022-08-15T16:52:14.632" v="3005"/>
          <ac:grpSpMkLst>
            <pc:docMk/>
            <pc:sldMk cId="188182993" sldId="2147375540"/>
            <ac:grpSpMk id="189" creationId="{D0671AA4-E4C5-A034-2416-2233799ACD6B}"/>
          </ac:grpSpMkLst>
        </pc:grpChg>
        <pc:grpChg chg="mod">
          <ac:chgData name="Tanya Conner-Green" userId="e5a553c7-9f74-4977-aa13-7765d63dcb6f" providerId="ADAL" clId="{CC501747-BBAE-C94D-BD5E-C653F9CD5959}" dt="2022-08-15T16:52:14.632" v="3005"/>
          <ac:grpSpMkLst>
            <pc:docMk/>
            <pc:sldMk cId="188182993" sldId="2147375540"/>
            <ac:grpSpMk id="190" creationId="{FF0C74CD-B2CD-A2E2-A866-60BF6480C0F5}"/>
          </ac:grpSpMkLst>
        </pc:grpChg>
        <pc:grpChg chg="mod">
          <ac:chgData name="Tanya Conner-Green" userId="e5a553c7-9f74-4977-aa13-7765d63dcb6f" providerId="ADAL" clId="{CC501747-BBAE-C94D-BD5E-C653F9CD5959}" dt="2022-08-15T16:52:14.632" v="3005"/>
          <ac:grpSpMkLst>
            <pc:docMk/>
            <pc:sldMk cId="188182993" sldId="2147375540"/>
            <ac:grpSpMk id="247" creationId="{C3EBB0B1-4329-859F-8EB5-3EDAB58E3F1B}"/>
          </ac:grpSpMkLst>
        </pc:grpChg>
        <pc:grpChg chg="mod">
          <ac:chgData name="Tanya Conner-Green" userId="e5a553c7-9f74-4977-aa13-7765d63dcb6f" providerId="ADAL" clId="{CC501747-BBAE-C94D-BD5E-C653F9CD5959}" dt="2022-08-15T16:52:14.632" v="3005"/>
          <ac:grpSpMkLst>
            <pc:docMk/>
            <pc:sldMk cId="188182993" sldId="2147375540"/>
            <ac:grpSpMk id="249" creationId="{9EEF5580-3AE1-F254-9FC7-33DA74D64850}"/>
          </ac:grpSpMkLst>
        </pc:grpChg>
        <pc:grpChg chg="mod">
          <ac:chgData name="Tanya Conner-Green" userId="e5a553c7-9f74-4977-aa13-7765d63dcb6f" providerId="ADAL" clId="{CC501747-BBAE-C94D-BD5E-C653F9CD5959}" dt="2022-08-15T16:52:14.632" v="3005"/>
          <ac:grpSpMkLst>
            <pc:docMk/>
            <pc:sldMk cId="188182993" sldId="2147375540"/>
            <ac:grpSpMk id="250" creationId="{933E7CAC-A90A-44D7-83A8-335C1FE7AF57}"/>
          </ac:grpSpMkLst>
        </pc:grpChg>
        <pc:grpChg chg="mod">
          <ac:chgData name="Tanya Conner-Green" userId="e5a553c7-9f74-4977-aa13-7765d63dcb6f" providerId="ADAL" clId="{CC501747-BBAE-C94D-BD5E-C653F9CD5959}" dt="2022-08-15T16:52:14.632" v="3005"/>
          <ac:grpSpMkLst>
            <pc:docMk/>
            <pc:sldMk cId="188182993" sldId="2147375540"/>
            <ac:grpSpMk id="251" creationId="{40A928AA-B0D8-052E-75A4-F16FD996E75F}"/>
          </ac:grpSpMkLst>
        </pc:grpChg>
        <pc:grpChg chg="mod">
          <ac:chgData name="Tanya Conner-Green" userId="e5a553c7-9f74-4977-aa13-7765d63dcb6f" providerId="ADAL" clId="{CC501747-BBAE-C94D-BD5E-C653F9CD5959}" dt="2022-08-15T16:52:14.632" v="3005"/>
          <ac:grpSpMkLst>
            <pc:docMk/>
            <pc:sldMk cId="188182993" sldId="2147375540"/>
            <ac:grpSpMk id="252" creationId="{FB0FCCBF-5D29-608A-4327-704C6576CF95}"/>
          </ac:grpSpMkLst>
        </pc:grpChg>
        <pc:grpChg chg="mod">
          <ac:chgData name="Tanya Conner-Green" userId="e5a553c7-9f74-4977-aa13-7765d63dcb6f" providerId="ADAL" clId="{CC501747-BBAE-C94D-BD5E-C653F9CD5959}" dt="2022-08-15T16:52:14.632" v="3005"/>
          <ac:grpSpMkLst>
            <pc:docMk/>
            <pc:sldMk cId="188182993" sldId="2147375540"/>
            <ac:grpSpMk id="253" creationId="{C0E04518-B596-8B63-15DB-ADF48EE53828}"/>
          </ac:grpSpMkLst>
        </pc:grpChg>
        <pc:grpChg chg="mod">
          <ac:chgData name="Tanya Conner-Green" userId="e5a553c7-9f74-4977-aa13-7765d63dcb6f" providerId="ADAL" clId="{CC501747-BBAE-C94D-BD5E-C653F9CD5959}" dt="2022-08-15T16:52:14.632" v="3005"/>
          <ac:grpSpMkLst>
            <pc:docMk/>
            <pc:sldMk cId="188182993" sldId="2147375540"/>
            <ac:grpSpMk id="254" creationId="{DFFF9D32-C79A-DEE7-EEF3-A4E38245ABA9}"/>
          </ac:grpSpMkLst>
        </pc:grpChg>
        <pc:grpChg chg="mod">
          <ac:chgData name="Tanya Conner-Green" userId="e5a553c7-9f74-4977-aa13-7765d63dcb6f" providerId="ADAL" clId="{CC501747-BBAE-C94D-BD5E-C653F9CD5959}" dt="2022-08-15T16:52:14.632" v="3005"/>
          <ac:grpSpMkLst>
            <pc:docMk/>
            <pc:sldMk cId="188182993" sldId="2147375540"/>
            <ac:grpSpMk id="255" creationId="{D52789F1-1AB1-3A46-9DFF-7F907CAF1C0C}"/>
          </ac:grpSpMkLst>
        </pc:grpChg>
        <pc:picChg chg="mod">
          <ac:chgData name="Tanya Conner-Green" userId="e5a553c7-9f74-4977-aa13-7765d63dcb6f" providerId="ADAL" clId="{CC501747-BBAE-C94D-BD5E-C653F9CD5959}" dt="2022-08-15T16:50:58.135" v="2992" actId="1076"/>
          <ac:picMkLst>
            <pc:docMk/>
            <pc:sldMk cId="188182993" sldId="2147375540"/>
            <ac:picMk id="6" creationId="{78FCF40F-AEF2-6856-842C-0DD489A14140}"/>
          </ac:picMkLst>
        </pc:picChg>
      </pc:sldChg>
      <pc:sldChg chg="add mod modShow">
        <pc:chgData name="Tanya Conner-Green" userId="e5a553c7-9f74-4977-aa13-7765d63dcb6f" providerId="ADAL" clId="{CC501747-BBAE-C94D-BD5E-C653F9CD5959}" dt="2022-08-23T19:46:14.848" v="3941" actId="729"/>
        <pc:sldMkLst>
          <pc:docMk/>
          <pc:sldMk cId="4191995132" sldId="2147375540"/>
        </pc:sldMkLst>
      </pc:sldChg>
      <pc:sldChg chg="addSp delSp modSp new mod modClrScheme chgLayout">
        <pc:chgData name="Tanya Conner-Green" userId="e5a553c7-9f74-4977-aa13-7765d63dcb6f" providerId="ADAL" clId="{CC501747-BBAE-C94D-BD5E-C653F9CD5959}" dt="2022-10-04T13:08:52.886" v="6031" actId="20577"/>
        <pc:sldMkLst>
          <pc:docMk/>
          <pc:sldMk cId="71634680" sldId="2147375541"/>
        </pc:sldMkLst>
        <pc:spChg chg="mod ord">
          <ac:chgData name="Tanya Conner-Green" userId="e5a553c7-9f74-4977-aa13-7765d63dcb6f" providerId="ADAL" clId="{CC501747-BBAE-C94D-BD5E-C653F9CD5959}" dt="2022-10-03T22:29:46.334" v="5877" actId="700"/>
          <ac:spMkLst>
            <pc:docMk/>
            <pc:sldMk cId="71634680" sldId="2147375541"/>
            <ac:spMk id="2" creationId="{B51BC774-5103-DD4F-B507-291053A48702}"/>
          </ac:spMkLst>
        </pc:spChg>
        <pc:spChg chg="mod ord">
          <ac:chgData name="Tanya Conner-Green" userId="e5a553c7-9f74-4977-aa13-7765d63dcb6f" providerId="ADAL" clId="{CC501747-BBAE-C94D-BD5E-C653F9CD5959}" dt="2022-10-03T22:29:46.334" v="5877" actId="700"/>
          <ac:spMkLst>
            <pc:docMk/>
            <pc:sldMk cId="71634680" sldId="2147375541"/>
            <ac:spMk id="3" creationId="{B3B7C7ED-E670-C183-F263-6826FB55129B}"/>
          </ac:spMkLst>
        </pc:spChg>
        <pc:spChg chg="add mod">
          <ac:chgData name="Tanya Conner-Green" userId="e5a553c7-9f74-4977-aa13-7765d63dcb6f" providerId="ADAL" clId="{CC501747-BBAE-C94D-BD5E-C653F9CD5959}" dt="2022-10-03T22:30:00.091" v="5881" actId="21"/>
          <ac:spMkLst>
            <pc:docMk/>
            <pc:sldMk cId="71634680" sldId="2147375541"/>
            <ac:spMk id="4" creationId="{8EFD4732-E1A9-A58B-27BA-8F3CDFE1137A}"/>
          </ac:spMkLst>
        </pc:spChg>
        <pc:spChg chg="add del mod">
          <ac:chgData name="Tanya Conner-Green" userId="e5a553c7-9f74-4977-aa13-7765d63dcb6f" providerId="ADAL" clId="{CC501747-BBAE-C94D-BD5E-C653F9CD5959}" dt="2022-10-03T22:38:13.377" v="5991"/>
          <ac:spMkLst>
            <pc:docMk/>
            <pc:sldMk cId="71634680" sldId="2147375541"/>
            <ac:spMk id="5" creationId="{CF727A7A-B27F-2187-AD1E-999274BC520A}"/>
          </ac:spMkLst>
        </pc:spChg>
        <pc:spChg chg="add mod">
          <ac:chgData name="Tanya Conner-Green" userId="e5a553c7-9f74-4977-aa13-7765d63dcb6f" providerId="ADAL" clId="{CC501747-BBAE-C94D-BD5E-C653F9CD5959}" dt="2022-10-03T22:29:50.985" v="5878" actId="21"/>
          <ac:spMkLst>
            <pc:docMk/>
            <pc:sldMk cId="71634680" sldId="2147375541"/>
            <ac:spMk id="6" creationId="{6CECDD59-80E5-03B1-4F45-0F7566970F59}"/>
          </ac:spMkLst>
        </pc:spChg>
        <pc:spChg chg="add mod ord">
          <ac:chgData name="Tanya Conner-Green" userId="e5a553c7-9f74-4977-aa13-7765d63dcb6f" providerId="ADAL" clId="{CC501747-BBAE-C94D-BD5E-C653F9CD5959}" dt="2022-10-04T13:08:52.886" v="6031" actId="20577"/>
          <ac:spMkLst>
            <pc:docMk/>
            <pc:sldMk cId="71634680" sldId="2147375541"/>
            <ac:spMk id="7" creationId="{E1B2DD29-29B7-5E5D-20EC-4D30F885480A}"/>
          </ac:spMkLst>
        </pc:spChg>
        <pc:spChg chg="add mod ord">
          <ac:chgData name="Tanya Conner-Green" userId="e5a553c7-9f74-4977-aa13-7765d63dcb6f" providerId="ADAL" clId="{CC501747-BBAE-C94D-BD5E-C653F9CD5959}" dt="2022-10-03T22:38:08.409" v="5989" actId="20577"/>
          <ac:spMkLst>
            <pc:docMk/>
            <pc:sldMk cId="71634680" sldId="2147375541"/>
            <ac:spMk id="8" creationId="{598D3013-2190-3ED3-6226-8BF40D81619C}"/>
          </ac:spMkLst>
        </pc:spChg>
      </pc:sldChg>
      <pc:sldChg chg="new del">
        <pc:chgData name="Tanya Conner-Green" userId="e5a553c7-9f74-4977-aa13-7765d63dcb6f" providerId="ADAL" clId="{CC501747-BBAE-C94D-BD5E-C653F9CD5959}" dt="2022-10-03T19:06:04.866" v="4844" actId="680"/>
        <pc:sldMkLst>
          <pc:docMk/>
          <pc:sldMk cId="434945237" sldId="2147375541"/>
        </pc:sldMkLst>
      </pc:sldChg>
      <pc:sldChg chg="addSp delSp modSp new del mod setBg modClrScheme setClrOvrMap delDesignElem chgLayout">
        <pc:chgData name="Tanya Conner-Green" userId="e5a553c7-9f74-4977-aa13-7765d63dcb6f" providerId="ADAL" clId="{CC501747-BBAE-C94D-BD5E-C653F9CD5959}" dt="2022-10-03T18:58:08.575" v="4804" actId="2696"/>
        <pc:sldMkLst>
          <pc:docMk/>
          <pc:sldMk cId="986546870" sldId="2147375541"/>
        </pc:sldMkLst>
        <pc:spChg chg="del mod ord">
          <ac:chgData name="Tanya Conner-Green" userId="e5a553c7-9f74-4977-aa13-7765d63dcb6f" providerId="ADAL" clId="{CC501747-BBAE-C94D-BD5E-C653F9CD5959}" dt="2022-10-03T18:56:55.637" v="4787" actId="700"/>
          <ac:spMkLst>
            <pc:docMk/>
            <pc:sldMk cId="986546870" sldId="2147375541"/>
            <ac:spMk id="2" creationId="{C2125C09-CD65-DDCE-0467-02AACFE819E7}"/>
          </ac:spMkLst>
        </pc:spChg>
        <pc:spChg chg="add del mod ord">
          <ac:chgData name="Tanya Conner-Green" userId="e5a553c7-9f74-4977-aa13-7765d63dcb6f" providerId="ADAL" clId="{CC501747-BBAE-C94D-BD5E-C653F9CD5959}" dt="2022-10-03T18:57:56.300" v="4801" actId="700"/>
          <ac:spMkLst>
            <pc:docMk/>
            <pc:sldMk cId="986546870" sldId="2147375541"/>
            <ac:spMk id="3" creationId="{831A163B-81EE-0C2A-BFB8-E91D314F643A}"/>
          </ac:spMkLst>
        </pc:spChg>
        <pc:spChg chg="add del mod">
          <ac:chgData name="Tanya Conner-Green" userId="e5a553c7-9f74-4977-aa13-7765d63dcb6f" providerId="ADAL" clId="{CC501747-BBAE-C94D-BD5E-C653F9CD5959}" dt="2022-10-03T18:57:18.110" v="4795"/>
          <ac:spMkLst>
            <pc:docMk/>
            <pc:sldMk cId="986546870" sldId="2147375541"/>
            <ac:spMk id="4" creationId="{A98C1C1D-678B-572B-094F-32FF291522BB}"/>
          </ac:spMkLst>
        </pc:spChg>
        <pc:spChg chg="add del mod">
          <ac:chgData name="Tanya Conner-Green" userId="e5a553c7-9f74-4977-aa13-7765d63dcb6f" providerId="ADAL" clId="{CC501747-BBAE-C94D-BD5E-C653F9CD5959}" dt="2022-10-03T18:57:47.659" v="4800" actId="478"/>
          <ac:spMkLst>
            <pc:docMk/>
            <pc:sldMk cId="986546870" sldId="2147375541"/>
            <ac:spMk id="5" creationId="{D301F58E-5C74-97BB-8D7B-9ADEBB70CC19}"/>
          </ac:spMkLst>
        </pc:spChg>
        <pc:spChg chg="add del mod ord">
          <ac:chgData name="Tanya Conner-Green" userId="e5a553c7-9f74-4977-aa13-7765d63dcb6f" providerId="ADAL" clId="{CC501747-BBAE-C94D-BD5E-C653F9CD5959}" dt="2022-10-03T18:58:03.690" v="4803" actId="700"/>
          <ac:spMkLst>
            <pc:docMk/>
            <pc:sldMk cId="986546870" sldId="2147375541"/>
            <ac:spMk id="6" creationId="{3A2D14DF-F403-1894-35DA-87D24E652321}"/>
          </ac:spMkLst>
        </pc:spChg>
        <pc:spChg chg="add mod ord">
          <ac:chgData name="Tanya Conner-Green" userId="e5a553c7-9f74-4977-aa13-7765d63dcb6f" providerId="ADAL" clId="{CC501747-BBAE-C94D-BD5E-C653F9CD5959}" dt="2022-10-03T18:58:03.690" v="4803" actId="700"/>
          <ac:spMkLst>
            <pc:docMk/>
            <pc:sldMk cId="986546870" sldId="2147375541"/>
            <ac:spMk id="7" creationId="{3D18480E-19CF-ED92-C102-1A29B5666652}"/>
          </ac:spMkLst>
        </pc:spChg>
        <pc:spChg chg="add del">
          <ac:chgData name="Tanya Conner-Green" userId="e5a553c7-9f74-4977-aa13-7765d63dcb6f" providerId="ADAL" clId="{CC501747-BBAE-C94D-BD5E-C653F9CD5959}" dt="2022-10-03T18:57:01.178" v="4789" actId="26606"/>
          <ac:spMkLst>
            <pc:docMk/>
            <pc:sldMk cId="986546870" sldId="2147375541"/>
            <ac:spMk id="8" creationId="{66B332A4-D438-4773-A77F-5ED49A448D9D}"/>
          </ac:spMkLst>
        </pc:spChg>
        <pc:spChg chg="add del">
          <ac:chgData name="Tanya Conner-Green" userId="e5a553c7-9f74-4977-aa13-7765d63dcb6f" providerId="ADAL" clId="{CC501747-BBAE-C94D-BD5E-C653F9CD5959}" dt="2022-10-03T18:57:01.178" v="4789" actId="26606"/>
          <ac:spMkLst>
            <pc:docMk/>
            <pc:sldMk cId="986546870" sldId="2147375541"/>
            <ac:spMk id="10" creationId="{DF9AD32D-FF05-44F4-BD4D-9CEE89B71EB9}"/>
          </ac:spMkLst>
        </pc:spChg>
        <pc:spChg chg="add del">
          <ac:chgData name="Tanya Conner-Green" userId="e5a553c7-9f74-4977-aa13-7765d63dcb6f" providerId="ADAL" clId="{CC501747-BBAE-C94D-BD5E-C653F9CD5959}" dt="2022-10-03T18:57:05.355" v="4791" actId="26606"/>
          <ac:spMkLst>
            <pc:docMk/>
            <pc:sldMk cId="986546870" sldId="2147375541"/>
            <ac:spMk id="12" creationId="{EE04B5EB-F158-4507-90DD-BD23620C7CC9}"/>
          </ac:spMkLst>
        </pc:spChg>
        <pc:spChg chg="add del">
          <ac:chgData name="Tanya Conner-Green" userId="e5a553c7-9f74-4977-aa13-7765d63dcb6f" providerId="ADAL" clId="{CC501747-BBAE-C94D-BD5E-C653F9CD5959}" dt="2022-10-03T18:57:05.355" v="4791" actId="26606"/>
          <ac:spMkLst>
            <pc:docMk/>
            <pc:sldMk cId="986546870" sldId="2147375541"/>
            <ac:spMk id="13" creationId="{934F1179-B481-4F9E-BCA3-AFB972070F83}"/>
          </ac:spMkLst>
        </pc:spChg>
        <pc:spChg chg="add del">
          <ac:chgData name="Tanya Conner-Green" userId="e5a553c7-9f74-4977-aa13-7765d63dcb6f" providerId="ADAL" clId="{CC501747-BBAE-C94D-BD5E-C653F9CD5959}" dt="2022-10-03T18:57:05.355" v="4791" actId="26606"/>
          <ac:spMkLst>
            <pc:docMk/>
            <pc:sldMk cId="986546870" sldId="2147375541"/>
            <ac:spMk id="14" creationId="{827DC2C4-B485-428A-BF4A-472D2967F47F}"/>
          </ac:spMkLst>
        </pc:spChg>
        <pc:spChg chg="add del">
          <ac:chgData name="Tanya Conner-Green" userId="e5a553c7-9f74-4977-aa13-7765d63dcb6f" providerId="ADAL" clId="{CC501747-BBAE-C94D-BD5E-C653F9CD5959}" dt="2022-10-03T18:57:56.300" v="4801" actId="700"/>
          <ac:spMkLst>
            <pc:docMk/>
            <pc:sldMk cId="986546870" sldId="2147375541"/>
            <ac:spMk id="16" creationId="{66B332A4-D438-4773-A77F-5ED49A448D9D}"/>
          </ac:spMkLst>
        </pc:spChg>
        <pc:spChg chg="add del">
          <ac:chgData name="Tanya Conner-Green" userId="e5a553c7-9f74-4977-aa13-7765d63dcb6f" providerId="ADAL" clId="{CC501747-BBAE-C94D-BD5E-C653F9CD5959}" dt="2022-10-03T18:57:56.300" v="4801" actId="700"/>
          <ac:spMkLst>
            <pc:docMk/>
            <pc:sldMk cId="986546870" sldId="2147375541"/>
            <ac:spMk id="17" creationId="{DF9AD32D-FF05-44F4-BD4D-9CEE89B71EB9}"/>
          </ac:spMkLst>
        </pc:spChg>
      </pc:sldChg>
      <pc:sldChg chg="addSp delSp modSp new del mod setBg modClrScheme chgLayout">
        <pc:chgData name="Tanya Conner-Green" userId="e5a553c7-9f74-4977-aa13-7765d63dcb6f" providerId="ADAL" clId="{CC501747-BBAE-C94D-BD5E-C653F9CD5959}" dt="2022-10-03T19:02:58.099" v="4830" actId="2696"/>
        <pc:sldMkLst>
          <pc:docMk/>
          <pc:sldMk cId="1080316351" sldId="2147375541"/>
        </pc:sldMkLst>
        <pc:spChg chg="del mod ord">
          <ac:chgData name="Tanya Conner-Green" userId="e5a553c7-9f74-4977-aa13-7765d63dcb6f" providerId="ADAL" clId="{CC501747-BBAE-C94D-BD5E-C653F9CD5959}" dt="2022-10-03T18:58:15.216" v="4806" actId="700"/>
          <ac:spMkLst>
            <pc:docMk/>
            <pc:sldMk cId="1080316351" sldId="2147375541"/>
            <ac:spMk id="2" creationId="{4E54AAAA-7333-B638-2259-65596A06FE8A}"/>
          </ac:spMkLst>
        </pc:spChg>
        <pc:spChg chg="add mod ord">
          <ac:chgData name="Tanya Conner-Green" userId="e5a553c7-9f74-4977-aa13-7765d63dcb6f" providerId="ADAL" clId="{CC501747-BBAE-C94D-BD5E-C653F9CD5959}" dt="2022-10-03T18:58:15.216" v="4806" actId="700"/>
          <ac:spMkLst>
            <pc:docMk/>
            <pc:sldMk cId="1080316351" sldId="2147375541"/>
            <ac:spMk id="3" creationId="{46BC21AF-4F4B-86BA-BC87-104E676AB206}"/>
          </ac:spMkLst>
        </pc:spChg>
        <pc:spChg chg="add mod ord">
          <ac:chgData name="Tanya Conner-Green" userId="e5a553c7-9f74-4977-aa13-7765d63dcb6f" providerId="ADAL" clId="{CC501747-BBAE-C94D-BD5E-C653F9CD5959}" dt="2022-10-03T18:58:15.216" v="4806" actId="700"/>
          <ac:spMkLst>
            <pc:docMk/>
            <pc:sldMk cId="1080316351" sldId="2147375541"/>
            <ac:spMk id="4" creationId="{1B5D768E-E85C-3283-04FF-C1022B1DF68A}"/>
          </ac:spMkLst>
        </pc:spChg>
        <pc:spChg chg="add del mod">
          <ac:chgData name="Tanya Conner-Green" userId="e5a553c7-9f74-4977-aa13-7765d63dcb6f" providerId="ADAL" clId="{CC501747-BBAE-C94D-BD5E-C653F9CD5959}" dt="2022-10-03T18:58:50.751" v="4809"/>
          <ac:spMkLst>
            <pc:docMk/>
            <pc:sldMk cId="1080316351" sldId="2147375541"/>
            <ac:spMk id="5" creationId="{2489604C-9C27-1594-E376-5EA42814B926}"/>
          </ac:spMkLst>
        </pc:spChg>
      </pc:sldChg>
      <pc:sldChg chg="del">
        <pc:chgData name="Tanya Conner-Green" userId="e5a553c7-9f74-4977-aa13-7765d63dcb6f" providerId="ADAL" clId="{CC501747-BBAE-C94D-BD5E-C653F9CD5959}" dt="2022-08-25T18:20:19.231" v="3993" actId="2696"/>
        <pc:sldMkLst>
          <pc:docMk/>
          <pc:sldMk cId="3147185958" sldId="2147375541"/>
        </pc:sldMkLst>
      </pc:sldChg>
      <pc:sldChg chg="addSp delSp modSp add mod modClrScheme delAnim chgLayout">
        <pc:chgData name="Tanya Conner-Green" userId="e5a553c7-9f74-4977-aa13-7765d63dcb6f" providerId="ADAL" clId="{CC501747-BBAE-C94D-BD5E-C653F9CD5959}" dt="2022-10-03T21:54:16.554" v="5735" actId="1076"/>
        <pc:sldMkLst>
          <pc:docMk/>
          <pc:sldMk cId="2288711726" sldId="2147375542"/>
        </pc:sldMkLst>
        <pc:spChg chg="add mod ord">
          <ac:chgData name="Tanya Conner-Green" userId="e5a553c7-9f74-4977-aa13-7765d63dcb6f" providerId="ADAL" clId="{CC501747-BBAE-C94D-BD5E-C653F9CD5959}" dt="2022-10-03T21:53:24.458" v="5726" actId="20577"/>
          <ac:spMkLst>
            <pc:docMk/>
            <pc:sldMk cId="2288711726" sldId="2147375542"/>
            <ac:spMk id="2" creationId="{E02022D3-CE57-4F4F-3A3A-3C46C61BD0DE}"/>
          </ac:spMkLst>
        </pc:spChg>
        <pc:spChg chg="add mod ord">
          <ac:chgData name="Tanya Conner-Green" userId="e5a553c7-9f74-4977-aa13-7765d63dcb6f" providerId="ADAL" clId="{CC501747-BBAE-C94D-BD5E-C653F9CD5959}" dt="2022-10-03T21:53:00.406" v="5678" actId="12"/>
          <ac:spMkLst>
            <pc:docMk/>
            <pc:sldMk cId="2288711726" sldId="2147375542"/>
            <ac:spMk id="3" creationId="{57599DA9-F38E-29E1-E147-7A2DC05EF3D8}"/>
          </ac:spMkLst>
        </pc:spChg>
        <pc:spChg chg="del mod">
          <ac:chgData name="Tanya Conner-Green" userId="e5a553c7-9f74-4977-aa13-7765d63dcb6f" providerId="ADAL" clId="{CC501747-BBAE-C94D-BD5E-C653F9CD5959}" dt="2022-10-03T21:52:50.699" v="5676" actId="478"/>
          <ac:spMkLst>
            <pc:docMk/>
            <pc:sldMk cId="2288711726" sldId="2147375542"/>
            <ac:spMk id="58" creationId="{8B636614-5E5A-CF85-5923-7AE5382F72D9}"/>
          </ac:spMkLst>
        </pc:spChg>
        <pc:spChg chg="del">
          <ac:chgData name="Tanya Conner-Green" userId="e5a553c7-9f74-4977-aa13-7765d63dcb6f" providerId="ADAL" clId="{CC501747-BBAE-C94D-BD5E-C653F9CD5959}" dt="2022-10-03T21:52:50.699" v="5676" actId="478"/>
          <ac:spMkLst>
            <pc:docMk/>
            <pc:sldMk cId="2288711726" sldId="2147375542"/>
            <ac:spMk id="60" creationId="{EB4768A1-CC78-6281-D564-F1BBA45DBB40}"/>
          </ac:spMkLst>
        </pc:spChg>
        <pc:spChg chg="del">
          <ac:chgData name="Tanya Conner-Green" userId="e5a553c7-9f74-4977-aa13-7765d63dcb6f" providerId="ADAL" clId="{CC501747-BBAE-C94D-BD5E-C653F9CD5959}" dt="2022-10-03T21:52:50.699" v="5676" actId="478"/>
          <ac:spMkLst>
            <pc:docMk/>
            <pc:sldMk cId="2288711726" sldId="2147375542"/>
            <ac:spMk id="62" creationId="{D3A39B9A-59EF-2193-4F9A-314C322285EE}"/>
          </ac:spMkLst>
        </pc:spChg>
        <pc:spChg chg="del">
          <ac:chgData name="Tanya Conner-Green" userId="e5a553c7-9f74-4977-aa13-7765d63dcb6f" providerId="ADAL" clId="{CC501747-BBAE-C94D-BD5E-C653F9CD5959}" dt="2022-10-03T21:52:50.699" v="5676" actId="478"/>
          <ac:spMkLst>
            <pc:docMk/>
            <pc:sldMk cId="2288711726" sldId="2147375542"/>
            <ac:spMk id="63" creationId="{C2BCA2AF-EA80-DC28-21DF-74BAA7F53933}"/>
          </ac:spMkLst>
        </pc:spChg>
        <pc:spChg chg="del">
          <ac:chgData name="Tanya Conner-Green" userId="e5a553c7-9f74-4977-aa13-7765d63dcb6f" providerId="ADAL" clId="{CC501747-BBAE-C94D-BD5E-C653F9CD5959}" dt="2022-10-03T21:52:50.699" v="5676" actId="478"/>
          <ac:spMkLst>
            <pc:docMk/>
            <pc:sldMk cId="2288711726" sldId="2147375542"/>
            <ac:spMk id="67" creationId="{7826022F-D88C-CC4E-8F0A-F723A0B8FFBE}"/>
          </ac:spMkLst>
        </pc:spChg>
        <pc:spChg chg="del">
          <ac:chgData name="Tanya Conner-Green" userId="e5a553c7-9f74-4977-aa13-7765d63dcb6f" providerId="ADAL" clId="{CC501747-BBAE-C94D-BD5E-C653F9CD5959}" dt="2022-10-03T21:52:50.699" v="5676" actId="478"/>
          <ac:spMkLst>
            <pc:docMk/>
            <pc:sldMk cId="2288711726" sldId="2147375542"/>
            <ac:spMk id="69" creationId="{E47DC590-CFB7-3213-3A58-F85A9B7CFA10}"/>
          </ac:spMkLst>
        </pc:spChg>
        <pc:spChg chg="del">
          <ac:chgData name="Tanya Conner-Green" userId="e5a553c7-9f74-4977-aa13-7765d63dcb6f" providerId="ADAL" clId="{CC501747-BBAE-C94D-BD5E-C653F9CD5959}" dt="2022-10-03T21:52:50.699" v="5676" actId="478"/>
          <ac:spMkLst>
            <pc:docMk/>
            <pc:sldMk cId="2288711726" sldId="2147375542"/>
            <ac:spMk id="70" creationId="{1B5F75B0-6D10-7399-02B5-9A6C8C46D070}"/>
          </ac:spMkLst>
        </pc:spChg>
        <pc:spChg chg="del">
          <ac:chgData name="Tanya Conner-Green" userId="e5a553c7-9f74-4977-aa13-7765d63dcb6f" providerId="ADAL" clId="{CC501747-BBAE-C94D-BD5E-C653F9CD5959}" dt="2022-10-03T21:52:50.699" v="5676" actId="478"/>
          <ac:spMkLst>
            <pc:docMk/>
            <pc:sldMk cId="2288711726" sldId="2147375542"/>
            <ac:spMk id="71" creationId="{EDCA6BD3-A9E8-DBD4-BDF1-465400E8F5AA}"/>
          </ac:spMkLst>
        </pc:spChg>
        <pc:spChg chg="del">
          <ac:chgData name="Tanya Conner-Green" userId="e5a553c7-9f74-4977-aa13-7765d63dcb6f" providerId="ADAL" clId="{CC501747-BBAE-C94D-BD5E-C653F9CD5959}" dt="2022-10-03T21:52:50.699" v="5676" actId="478"/>
          <ac:spMkLst>
            <pc:docMk/>
            <pc:sldMk cId="2288711726" sldId="2147375542"/>
            <ac:spMk id="4349"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0"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1"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2"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3"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4"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5"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6"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7"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58"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0"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2"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3"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4"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5"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6"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7"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8"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69"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0"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1"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2"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3"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4"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5"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6"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7"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8"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79"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0"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1"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2"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3"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4"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5"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6"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7"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8"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89"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0"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3"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4"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5"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6"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7"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8"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399" creationId="{00000000-0000-0000-0000-000000000000}"/>
          </ac:spMkLst>
        </pc:spChg>
        <pc:spChg chg="del">
          <ac:chgData name="Tanya Conner-Green" userId="e5a553c7-9f74-4977-aa13-7765d63dcb6f" providerId="ADAL" clId="{CC501747-BBAE-C94D-BD5E-C653F9CD5959}" dt="2022-10-03T21:52:50.699" v="5676" actId="478"/>
          <ac:spMkLst>
            <pc:docMk/>
            <pc:sldMk cId="2288711726" sldId="2147375542"/>
            <ac:spMk id="4400" creationId="{00000000-0000-0000-0000-000000000000}"/>
          </ac:spMkLst>
        </pc:spChg>
        <pc:picChg chg="add mod modCrop">
          <ac:chgData name="Tanya Conner-Green" userId="e5a553c7-9f74-4977-aa13-7765d63dcb6f" providerId="ADAL" clId="{CC501747-BBAE-C94D-BD5E-C653F9CD5959}" dt="2022-10-03T21:54:16.554" v="5735" actId="1076"/>
          <ac:picMkLst>
            <pc:docMk/>
            <pc:sldMk cId="2288711726" sldId="2147375542"/>
            <ac:picMk id="5" creationId="{4545CC6E-F381-C14A-4EC9-E281D0101F30}"/>
          </ac:picMkLst>
        </pc:picChg>
        <pc:cxnChg chg="del">
          <ac:chgData name="Tanya Conner-Green" userId="e5a553c7-9f74-4977-aa13-7765d63dcb6f" providerId="ADAL" clId="{CC501747-BBAE-C94D-BD5E-C653F9CD5959}" dt="2022-10-03T21:52:50.699" v="5676" actId="478"/>
          <ac:cxnSpMkLst>
            <pc:docMk/>
            <pc:sldMk cId="2288711726" sldId="2147375542"/>
            <ac:cxnSpMk id="4359" creationId="{00000000-0000-0000-0000-000000000000}"/>
          </ac:cxnSpMkLst>
        </pc:cxnChg>
        <pc:cxnChg chg="del">
          <ac:chgData name="Tanya Conner-Green" userId="e5a553c7-9f74-4977-aa13-7765d63dcb6f" providerId="ADAL" clId="{CC501747-BBAE-C94D-BD5E-C653F9CD5959}" dt="2022-10-03T21:52:50.699" v="5676" actId="478"/>
          <ac:cxnSpMkLst>
            <pc:docMk/>
            <pc:sldMk cId="2288711726" sldId="2147375542"/>
            <ac:cxnSpMk id="4361" creationId="{00000000-0000-0000-0000-000000000000}"/>
          </ac:cxnSpMkLst>
        </pc:cxnChg>
        <pc:cxnChg chg="del">
          <ac:chgData name="Tanya Conner-Green" userId="e5a553c7-9f74-4977-aa13-7765d63dcb6f" providerId="ADAL" clId="{CC501747-BBAE-C94D-BD5E-C653F9CD5959}" dt="2022-10-03T21:52:50.699" v="5676" actId="478"/>
          <ac:cxnSpMkLst>
            <pc:docMk/>
            <pc:sldMk cId="2288711726" sldId="2147375542"/>
            <ac:cxnSpMk id="4392" creationId="{00000000-0000-0000-0000-000000000000}"/>
          </ac:cxnSpMkLst>
        </pc:cxnChg>
        <pc:cxnChg chg="del">
          <ac:chgData name="Tanya Conner-Green" userId="e5a553c7-9f74-4977-aa13-7765d63dcb6f" providerId="ADAL" clId="{CC501747-BBAE-C94D-BD5E-C653F9CD5959}" dt="2022-10-03T21:52:50.699" v="5676" actId="478"/>
          <ac:cxnSpMkLst>
            <pc:docMk/>
            <pc:sldMk cId="2288711726" sldId="2147375542"/>
            <ac:cxnSpMk id="4401" creationId="{00000000-0000-0000-0000-000000000000}"/>
          </ac:cxnSpMkLst>
        </pc:cxnChg>
        <pc:cxnChg chg="del">
          <ac:chgData name="Tanya Conner-Green" userId="e5a553c7-9f74-4977-aa13-7765d63dcb6f" providerId="ADAL" clId="{CC501747-BBAE-C94D-BD5E-C653F9CD5959}" dt="2022-10-03T21:52:50.699" v="5676" actId="478"/>
          <ac:cxnSpMkLst>
            <pc:docMk/>
            <pc:sldMk cId="2288711726" sldId="2147375542"/>
            <ac:cxnSpMk id="4402" creationId="{00000000-0000-0000-0000-000000000000}"/>
          </ac:cxnSpMkLst>
        </pc:cxnChg>
      </pc:sldChg>
      <pc:sldChg chg="addSp delSp modSp mod modClrScheme chgLayout">
        <pc:chgData name="Tanya Conner-Green" userId="e5a553c7-9f74-4977-aa13-7765d63dcb6f" providerId="ADAL" clId="{CC501747-BBAE-C94D-BD5E-C653F9CD5959}" dt="2022-10-06T14:30:13.276" v="6511"/>
        <pc:sldMkLst>
          <pc:docMk/>
          <pc:sldMk cId="2383553518" sldId="2147375543"/>
        </pc:sldMkLst>
        <pc:spChg chg="del mod ord">
          <ac:chgData name="Tanya Conner-Green" userId="e5a553c7-9f74-4977-aa13-7765d63dcb6f" providerId="ADAL" clId="{CC501747-BBAE-C94D-BD5E-C653F9CD5959}" dt="2022-10-06T14:29:50.376" v="6504" actId="700"/>
          <ac:spMkLst>
            <pc:docMk/>
            <pc:sldMk cId="2383553518" sldId="2147375543"/>
            <ac:spMk id="2" creationId="{9936B5B0-A9DE-C375-BFAA-30440ABC3491}"/>
          </ac:spMkLst>
        </pc:spChg>
        <pc:spChg chg="add mod ord">
          <ac:chgData name="Tanya Conner-Green" userId="e5a553c7-9f74-4977-aa13-7765d63dcb6f" providerId="ADAL" clId="{CC501747-BBAE-C94D-BD5E-C653F9CD5959}" dt="2022-10-06T14:29:52.364" v="6505"/>
          <ac:spMkLst>
            <pc:docMk/>
            <pc:sldMk cId="2383553518" sldId="2147375543"/>
            <ac:spMk id="3" creationId="{A9AEA7A9-1A03-9676-8792-97DCAE68A0F9}"/>
          </ac:spMkLst>
        </pc:spChg>
        <pc:spChg chg="del mod">
          <ac:chgData name="Tanya Conner-Green" userId="e5a553c7-9f74-4977-aa13-7765d63dcb6f" providerId="ADAL" clId="{CC501747-BBAE-C94D-BD5E-C653F9CD5959}" dt="2022-10-06T14:30:13.276" v="6511"/>
          <ac:spMkLst>
            <pc:docMk/>
            <pc:sldMk cId="2383553518" sldId="2147375543"/>
            <ac:spMk id="4" creationId="{DC0CD64B-7402-12AC-BF36-E89D5292BF90}"/>
          </ac:spMkLst>
        </pc:spChg>
        <pc:spChg chg="add mod ord">
          <ac:chgData name="Tanya Conner-Green" userId="e5a553c7-9f74-4977-aa13-7765d63dcb6f" providerId="ADAL" clId="{CC501747-BBAE-C94D-BD5E-C653F9CD5959}" dt="2022-10-06T14:30:04.662" v="6509" actId="27636"/>
          <ac:spMkLst>
            <pc:docMk/>
            <pc:sldMk cId="2383553518" sldId="2147375543"/>
            <ac:spMk id="5" creationId="{E127BCF9-5A83-8FAE-7BC4-6C5AC6337E21}"/>
          </ac:spMkLst>
        </pc:spChg>
      </pc:sldChg>
      <pc:sldChg chg="addSp delSp modSp mod modClrScheme chgLayout">
        <pc:chgData name="Tanya Conner-Green" userId="e5a553c7-9f74-4977-aa13-7765d63dcb6f" providerId="ADAL" clId="{CC501747-BBAE-C94D-BD5E-C653F9CD5959}" dt="2022-10-06T14:06:37.159" v="6285" actId="207"/>
        <pc:sldMkLst>
          <pc:docMk/>
          <pc:sldMk cId="2239501648" sldId="2147375544"/>
        </pc:sldMkLst>
        <pc:spChg chg="del">
          <ac:chgData name="Tanya Conner-Green" userId="e5a553c7-9f74-4977-aa13-7765d63dcb6f" providerId="ADAL" clId="{CC501747-BBAE-C94D-BD5E-C653F9CD5959}" dt="2022-10-06T13:47:50.402" v="6149" actId="478"/>
          <ac:spMkLst>
            <pc:docMk/>
            <pc:sldMk cId="2239501648" sldId="2147375544"/>
            <ac:spMk id="2" creationId="{A9F4D47E-B0F5-5CB7-4FAF-74D612B1A987}"/>
          </ac:spMkLst>
        </pc:spChg>
        <pc:spChg chg="del">
          <ac:chgData name="Tanya Conner-Green" userId="e5a553c7-9f74-4977-aa13-7765d63dcb6f" providerId="ADAL" clId="{CC501747-BBAE-C94D-BD5E-C653F9CD5959}" dt="2022-10-06T13:47:27.345" v="6143" actId="478"/>
          <ac:spMkLst>
            <pc:docMk/>
            <pc:sldMk cId="2239501648" sldId="2147375544"/>
            <ac:spMk id="5" creationId="{BFE98DF5-D49A-361A-6B28-6265CBEA3FCF}"/>
          </ac:spMkLst>
        </pc:spChg>
        <pc:spChg chg="del">
          <ac:chgData name="Tanya Conner-Green" userId="e5a553c7-9f74-4977-aa13-7765d63dcb6f" providerId="ADAL" clId="{CC501747-BBAE-C94D-BD5E-C653F9CD5959}" dt="2022-10-06T13:47:27.345" v="6143" actId="478"/>
          <ac:spMkLst>
            <pc:docMk/>
            <pc:sldMk cId="2239501648" sldId="2147375544"/>
            <ac:spMk id="6" creationId="{D4BB8A32-CB25-A27E-D63B-976715B39D9D}"/>
          </ac:spMkLst>
        </pc:spChg>
        <pc:spChg chg="add del">
          <ac:chgData name="Tanya Conner-Green" userId="e5a553c7-9f74-4977-aa13-7765d63dcb6f" providerId="ADAL" clId="{CC501747-BBAE-C94D-BD5E-C653F9CD5959}" dt="2022-10-06T13:48:10.926" v="6152" actId="478"/>
          <ac:spMkLst>
            <pc:docMk/>
            <pc:sldMk cId="2239501648" sldId="2147375544"/>
            <ac:spMk id="7" creationId="{8ED6B4FD-265F-3A3D-6265-75B59A5F47CE}"/>
          </ac:spMkLst>
        </pc:spChg>
        <pc:spChg chg="del mod">
          <ac:chgData name="Tanya Conner-Green" userId="e5a553c7-9f74-4977-aa13-7765d63dcb6f" providerId="ADAL" clId="{CC501747-BBAE-C94D-BD5E-C653F9CD5959}" dt="2022-10-06T13:49:36.132" v="6166" actId="478"/>
          <ac:spMkLst>
            <pc:docMk/>
            <pc:sldMk cId="2239501648" sldId="2147375544"/>
            <ac:spMk id="8" creationId="{DF754F65-4719-8E3B-F5A3-E67B1BF65CD4}"/>
          </ac:spMkLst>
        </pc:spChg>
        <pc:spChg chg="del">
          <ac:chgData name="Tanya Conner-Green" userId="e5a553c7-9f74-4977-aa13-7765d63dcb6f" providerId="ADAL" clId="{CC501747-BBAE-C94D-BD5E-C653F9CD5959}" dt="2022-10-06T13:47:35.038" v="6144" actId="478"/>
          <ac:spMkLst>
            <pc:docMk/>
            <pc:sldMk cId="2239501648" sldId="2147375544"/>
            <ac:spMk id="10" creationId="{E2654C0A-5B3F-D30F-38D7-2F3B082F9EEA}"/>
          </ac:spMkLst>
        </pc:spChg>
        <pc:spChg chg="del">
          <ac:chgData name="Tanya Conner-Green" userId="e5a553c7-9f74-4977-aa13-7765d63dcb6f" providerId="ADAL" clId="{CC501747-BBAE-C94D-BD5E-C653F9CD5959}" dt="2022-10-06T13:47:35.038" v="6144" actId="478"/>
          <ac:spMkLst>
            <pc:docMk/>
            <pc:sldMk cId="2239501648" sldId="2147375544"/>
            <ac:spMk id="11" creationId="{4A71BA2C-778F-2147-16C9-7ED6FDD668FD}"/>
          </ac:spMkLst>
        </pc:spChg>
        <pc:spChg chg="del">
          <ac:chgData name="Tanya Conner-Green" userId="e5a553c7-9f74-4977-aa13-7765d63dcb6f" providerId="ADAL" clId="{CC501747-BBAE-C94D-BD5E-C653F9CD5959}" dt="2022-10-06T13:47:35.038" v="6144" actId="478"/>
          <ac:spMkLst>
            <pc:docMk/>
            <pc:sldMk cId="2239501648" sldId="2147375544"/>
            <ac:spMk id="12" creationId="{ED29833C-7801-DCC1-C82B-5723129181B2}"/>
          </ac:spMkLst>
        </pc:spChg>
        <pc:spChg chg="del">
          <ac:chgData name="Tanya Conner-Green" userId="e5a553c7-9f74-4977-aa13-7765d63dcb6f" providerId="ADAL" clId="{CC501747-BBAE-C94D-BD5E-C653F9CD5959}" dt="2022-10-06T13:47:35.038" v="6144" actId="478"/>
          <ac:spMkLst>
            <pc:docMk/>
            <pc:sldMk cId="2239501648" sldId="2147375544"/>
            <ac:spMk id="13" creationId="{6F14F19D-59E3-2874-A748-6C3C5FBE157F}"/>
          </ac:spMkLst>
        </pc:spChg>
        <pc:spChg chg="del">
          <ac:chgData name="Tanya Conner-Green" userId="e5a553c7-9f74-4977-aa13-7765d63dcb6f" providerId="ADAL" clId="{CC501747-BBAE-C94D-BD5E-C653F9CD5959}" dt="2022-10-06T13:47:35.038" v="6144" actId="478"/>
          <ac:spMkLst>
            <pc:docMk/>
            <pc:sldMk cId="2239501648" sldId="2147375544"/>
            <ac:spMk id="14" creationId="{5AEC75AB-0D9F-5584-B4A0-9CD5A7BBA5FA}"/>
          </ac:spMkLst>
        </pc:spChg>
        <pc:spChg chg="del">
          <ac:chgData name="Tanya Conner-Green" userId="e5a553c7-9f74-4977-aa13-7765d63dcb6f" providerId="ADAL" clId="{CC501747-BBAE-C94D-BD5E-C653F9CD5959}" dt="2022-10-06T13:47:35.038" v="6144" actId="478"/>
          <ac:spMkLst>
            <pc:docMk/>
            <pc:sldMk cId="2239501648" sldId="2147375544"/>
            <ac:spMk id="15" creationId="{1DAA3D07-9832-FA26-DC5C-DDD291B479F9}"/>
          </ac:spMkLst>
        </pc:spChg>
        <pc:spChg chg="del">
          <ac:chgData name="Tanya Conner-Green" userId="e5a553c7-9f74-4977-aa13-7765d63dcb6f" providerId="ADAL" clId="{CC501747-BBAE-C94D-BD5E-C653F9CD5959}" dt="2022-10-06T13:47:35.038" v="6144" actId="478"/>
          <ac:spMkLst>
            <pc:docMk/>
            <pc:sldMk cId="2239501648" sldId="2147375544"/>
            <ac:spMk id="16" creationId="{037BA4D7-5D8E-94D7-88D7-88D8C0738136}"/>
          </ac:spMkLst>
        </pc:spChg>
        <pc:spChg chg="del">
          <ac:chgData name="Tanya Conner-Green" userId="e5a553c7-9f74-4977-aa13-7765d63dcb6f" providerId="ADAL" clId="{CC501747-BBAE-C94D-BD5E-C653F9CD5959}" dt="2022-10-06T13:47:35.038" v="6144" actId="478"/>
          <ac:spMkLst>
            <pc:docMk/>
            <pc:sldMk cId="2239501648" sldId="2147375544"/>
            <ac:spMk id="17" creationId="{50294530-35A4-A7AB-CC78-A339D1470B07}"/>
          </ac:spMkLst>
        </pc:spChg>
        <pc:spChg chg="del">
          <ac:chgData name="Tanya Conner-Green" userId="e5a553c7-9f74-4977-aa13-7765d63dcb6f" providerId="ADAL" clId="{CC501747-BBAE-C94D-BD5E-C653F9CD5959}" dt="2022-10-06T13:47:35.038" v="6144" actId="478"/>
          <ac:spMkLst>
            <pc:docMk/>
            <pc:sldMk cId="2239501648" sldId="2147375544"/>
            <ac:spMk id="18" creationId="{534F104E-3FC6-4F90-4B99-F8818FA6F125}"/>
          </ac:spMkLst>
        </pc:spChg>
        <pc:spChg chg="add mod ord">
          <ac:chgData name="Tanya Conner-Green" userId="e5a553c7-9f74-4977-aa13-7765d63dcb6f" providerId="ADAL" clId="{CC501747-BBAE-C94D-BD5E-C653F9CD5959}" dt="2022-10-06T14:06:28.609" v="6282" actId="700"/>
          <ac:spMkLst>
            <pc:docMk/>
            <pc:sldMk cId="2239501648" sldId="2147375544"/>
            <ac:spMk id="19" creationId="{EE678194-A391-7EE8-7F76-73099F965FA6}"/>
          </ac:spMkLst>
        </pc:spChg>
        <pc:spChg chg="del">
          <ac:chgData name="Tanya Conner-Green" userId="e5a553c7-9f74-4977-aa13-7765d63dcb6f" providerId="ADAL" clId="{CC501747-BBAE-C94D-BD5E-C653F9CD5959}" dt="2022-10-06T13:47:35.038" v="6144" actId="478"/>
          <ac:spMkLst>
            <pc:docMk/>
            <pc:sldMk cId="2239501648" sldId="2147375544"/>
            <ac:spMk id="20" creationId="{7DE4D9A6-21A8-DDBF-3E75-C24BAA7F7077}"/>
          </ac:spMkLst>
        </pc:spChg>
        <pc:spChg chg="del">
          <ac:chgData name="Tanya Conner-Green" userId="e5a553c7-9f74-4977-aa13-7765d63dcb6f" providerId="ADAL" clId="{CC501747-BBAE-C94D-BD5E-C653F9CD5959}" dt="2022-10-06T13:47:35.038" v="6144" actId="478"/>
          <ac:spMkLst>
            <pc:docMk/>
            <pc:sldMk cId="2239501648" sldId="2147375544"/>
            <ac:spMk id="21" creationId="{D88B18E8-16D2-16B5-36EA-BDEBA3DB4859}"/>
          </ac:spMkLst>
        </pc:spChg>
        <pc:spChg chg="del">
          <ac:chgData name="Tanya Conner-Green" userId="e5a553c7-9f74-4977-aa13-7765d63dcb6f" providerId="ADAL" clId="{CC501747-BBAE-C94D-BD5E-C653F9CD5959}" dt="2022-10-06T13:47:35.038" v="6144" actId="478"/>
          <ac:spMkLst>
            <pc:docMk/>
            <pc:sldMk cId="2239501648" sldId="2147375544"/>
            <ac:spMk id="22" creationId="{7F7499A6-8002-02D9-332D-1F9B400EF269}"/>
          </ac:spMkLst>
        </pc:spChg>
        <pc:spChg chg="del">
          <ac:chgData name="Tanya Conner-Green" userId="e5a553c7-9f74-4977-aa13-7765d63dcb6f" providerId="ADAL" clId="{CC501747-BBAE-C94D-BD5E-C653F9CD5959}" dt="2022-10-06T13:47:35.038" v="6144" actId="478"/>
          <ac:spMkLst>
            <pc:docMk/>
            <pc:sldMk cId="2239501648" sldId="2147375544"/>
            <ac:spMk id="23" creationId="{09435997-791D-3FB1-1437-022959BB217D}"/>
          </ac:spMkLst>
        </pc:spChg>
        <pc:spChg chg="del">
          <ac:chgData name="Tanya Conner-Green" userId="e5a553c7-9f74-4977-aa13-7765d63dcb6f" providerId="ADAL" clId="{CC501747-BBAE-C94D-BD5E-C653F9CD5959}" dt="2022-10-06T13:47:35.038" v="6144" actId="478"/>
          <ac:spMkLst>
            <pc:docMk/>
            <pc:sldMk cId="2239501648" sldId="2147375544"/>
            <ac:spMk id="24" creationId="{03D0F3E2-B618-CD2B-F394-26F13F525B1E}"/>
          </ac:spMkLst>
        </pc:spChg>
        <pc:spChg chg="del">
          <ac:chgData name="Tanya Conner-Green" userId="e5a553c7-9f74-4977-aa13-7765d63dcb6f" providerId="ADAL" clId="{CC501747-BBAE-C94D-BD5E-C653F9CD5959}" dt="2022-10-06T13:47:35.038" v="6144" actId="478"/>
          <ac:spMkLst>
            <pc:docMk/>
            <pc:sldMk cId="2239501648" sldId="2147375544"/>
            <ac:spMk id="25" creationId="{2EE3A295-BC5D-F70A-C128-B90CFCE12C7B}"/>
          </ac:spMkLst>
        </pc:spChg>
        <pc:spChg chg="del">
          <ac:chgData name="Tanya Conner-Green" userId="e5a553c7-9f74-4977-aa13-7765d63dcb6f" providerId="ADAL" clId="{CC501747-BBAE-C94D-BD5E-C653F9CD5959}" dt="2022-10-06T13:47:35.038" v="6144" actId="478"/>
          <ac:spMkLst>
            <pc:docMk/>
            <pc:sldMk cId="2239501648" sldId="2147375544"/>
            <ac:spMk id="26" creationId="{8CCD12E4-390A-8023-F8FA-1DF17D6D3485}"/>
          </ac:spMkLst>
        </pc:spChg>
        <pc:spChg chg="del">
          <ac:chgData name="Tanya Conner-Green" userId="e5a553c7-9f74-4977-aa13-7765d63dcb6f" providerId="ADAL" clId="{CC501747-BBAE-C94D-BD5E-C653F9CD5959}" dt="2022-10-06T13:47:35.038" v="6144" actId="478"/>
          <ac:spMkLst>
            <pc:docMk/>
            <pc:sldMk cId="2239501648" sldId="2147375544"/>
            <ac:spMk id="27" creationId="{6C1E4D97-9C1B-32C0-F5D0-7E43BCB1407A}"/>
          </ac:spMkLst>
        </pc:spChg>
        <pc:spChg chg="del">
          <ac:chgData name="Tanya Conner-Green" userId="e5a553c7-9f74-4977-aa13-7765d63dcb6f" providerId="ADAL" clId="{CC501747-BBAE-C94D-BD5E-C653F9CD5959}" dt="2022-10-06T13:47:35.038" v="6144" actId="478"/>
          <ac:spMkLst>
            <pc:docMk/>
            <pc:sldMk cId="2239501648" sldId="2147375544"/>
            <ac:spMk id="28" creationId="{52896F02-8127-5173-D648-A9C981BE3F79}"/>
          </ac:spMkLst>
        </pc:spChg>
        <pc:spChg chg="del">
          <ac:chgData name="Tanya Conner-Green" userId="e5a553c7-9f74-4977-aa13-7765d63dcb6f" providerId="ADAL" clId="{CC501747-BBAE-C94D-BD5E-C653F9CD5959}" dt="2022-10-06T13:47:35.038" v="6144" actId="478"/>
          <ac:spMkLst>
            <pc:docMk/>
            <pc:sldMk cId="2239501648" sldId="2147375544"/>
            <ac:spMk id="29" creationId="{B076C6C4-C9AD-F35A-4B96-32085FCBA3C4}"/>
          </ac:spMkLst>
        </pc:spChg>
        <pc:spChg chg="del">
          <ac:chgData name="Tanya Conner-Green" userId="e5a553c7-9f74-4977-aa13-7765d63dcb6f" providerId="ADAL" clId="{CC501747-BBAE-C94D-BD5E-C653F9CD5959}" dt="2022-10-06T13:47:35.038" v="6144" actId="478"/>
          <ac:spMkLst>
            <pc:docMk/>
            <pc:sldMk cId="2239501648" sldId="2147375544"/>
            <ac:spMk id="30" creationId="{5E523D3C-B7AE-7AAC-446A-E96C70A38CAB}"/>
          </ac:spMkLst>
        </pc:spChg>
        <pc:spChg chg="del">
          <ac:chgData name="Tanya Conner-Green" userId="e5a553c7-9f74-4977-aa13-7765d63dcb6f" providerId="ADAL" clId="{CC501747-BBAE-C94D-BD5E-C653F9CD5959}" dt="2022-10-06T13:47:35.038" v="6144" actId="478"/>
          <ac:spMkLst>
            <pc:docMk/>
            <pc:sldMk cId="2239501648" sldId="2147375544"/>
            <ac:spMk id="31" creationId="{C131A539-5C34-096D-02CA-A511CC083E95}"/>
          </ac:spMkLst>
        </pc:spChg>
        <pc:spChg chg="del">
          <ac:chgData name="Tanya Conner-Green" userId="e5a553c7-9f74-4977-aa13-7765d63dcb6f" providerId="ADAL" clId="{CC501747-BBAE-C94D-BD5E-C653F9CD5959}" dt="2022-10-06T13:47:35.038" v="6144" actId="478"/>
          <ac:spMkLst>
            <pc:docMk/>
            <pc:sldMk cId="2239501648" sldId="2147375544"/>
            <ac:spMk id="32" creationId="{4E26F0F1-EEE3-0EEA-936A-859C8F96172E}"/>
          </ac:spMkLst>
        </pc:spChg>
        <pc:spChg chg="del">
          <ac:chgData name="Tanya Conner-Green" userId="e5a553c7-9f74-4977-aa13-7765d63dcb6f" providerId="ADAL" clId="{CC501747-BBAE-C94D-BD5E-C653F9CD5959}" dt="2022-10-06T13:47:35.038" v="6144" actId="478"/>
          <ac:spMkLst>
            <pc:docMk/>
            <pc:sldMk cId="2239501648" sldId="2147375544"/>
            <ac:spMk id="33" creationId="{5AF70169-B7A6-CAF0-D459-8F6F28CE7331}"/>
          </ac:spMkLst>
        </pc:spChg>
        <pc:spChg chg="del">
          <ac:chgData name="Tanya Conner-Green" userId="e5a553c7-9f74-4977-aa13-7765d63dcb6f" providerId="ADAL" clId="{CC501747-BBAE-C94D-BD5E-C653F9CD5959}" dt="2022-10-06T13:47:35.038" v="6144" actId="478"/>
          <ac:spMkLst>
            <pc:docMk/>
            <pc:sldMk cId="2239501648" sldId="2147375544"/>
            <ac:spMk id="34" creationId="{8D4CE55A-018B-1DD5-A17C-70EF96DC2025}"/>
          </ac:spMkLst>
        </pc:spChg>
        <pc:spChg chg="add mod ord">
          <ac:chgData name="Tanya Conner-Green" userId="e5a553c7-9f74-4977-aa13-7765d63dcb6f" providerId="ADAL" clId="{CC501747-BBAE-C94D-BD5E-C653F9CD5959}" dt="2022-10-06T13:49:27.106" v="6164" actId="700"/>
          <ac:spMkLst>
            <pc:docMk/>
            <pc:sldMk cId="2239501648" sldId="2147375544"/>
            <ac:spMk id="35" creationId="{93EC41CC-1ADA-055C-017D-E5FF34E3BFC9}"/>
          </ac:spMkLst>
        </pc:spChg>
        <pc:spChg chg="del">
          <ac:chgData name="Tanya Conner-Green" userId="e5a553c7-9f74-4977-aa13-7765d63dcb6f" providerId="ADAL" clId="{CC501747-BBAE-C94D-BD5E-C653F9CD5959}" dt="2022-10-06T13:47:35.038" v="6144" actId="478"/>
          <ac:spMkLst>
            <pc:docMk/>
            <pc:sldMk cId="2239501648" sldId="2147375544"/>
            <ac:spMk id="36" creationId="{384C88BF-5DAF-8156-23EB-503F5298C1E8}"/>
          </ac:spMkLst>
        </pc:spChg>
        <pc:spChg chg="add mod ord">
          <ac:chgData name="Tanya Conner-Green" userId="e5a553c7-9f74-4977-aa13-7765d63dcb6f" providerId="ADAL" clId="{CC501747-BBAE-C94D-BD5E-C653F9CD5959}" dt="2022-10-06T14:06:32.828" v="6284" actId="1076"/>
          <ac:spMkLst>
            <pc:docMk/>
            <pc:sldMk cId="2239501648" sldId="2147375544"/>
            <ac:spMk id="37" creationId="{5F2E08BB-DAAD-2F18-7F86-A60CE3B8792B}"/>
          </ac:spMkLst>
        </pc:spChg>
        <pc:spChg chg="del">
          <ac:chgData name="Tanya Conner-Green" userId="e5a553c7-9f74-4977-aa13-7765d63dcb6f" providerId="ADAL" clId="{CC501747-BBAE-C94D-BD5E-C653F9CD5959}" dt="2022-10-06T13:47:35.038" v="6144" actId="478"/>
          <ac:spMkLst>
            <pc:docMk/>
            <pc:sldMk cId="2239501648" sldId="2147375544"/>
            <ac:spMk id="39" creationId="{F94F0BD9-9B66-823A-4395-7F3178A1FC96}"/>
          </ac:spMkLst>
        </pc:spChg>
        <pc:spChg chg="del">
          <ac:chgData name="Tanya Conner-Green" userId="e5a553c7-9f74-4977-aa13-7765d63dcb6f" providerId="ADAL" clId="{CC501747-BBAE-C94D-BD5E-C653F9CD5959}" dt="2022-10-06T13:47:35.038" v="6144" actId="478"/>
          <ac:spMkLst>
            <pc:docMk/>
            <pc:sldMk cId="2239501648" sldId="2147375544"/>
            <ac:spMk id="40" creationId="{18BF5EA7-CFAA-632B-5A42-A65F5B918146}"/>
          </ac:spMkLst>
        </pc:spChg>
        <pc:spChg chg="del">
          <ac:chgData name="Tanya Conner-Green" userId="e5a553c7-9f74-4977-aa13-7765d63dcb6f" providerId="ADAL" clId="{CC501747-BBAE-C94D-BD5E-C653F9CD5959}" dt="2022-10-06T13:47:35.038" v="6144" actId="478"/>
          <ac:spMkLst>
            <pc:docMk/>
            <pc:sldMk cId="2239501648" sldId="2147375544"/>
            <ac:spMk id="41" creationId="{7FA9350B-6B0F-197A-80FE-59C0A23CFE00}"/>
          </ac:spMkLst>
        </pc:spChg>
        <pc:spChg chg="del">
          <ac:chgData name="Tanya Conner-Green" userId="e5a553c7-9f74-4977-aa13-7765d63dcb6f" providerId="ADAL" clId="{CC501747-BBAE-C94D-BD5E-C653F9CD5959}" dt="2022-10-06T13:47:35.038" v="6144" actId="478"/>
          <ac:spMkLst>
            <pc:docMk/>
            <pc:sldMk cId="2239501648" sldId="2147375544"/>
            <ac:spMk id="43" creationId="{F97523C4-C0B5-A79F-5143-07C95D8B592E}"/>
          </ac:spMkLst>
        </pc:spChg>
        <pc:spChg chg="del">
          <ac:chgData name="Tanya Conner-Green" userId="e5a553c7-9f74-4977-aa13-7765d63dcb6f" providerId="ADAL" clId="{CC501747-BBAE-C94D-BD5E-C653F9CD5959}" dt="2022-10-06T13:47:35.038" v="6144" actId="478"/>
          <ac:spMkLst>
            <pc:docMk/>
            <pc:sldMk cId="2239501648" sldId="2147375544"/>
            <ac:spMk id="44" creationId="{E8D0BBD0-D8B4-87CD-DD7F-810A3E9123A9}"/>
          </ac:spMkLst>
        </pc:spChg>
        <pc:spChg chg="del">
          <ac:chgData name="Tanya Conner-Green" userId="e5a553c7-9f74-4977-aa13-7765d63dcb6f" providerId="ADAL" clId="{CC501747-BBAE-C94D-BD5E-C653F9CD5959}" dt="2022-10-06T13:47:35.038" v="6144" actId="478"/>
          <ac:spMkLst>
            <pc:docMk/>
            <pc:sldMk cId="2239501648" sldId="2147375544"/>
            <ac:spMk id="45" creationId="{014AAC3B-3381-572D-8691-B0A261671D58}"/>
          </ac:spMkLst>
        </pc:spChg>
        <pc:spChg chg="del mod">
          <ac:chgData name="Tanya Conner-Green" userId="e5a553c7-9f74-4977-aa13-7765d63dcb6f" providerId="ADAL" clId="{CC501747-BBAE-C94D-BD5E-C653F9CD5959}" dt="2022-10-06T13:47:46.828" v="6148" actId="478"/>
          <ac:spMkLst>
            <pc:docMk/>
            <pc:sldMk cId="2239501648" sldId="2147375544"/>
            <ac:spMk id="56" creationId="{94B6C78F-B61E-CAD6-7B2C-0E093EC10AAB}"/>
          </ac:spMkLst>
        </pc:spChg>
        <pc:spChg chg="del">
          <ac:chgData name="Tanya Conner-Green" userId="e5a553c7-9f74-4977-aa13-7765d63dcb6f" providerId="ADAL" clId="{CC501747-BBAE-C94D-BD5E-C653F9CD5959}" dt="2022-10-06T13:47:35.038" v="6144" actId="478"/>
          <ac:spMkLst>
            <pc:docMk/>
            <pc:sldMk cId="2239501648" sldId="2147375544"/>
            <ac:spMk id="57" creationId="{53F593A1-7871-76BA-4D20-20B556D9BCC4}"/>
          </ac:spMkLst>
        </pc:spChg>
        <pc:spChg chg="del">
          <ac:chgData name="Tanya Conner-Green" userId="e5a553c7-9f74-4977-aa13-7765d63dcb6f" providerId="ADAL" clId="{CC501747-BBAE-C94D-BD5E-C653F9CD5959}" dt="2022-10-06T13:47:27.345" v="6143" actId="478"/>
          <ac:spMkLst>
            <pc:docMk/>
            <pc:sldMk cId="2239501648" sldId="2147375544"/>
            <ac:spMk id="67" creationId="{082F1E5E-F447-BCC8-589F-605CC062B9B8}"/>
          </ac:spMkLst>
        </pc:spChg>
        <pc:spChg chg="del">
          <ac:chgData name="Tanya Conner-Green" userId="e5a553c7-9f74-4977-aa13-7765d63dcb6f" providerId="ADAL" clId="{CC501747-BBAE-C94D-BD5E-C653F9CD5959}" dt="2022-10-06T13:47:27.345" v="6143" actId="478"/>
          <ac:spMkLst>
            <pc:docMk/>
            <pc:sldMk cId="2239501648" sldId="2147375544"/>
            <ac:spMk id="68" creationId="{2DBD4BEA-A9FC-5B33-3351-13FE290F0BE7}"/>
          </ac:spMkLst>
        </pc:spChg>
        <pc:spChg chg="del">
          <ac:chgData name="Tanya Conner-Green" userId="e5a553c7-9f74-4977-aa13-7765d63dcb6f" providerId="ADAL" clId="{CC501747-BBAE-C94D-BD5E-C653F9CD5959}" dt="2022-10-06T13:47:27.345" v="6143" actId="478"/>
          <ac:spMkLst>
            <pc:docMk/>
            <pc:sldMk cId="2239501648" sldId="2147375544"/>
            <ac:spMk id="69" creationId="{60B1BEA9-85AA-0C6B-FA11-6DF5396728D5}"/>
          </ac:spMkLst>
        </pc:spChg>
        <pc:spChg chg="del">
          <ac:chgData name="Tanya Conner-Green" userId="e5a553c7-9f74-4977-aa13-7765d63dcb6f" providerId="ADAL" clId="{CC501747-BBAE-C94D-BD5E-C653F9CD5959}" dt="2022-10-06T13:47:35.038" v="6144" actId="478"/>
          <ac:spMkLst>
            <pc:docMk/>
            <pc:sldMk cId="2239501648" sldId="2147375544"/>
            <ac:spMk id="70" creationId="{F57D843E-F699-412F-52F2-3AA4C09ADBA9}"/>
          </ac:spMkLst>
        </pc:spChg>
        <pc:spChg chg="del">
          <ac:chgData name="Tanya Conner-Green" userId="e5a553c7-9f74-4977-aa13-7765d63dcb6f" providerId="ADAL" clId="{CC501747-BBAE-C94D-BD5E-C653F9CD5959}" dt="2022-10-06T13:47:27.345" v="6143" actId="478"/>
          <ac:spMkLst>
            <pc:docMk/>
            <pc:sldMk cId="2239501648" sldId="2147375544"/>
            <ac:spMk id="71" creationId="{50D37316-2D24-7E04-60F5-C90D45D99D77}"/>
          </ac:spMkLst>
        </pc:spChg>
        <pc:spChg chg="del">
          <ac:chgData name="Tanya Conner-Green" userId="e5a553c7-9f74-4977-aa13-7765d63dcb6f" providerId="ADAL" clId="{CC501747-BBAE-C94D-BD5E-C653F9CD5959}" dt="2022-10-06T13:47:35.038" v="6144" actId="478"/>
          <ac:spMkLst>
            <pc:docMk/>
            <pc:sldMk cId="2239501648" sldId="2147375544"/>
            <ac:spMk id="72" creationId="{8448154F-3324-C761-6873-4115BB41FA82}"/>
          </ac:spMkLst>
        </pc:spChg>
        <pc:spChg chg="del">
          <ac:chgData name="Tanya Conner-Green" userId="e5a553c7-9f74-4977-aa13-7765d63dcb6f" providerId="ADAL" clId="{CC501747-BBAE-C94D-BD5E-C653F9CD5959}" dt="2022-10-06T13:47:35.038" v="6144" actId="478"/>
          <ac:spMkLst>
            <pc:docMk/>
            <pc:sldMk cId="2239501648" sldId="2147375544"/>
            <ac:spMk id="74" creationId="{3467A0CC-4E0A-2B06-3E70-10F5BC898A9A}"/>
          </ac:spMkLst>
        </pc:spChg>
        <pc:spChg chg="del">
          <ac:chgData name="Tanya Conner-Green" userId="e5a553c7-9f74-4977-aa13-7765d63dcb6f" providerId="ADAL" clId="{CC501747-BBAE-C94D-BD5E-C653F9CD5959}" dt="2022-10-06T13:47:35.038" v="6144" actId="478"/>
          <ac:spMkLst>
            <pc:docMk/>
            <pc:sldMk cId="2239501648" sldId="2147375544"/>
            <ac:spMk id="75" creationId="{7AA2E170-8F70-42B4-3932-A87CF2A9EDCE}"/>
          </ac:spMkLst>
        </pc:spChg>
        <pc:spChg chg="del">
          <ac:chgData name="Tanya Conner-Green" userId="e5a553c7-9f74-4977-aa13-7765d63dcb6f" providerId="ADAL" clId="{CC501747-BBAE-C94D-BD5E-C653F9CD5959}" dt="2022-10-06T13:47:39.267" v="6145" actId="478"/>
          <ac:spMkLst>
            <pc:docMk/>
            <pc:sldMk cId="2239501648" sldId="2147375544"/>
            <ac:spMk id="79" creationId="{C9B914E6-D85F-7F52-D574-440082F04662}"/>
          </ac:spMkLst>
        </pc:spChg>
        <pc:spChg chg="del">
          <ac:chgData name="Tanya Conner-Green" userId="e5a553c7-9f74-4977-aa13-7765d63dcb6f" providerId="ADAL" clId="{CC501747-BBAE-C94D-BD5E-C653F9CD5959}" dt="2022-10-06T13:47:27.345" v="6143" actId="478"/>
          <ac:spMkLst>
            <pc:docMk/>
            <pc:sldMk cId="2239501648" sldId="2147375544"/>
            <ac:spMk id="81" creationId="{596AC656-E648-B7DB-D3BA-7931B00FA521}"/>
          </ac:spMkLst>
        </pc:spChg>
        <pc:spChg chg="del">
          <ac:chgData name="Tanya Conner-Green" userId="e5a553c7-9f74-4977-aa13-7765d63dcb6f" providerId="ADAL" clId="{CC501747-BBAE-C94D-BD5E-C653F9CD5959}" dt="2022-10-06T13:47:27.345" v="6143" actId="478"/>
          <ac:spMkLst>
            <pc:docMk/>
            <pc:sldMk cId="2239501648" sldId="2147375544"/>
            <ac:spMk id="82" creationId="{6B7CE802-8D7A-C8BB-2356-1C3630CB04BB}"/>
          </ac:spMkLst>
        </pc:spChg>
        <pc:spChg chg="del">
          <ac:chgData name="Tanya Conner-Green" userId="e5a553c7-9f74-4977-aa13-7765d63dcb6f" providerId="ADAL" clId="{CC501747-BBAE-C94D-BD5E-C653F9CD5959}" dt="2022-10-06T13:47:55.420" v="6150" actId="478"/>
          <ac:spMkLst>
            <pc:docMk/>
            <pc:sldMk cId="2239501648" sldId="2147375544"/>
            <ac:spMk id="84" creationId="{F33B57A5-EF9F-F2A2-C4B8-077B5DF275F5}"/>
          </ac:spMkLst>
        </pc:spChg>
        <pc:spChg chg="mod">
          <ac:chgData name="Tanya Conner-Green" userId="e5a553c7-9f74-4977-aa13-7765d63dcb6f" providerId="ADAL" clId="{CC501747-BBAE-C94D-BD5E-C653F9CD5959}" dt="2022-10-06T14:06:37.159" v="6285" actId="207"/>
          <ac:spMkLst>
            <pc:docMk/>
            <pc:sldMk cId="2239501648" sldId="2147375544"/>
            <ac:spMk id="85" creationId="{3C75A235-F935-8979-3959-82C29F3D804F}"/>
          </ac:spMkLst>
        </pc:spChg>
        <pc:picChg chg="add mod modCrop">
          <ac:chgData name="Tanya Conner-Green" userId="e5a553c7-9f74-4977-aa13-7765d63dcb6f" providerId="ADAL" clId="{CC501747-BBAE-C94D-BD5E-C653F9CD5959}" dt="2022-10-06T13:56:02.628" v="6245" actId="1076"/>
          <ac:picMkLst>
            <pc:docMk/>
            <pc:sldMk cId="2239501648" sldId="2147375544"/>
            <ac:picMk id="9" creationId="{956CD97A-3AE5-D0CE-E33B-7D3878F15C5A}"/>
          </ac:picMkLst>
        </pc:picChg>
        <pc:cxnChg chg="del">
          <ac:chgData name="Tanya Conner-Green" userId="e5a553c7-9f74-4977-aa13-7765d63dcb6f" providerId="ADAL" clId="{CC501747-BBAE-C94D-BD5E-C653F9CD5959}" dt="2022-10-06T13:47:35.038" v="6144" actId="478"/>
          <ac:cxnSpMkLst>
            <pc:docMk/>
            <pc:sldMk cId="2239501648" sldId="2147375544"/>
            <ac:cxnSpMk id="4" creationId="{4A7C1FFB-00A8-49B5-DE57-81F772CE9FDC}"/>
          </ac:cxnSpMkLst>
        </pc:cxnChg>
        <pc:cxnChg chg="del">
          <ac:chgData name="Tanya Conner-Green" userId="e5a553c7-9f74-4977-aa13-7765d63dcb6f" providerId="ADAL" clId="{CC501747-BBAE-C94D-BD5E-C653F9CD5959}" dt="2022-10-06T13:47:35.038" v="6144" actId="478"/>
          <ac:cxnSpMkLst>
            <pc:docMk/>
            <pc:sldMk cId="2239501648" sldId="2147375544"/>
            <ac:cxnSpMk id="54" creationId="{141C7581-8648-17E0-8F86-066F2118F23D}"/>
          </ac:cxnSpMkLst>
        </pc:cxnChg>
        <pc:cxnChg chg="del">
          <ac:chgData name="Tanya Conner-Green" userId="e5a553c7-9f74-4977-aa13-7765d63dcb6f" providerId="ADAL" clId="{CC501747-BBAE-C94D-BD5E-C653F9CD5959}" dt="2022-10-06T13:47:42.867" v="6146" actId="478"/>
          <ac:cxnSpMkLst>
            <pc:docMk/>
            <pc:sldMk cId="2239501648" sldId="2147375544"/>
            <ac:cxnSpMk id="55" creationId="{9B9DF34C-6DB2-7B5F-02B3-D98F249947DF}"/>
          </ac:cxnSpMkLst>
        </pc:cxnChg>
      </pc:sldChg>
      <pc:sldChg chg="addSp delSp modSp add mod">
        <pc:chgData name="Tanya Conner-Green" userId="e5a553c7-9f74-4977-aa13-7765d63dcb6f" providerId="ADAL" clId="{CC501747-BBAE-C94D-BD5E-C653F9CD5959}" dt="2022-10-12T17:55:03.341" v="7908" actId="1076"/>
        <pc:sldMkLst>
          <pc:docMk/>
          <pc:sldMk cId="1991775165" sldId="2147375545"/>
        </pc:sldMkLst>
        <pc:spChg chg="add del">
          <ac:chgData name="Tanya Conner-Green" userId="e5a553c7-9f74-4977-aa13-7765d63dcb6f" providerId="ADAL" clId="{CC501747-BBAE-C94D-BD5E-C653F9CD5959}" dt="2022-10-06T16:50:35.850" v="7593" actId="478"/>
          <ac:spMkLst>
            <pc:docMk/>
            <pc:sldMk cId="1991775165" sldId="2147375545"/>
            <ac:spMk id="7" creationId="{56968176-9D25-4C42-8250-526314940652}"/>
          </ac:spMkLst>
        </pc:spChg>
        <pc:spChg chg="mod">
          <ac:chgData name="Tanya Conner-Green" userId="e5a553c7-9f74-4977-aa13-7765d63dcb6f" providerId="ADAL" clId="{CC501747-BBAE-C94D-BD5E-C653F9CD5959}" dt="2022-10-06T18:39:17.893" v="7653" actId="14100"/>
          <ac:spMkLst>
            <pc:docMk/>
            <pc:sldMk cId="1991775165" sldId="2147375545"/>
            <ac:spMk id="55" creationId="{25E48C5E-79BE-4F9C-A96C-D8E5E2D829BF}"/>
          </ac:spMkLst>
        </pc:spChg>
        <pc:spChg chg="mod">
          <ac:chgData name="Tanya Conner-Green" userId="e5a553c7-9f74-4977-aa13-7765d63dcb6f" providerId="ADAL" clId="{CC501747-BBAE-C94D-BD5E-C653F9CD5959}" dt="2022-10-06T18:39:01.898" v="7652" actId="1035"/>
          <ac:spMkLst>
            <pc:docMk/>
            <pc:sldMk cId="1991775165" sldId="2147375545"/>
            <ac:spMk id="57" creationId="{7859F8A4-DD6E-43BE-87C9-5EEDA608FD3A}"/>
          </ac:spMkLst>
        </pc:spChg>
        <pc:spChg chg="mod">
          <ac:chgData name="Tanya Conner-Green" userId="e5a553c7-9f74-4977-aa13-7765d63dcb6f" providerId="ADAL" clId="{CC501747-BBAE-C94D-BD5E-C653F9CD5959}" dt="2022-10-06T18:38:35.886" v="7630" actId="1036"/>
          <ac:spMkLst>
            <pc:docMk/>
            <pc:sldMk cId="1991775165" sldId="2147375545"/>
            <ac:spMk id="62" creationId="{83DB8CC4-6B47-44C0-8F7F-468733066C7E}"/>
          </ac:spMkLst>
        </pc:spChg>
        <pc:spChg chg="mod">
          <ac:chgData name="Tanya Conner-Green" userId="e5a553c7-9f74-4977-aa13-7765d63dcb6f" providerId="ADAL" clId="{CC501747-BBAE-C94D-BD5E-C653F9CD5959}" dt="2022-10-06T18:38:44.052" v="7639" actId="1035"/>
          <ac:spMkLst>
            <pc:docMk/>
            <pc:sldMk cId="1991775165" sldId="2147375545"/>
            <ac:spMk id="63" creationId="{310A8132-C61F-4B43-B53F-E9E1B8C75BD2}"/>
          </ac:spMkLst>
        </pc:spChg>
        <pc:spChg chg="mod">
          <ac:chgData name="Tanya Conner-Green" userId="e5a553c7-9f74-4977-aa13-7765d63dcb6f" providerId="ADAL" clId="{CC501747-BBAE-C94D-BD5E-C653F9CD5959}" dt="2022-10-06T18:38:50.754" v="7641" actId="1036"/>
          <ac:spMkLst>
            <pc:docMk/>
            <pc:sldMk cId="1991775165" sldId="2147375545"/>
            <ac:spMk id="64" creationId="{59AEFAA6-BC41-4BFB-89B1-FB258A1B7FBA}"/>
          </ac:spMkLst>
        </pc:spChg>
        <pc:spChg chg="mod">
          <ac:chgData name="Tanya Conner-Green" userId="e5a553c7-9f74-4977-aa13-7765d63dcb6f" providerId="ADAL" clId="{CC501747-BBAE-C94D-BD5E-C653F9CD5959}" dt="2022-10-06T18:38:56.474" v="7649" actId="1035"/>
          <ac:spMkLst>
            <pc:docMk/>
            <pc:sldMk cId="1991775165" sldId="2147375545"/>
            <ac:spMk id="65" creationId="{8DE29A37-870B-413A-AEF4-4EFBF0CF613D}"/>
          </ac:spMkLst>
        </pc:spChg>
        <pc:picChg chg="mod">
          <ac:chgData name="Tanya Conner-Green" userId="e5a553c7-9f74-4977-aa13-7765d63dcb6f" providerId="ADAL" clId="{CC501747-BBAE-C94D-BD5E-C653F9CD5959}" dt="2022-10-12T17:55:03.341" v="7908" actId="1076"/>
          <ac:picMkLst>
            <pc:docMk/>
            <pc:sldMk cId="1991775165" sldId="2147375545"/>
            <ac:picMk id="301" creationId="{06DDCEF4-0A97-4361-9A47-AE06EF829BE0}"/>
          </ac:picMkLst>
        </pc:picChg>
        <pc:cxnChg chg="mod">
          <ac:chgData name="Tanya Conner-Green" userId="e5a553c7-9f74-4977-aa13-7765d63dcb6f" providerId="ADAL" clId="{CC501747-BBAE-C94D-BD5E-C653F9CD5959}" dt="2022-10-06T18:37:18.857" v="7601" actId="692"/>
          <ac:cxnSpMkLst>
            <pc:docMk/>
            <pc:sldMk cId="1991775165" sldId="2147375545"/>
            <ac:cxnSpMk id="56" creationId="{7EB1CD04-1363-47F3-A27C-F68431E58ABF}"/>
          </ac:cxnSpMkLst>
        </pc:cxnChg>
        <pc:cxnChg chg="mod">
          <ac:chgData name="Tanya Conner-Green" userId="e5a553c7-9f74-4977-aa13-7765d63dcb6f" providerId="ADAL" clId="{CC501747-BBAE-C94D-BD5E-C653F9CD5959}" dt="2022-10-06T18:37:26.906" v="7602" actId="692"/>
          <ac:cxnSpMkLst>
            <pc:docMk/>
            <pc:sldMk cId="1991775165" sldId="2147375545"/>
            <ac:cxnSpMk id="58" creationId="{0D650209-9B87-42BE-992A-019E84177E59}"/>
          </ac:cxnSpMkLst>
        </pc:cxnChg>
        <pc:cxnChg chg="mod">
          <ac:chgData name="Tanya Conner-Green" userId="e5a553c7-9f74-4977-aa13-7765d63dcb6f" providerId="ADAL" clId="{CC501747-BBAE-C94D-BD5E-C653F9CD5959}" dt="2022-10-06T18:37:33.774" v="7603" actId="692"/>
          <ac:cxnSpMkLst>
            <pc:docMk/>
            <pc:sldMk cId="1991775165" sldId="2147375545"/>
            <ac:cxnSpMk id="59" creationId="{AF29997D-DE9A-4776-9939-95567D4FC064}"/>
          </ac:cxnSpMkLst>
        </pc:cxnChg>
      </pc:sldChg>
      <pc:sldChg chg="addSp delSp modSp add mod">
        <pc:chgData name="Tanya Conner-Green" userId="e5a553c7-9f74-4977-aa13-7765d63dcb6f" providerId="ADAL" clId="{CC501747-BBAE-C94D-BD5E-C653F9CD5959}" dt="2022-10-05T21:20:33.237" v="6123" actId="478"/>
        <pc:sldMkLst>
          <pc:docMk/>
          <pc:sldMk cId="3896430655" sldId="2147375545"/>
        </pc:sldMkLst>
        <pc:picChg chg="add del mod">
          <ac:chgData name="Tanya Conner-Green" userId="e5a553c7-9f74-4977-aa13-7765d63dcb6f" providerId="ADAL" clId="{CC501747-BBAE-C94D-BD5E-C653F9CD5959}" dt="2022-10-05T21:20:33.237" v="6123" actId="478"/>
          <ac:picMkLst>
            <pc:docMk/>
            <pc:sldMk cId="3896430655" sldId="2147375545"/>
            <ac:picMk id="2" creationId="{67BDC0DE-C11D-71A0-1A74-6FA3ED8CA608}"/>
          </ac:picMkLst>
        </pc:picChg>
        <pc:picChg chg="del">
          <ac:chgData name="Tanya Conner-Green" userId="e5a553c7-9f74-4977-aa13-7765d63dcb6f" providerId="ADAL" clId="{CC501747-BBAE-C94D-BD5E-C653F9CD5959}" dt="2022-10-05T21:20:18.614" v="6121" actId="478"/>
          <ac:picMkLst>
            <pc:docMk/>
            <pc:sldMk cId="3896430655" sldId="2147375545"/>
            <ac:picMk id="7" creationId="{0B7353FE-E921-A414-186D-E2D839F50069}"/>
          </ac:picMkLst>
        </pc:picChg>
      </pc:sldChg>
      <pc:sldChg chg="add del">
        <pc:chgData name="Tanya Conner-Green" userId="e5a553c7-9f74-4977-aa13-7765d63dcb6f" providerId="ADAL" clId="{CC501747-BBAE-C94D-BD5E-C653F9CD5959}" dt="2022-10-06T13:54:21.755" v="6230" actId="2696"/>
        <pc:sldMkLst>
          <pc:docMk/>
          <pc:sldMk cId="828593927" sldId="2147375546"/>
        </pc:sldMkLst>
      </pc:sldChg>
      <pc:sldChg chg="addSp delSp modSp mod modClrScheme chgLayout">
        <pc:chgData name="Tanya Conner-Green" userId="e5a553c7-9f74-4977-aa13-7765d63dcb6f" providerId="ADAL" clId="{CC501747-BBAE-C94D-BD5E-C653F9CD5959}" dt="2022-10-12T19:57:03.970" v="8983" actId="1076"/>
        <pc:sldMkLst>
          <pc:docMk/>
          <pc:sldMk cId="1535402393" sldId="2147375546"/>
        </pc:sldMkLst>
        <pc:spChg chg="add mod ord">
          <ac:chgData name="Tanya Conner-Green" userId="e5a553c7-9f74-4977-aa13-7765d63dcb6f" providerId="ADAL" clId="{CC501747-BBAE-C94D-BD5E-C653F9CD5959}" dt="2022-10-12T19:51:37.626" v="8914" actId="20577"/>
          <ac:spMkLst>
            <pc:docMk/>
            <pc:sldMk cId="1535402393" sldId="2147375546"/>
            <ac:spMk id="2" creationId="{6B9145E5-2314-AD89-8B9D-3CDC6DEB79FF}"/>
          </ac:spMkLst>
        </pc:spChg>
        <pc:spChg chg="add del mod ord">
          <ac:chgData name="Tanya Conner-Green" userId="e5a553c7-9f74-4977-aa13-7765d63dcb6f" providerId="ADAL" clId="{CC501747-BBAE-C94D-BD5E-C653F9CD5959}" dt="2022-10-12T19:51:21.720" v="8910" actId="478"/>
          <ac:spMkLst>
            <pc:docMk/>
            <pc:sldMk cId="1535402393" sldId="2147375546"/>
            <ac:spMk id="3" creationId="{7D8C7E4F-CCAA-FA78-86A8-D75334F3015F}"/>
          </ac:spMkLst>
        </pc:spChg>
        <pc:spChg chg="del mod">
          <ac:chgData name="Tanya Conner-Green" userId="e5a553c7-9f74-4977-aa13-7765d63dcb6f" providerId="ADAL" clId="{CC501747-BBAE-C94D-BD5E-C653F9CD5959}" dt="2022-10-12T19:51:40.021" v="8916"/>
          <ac:spMkLst>
            <pc:docMk/>
            <pc:sldMk cId="1535402393" sldId="2147375546"/>
            <ac:spMk id="2527" creationId="{00000000-0000-0000-0000-000000000000}"/>
          </ac:spMkLst>
        </pc:spChg>
        <pc:cxnChg chg="mod">
          <ac:chgData name="Tanya Conner-Green" userId="e5a553c7-9f74-4977-aa13-7765d63dcb6f" providerId="ADAL" clId="{CC501747-BBAE-C94D-BD5E-C653F9CD5959}" dt="2022-10-12T19:57:03.970" v="8983" actId="1076"/>
          <ac:cxnSpMkLst>
            <pc:docMk/>
            <pc:sldMk cId="1535402393" sldId="2147375546"/>
            <ac:cxnSpMk id="2528" creationId="{00000000-0000-0000-0000-000000000000}"/>
          </ac:cxnSpMkLst>
        </pc:cxnChg>
      </pc:sldChg>
      <pc:sldChg chg="addSp delSp modSp mod modClrScheme chgLayout">
        <pc:chgData name="Tanya Conner-Green" userId="e5a553c7-9f74-4977-aa13-7765d63dcb6f" providerId="ADAL" clId="{CC501747-BBAE-C94D-BD5E-C653F9CD5959}" dt="2022-10-17T16:48:42.736" v="9041" actId="20577"/>
        <pc:sldMkLst>
          <pc:docMk/>
          <pc:sldMk cId="1770240456" sldId="2147375547"/>
        </pc:sldMkLst>
        <pc:spChg chg="mod ord">
          <ac:chgData name="Tanya Conner-Green" userId="e5a553c7-9f74-4977-aa13-7765d63dcb6f" providerId="ADAL" clId="{CC501747-BBAE-C94D-BD5E-C653F9CD5959}" dt="2022-10-12T18:43:14.421" v="8491" actId="700"/>
          <ac:spMkLst>
            <pc:docMk/>
            <pc:sldMk cId="1770240456" sldId="2147375547"/>
            <ac:spMk id="2" creationId="{C9C69764-0564-4136-5357-0D0909C699B8}"/>
          </ac:spMkLst>
        </pc:spChg>
        <pc:spChg chg="del mod">
          <ac:chgData name="Tanya Conner-Green" userId="e5a553c7-9f74-4977-aa13-7765d63dcb6f" providerId="ADAL" clId="{CC501747-BBAE-C94D-BD5E-C653F9CD5959}" dt="2022-10-12T18:43:34.280" v="8497"/>
          <ac:spMkLst>
            <pc:docMk/>
            <pc:sldMk cId="1770240456" sldId="2147375547"/>
            <ac:spMk id="3" creationId="{4B8E33C9-D2C4-16DD-3008-05E3FD09B95C}"/>
          </ac:spMkLst>
        </pc:spChg>
        <pc:spChg chg="mod">
          <ac:chgData name="Tanya Conner-Green" userId="e5a553c7-9f74-4977-aa13-7765d63dcb6f" providerId="ADAL" clId="{CC501747-BBAE-C94D-BD5E-C653F9CD5959}" dt="2022-10-12T18:42:13.525" v="8483"/>
          <ac:spMkLst>
            <pc:docMk/>
            <pc:sldMk cId="1770240456" sldId="2147375547"/>
            <ac:spMk id="4" creationId="{9ED0B3F4-2DE7-DDD0-D592-4135C5E0C703}"/>
          </ac:spMkLst>
        </pc:spChg>
        <pc:spChg chg="del mod">
          <ac:chgData name="Tanya Conner-Green" userId="e5a553c7-9f74-4977-aa13-7765d63dcb6f" providerId="ADAL" clId="{CC501747-BBAE-C94D-BD5E-C653F9CD5959}" dt="2022-10-12T18:43:52.761" v="8504" actId="478"/>
          <ac:spMkLst>
            <pc:docMk/>
            <pc:sldMk cId="1770240456" sldId="2147375547"/>
            <ac:spMk id="5" creationId="{D44B5737-7BD0-AB61-4A9B-4F3FD9828870}"/>
          </ac:spMkLst>
        </pc:spChg>
        <pc:spChg chg="add del mod ord">
          <ac:chgData name="Tanya Conner-Green" userId="e5a553c7-9f74-4977-aa13-7765d63dcb6f" providerId="ADAL" clId="{CC501747-BBAE-C94D-BD5E-C653F9CD5959}" dt="2022-10-06T21:35:37.101" v="7674" actId="700"/>
          <ac:spMkLst>
            <pc:docMk/>
            <pc:sldMk cId="1770240456" sldId="2147375547"/>
            <ac:spMk id="6" creationId="{1E79FC8A-A894-D692-931B-129CD9A930E6}"/>
          </ac:spMkLst>
        </pc:spChg>
        <pc:spChg chg="del mod">
          <ac:chgData name="Tanya Conner-Green" userId="e5a553c7-9f74-4977-aa13-7765d63dcb6f" providerId="ADAL" clId="{CC501747-BBAE-C94D-BD5E-C653F9CD5959}" dt="2022-10-12T18:44:52.068" v="8523" actId="478"/>
          <ac:spMkLst>
            <pc:docMk/>
            <pc:sldMk cId="1770240456" sldId="2147375547"/>
            <ac:spMk id="7" creationId="{CEC5AE7E-2F81-6199-BECA-93DC646E003D}"/>
          </ac:spMkLst>
        </pc:spChg>
        <pc:spChg chg="add del mod">
          <ac:chgData name="Tanya Conner-Green" userId="e5a553c7-9f74-4977-aa13-7765d63dcb6f" providerId="ADAL" clId="{CC501747-BBAE-C94D-BD5E-C653F9CD5959}" dt="2022-10-12T17:59:14.819" v="7942"/>
          <ac:spMkLst>
            <pc:docMk/>
            <pc:sldMk cId="1770240456" sldId="2147375547"/>
            <ac:spMk id="8" creationId="{61099734-A462-1697-BB55-007E3AD44049}"/>
          </ac:spMkLst>
        </pc:spChg>
        <pc:spChg chg="del mod">
          <ac:chgData name="Tanya Conner-Green" userId="e5a553c7-9f74-4977-aa13-7765d63dcb6f" providerId="ADAL" clId="{CC501747-BBAE-C94D-BD5E-C653F9CD5959}" dt="2022-10-12T18:44:52.425" v="8525"/>
          <ac:spMkLst>
            <pc:docMk/>
            <pc:sldMk cId="1770240456" sldId="2147375547"/>
            <ac:spMk id="9" creationId="{4B0A1C9B-C0B7-0917-5448-FCED7F5A97AB}"/>
          </ac:spMkLst>
        </pc:spChg>
        <pc:spChg chg="add mod">
          <ac:chgData name="Tanya Conner-Green" userId="e5a553c7-9f74-4977-aa13-7765d63dcb6f" providerId="ADAL" clId="{CC501747-BBAE-C94D-BD5E-C653F9CD5959}" dt="2022-10-12T19:47:03.332" v="8863" actId="1076"/>
          <ac:spMkLst>
            <pc:docMk/>
            <pc:sldMk cId="1770240456" sldId="2147375547"/>
            <ac:spMk id="10" creationId="{C5B31EE4-B0E2-4D73-C400-887BE507BF60}"/>
          </ac:spMkLst>
        </pc:spChg>
        <pc:spChg chg="add del mod ord">
          <ac:chgData name="Tanya Conner-Green" userId="e5a553c7-9f74-4977-aa13-7765d63dcb6f" providerId="ADAL" clId="{CC501747-BBAE-C94D-BD5E-C653F9CD5959}" dt="2022-10-12T18:42:14.176" v="8484" actId="700"/>
          <ac:spMkLst>
            <pc:docMk/>
            <pc:sldMk cId="1770240456" sldId="2147375547"/>
            <ac:spMk id="11" creationId="{257BD920-5ACD-9092-B3D2-D6C0491E4EB9}"/>
          </ac:spMkLst>
        </pc:spChg>
        <pc:spChg chg="add del mod ord">
          <ac:chgData name="Tanya Conner-Green" userId="e5a553c7-9f74-4977-aa13-7765d63dcb6f" providerId="ADAL" clId="{CC501747-BBAE-C94D-BD5E-C653F9CD5959}" dt="2022-10-12T18:43:14.421" v="8491" actId="700"/>
          <ac:spMkLst>
            <pc:docMk/>
            <pc:sldMk cId="1770240456" sldId="2147375547"/>
            <ac:spMk id="12" creationId="{66BF0FC9-47EF-6037-EEBA-65D86146F0AB}"/>
          </ac:spMkLst>
        </pc:spChg>
        <pc:spChg chg="add mod ord">
          <ac:chgData name="Tanya Conner-Green" userId="e5a553c7-9f74-4977-aa13-7765d63dcb6f" providerId="ADAL" clId="{CC501747-BBAE-C94D-BD5E-C653F9CD5959}" dt="2022-10-12T19:03:43.705" v="8829" actId="242"/>
          <ac:spMkLst>
            <pc:docMk/>
            <pc:sldMk cId="1770240456" sldId="2147375547"/>
            <ac:spMk id="13" creationId="{07A07890-280C-9576-1D6E-0CB28BDB571F}"/>
          </ac:spMkLst>
        </pc:spChg>
        <pc:spChg chg="add mod">
          <ac:chgData name="Tanya Conner-Green" userId="e5a553c7-9f74-4977-aa13-7765d63dcb6f" providerId="ADAL" clId="{CC501747-BBAE-C94D-BD5E-C653F9CD5959}" dt="2022-10-12T19:47:08.761" v="8864" actId="1076"/>
          <ac:spMkLst>
            <pc:docMk/>
            <pc:sldMk cId="1770240456" sldId="2147375547"/>
            <ac:spMk id="15" creationId="{6473D5D5-4E3E-40B5-2226-B81D854330D5}"/>
          </ac:spMkLst>
        </pc:spChg>
        <pc:spChg chg="add mod">
          <ac:chgData name="Tanya Conner-Green" userId="e5a553c7-9f74-4977-aa13-7765d63dcb6f" providerId="ADAL" clId="{CC501747-BBAE-C94D-BD5E-C653F9CD5959}" dt="2022-10-17T16:48:42.736" v="9041" actId="20577"/>
          <ac:spMkLst>
            <pc:docMk/>
            <pc:sldMk cId="1770240456" sldId="2147375547"/>
            <ac:spMk id="16" creationId="{5B986FC7-AC85-3C7E-D206-CD84FF1BDAB7}"/>
          </ac:spMkLst>
        </pc:spChg>
        <pc:picChg chg="mod modCrop">
          <ac:chgData name="Tanya Conner-Green" userId="e5a553c7-9f74-4977-aa13-7765d63dcb6f" providerId="ADAL" clId="{CC501747-BBAE-C94D-BD5E-C653F9CD5959}" dt="2022-10-12T19:46:56.247" v="8862" actId="1076"/>
          <ac:picMkLst>
            <pc:docMk/>
            <pc:sldMk cId="1770240456" sldId="2147375547"/>
            <ac:picMk id="14" creationId="{8725F67D-DCAF-DA3D-8C90-8A7FD4302E37}"/>
          </ac:picMkLst>
        </pc:picChg>
        <pc:picChg chg="mod">
          <ac:chgData name="Tanya Conner-Green" userId="e5a553c7-9f74-4977-aa13-7765d63dcb6f" providerId="ADAL" clId="{CC501747-BBAE-C94D-BD5E-C653F9CD5959}" dt="2022-10-12T19:47:11.409" v="8865" actId="1076"/>
          <ac:picMkLst>
            <pc:docMk/>
            <pc:sldMk cId="1770240456" sldId="2147375547"/>
            <ac:picMk id="1026" creationId="{5D88FCED-A5E9-9B62-A6EF-0F97A9CBC0ED}"/>
          </ac:picMkLst>
        </pc:picChg>
      </pc:sldChg>
      <pc:sldChg chg="addSp delSp modSp new mod modClrScheme chgLayout">
        <pc:chgData name="Tanya Conner-Green" userId="e5a553c7-9f74-4977-aa13-7765d63dcb6f" providerId="ADAL" clId="{CC501747-BBAE-C94D-BD5E-C653F9CD5959}" dt="2022-10-12T17:40:20.721" v="7905" actId="2085"/>
        <pc:sldMkLst>
          <pc:docMk/>
          <pc:sldMk cId="3404109917" sldId="2147375552"/>
        </pc:sldMkLst>
        <pc:spChg chg="del mod ord">
          <ac:chgData name="Tanya Conner-Green" userId="e5a553c7-9f74-4977-aa13-7765d63dcb6f" providerId="ADAL" clId="{CC501747-BBAE-C94D-BD5E-C653F9CD5959}" dt="2022-10-12T17:37:39.894" v="7772" actId="700"/>
          <ac:spMkLst>
            <pc:docMk/>
            <pc:sldMk cId="3404109917" sldId="2147375552"/>
            <ac:spMk id="2" creationId="{8B3B93C1-765A-43A8-54D9-67D565B144DB}"/>
          </ac:spMkLst>
        </pc:spChg>
        <pc:spChg chg="mod ord">
          <ac:chgData name="Tanya Conner-Green" userId="e5a553c7-9f74-4977-aa13-7765d63dcb6f" providerId="ADAL" clId="{CC501747-BBAE-C94D-BD5E-C653F9CD5959}" dt="2022-10-12T17:37:39.894" v="7772" actId="700"/>
          <ac:spMkLst>
            <pc:docMk/>
            <pc:sldMk cId="3404109917" sldId="2147375552"/>
            <ac:spMk id="3" creationId="{CA47070C-D11B-788A-4D09-15712E045BC6}"/>
          </ac:spMkLst>
        </pc:spChg>
        <pc:spChg chg="mod ord">
          <ac:chgData name="Tanya Conner-Green" userId="e5a553c7-9f74-4977-aa13-7765d63dcb6f" providerId="ADAL" clId="{CC501747-BBAE-C94D-BD5E-C653F9CD5959}" dt="2022-10-12T17:37:39.894" v="7772" actId="700"/>
          <ac:spMkLst>
            <pc:docMk/>
            <pc:sldMk cId="3404109917" sldId="2147375552"/>
            <ac:spMk id="4" creationId="{52D13CEA-F361-6FE6-CA4C-F65370B436A9}"/>
          </ac:spMkLst>
        </pc:spChg>
        <pc:spChg chg="del mod ord">
          <ac:chgData name="Tanya Conner-Green" userId="e5a553c7-9f74-4977-aa13-7765d63dcb6f" providerId="ADAL" clId="{CC501747-BBAE-C94D-BD5E-C653F9CD5959}" dt="2022-10-12T17:37:39.894" v="7772" actId="700"/>
          <ac:spMkLst>
            <pc:docMk/>
            <pc:sldMk cId="3404109917" sldId="2147375552"/>
            <ac:spMk id="5" creationId="{54F5E745-B0DB-B7E0-D52D-10C295DC2962}"/>
          </ac:spMkLst>
        </pc:spChg>
        <pc:spChg chg="add mod ord">
          <ac:chgData name="Tanya Conner-Green" userId="e5a553c7-9f74-4977-aa13-7765d63dcb6f" providerId="ADAL" clId="{CC501747-BBAE-C94D-BD5E-C653F9CD5959}" dt="2022-10-12T17:39:01.777" v="7890" actId="20577"/>
          <ac:spMkLst>
            <pc:docMk/>
            <pc:sldMk cId="3404109917" sldId="2147375552"/>
            <ac:spMk id="6" creationId="{6EF49DE2-84FE-6F68-033A-F12C09845D81}"/>
          </ac:spMkLst>
        </pc:spChg>
        <pc:spChg chg="add mod ord">
          <ac:chgData name="Tanya Conner-Green" userId="e5a553c7-9f74-4977-aa13-7765d63dcb6f" providerId="ADAL" clId="{CC501747-BBAE-C94D-BD5E-C653F9CD5959}" dt="2022-10-12T17:40:20.721" v="7905" actId="2085"/>
          <ac:spMkLst>
            <pc:docMk/>
            <pc:sldMk cId="3404109917" sldId="2147375552"/>
            <ac:spMk id="7" creationId="{D614389B-098E-6B94-3AC9-E279CED0D1B7}"/>
          </ac:spMkLst>
        </pc:spChg>
      </pc:sldChg>
      <pc:sldMasterChg chg="addSldLayout delSldLayout modSldLayout">
        <pc:chgData name="Tanya Conner-Green" userId="e5a553c7-9f74-4977-aa13-7765d63dcb6f" providerId="ADAL" clId="{CC501747-BBAE-C94D-BD5E-C653F9CD5959}" dt="2022-10-03T22:28:58.149" v="5876"/>
        <pc:sldMasterMkLst>
          <pc:docMk/>
          <pc:sldMasterMk cId="1010310905" sldId="2147483648"/>
        </pc:sldMasterMkLst>
        <pc:sldLayoutChg chg="del">
          <pc:chgData name="Tanya Conner-Green" userId="e5a553c7-9f74-4977-aa13-7765d63dcb6f" providerId="ADAL" clId="{CC501747-BBAE-C94D-BD5E-C653F9CD5959}" dt="2022-10-03T18:47:20.129" v="4597" actId="2696"/>
          <pc:sldLayoutMkLst>
            <pc:docMk/>
            <pc:sldMasterMk cId="1010310905" sldId="2147483648"/>
            <pc:sldLayoutMk cId="4015654252" sldId="2147483683"/>
          </pc:sldLayoutMkLst>
        </pc:sldLayoutChg>
        <pc:sldLayoutChg chg="del">
          <pc:chgData name="Tanya Conner-Green" userId="e5a553c7-9f74-4977-aa13-7765d63dcb6f" providerId="ADAL" clId="{CC501747-BBAE-C94D-BD5E-C653F9CD5959}" dt="2022-10-03T18:47:20.129" v="4597" actId="2696"/>
          <pc:sldLayoutMkLst>
            <pc:docMk/>
            <pc:sldMasterMk cId="1010310905" sldId="2147483648"/>
            <pc:sldLayoutMk cId="4170421389" sldId="2147483686"/>
          </pc:sldLayoutMkLst>
        </pc:sldLayoutChg>
        <pc:sldLayoutChg chg="del">
          <pc:chgData name="Tanya Conner-Green" userId="e5a553c7-9f74-4977-aa13-7765d63dcb6f" providerId="ADAL" clId="{CC501747-BBAE-C94D-BD5E-C653F9CD5959}" dt="2022-10-03T18:47:20.129" v="4597" actId="2696"/>
          <pc:sldLayoutMkLst>
            <pc:docMk/>
            <pc:sldMasterMk cId="1010310905" sldId="2147483648"/>
            <pc:sldLayoutMk cId="37405951" sldId="2147483688"/>
          </pc:sldLayoutMkLst>
        </pc:sldLayoutChg>
        <pc:sldLayoutChg chg="del">
          <pc:chgData name="Tanya Conner-Green" userId="e5a553c7-9f74-4977-aa13-7765d63dcb6f" providerId="ADAL" clId="{CC501747-BBAE-C94D-BD5E-C653F9CD5959}" dt="2022-10-03T18:47:20.129" v="4597" actId="2696"/>
          <pc:sldLayoutMkLst>
            <pc:docMk/>
            <pc:sldMasterMk cId="1010310905" sldId="2147483648"/>
            <pc:sldLayoutMk cId="2029456393" sldId="2147483689"/>
          </pc:sldLayoutMkLst>
        </pc:sldLayoutChg>
        <pc:sldLayoutChg chg="new add del mod">
          <pc:chgData name="Tanya Conner-Green" userId="e5a553c7-9f74-4977-aa13-7765d63dcb6f" providerId="ADAL" clId="{CC501747-BBAE-C94D-BD5E-C653F9CD5959}" dt="2022-10-03T19:01:24.494" v="4822" actId="2696"/>
          <pc:sldLayoutMkLst>
            <pc:docMk/>
            <pc:sldMasterMk cId="1010310905" sldId="2147483648"/>
            <pc:sldLayoutMk cId="2351657080" sldId="2147483933"/>
          </pc:sldLayoutMkLst>
        </pc:sldLayoutChg>
        <pc:sldLayoutChg chg="delSp add mod modTransition setBg">
          <pc:chgData name="Tanya Conner-Green" userId="e5a553c7-9f74-4977-aa13-7765d63dcb6f" providerId="ADAL" clId="{CC501747-BBAE-C94D-BD5E-C653F9CD5959}" dt="2022-10-03T19:03:53.103" v="4835" actId="478"/>
          <pc:sldLayoutMkLst>
            <pc:docMk/>
            <pc:sldMasterMk cId="1010310905" sldId="2147483648"/>
            <pc:sldLayoutMk cId="878115012" sldId="2147483934"/>
          </pc:sldLayoutMkLst>
          <pc:spChg chg="del">
            <ac:chgData name="Tanya Conner-Green" userId="e5a553c7-9f74-4977-aa13-7765d63dcb6f" providerId="ADAL" clId="{CC501747-BBAE-C94D-BD5E-C653F9CD5959}" dt="2022-10-03T19:03:53.103" v="4835" actId="478"/>
            <ac:spMkLst>
              <pc:docMk/>
              <pc:sldMasterMk cId="1010310905" sldId="2147483648"/>
              <pc:sldLayoutMk cId="878115012" sldId="2147483934"/>
              <ac:spMk id="4" creationId="{7F39C886-C357-9347-86CF-56D59B17C31E}"/>
            </ac:spMkLst>
          </pc:spChg>
          <pc:spChg chg="del">
            <ac:chgData name="Tanya Conner-Green" userId="e5a553c7-9f74-4977-aa13-7765d63dcb6f" providerId="ADAL" clId="{CC501747-BBAE-C94D-BD5E-C653F9CD5959}" dt="2022-10-03T19:03:52.072" v="4834" actId="478"/>
            <ac:spMkLst>
              <pc:docMk/>
              <pc:sldMasterMk cId="1010310905" sldId="2147483648"/>
              <pc:sldLayoutMk cId="878115012" sldId="2147483934"/>
              <ac:spMk id="5" creationId="{562EBBAC-00E8-BD48-868A-4C96C28E5466}"/>
            </ac:spMkLst>
          </pc:spChg>
        </pc:sldLayoutChg>
        <pc:sldLayoutChg chg="add del mod modTransition setBg">
          <pc:chgData name="Tanya Conner-Green" userId="e5a553c7-9f74-4977-aa13-7765d63dcb6f" providerId="ADAL" clId="{CC501747-BBAE-C94D-BD5E-C653F9CD5959}" dt="2022-10-03T19:01:29.804" v="4823" actId="2890"/>
          <pc:sldLayoutMkLst>
            <pc:docMk/>
            <pc:sldMasterMk cId="1010310905" sldId="2147483648"/>
            <pc:sldLayoutMk cId="2787639147" sldId="2147483934"/>
          </pc:sldLayoutMkLst>
        </pc:sldLayoutChg>
        <pc:sldLayoutChg chg="add mod modTransition setBg">
          <pc:chgData name="Tanya Conner-Green" userId="e5a553c7-9f74-4977-aa13-7765d63dcb6f" providerId="ADAL" clId="{CC501747-BBAE-C94D-BD5E-C653F9CD5959}" dt="2022-10-03T22:28:58.149" v="5876"/>
          <pc:sldLayoutMkLst>
            <pc:docMk/>
            <pc:sldMasterMk cId="1010310905" sldId="2147483648"/>
            <pc:sldLayoutMk cId="1709592122" sldId="2147483935"/>
          </pc:sldLayoutMkLst>
        </pc:sldLayoutChg>
      </pc:sldMasterChg>
      <pc:sldMasterChg chg="new del mod addSldLayout delSldLayout">
        <pc:chgData name="Tanya Conner-Green" userId="e5a553c7-9f74-4977-aa13-7765d63dcb6f" providerId="ADAL" clId="{CC501747-BBAE-C94D-BD5E-C653F9CD5959}" dt="2022-10-03T19:00:07.314" v="4816" actId="6938"/>
        <pc:sldMasterMkLst>
          <pc:docMk/>
          <pc:sldMasterMk cId="2888033188" sldId="2147483933"/>
        </pc:sldMasterMkLst>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601113700" sldId="2147483934"/>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921144934" sldId="2147483935"/>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2953644587" sldId="2147483936"/>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1998312051" sldId="2147483937"/>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4062528722" sldId="2147483938"/>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1188603637" sldId="2147483939"/>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708160969" sldId="2147483940"/>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1716936240" sldId="2147483941"/>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3493048102" sldId="2147483942"/>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128378904" sldId="2147483943"/>
          </pc:sldLayoutMkLst>
        </pc:sldLayoutChg>
        <pc:sldLayoutChg chg="new del replId">
          <pc:chgData name="Tanya Conner-Green" userId="e5a553c7-9f74-4977-aa13-7765d63dcb6f" providerId="ADAL" clId="{CC501747-BBAE-C94D-BD5E-C653F9CD5959}" dt="2022-10-03T19:00:07.314" v="4816" actId="6938"/>
          <pc:sldLayoutMkLst>
            <pc:docMk/>
            <pc:sldMasterMk cId="2888033188" sldId="2147483933"/>
            <pc:sldLayoutMk cId="3086092608" sldId="2147483944"/>
          </pc:sldLayoutMkLst>
        </pc:sldLayoutChg>
      </pc:sldMasterChg>
    </pc:docChg>
  </pc:docChgLst>
  <pc:docChgLst>
    <pc:chgData name="Will Davis" userId="S::will.davis@agilebydesign.com::1bfbfed6-b930-4eaa-b8cd-1acd3511e6c5" providerId="AD" clId="Web-{215DEA84-2CD0-CC76-02F7-FCF734855973}"/>
    <pc:docChg chg="modSld">
      <pc:chgData name="Will Davis" userId="S::will.davis@agilebydesign.com::1bfbfed6-b930-4eaa-b8cd-1acd3511e6c5" providerId="AD" clId="Web-{215DEA84-2CD0-CC76-02F7-FCF734855973}" dt="2023-03-29T15:07:14.637" v="4" actId="20577"/>
      <pc:docMkLst>
        <pc:docMk/>
      </pc:docMkLst>
      <pc:sldChg chg="modSp">
        <pc:chgData name="Will Davis" userId="S::will.davis@agilebydesign.com::1bfbfed6-b930-4eaa-b8cd-1acd3511e6c5" providerId="AD" clId="Web-{215DEA84-2CD0-CC76-02F7-FCF734855973}" dt="2023-03-29T15:07:14.637" v="4" actId="20577"/>
        <pc:sldMkLst>
          <pc:docMk/>
          <pc:sldMk cId="1949200223" sldId="2147375491"/>
        </pc:sldMkLst>
        <pc:spChg chg="mod">
          <ac:chgData name="Will Davis" userId="S::will.davis@agilebydesign.com::1bfbfed6-b930-4eaa-b8cd-1acd3511e6c5" providerId="AD" clId="Web-{215DEA84-2CD0-CC76-02F7-FCF734855973}" dt="2023-03-29T15:07:14.637" v="4" actId="20577"/>
          <ac:spMkLst>
            <pc:docMk/>
            <pc:sldMk cId="1949200223" sldId="2147375491"/>
            <ac:spMk id="2" creationId="{7BEB29E0-3368-8356-3208-7A36A95C8ED3}"/>
          </ac:spMkLst>
        </pc:spChg>
      </pc:sldChg>
    </pc:docChg>
  </pc:docChgLst>
  <pc:docChgLst>
    <pc:chgData name="Aleks Poldma" userId="S::aleks.poldma@agilebydesign.com::9e3d82ce-709c-49d3-a6c1-c78d344a596c" providerId="AD" clId="Web-{C336AB68-322C-6A0C-34E1-22F4DF126A54}"/>
    <pc:docChg chg="modSld">
      <pc:chgData name="Aleks Poldma" userId="S::aleks.poldma@agilebydesign.com::9e3d82ce-709c-49d3-a6c1-c78d344a596c" providerId="AD" clId="Web-{C336AB68-322C-6A0C-34E1-22F4DF126A54}" dt="2022-10-12T01:25:16.183" v="60" actId="20577"/>
      <pc:docMkLst>
        <pc:docMk/>
      </pc:docMkLst>
      <pc:sldChg chg="addSp delSp modSp mod modClrScheme chgLayout">
        <pc:chgData name="Aleks Poldma" userId="S::aleks.poldma@agilebydesign.com::9e3d82ce-709c-49d3-a6c1-c78d344a596c" providerId="AD" clId="Web-{C336AB68-322C-6A0C-34E1-22F4DF126A54}" dt="2022-10-12T01:01:58.009" v="34" actId="1076"/>
        <pc:sldMkLst>
          <pc:docMk/>
          <pc:sldMk cId="0" sldId="294"/>
        </pc:sldMkLst>
        <pc:spChg chg="mod ord">
          <ac:chgData name="Aleks Poldma" userId="S::aleks.poldma@agilebydesign.com::9e3d82ce-709c-49d3-a6c1-c78d344a596c" providerId="AD" clId="Web-{C336AB68-322C-6A0C-34E1-22F4DF126A54}" dt="2022-10-12T01:01:34.384" v="29" actId="1076"/>
          <ac:spMkLst>
            <pc:docMk/>
            <pc:sldMk cId="0" sldId="294"/>
            <ac:spMk id="2" creationId="{88D5497D-4E44-BB52-147F-36FDBAAABB73}"/>
          </ac:spMkLst>
        </pc:spChg>
        <pc:spChg chg="add del mod ord">
          <ac:chgData name="Aleks Poldma" userId="S::aleks.poldma@agilebydesign.com::9e3d82ce-709c-49d3-a6c1-c78d344a596c" providerId="AD" clId="Web-{C336AB68-322C-6A0C-34E1-22F4DF126A54}" dt="2022-10-12T01:01:11.899" v="8"/>
          <ac:spMkLst>
            <pc:docMk/>
            <pc:sldMk cId="0" sldId="294"/>
            <ac:spMk id="3" creationId="{BA958653-1288-D1AE-CCEC-4C8E03C79CA8}"/>
          </ac:spMkLst>
        </pc:spChg>
        <pc:spChg chg="mod">
          <ac:chgData name="Aleks Poldma" userId="S::aleks.poldma@agilebydesign.com::9e3d82ce-709c-49d3-a6c1-c78d344a596c" providerId="AD" clId="Web-{C336AB68-322C-6A0C-34E1-22F4DF126A54}" dt="2022-10-12T01:01:34.212" v="14" actId="1076"/>
          <ac:spMkLst>
            <pc:docMk/>
            <pc:sldMk cId="0" sldId="294"/>
            <ac:spMk id="6" creationId="{4DF2173B-B6ED-EA02-F499-BFA55F09C7B1}"/>
          </ac:spMkLst>
        </pc:spChg>
        <pc:spChg chg="mod">
          <ac:chgData name="Aleks Poldma" userId="S::aleks.poldma@agilebydesign.com::9e3d82ce-709c-49d3-a6c1-c78d344a596c" providerId="AD" clId="Web-{C336AB68-322C-6A0C-34E1-22F4DF126A54}" dt="2022-10-12T01:01:34.259" v="17" actId="1076"/>
          <ac:spMkLst>
            <pc:docMk/>
            <pc:sldMk cId="0" sldId="294"/>
            <ac:spMk id="9" creationId="{1D2B8670-EE7C-A944-6535-ED6350EB6C62}"/>
          </ac:spMkLst>
        </pc:spChg>
        <pc:spChg chg="mod">
          <ac:chgData name="Aleks Poldma" userId="S::aleks.poldma@agilebydesign.com::9e3d82ce-709c-49d3-a6c1-c78d344a596c" providerId="AD" clId="Web-{C336AB68-322C-6A0C-34E1-22F4DF126A54}" dt="2022-10-12T01:01:57.963" v="30" actId="1076"/>
          <ac:spMkLst>
            <pc:docMk/>
            <pc:sldMk cId="0" sldId="294"/>
            <ac:spMk id="17" creationId="{AFF7C6D6-3EBB-AA1F-F989-B5ABE64E93C9}"/>
          </ac:spMkLst>
        </pc:spChg>
        <pc:spChg chg="mod">
          <ac:chgData name="Aleks Poldma" userId="S::aleks.poldma@agilebydesign.com::9e3d82ce-709c-49d3-a6c1-c78d344a596c" providerId="AD" clId="Web-{C336AB68-322C-6A0C-34E1-22F4DF126A54}" dt="2022-10-12T01:01:34.275" v="19" actId="1076"/>
          <ac:spMkLst>
            <pc:docMk/>
            <pc:sldMk cId="0" sldId="294"/>
            <ac:spMk id="28" creationId="{85F0BF53-ACE1-D0E3-AE46-11EE49302DA9}"/>
          </ac:spMkLst>
        </pc:spChg>
        <pc:spChg chg="mod">
          <ac:chgData name="Aleks Poldma" userId="S::aleks.poldma@agilebydesign.com::9e3d82ce-709c-49d3-a6c1-c78d344a596c" providerId="AD" clId="Web-{C336AB68-322C-6A0C-34E1-22F4DF126A54}" dt="2022-10-12T01:01:34.290" v="20" actId="1076"/>
          <ac:spMkLst>
            <pc:docMk/>
            <pc:sldMk cId="0" sldId="294"/>
            <ac:spMk id="30" creationId="{3FFCF26E-740A-F962-604F-23A05386BFF3}"/>
          </ac:spMkLst>
        </pc:spChg>
        <pc:spChg chg="mod">
          <ac:chgData name="Aleks Poldma" userId="S::aleks.poldma@agilebydesign.com::9e3d82ce-709c-49d3-a6c1-c78d344a596c" providerId="AD" clId="Web-{C336AB68-322C-6A0C-34E1-22F4DF126A54}" dt="2022-10-12T01:01:34.290" v="21" actId="1076"/>
          <ac:spMkLst>
            <pc:docMk/>
            <pc:sldMk cId="0" sldId="294"/>
            <ac:spMk id="31" creationId="{637A64D9-6BC9-09B2-B335-F2790AE57E6B}"/>
          </ac:spMkLst>
        </pc:spChg>
        <pc:spChg chg="mod">
          <ac:chgData name="Aleks Poldma" userId="S::aleks.poldma@agilebydesign.com::9e3d82ce-709c-49d3-a6c1-c78d344a596c" providerId="AD" clId="Web-{C336AB68-322C-6A0C-34E1-22F4DF126A54}" dt="2022-10-12T01:01:34.306" v="22" actId="1076"/>
          <ac:spMkLst>
            <pc:docMk/>
            <pc:sldMk cId="0" sldId="294"/>
            <ac:spMk id="32" creationId="{25A42302-FD70-C53F-7F72-4EAACB7B0723}"/>
          </ac:spMkLst>
        </pc:spChg>
        <pc:spChg chg="mod">
          <ac:chgData name="Aleks Poldma" userId="S::aleks.poldma@agilebydesign.com::9e3d82ce-709c-49d3-a6c1-c78d344a596c" providerId="AD" clId="Web-{C336AB68-322C-6A0C-34E1-22F4DF126A54}" dt="2022-10-12T01:01:57.978" v="31" actId="1076"/>
          <ac:spMkLst>
            <pc:docMk/>
            <pc:sldMk cId="0" sldId="294"/>
            <ac:spMk id="33" creationId="{FD3A4F44-3EAE-E4B1-809E-A455D899D00A}"/>
          </ac:spMkLst>
        </pc:spChg>
        <pc:spChg chg="mod">
          <ac:chgData name="Aleks Poldma" userId="S::aleks.poldma@agilebydesign.com::9e3d82ce-709c-49d3-a6c1-c78d344a596c" providerId="AD" clId="Web-{C336AB68-322C-6A0C-34E1-22F4DF126A54}" dt="2022-10-12T01:01:57.978" v="32" actId="1076"/>
          <ac:spMkLst>
            <pc:docMk/>
            <pc:sldMk cId="0" sldId="294"/>
            <ac:spMk id="34" creationId="{C19DD83B-E53D-1713-141A-4F3C3E9A2636}"/>
          </ac:spMkLst>
        </pc:spChg>
        <pc:spChg chg="mod">
          <ac:chgData name="Aleks Poldma" userId="S::aleks.poldma@agilebydesign.com::9e3d82ce-709c-49d3-a6c1-c78d344a596c" providerId="AD" clId="Web-{C336AB68-322C-6A0C-34E1-22F4DF126A54}" dt="2022-10-12T01:01:57.994" v="33" actId="1076"/>
          <ac:spMkLst>
            <pc:docMk/>
            <pc:sldMk cId="0" sldId="294"/>
            <ac:spMk id="35" creationId="{4213F23B-D1EE-9D76-3E27-AD6DE6B22CFF}"/>
          </ac:spMkLst>
        </pc:spChg>
        <pc:spChg chg="mod">
          <ac:chgData name="Aleks Poldma" userId="S::aleks.poldma@agilebydesign.com::9e3d82ce-709c-49d3-a6c1-c78d344a596c" providerId="AD" clId="Web-{C336AB68-322C-6A0C-34E1-22F4DF126A54}" dt="2022-10-12T01:01:58.009" v="34" actId="1076"/>
          <ac:spMkLst>
            <pc:docMk/>
            <pc:sldMk cId="0" sldId="294"/>
            <ac:spMk id="36" creationId="{E80E2594-DA99-F85B-3344-6B952689F7E0}"/>
          </ac:spMkLst>
        </pc:spChg>
        <pc:spChg chg="mod">
          <ac:chgData name="Aleks Poldma" userId="S::aleks.poldma@agilebydesign.com::9e3d82ce-709c-49d3-a6c1-c78d344a596c" providerId="AD" clId="Web-{C336AB68-322C-6A0C-34E1-22F4DF126A54}" dt="2022-10-12T01:01:34.353" v="27" actId="1076"/>
          <ac:spMkLst>
            <pc:docMk/>
            <pc:sldMk cId="0" sldId="294"/>
            <ac:spMk id="37" creationId="{7AC1B5F9-4210-7000-3502-78EF33D4C5A6}"/>
          </ac:spMkLst>
        </pc:spChg>
        <pc:spChg chg="mod">
          <ac:chgData name="Aleks Poldma" userId="S::aleks.poldma@agilebydesign.com::9e3d82ce-709c-49d3-a6c1-c78d344a596c" providerId="AD" clId="Web-{C336AB68-322C-6A0C-34E1-22F4DF126A54}" dt="2022-10-12T01:01:34.369" v="28" actId="1076"/>
          <ac:spMkLst>
            <pc:docMk/>
            <pc:sldMk cId="0" sldId="294"/>
            <ac:spMk id="38" creationId="{FA78414E-122B-DBD3-B923-AD0F6281808E}"/>
          </ac:spMkLst>
        </pc:spChg>
        <pc:picChg chg="mod">
          <ac:chgData name="Aleks Poldma" userId="S::aleks.poldma@agilebydesign.com::9e3d82ce-709c-49d3-a6c1-c78d344a596c" providerId="AD" clId="Web-{C336AB68-322C-6A0C-34E1-22F4DF126A54}" dt="2022-10-12T01:01:34.197" v="12" actId="1076"/>
          <ac:picMkLst>
            <pc:docMk/>
            <pc:sldMk cId="0" sldId="294"/>
            <ac:picMk id="5" creationId="{5EFC05A3-FB8A-9D65-D4BC-94D3DCE844A4}"/>
          </ac:picMkLst>
        </pc:picChg>
        <pc:picChg chg="mod">
          <ac:chgData name="Aleks Poldma" userId="S::aleks.poldma@agilebydesign.com::9e3d82ce-709c-49d3-a6c1-c78d344a596c" providerId="AD" clId="Web-{C336AB68-322C-6A0C-34E1-22F4DF126A54}" dt="2022-10-12T01:01:34.197" v="13" actId="1076"/>
          <ac:picMkLst>
            <pc:docMk/>
            <pc:sldMk cId="0" sldId="294"/>
            <ac:picMk id="7" creationId="{71BFFF64-AF4C-2361-0CAE-C107B7DBC071}"/>
          </ac:picMkLst>
        </pc:picChg>
        <pc:picChg chg="mod">
          <ac:chgData name="Aleks Poldma" userId="S::aleks.poldma@agilebydesign.com::9e3d82ce-709c-49d3-a6c1-c78d344a596c" providerId="AD" clId="Web-{C336AB68-322C-6A0C-34E1-22F4DF126A54}" dt="2022-10-12T01:01:34.244" v="16" actId="1076"/>
          <ac:picMkLst>
            <pc:docMk/>
            <pc:sldMk cId="0" sldId="294"/>
            <ac:picMk id="20" creationId="{7755BDBE-481E-6E8A-5986-80FAE6E5A5BF}"/>
          </ac:picMkLst>
        </pc:picChg>
        <pc:picChg chg="mod">
          <ac:chgData name="Aleks Poldma" userId="S::aleks.poldma@agilebydesign.com::9e3d82ce-709c-49d3-a6c1-c78d344a596c" providerId="AD" clId="Web-{C336AB68-322C-6A0C-34E1-22F4DF126A54}" dt="2022-10-12T01:01:34.259" v="18" actId="1076"/>
          <ac:picMkLst>
            <pc:docMk/>
            <pc:sldMk cId="0" sldId="294"/>
            <ac:picMk id="21" creationId="{5A346A56-E367-F1D6-9716-8711CA9A74AE}"/>
          </ac:picMkLst>
        </pc:picChg>
        <pc:picChg chg="mod">
          <ac:chgData name="Aleks Poldma" userId="S::aleks.poldma@agilebydesign.com::9e3d82ce-709c-49d3-a6c1-c78d344a596c" providerId="AD" clId="Web-{C336AB68-322C-6A0C-34E1-22F4DF126A54}" dt="2022-10-12T01:01:34.181" v="11" actId="1076"/>
          <ac:picMkLst>
            <pc:docMk/>
            <pc:sldMk cId="0" sldId="294"/>
            <ac:picMk id="27" creationId="{B03214E4-4721-7968-869B-120948722570}"/>
          </ac:picMkLst>
        </pc:picChg>
      </pc:sldChg>
      <pc:sldChg chg="modSp">
        <pc:chgData name="Aleks Poldma" userId="S::aleks.poldma@agilebydesign.com::9e3d82ce-709c-49d3-a6c1-c78d344a596c" providerId="AD" clId="Web-{C336AB68-322C-6A0C-34E1-22F4DF126A54}" dt="2022-10-12T01:03:02.760" v="36" actId="1076"/>
        <pc:sldMkLst>
          <pc:docMk/>
          <pc:sldMk cId="0" sldId="323"/>
        </pc:sldMkLst>
        <pc:spChg chg="mod">
          <ac:chgData name="Aleks Poldma" userId="S::aleks.poldma@agilebydesign.com::9e3d82ce-709c-49d3-a6c1-c78d344a596c" providerId="AD" clId="Web-{C336AB68-322C-6A0C-34E1-22F4DF126A54}" dt="2022-10-12T01:03:02.760" v="36" actId="1076"/>
          <ac:spMkLst>
            <pc:docMk/>
            <pc:sldMk cId="0" sldId="323"/>
            <ac:spMk id="2368" creationId="{00000000-0000-0000-0000-000000000000}"/>
          </ac:spMkLst>
        </pc:spChg>
      </pc:sldChg>
      <pc:sldChg chg="modSp">
        <pc:chgData name="Aleks Poldma" userId="S::aleks.poldma@agilebydesign.com::9e3d82ce-709c-49d3-a6c1-c78d344a596c" providerId="AD" clId="Web-{C336AB68-322C-6A0C-34E1-22F4DF126A54}" dt="2022-10-12T01:07:16.545" v="51" actId="1076"/>
        <pc:sldMkLst>
          <pc:docMk/>
          <pc:sldMk cId="0" sldId="344"/>
        </pc:sldMkLst>
        <pc:spChg chg="mod">
          <ac:chgData name="Aleks Poldma" userId="S::aleks.poldma@agilebydesign.com::9e3d82ce-709c-49d3-a6c1-c78d344a596c" providerId="AD" clId="Web-{C336AB68-322C-6A0C-34E1-22F4DF126A54}" dt="2022-10-12T01:07:16.451" v="49" actId="1076"/>
          <ac:spMkLst>
            <pc:docMk/>
            <pc:sldMk cId="0" sldId="344"/>
            <ac:spMk id="68" creationId="{BCBF74B8-1528-D56B-CCD5-3E68D01125FF}"/>
          </ac:spMkLst>
        </pc:spChg>
        <pc:spChg chg="mod">
          <ac:chgData name="Aleks Poldma" userId="S::aleks.poldma@agilebydesign.com::9e3d82ce-709c-49d3-a6c1-c78d344a596c" providerId="AD" clId="Web-{C336AB68-322C-6A0C-34E1-22F4DF126A54}" dt="2022-10-12T01:07:16.498" v="50" actId="1076"/>
          <ac:spMkLst>
            <pc:docMk/>
            <pc:sldMk cId="0" sldId="344"/>
            <ac:spMk id="70" creationId="{C17DBC41-26DC-39CA-48F6-3E95DDFC9A15}"/>
          </ac:spMkLst>
        </pc:spChg>
        <pc:spChg chg="mod">
          <ac:chgData name="Aleks Poldma" userId="S::aleks.poldma@agilebydesign.com::9e3d82ce-709c-49d3-a6c1-c78d344a596c" providerId="AD" clId="Web-{C336AB68-322C-6A0C-34E1-22F4DF126A54}" dt="2022-10-12T01:05:53.294" v="45" actId="20577"/>
          <ac:spMkLst>
            <pc:docMk/>
            <pc:sldMk cId="0" sldId="344"/>
            <ac:spMk id="72" creationId="{63CB63DE-9149-6E14-BE7A-5C3328F8F676}"/>
          </ac:spMkLst>
        </pc:spChg>
        <pc:spChg chg="mod">
          <ac:chgData name="Aleks Poldma" userId="S::aleks.poldma@agilebydesign.com::9e3d82ce-709c-49d3-a6c1-c78d344a596c" providerId="AD" clId="Web-{C336AB68-322C-6A0C-34E1-22F4DF126A54}" dt="2022-10-12T01:07:16.545" v="51" actId="1076"/>
          <ac:spMkLst>
            <pc:docMk/>
            <pc:sldMk cId="0" sldId="344"/>
            <ac:spMk id="74" creationId="{86CFD53A-35C1-8DE9-58B1-8DD9B016D821}"/>
          </ac:spMkLst>
        </pc:spChg>
      </pc:sldChg>
      <pc:sldChg chg="modSp">
        <pc:chgData name="Aleks Poldma" userId="S::aleks.poldma@agilebydesign.com::9e3d82ce-709c-49d3-a6c1-c78d344a596c" providerId="AD" clId="Web-{C336AB68-322C-6A0C-34E1-22F4DF126A54}" dt="2022-10-12T01:00:53.821" v="6" actId="20577"/>
        <pc:sldMkLst>
          <pc:docMk/>
          <pc:sldMk cId="3412572535" sldId="2147375383"/>
        </pc:sldMkLst>
        <pc:spChg chg="mod">
          <ac:chgData name="Aleks Poldma" userId="S::aleks.poldma@agilebydesign.com::9e3d82ce-709c-49d3-a6c1-c78d344a596c" providerId="AD" clId="Web-{C336AB68-322C-6A0C-34E1-22F4DF126A54}" dt="2022-10-12T01:00:53.821" v="6" actId="20577"/>
          <ac:spMkLst>
            <pc:docMk/>
            <pc:sldMk cId="3412572535" sldId="2147375383"/>
            <ac:spMk id="11" creationId="{B448E095-BA57-2FB0-11C7-91864EFDA1C4}"/>
          </ac:spMkLst>
        </pc:spChg>
        <pc:spChg chg="mod">
          <ac:chgData name="Aleks Poldma" userId="S::aleks.poldma@agilebydesign.com::9e3d82ce-709c-49d3-a6c1-c78d344a596c" providerId="AD" clId="Web-{C336AB68-322C-6A0C-34E1-22F4DF126A54}" dt="2022-10-12T00:37:25.747" v="4" actId="20577"/>
          <ac:spMkLst>
            <pc:docMk/>
            <pc:sldMk cId="3412572535" sldId="2147375383"/>
            <ac:spMk id="1781" creationId="{00000000-0000-0000-0000-000000000000}"/>
          </ac:spMkLst>
        </pc:spChg>
      </pc:sldChg>
      <pc:sldChg chg="modSp">
        <pc:chgData name="Aleks Poldma" userId="S::aleks.poldma@agilebydesign.com::9e3d82ce-709c-49d3-a6c1-c78d344a596c" providerId="AD" clId="Web-{C336AB68-322C-6A0C-34E1-22F4DF126A54}" dt="2022-10-12T00:36:59.590" v="2" actId="20577"/>
        <pc:sldMkLst>
          <pc:docMk/>
          <pc:sldMk cId="2633206291" sldId="2147375439"/>
        </pc:sldMkLst>
        <pc:spChg chg="mod">
          <ac:chgData name="Aleks Poldma" userId="S::aleks.poldma@agilebydesign.com::9e3d82ce-709c-49d3-a6c1-c78d344a596c" providerId="AD" clId="Web-{C336AB68-322C-6A0C-34E1-22F4DF126A54}" dt="2022-10-12T00:36:59.590" v="2" actId="20577"/>
          <ac:spMkLst>
            <pc:docMk/>
            <pc:sldMk cId="2633206291" sldId="2147375439"/>
            <ac:spMk id="6" creationId="{448F4EF8-B1A2-CBEB-25B9-459DDE3899CC}"/>
          </ac:spMkLst>
        </pc:spChg>
      </pc:sldChg>
      <pc:sldChg chg="modSp">
        <pc:chgData name="Aleks Poldma" userId="S::aleks.poldma@agilebydesign.com::9e3d82ce-709c-49d3-a6c1-c78d344a596c" providerId="AD" clId="Web-{C336AB68-322C-6A0C-34E1-22F4DF126A54}" dt="2022-10-12T01:23:52.276" v="55" actId="20577"/>
        <pc:sldMkLst>
          <pc:docMk/>
          <pc:sldMk cId="78125818" sldId="2147375446"/>
        </pc:sldMkLst>
        <pc:spChg chg="mod">
          <ac:chgData name="Aleks Poldma" userId="S::aleks.poldma@agilebydesign.com::9e3d82ce-709c-49d3-a6c1-c78d344a596c" providerId="AD" clId="Web-{C336AB68-322C-6A0C-34E1-22F4DF126A54}" dt="2022-10-12T01:23:41.791" v="53" actId="20577"/>
          <ac:spMkLst>
            <pc:docMk/>
            <pc:sldMk cId="78125818" sldId="2147375446"/>
            <ac:spMk id="4" creationId="{1F495C1C-0A1B-9756-8012-D9FDD7F558E3}"/>
          </ac:spMkLst>
        </pc:spChg>
        <pc:spChg chg="mod">
          <ac:chgData name="Aleks Poldma" userId="S::aleks.poldma@agilebydesign.com::9e3d82ce-709c-49d3-a6c1-c78d344a596c" providerId="AD" clId="Web-{C336AB68-322C-6A0C-34E1-22F4DF126A54}" dt="2022-10-12T01:23:52.276" v="55" actId="20577"/>
          <ac:spMkLst>
            <pc:docMk/>
            <pc:sldMk cId="78125818" sldId="2147375446"/>
            <ac:spMk id="6" creationId="{47D87CC8-C18A-3569-91D3-5BBCBD4946E8}"/>
          </ac:spMkLst>
        </pc:spChg>
      </pc:sldChg>
      <pc:sldChg chg="modSp">
        <pc:chgData name="Aleks Poldma" userId="S::aleks.poldma@agilebydesign.com::9e3d82ce-709c-49d3-a6c1-c78d344a596c" providerId="AD" clId="Web-{C336AB68-322C-6A0C-34E1-22F4DF126A54}" dt="2022-10-12T01:25:16.183" v="60" actId="20577"/>
        <pc:sldMkLst>
          <pc:docMk/>
          <pc:sldMk cId="848939818" sldId="2147375537"/>
        </pc:sldMkLst>
        <pc:spChg chg="mod">
          <ac:chgData name="Aleks Poldma" userId="S::aleks.poldma@agilebydesign.com::9e3d82ce-709c-49d3-a6c1-c78d344a596c" providerId="AD" clId="Web-{C336AB68-322C-6A0C-34E1-22F4DF126A54}" dt="2022-10-12T01:25:16.183" v="60" actId="20577"/>
          <ac:spMkLst>
            <pc:docMk/>
            <pc:sldMk cId="848939818" sldId="2147375537"/>
            <ac:spMk id="214" creationId="{D60343CC-8998-7505-B736-69A15CE6DACC}"/>
          </ac:spMkLst>
        </pc:spChg>
        <pc:spChg chg="mod">
          <ac:chgData name="Aleks Poldma" userId="S::aleks.poldma@agilebydesign.com::9e3d82ce-709c-49d3-a6c1-c78d344a596c" providerId="AD" clId="Web-{C336AB68-322C-6A0C-34E1-22F4DF126A54}" dt="2022-10-12T01:25:09.714" v="58" actId="20577"/>
          <ac:spMkLst>
            <pc:docMk/>
            <pc:sldMk cId="848939818" sldId="2147375537"/>
            <ac:spMk id="229" creationId="{160E7415-1B56-6561-14E9-141769193EFD}"/>
          </ac:spMkLst>
        </pc:spChg>
      </pc:sldChg>
      <pc:sldChg chg="addCm">
        <pc:chgData name="Aleks Poldma" userId="S::aleks.poldma@agilebydesign.com::9e3d82ce-709c-49d3-a6c1-c78d344a596c" providerId="AD" clId="Web-{C336AB68-322C-6A0C-34E1-22F4DF126A54}" dt="2022-10-12T01:24:33.526" v="56"/>
        <pc:sldMkLst>
          <pc:docMk/>
          <pc:sldMk cId="940821176" sldId="2147375538"/>
        </pc:sldMkLst>
      </pc:sldChg>
    </pc:docChg>
  </pc:docChgLst>
  <pc:docChgLst>
    <pc:chgData name="Ciara Gawdiak" userId="S::ciara.gawdiak@agilebydesign.com::41ee243c-e46a-44a2-835b-e7e581f0020d" providerId="AD" clId="Web-{0521902A-3101-2EC9-1765-02DE87F3EFEA}"/>
    <pc:docChg chg="modSld">
      <pc:chgData name="Ciara Gawdiak" userId="S::ciara.gawdiak@agilebydesign.com::41ee243c-e46a-44a2-835b-e7e581f0020d" providerId="AD" clId="Web-{0521902A-3101-2EC9-1765-02DE87F3EFEA}" dt="2022-08-10T20:28:04.467" v="36" actId="20577"/>
      <pc:docMkLst>
        <pc:docMk/>
      </pc:docMkLst>
      <pc:sldChg chg="modSp">
        <pc:chgData name="Ciara Gawdiak" userId="S::ciara.gawdiak@agilebydesign.com::41ee243c-e46a-44a2-835b-e7e581f0020d" providerId="AD" clId="Web-{0521902A-3101-2EC9-1765-02DE87F3EFEA}" dt="2022-08-10T20:19:07.553" v="34" actId="20577"/>
        <pc:sldMkLst>
          <pc:docMk/>
          <pc:sldMk cId="78125818" sldId="2147375446"/>
        </pc:sldMkLst>
        <pc:spChg chg="mod">
          <ac:chgData name="Ciara Gawdiak" userId="S::ciara.gawdiak@agilebydesign.com::41ee243c-e46a-44a2-835b-e7e581f0020d" providerId="AD" clId="Web-{0521902A-3101-2EC9-1765-02DE87F3EFEA}" dt="2022-08-10T20:19:07.553" v="34" actId="20577"/>
          <ac:spMkLst>
            <pc:docMk/>
            <pc:sldMk cId="78125818" sldId="2147375446"/>
            <ac:spMk id="2" creationId="{6A54811F-6F7C-3933-9245-1DC6AED9754E}"/>
          </ac:spMkLst>
        </pc:spChg>
        <pc:spChg chg="mod">
          <ac:chgData name="Ciara Gawdiak" userId="S::ciara.gawdiak@agilebydesign.com::41ee243c-e46a-44a2-835b-e7e581f0020d" providerId="AD" clId="Web-{0521902A-3101-2EC9-1765-02DE87F3EFEA}" dt="2022-08-10T20:16:09.691" v="26" actId="20577"/>
          <ac:spMkLst>
            <pc:docMk/>
            <pc:sldMk cId="78125818" sldId="2147375446"/>
            <ac:spMk id="5" creationId="{F64D0682-923C-DA79-C894-309F5126108B}"/>
          </ac:spMkLst>
        </pc:spChg>
      </pc:sldChg>
      <pc:sldChg chg="modSp">
        <pc:chgData name="Ciara Gawdiak" userId="S::ciara.gawdiak@agilebydesign.com::41ee243c-e46a-44a2-835b-e7e581f0020d" providerId="AD" clId="Web-{0521902A-3101-2EC9-1765-02DE87F3EFEA}" dt="2022-08-10T20:16:56.488" v="32" actId="20577"/>
        <pc:sldMkLst>
          <pc:docMk/>
          <pc:sldMk cId="1633503903" sldId="2147375462"/>
        </pc:sldMkLst>
        <pc:spChg chg="mod">
          <ac:chgData name="Ciara Gawdiak" userId="S::ciara.gawdiak@agilebydesign.com::41ee243c-e46a-44a2-835b-e7e581f0020d" providerId="AD" clId="Web-{0521902A-3101-2EC9-1765-02DE87F3EFEA}" dt="2022-08-10T20:16:56.488" v="32" actId="20577"/>
          <ac:spMkLst>
            <pc:docMk/>
            <pc:sldMk cId="1633503903" sldId="2147375462"/>
            <ac:spMk id="2" creationId="{9936B5B0-A9DE-C375-BFAA-30440ABC3491}"/>
          </ac:spMkLst>
        </pc:spChg>
        <pc:spChg chg="mod">
          <ac:chgData name="Ciara Gawdiak" userId="S::ciara.gawdiak@agilebydesign.com::41ee243c-e46a-44a2-835b-e7e581f0020d" providerId="AD" clId="Web-{0521902A-3101-2EC9-1765-02DE87F3EFEA}" dt="2022-08-10T20:16:53.910" v="28" actId="20577"/>
          <ac:spMkLst>
            <pc:docMk/>
            <pc:sldMk cId="1633503903" sldId="2147375462"/>
            <ac:spMk id="4" creationId="{DC0CD64B-7402-12AC-BF36-E89D5292BF90}"/>
          </ac:spMkLst>
        </pc:spChg>
      </pc:sldChg>
      <pc:sldChg chg="modSp">
        <pc:chgData name="Ciara Gawdiak" userId="S::ciara.gawdiak@agilebydesign.com::41ee243c-e46a-44a2-835b-e7e581f0020d" providerId="AD" clId="Web-{0521902A-3101-2EC9-1765-02DE87F3EFEA}" dt="2022-08-10T20:28:04.467" v="36" actId="20577"/>
        <pc:sldMkLst>
          <pc:docMk/>
          <pc:sldMk cId="4239134575" sldId="2147375464"/>
        </pc:sldMkLst>
        <pc:spChg chg="mod">
          <ac:chgData name="Ciara Gawdiak" userId="S::ciara.gawdiak@agilebydesign.com::41ee243c-e46a-44a2-835b-e7e581f0020d" providerId="AD" clId="Web-{0521902A-3101-2EC9-1765-02DE87F3EFEA}" dt="2022-08-10T20:28:04.467" v="36" actId="20577"/>
          <ac:spMkLst>
            <pc:docMk/>
            <pc:sldMk cId="4239134575" sldId="2147375464"/>
            <ac:spMk id="6" creationId="{B6F5932F-87D8-6D81-3691-E16105D8C52C}"/>
          </ac:spMkLst>
        </pc:spChg>
      </pc:sldChg>
    </pc:docChg>
  </pc:docChgLst>
  <pc:docChgLst>
    <pc:chgData name="Aleks Poldma" userId="S::aleks.poldma@agilebydesign.com::9e3d82ce-709c-49d3-a6c1-c78d344a596c" providerId="AD" clId="Web-{9FA6DFB2-31F7-A942-4CA2-F1499AD0174A}"/>
    <pc:docChg chg="sldOrd">
      <pc:chgData name="Aleks Poldma" userId="S::aleks.poldma@agilebydesign.com::9e3d82ce-709c-49d3-a6c1-c78d344a596c" providerId="AD" clId="Web-{9FA6DFB2-31F7-A942-4CA2-F1499AD0174A}" dt="2022-10-17T19:38:00.485" v="0"/>
      <pc:docMkLst>
        <pc:docMk/>
      </pc:docMkLst>
      <pc:sldChg chg="ord">
        <pc:chgData name="Aleks Poldma" userId="S::aleks.poldma@agilebydesign.com::9e3d82ce-709c-49d3-a6c1-c78d344a596c" providerId="AD" clId="Web-{9FA6DFB2-31F7-A942-4CA2-F1499AD0174A}" dt="2022-10-17T19:38:00.485" v="0"/>
        <pc:sldMkLst>
          <pc:docMk/>
          <pc:sldMk cId="4092033443" sldId="2147375441"/>
        </pc:sldMkLst>
      </pc:sldChg>
    </pc:docChg>
  </pc:docChgLst>
  <pc:docChgLst>
    <pc:chgData name="Tyler Motherwell" userId="S::tyler.motherwell@agilebydesign.com::9bc151aa-dff1-42fa-b71c-9167fa343328" providerId="AD" clId="Web-{414378EC-9BD1-30B5-3E64-AC3E1C12BA53}"/>
    <pc:docChg chg="modSld">
      <pc:chgData name="Tyler Motherwell" userId="S::tyler.motherwell@agilebydesign.com::9bc151aa-dff1-42fa-b71c-9167fa343328" providerId="AD" clId="Web-{414378EC-9BD1-30B5-3E64-AC3E1C12BA53}" dt="2022-10-06T17:00:16.198" v="50" actId="20577"/>
      <pc:docMkLst>
        <pc:docMk/>
      </pc:docMkLst>
      <pc:sldChg chg="modSp">
        <pc:chgData name="Tyler Motherwell" userId="S::tyler.motherwell@agilebydesign.com::9bc151aa-dff1-42fa-b71c-9167fa343328" providerId="AD" clId="Web-{414378EC-9BD1-30B5-3E64-AC3E1C12BA53}" dt="2022-10-06T16:54:36.359" v="42" actId="1076"/>
        <pc:sldMkLst>
          <pc:docMk/>
          <pc:sldMk cId="2048448764" sldId="2147375387"/>
        </pc:sldMkLst>
        <pc:spChg chg="mod">
          <ac:chgData name="Tyler Motherwell" userId="S::tyler.motherwell@agilebydesign.com::9bc151aa-dff1-42fa-b71c-9167fa343328" providerId="AD" clId="Web-{414378EC-9BD1-30B5-3E64-AC3E1C12BA53}" dt="2022-10-06T16:54:36.266" v="39" actId="1076"/>
          <ac:spMkLst>
            <pc:docMk/>
            <pc:sldMk cId="2048448764" sldId="2147375387"/>
            <ac:spMk id="121" creationId="{42094B47-D17F-4EEB-A47E-AC9D0FEA6B8E}"/>
          </ac:spMkLst>
        </pc:spChg>
        <pc:spChg chg="mod">
          <ac:chgData name="Tyler Motherwell" userId="S::tyler.motherwell@agilebydesign.com::9bc151aa-dff1-42fa-b71c-9167fa343328" providerId="AD" clId="Web-{414378EC-9BD1-30B5-3E64-AC3E1C12BA53}" dt="2022-10-06T16:54:36.359" v="42" actId="1076"/>
          <ac:spMkLst>
            <pc:docMk/>
            <pc:sldMk cId="2048448764" sldId="2147375387"/>
            <ac:spMk id="170" creationId="{95C5E0AA-F39D-4ECE-B3EE-78EA00965A41}"/>
          </ac:spMkLst>
        </pc:spChg>
        <pc:spChg chg="mod">
          <ac:chgData name="Tyler Motherwell" userId="S::tyler.motherwell@agilebydesign.com::9bc151aa-dff1-42fa-b71c-9167fa343328" providerId="AD" clId="Web-{414378EC-9BD1-30B5-3E64-AC3E1C12BA53}" dt="2022-10-06T16:54:36.297" v="40" actId="1076"/>
          <ac:spMkLst>
            <pc:docMk/>
            <pc:sldMk cId="2048448764" sldId="2147375387"/>
            <ac:spMk id="287" creationId="{C5269836-0015-4B68-AD86-788FFDEFEC44}"/>
          </ac:spMkLst>
        </pc:spChg>
        <pc:picChg chg="mod">
          <ac:chgData name="Tyler Motherwell" userId="S::tyler.motherwell@agilebydesign.com::9bc151aa-dff1-42fa-b71c-9167fa343328" providerId="AD" clId="Web-{414378EC-9BD1-30B5-3E64-AC3E1C12BA53}" dt="2022-10-06T16:54:36.328" v="41" actId="1076"/>
          <ac:picMkLst>
            <pc:docMk/>
            <pc:sldMk cId="2048448764" sldId="2147375387"/>
            <ac:picMk id="301" creationId="{06DDCEF4-0A97-4361-9A47-AE06EF829BE0}"/>
          </ac:picMkLst>
        </pc:picChg>
      </pc:sldChg>
      <pc:sldChg chg="modSp">
        <pc:chgData name="Tyler Motherwell" userId="S::tyler.motherwell@agilebydesign.com::9bc151aa-dff1-42fa-b71c-9167fa343328" providerId="AD" clId="Web-{414378EC-9BD1-30B5-3E64-AC3E1C12BA53}" dt="2022-10-06T16:54:08.719" v="38" actId="20577"/>
        <pc:sldMkLst>
          <pc:docMk/>
          <pc:sldMk cId="2106429226" sldId="2147375391"/>
        </pc:sldMkLst>
        <pc:spChg chg="mod">
          <ac:chgData name="Tyler Motherwell" userId="S::tyler.motherwell@agilebydesign.com::9bc151aa-dff1-42fa-b71c-9167fa343328" providerId="AD" clId="Web-{414378EC-9BD1-30B5-3E64-AC3E1C12BA53}" dt="2022-10-06T16:54:08.719" v="38" actId="20577"/>
          <ac:spMkLst>
            <pc:docMk/>
            <pc:sldMk cId="2106429226" sldId="2147375391"/>
            <ac:spMk id="2" creationId="{6EF0F477-792B-49FE-2346-952F9D379E72}"/>
          </ac:spMkLst>
        </pc:spChg>
      </pc:sldChg>
      <pc:sldChg chg="modSp">
        <pc:chgData name="Tyler Motherwell" userId="S::tyler.motherwell@agilebydesign.com::9bc151aa-dff1-42fa-b71c-9167fa343328" providerId="AD" clId="Web-{414378EC-9BD1-30B5-3E64-AC3E1C12BA53}" dt="2022-10-06T17:00:16.198" v="50" actId="20577"/>
        <pc:sldMkLst>
          <pc:docMk/>
          <pc:sldMk cId="3485133977" sldId="2147375465"/>
        </pc:sldMkLst>
        <pc:spChg chg="mod">
          <ac:chgData name="Tyler Motherwell" userId="S::tyler.motherwell@agilebydesign.com::9bc151aa-dff1-42fa-b71c-9167fa343328" providerId="AD" clId="Web-{414378EC-9BD1-30B5-3E64-AC3E1C12BA53}" dt="2022-10-06T17:00:16.198" v="50" actId="20577"/>
          <ac:spMkLst>
            <pc:docMk/>
            <pc:sldMk cId="3485133977" sldId="2147375465"/>
            <ac:spMk id="1780" creationId="{00000000-0000-0000-0000-000000000000}"/>
          </ac:spMkLst>
        </pc:spChg>
      </pc:sldChg>
      <pc:sldChg chg="modSp">
        <pc:chgData name="Tyler Motherwell" userId="S::tyler.motherwell@agilebydesign.com::9bc151aa-dff1-42fa-b71c-9167fa343328" providerId="AD" clId="Web-{414378EC-9BD1-30B5-3E64-AC3E1C12BA53}" dt="2022-10-06T16:59:03.996" v="45" actId="1076"/>
        <pc:sldMkLst>
          <pc:docMk/>
          <pc:sldMk cId="1949200223" sldId="2147375491"/>
        </pc:sldMkLst>
        <pc:spChg chg="mod">
          <ac:chgData name="Tyler Motherwell" userId="S::tyler.motherwell@agilebydesign.com::9bc151aa-dff1-42fa-b71c-9167fa343328" providerId="AD" clId="Web-{414378EC-9BD1-30B5-3E64-AC3E1C12BA53}" dt="2022-10-06T16:59:03.996" v="45" actId="1076"/>
          <ac:spMkLst>
            <pc:docMk/>
            <pc:sldMk cId="1949200223" sldId="2147375491"/>
            <ac:spMk id="11" creationId="{B448E095-BA57-2FB0-11C7-91864EFDA1C4}"/>
          </ac:spMkLst>
        </pc:spChg>
      </pc:sldChg>
    </pc:docChg>
  </pc:docChgLst>
  <pc:docChgLst>
    <pc:chgData name="Jeff Anderson" userId="b0568678-855b-48d6-8d82-5e7999abd0fa" providerId="ADAL" clId="{EFFAF9DE-EC73-476D-BE82-641D3AD98954}"/>
    <pc:docChg chg="modSld">
      <pc:chgData name="Jeff Anderson" userId="b0568678-855b-48d6-8d82-5e7999abd0fa" providerId="ADAL" clId="{EFFAF9DE-EC73-476D-BE82-641D3AD98954}" dt="2022-10-19T19:05:37.094" v="0" actId="1076"/>
      <pc:docMkLst>
        <pc:docMk/>
      </pc:docMkLst>
      <pc:sldChg chg="modSp mod">
        <pc:chgData name="Jeff Anderson" userId="b0568678-855b-48d6-8d82-5e7999abd0fa" providerId="ADAL" clId="{EFFAF9DE-EC73-476D-BE82-641D3AD98954}" dt="2022-10-19T19:05:37.094" v="0" actId="1076"/>
        <pc:sldMkLst>
          <pc:docMk/>
          <pc:sldMk cId="3169173388" sldId="2147375416"/>
        </pc:sldMkLst>
        <pc:picChg chg="mod">
          <ac:chgData name="Jeff Anderson" userId="b0568678-855b-48d6-8d82-5e7999abd0fa" providerId="ADAL" clId="{EFFAF9DE-EC73-476D-BE82-641D3AD98954}" dt="2022-10-19T19:05:37.094" v="0" actId="1076"/>
          <ac:picMkLst>
            <pc:docMk/>
            <pc:sldMk cId="3169173388" sldId="2147375416"/>
            <ac:picMk id="2" creationId="{C992712C-E858-09A3-0A41-088AE0134D32}"/>
          </ac:picMkLst>
        </pc:picChg>
      </pc:sldChg>
    </pc:docChg>
  </pc:docChgLst>
  <pc:docChgLst>
    <pc:chgData name="Tyler Motherwell" userId="9bc151aa-dff1-42fa-b71c-9167fa343328" providerId="ADAL" clId="{C72286DC-A85D-416D-B5BB-3FC163E951F1}"/>
    <pc:docChg chg="undo custSel addSld delSld modSld sldOrd">
      <pc:chgData name="Tyler Motherwell" userId="9bc151aa-dff1-42fa-b71c-9167fa343328" providerId="ADAL" clId="{C72286DC-A85D-416D-B5BB-3FC163E951F1}" dt="2022-10-07T21:24:05.042" v="2073" actId="729"/>
      <pc:docMkLst>
        <pc:docMk/>
      </pc:docMkLst>
      <pc:sldChg chg="modSp mod">
        <pc:chgData name="Tyler Motherwell" userId="9bc151aa-dff1-42fa-b71c-9167fa343328" providerId="ADAL" clId="{C72286DC-A85D-416D-B5BB-3FC163E951F1}" dt="2022-10-07T20:37:12.376" v="466" actId="20577"/>
        <pc:sldMkLst>
          <pc:docMk/>
          <pc:sldMk cId="243318279" sldId="273"/>
        </pc:sldMkLst>
        <pc:spChg chg="mod">
          <ac:chgData name="Tyler Motherwell" userId="9bc151aa-dff1-42fa-b71c-9167fa343328" providerId="ADAL" clId="{C72286DC-A85D-416D-B5BB-3FC163E951F1}" dt="2022-10-07T20:37:12.376" v="466" actId="20577"/>
          <ac:spMkLst>
            <pc:docMk/>
            <pc:sldMk cId="243318279" sldId="273"/>
            <ac:spMk id="4" creationId="{A2353D6F-3A83-CE3D-4B2D-7F9FFDC359B7}"/>
          </ac:spMkLst>
        </pc:spChg>
      </pc:sldChg>
      <pc:sldChg chg="ord">
        <pc:chgData name="Tyler Motherwell" userId="9bc151aa-dff1-42fa-b71c-9167fa343328" providerId="ADAL" clId="{C72286DC-A85D-416D-B5BB-3FC163E951F1}" dt="2022-10-07T20:54:08.855" v="600"/>
        <pc:sldMkLst>
          <pc:docMk/>
          <pc:sldMk cId="0" sldId="293"/>
        </pc:sldMkLst>
      </pc:sldChg>
      <pc:sldChg chg="ord">
        <pc:chgData name="Tyler Motherwell" userId="9bc151aa-dff1-42fa-b71c-9167fa343328" providerId="ADAL" clId="{C72286DC-A85D-416D-B5BB-3FC163E951F1}" dt="2022-10-07T20:54:08.855" v="600"/>
        <pc:sldMkLst>
          <pc:docMk/>
          <pc:sldMk cId="0" sldId="296"/>
        </pc:sldMkLst>
      </pc:sldChg>
      <pc:sldChg chg="ord">
        <pc:chgData name="Tyler Motherwell" userId="9bc151aa-dff1-42fa-b71c-9167fa343328" providerId="ADAL" clId="{C72286DC-A85D-416D-B5BB-3FC163E951F1}" dt="2022-10-07T20:54:08.855" v="600"/>
        <pc:sldMkLst>
          <pc:docMk/>
          <pc:sldMk cId="0" sldId="297"/>
        </pc:sldMkLst>
      </pc:sldChg>
      <pc:sldChg chg="ord">
        <pc:chgData name="Tyler Motherwell" userId="9bc151aa-dff1-42fa-b71c-9167fa343328" providerId="ADAL" clId="{C72286DC-A85D-416D-B5BB-3FC163E951F1}" dt="2022-10-07T20:54:08.855" v="600"/>
        <pc:sldMkLst>
          <pc:docMk/>
          <pc:sldMk cId="0" sldId="298"/>
        </pc:sldMkLst>
      </pc:sldChg>
      <pc:sldChg chg="addSp delSp modSp mod">
        <pc:chgData name="Tyler Motherwell" userId="9bc151aa-dff1-42fa-b71c-9167fa343328" providerId="ADAL" clId="{C72286DC-A85D-416D-B5BB-3FC163E951F1}" dt="2022-10-07T21:17:54.457" v="2065" actId="20577"/>
        <pc:sldMkLst>
          <pc:docMk/>
          <pc:sldMk cId="966697436" sldId="341"/>
        </pc:sldMkLst>
        <pc:spChg chg="add mod">
          <ac:chgData name="Tyler Motherwell" userId="9bc151aa-dff1-42fa-b71c-9167fa343328" providerId="ADAL" clId="{C72286DC-A85D-416D-B5BB-3FC163E951F1}" dt="2022-10-07T21:09:23.579" v="1656"/>
          <ac:spMkLst>
            <pc:docMk/>
            <pc:sldMk cId="966697436" sldId="341"/>
            <ac:spMk id="2" creationId="{90ACE12E-3659-F0C7-1A09-B0FD2791119D}"/>
          </ac:spMkLst>
        </pc:spChg>
        <pc:spChg chg="mod">
          <ac:chgData name="Tyler Motherwell" userId="9bc151aa-dff1-42fa-b71c-9167fa343328" providerId="ADAL" clId="{C72286DC-A85D-416D-B5BB-3FC163E951F1}" dt="2022-10-07T21:09:42.326" v="1662" actId="1076"/>
          <ac:spMkLst>
            <pc:docMk/>
            <pc:sldMk cId="966697436" sldId="341"/>
            <ac:spMk id="2652" creationId="{00000000-0000-0000-0000-000000000000}"/>
          </ac:spMkLst>
        </pc:spChg>
        <pc:spChg chg="mod">
          <ac:chgData name="Tyler Motherwell" userId="9bc151aa-dff1-42fa-b71c-9167fa343328" providerId="ADAL" clId="{C72286DC-A85D-416D-B5BB-3FC163E951F1}" dt="2022-10-07T21:09:42.326" v="1662" actId="1076"/>
          <ac:spMkLst>
            <pc:docMk/>
            <pc:sldMk cId="966697436" sldId="341"/>
            <ac:spMk id="2653" creationId="{00000000-0000-0000-0000-000000000000}"/>
          </ac:spMkLst>
        </pc:spChg>
        <pc:spChg chg="mod">
          <ac:chgData name="Tyler Motherwell" userId="9bc151aa-dff1-42fa-b71c-9167fa343328" providerId="ADAL" clId="{C72286DC-A85D-416D-B5BB-3FC163E951F1}" dt="2022-10-07T21:09:42.326" v="1662" actId="1076"/>
          <ac:spMkLst>
            <pc:docMk/>
            <pc:sldMk cId="966697436" sldId="341"/>
            <ac:spMk id="2654" creationId="{00000000-0000-0000-0000-000000000000}"/>
          </ac:spMkLst>
        </pc:spChg>
        <pc:spChg chg="mod">
          <ac:chgData name="Tyler Motherwell" userId="9bc151aa-dff1-42fa-b71c-9167fa343328" providerId="ADAL" clId="{C72286DC-A85D-416D-B5BB-3FC163E951F1}" dt="2022-10-07T21:17:54.457" v="2065" actId="20577"/>
          <ac:spMkLst>
            <pc:docMk/>
            <pc:sldMk cId="966697436" sldId="341"/>
            <ac:spMk id="2655" creationId="{00000000-0000-0000-0000-000000000000}"/>
          </ac:spMkLst>
        </pc:spChg>
        <pc:spChg chg="mod">
          <ac:chgData name="Tyler Motherwell" userId="9bc151aa-dff1-42fa-b71c-9167fa343328" providerId="ADAL" clId="{C72286DC-A85D-416D-B5BB-3FC163E951F1}" dt="2022-10-07T21:09:42.326" v="1662" actId="1076"/>
          <ac:spMkLst>
            <pc:docMk/>
            <pc:sldMk cId="966697436" sldId="341"/>
            <ac:spMk id="2656" creationId="{00000000-0000-0000-0000-000000000000}"/>
          </ac:spMkLst>
        </pc:spChg>
        <pc:spChg chg="mod">
          <ac:chgData name="Tyler Motherwell" userId="9bc151aa-dff1-42fa-b71c-9167fa343328" providerId="ADAL" clId="{C72286DC-A85D-416D-B5BB-3FC163E951F1}" dt="2022-10-07T21:09:42.326" v="1662" actId="1076"/>
          <ac:spMkLst>
            <pc:docMk/>
            <pc:sldMk cId="966697436" sldId="341"/>
            <ac:spMk id="2657" creationId="{00000000-0000-0000-0000-000000000000}"/>
          </ac:spMkLst>
        </pc:spChg>
        <pc:spChg chg="mod">
          <ac:chgData name="Tyler Motherwell" userId="9bc151aa-dff1-42fa-b71c-9167fa343328" providerId="ADAL" clId="{C72286DC-A85D-416D-B5BB-3FC163E951F1}" dt="2022-10-07T21:09:55.940" v="1699" actId="20577"/>
          <ac:spMkLst>
            <pc:docMk/>
            <pc:sldMk cId="966697436" sldId="341"/>
            <ac:spMk id="2658" creationId="{00000000-0000-0000-0000-000000000000}"/>
          </ac:spMkLst>
        </pc:spChg>
        <pc:spChg chg="mod">
          <ac:chgData name="Tyler Motherwell" userId="9bc151aa-dff1-42fa-b71c-9167fa343328" providerId="ADAL" clId="{C72286DC-A85D-416D-B5BB-3FC163E951F1}" dt="2022-10-07T21:10:51.676" v="1857" actId="14100"/>
          <ac:spMkLst>
            <pc:docMk/>
            <pc:sldMk cId="966697436" sldId="341"/>
            <ac:spMk id="2659" creationId="{00000000-0000-0000-0000-000000000000}"/>
          </ac:spMkLst>
        </pc:spChg>
        <pc:spChg chg="mod">
          <ac:chgData name="Tyler Motherwell" userId="9bc151aa-dff1-42fa-b71c-9167fa343328" providerId="ADAL" clId="{C72286DC-A85D-416D-B5BB-3FC163E951F1}" dt="2022-10-07T21:11:17.022" v="1869" actId="6549"/>
          <ac:spMkLst>
            <pc:docMk/>
            <pc:sldMk cId="966697436" sldId="341"/>
            <ac:spMk id="2660" creationId="{00000000-0000-0000-0000-000000000000}"/>
          </ac:spMkLst>
        </pc:spChg>
        <pc:spChg chg="del mod">
          <ac:chgData name="Tyler Motherwell" userId="9bc151aa-dff1-42fa-b71c-9167fa343328" providerId="ADAL" clId="{C72286DC-A85D-416D-B5BB-3FC163E951F1}" dt="2022-10-07T21:09:24.526" v="1658"/>
          <ac:spMkLst>
            <pc:docMk/>
            <pc:sldMk cId="966697436" sldId="341"/>
            <ac:spMk id="2662" creationId="{00000000-0000-0000-0000-000000000000}"/>
          </ac:spMkLst>
        </pc:spChg>
        <pc:cxnChg chg="mod">
          <ac:chgData name="Tyler Motherwell" userId="9bc151aa-dff1-42fa-b71c-9167fa343328" providerId="ADAL" clId="{C72286DC-A85D-416D-B5BB-3FC163E951F1}" dt="2022-10-07T21:09:42.326" v="1662" actId="1076"/>
          <ac:cxnSpMkLst>
            <pc:docMk/>
            <pc:sldMk cId="966697436" sldId="341"/>
            <ac:cxnSpMk id="2661" creationId="{00000000-0000-0000-0000-000000000000}"/>
          </ac:cxnSpMkLst>
        </pc:cxnChg>
        <pc:cxnChg chg="del">
          <ac:chgData name="Tyler Motherwell" userId="9bc151aa-dff1-42fa-b71c-9167fa343328" providerId="ADAL" clId="{C72286DC-A85D-416D-B5BB-3FC163E951F1}" dt="2022-10-07T21:09:25.844" v="1659" actId="478"/>
          <ac:cxnSpMkLst>
            <pc:docMk/>
            <pc:sldMk cId="966697436" sldId="341"/>
            <ac:cxnSpMk id="2663" creationId="{00000000-0000-0000-0000-000000000000}"/>
          </ac:cxnSpMkLst>
        </pc:cxnChg>
      </pc:sldChg>
      <pc:sldChg chg="ord">
        <pc:chgData name="Tyler Motherwell" userId="9bc151aa-dff1-42fa-b71c-9167fa343328" providerId="ADAL" clId="{C72286DC-A85D-416D-B5BB-3FC163E951F1}" dt="2022-10-07T20:52:12.512" v="592"/>
        <pc:sldMkLst>
          <pc:docMk/>
          <pc:sldMk cId="2392365951" sldId="351"/>
        </pc:sldMkLst>
      </pc:sldChg>
      <pc:sldChg chg="ord">
        <pc:chgData name="Tyler Motherwell" userId="9bc151aa-dff1-42fa-b71c-9167fa343328" providerId="ADAL" clId="{C72286DC-A85D-416D-B5BB-3FC163E951F1}" dt="2022-10-07T20:51:49.403" v="590"/>
        <pc:sldMkLst>
          <pc:docMk/>
          <pc:sldMk cId="2175443232" sldId="400"/>
        </pc:sldMkLst>
      </pc:sldChg>
      <pc:sldChg chg="modSp mod">
        <pc:chgData name="Tyler Motherwell" userId="9bc151aa-dff1-42fa-b71c-9167fa343328" providerId="ADAL" clId="{C72286DC-A85D-416D-B5BB-3FC163E951F1}" dt="2022-10-06T16:32:49.256" v="288" actId="20577"/>
        <pc:sldMkLst>
          <pc:docMk/>
          <pc:sldMk cId="0" sldId="464"/>
        </pc:sldMkLst>
        <pc:spChg chg="mod">
          <ac:chgData name="Tyler Motherwell" userId="9bc151aa-dff1-42fa-b71c-9167fa343328" providerId="ADAL" clId="{C72286DC-A85D-416D-B5BB-3FC163E951F1}" dt="2022-10-06T16:32:49.256" v="288" actId="20577"/>
          <ac:spMkLst>
            <pc:docMk/>
            <pc:sldMk cId="0" sldId="464"/>
            <ac:spMk id="4" creationId="{3FFC65C6-D4BB-734D-C66D-D60380D42262}"/>
          </ac:spMkLst>
        </pc:spChg>
      </pc:sldChg>
      <pc:sldChg chg="mod ord modShow">
        <pc:chgData name="Tyler Motherwell" userId="9bc151aa-dff1-42fa-b71c-9167fa343328" providerId="ADAL" clId="{C72286DC-A85D-416D-B5BB-3FC163E951F1}" dt="2022-10-07T20:48:36.717" v="568"/>
        <pc:sldMkLst>
          <pc:docMk/>
          <pc:sldMk cId="0" sldId="488"/>
        </pc:sldMkLst>
      </pc:sldChg>
      <pc:sldChg chg="mod ord modShow">
        <pc:chgData name="Tyler Motherwell" userId="9bc151aa-dff1-42fa-b71c-9167fa343328" providerId="ADAL" clId="{C72286DC-A85D-416D-B5BB-3FC163E951F1}" dt="2022-10-07T20:48:36.717" v="568"/>
        <pc:sldMkLst>
          <pc:docMk/>
          <pc:sldMk cId="0" sldId="489"/>
        </pc:sldMkLst>
      </pc:sldChg>
      <pc:sldChg chg="mod ord modShow">
        <pc:chgData name="Tyler Motherwell" userId="9bc151aa-dff1-42fa-b71c-9167fa343328" providerId="ADAL" clId="{C72286DC-A85D-416D-B5BB-3FC163E951F1}" dt="2022-10-07T20:48:36.717" v="568"/>
        <pc:sldMkLst>
          <pc:docMk/>
          <pc:sldMk cId="0" sldId="490"/>
        </pc:sldMkLst>
      </pc:sldChg>
      <pc:sldChg chg="mod ord modShow">
        <pc:chgData name="Tyler Motherwell" userId="9bc151aa-dff1-42fa-b71c-9167fa343328" providerId="ADAL" clId="{C72286DC-A85D-416D-B5BB-3FC163E951F1}" dt="2022-10-07T20:48:36.717" v="568"/>
        <pc:sldMkLst>
          <pc:docMk/>
          <pc:sldMk cId="0" sldId="491"/>
        </pc:sldMkLst>
      </pc:sldChg>
      <pc:sldChg chg="mod ord modShow">
        <pc:chgData name="Tyler Motherwell" userId="9bc151aa-dff1-42fa-b71c-9167fa343328" providerId="ADAL" clId="{C72286DC-A85D-416D-B5BB-3FC163E951F1}" dt="2022-10-07T20:48:36.717" v="568"/>
        <pc:sldMkLst>
          <pc:docMk/>
          <pc:sldMk cId="0" sldId="492"/>
        </pc:sldMkLst>
      </pc:sldChg>
      <pc:sldChg chg="mod ord modShow">
        <pc:chgData name="Tyler Motherwell" userId="9bc151aa-dff1-42fa-b71c-9167fa343328" providerId="ADAL" clId="{C72286DC-A85D-416D-B5BB-3FC163E951F1}" dt="2022-10-07T20:48:36.717" v="568"/>
        <pc:sldMkLst>
          <pc:docMk/>
          <pc:sldMk cId="0" sldId="493"/>
        </pc:sldMkLst>
      </pc:sldChg>
      <pc:sldChg chg="mod ord modShow">
        <pc:chgData name="Tyler Motherwell" userId="9bc151aa-dff1-42fa-b71c-9167fa343328" providerId="ADAL" clId="{C72286DC-A85D-416D-B5BB-3FC163E951F1}" dt="2022-10-07T20:48:36.717" v="568"/>
        <pc:sldMkLst>
          <pc:docMk/>
          <pc:sldMk cId="1078675500" sldId="1500"/>
        </pc:sldMkLst>
      </pc:sldChg>
      <pc:sldChg chg="mod ord modShow">
        <pc:chgData name="Tyler Motherwell" userId="9bc151aa-dff1-42fa-b71c-9167fa343328" providerId="ADAL" clId="{C72286DC-A85D-416D-B5BB-3FC163E951F1}" dt="2022-10-07T20:48:36.717" v="568"/>
        <pc:sldMkLst>
          <pc:docMk/>
          <pc:sldMk cId="2954363230" sldId="1501"/>
        </pc:sldMkLst>
      </pc:sldChg>
      <pc:sldChg chg="mod ord modShow">
        <pc:chgData name="Tyler Motherwell" userId="9bc151aa-dff1-42fa-b71c-9167fa343328" providerId="ADAL" clId="{C72286DC-A85D-416D-B5BB-3FC163E951F1}" dt="2022-10-07T20:48:36.717" v="568"/>
        <pc:sldMkLst>
          <pc:docMk/>
          <pc:sldMk cId="3691105820" sldId="1502"/>
        </pc:sldMkLst>
      </pc:sldChg>
      <pc:sldChg chg="mod ord modShow">
        <pc:chgData name="Tyler Motherwell" userId="9bc151aa-dff1-42fa-b71c-9167fa343328" providerId="ADAL" clId="{C72286DC-A85D-416D-B5BB-3FC163E951F1}" dt="2022-10-07T20:48:36.717" v="568"/>
        <pc:sldMkLst>
          <pc:docMk/>
          <pc:sldMk cId="182899196" sldId="1503"/>
        </pc:sldMkLst>
      </pc:sldChg>
      <pc:sldChg chg="mod ord modShow">
        <pc:chgData name="Tyler Motherwell" userId="9bc151aa-dff1-42fa-b71c-9167fa343328" providerId="ADAL" clId="{C72286DC-A85D-416D-B5BB-3FC163E951F1}" dt="2022-10-07T20:48:36.717" v="568"/>
        <pc:sldMkLst>
          <pc:docMk/>
          <pc:sldMk cId="3933731063" sldId="1504"/>
        </pc:sldMkLst>
      </pc:sldChg>
      <pc:sldChg chg="mod ord modShow">
        <pc:chgData name="Tyler Motherwell" userId="9bc151aa-dff1-42fa-b71c-9167fa343328" providerId="ADAL" clId="{C72286DC-A85D-416D-B5BB-3FC163E951F1}" dt="2022-10-07T20:48:36.717" v="568"/>
        <pc:sldMkLst>
          <pc:docMk/>
          <pc:sldMk cId="3196995222" sldId="1505"/>
        </pc:sldMkLst>
      </pc:sldChg>
      <pc:sldChg chg="mod ord modShow">
        <pc:chgData name="Tyler Motherwell" userId="9bc151aa-dff1-42fa-b71c-9167fa343328" providerId="ADAL" clId="{C72286DC-A85D-416D-B5BB-3FC163E951F1}" dt="2022-10-07T20:48:36.717" v="568"/>
        <pc:sldMkLst>
          <pc:docMk/>
          <pc:sldMk cId="3818040114" sldId="2147375356"/>
        </pc:sldMkLst>
      </pc:sldChg>
      <pc:sldChg chg="mod ord modShow">
        <pc:chgData name="Tyler Motherwell" userId="9bc151aa-dff1-42fa-b71c-9167fa343328" providerId="ADAL" clId="{C72286DC-A85D-416D-B5BB-3FC163E951F1}" dt="2022-10-07T21:24:05.042" v="2073" actId="729"/>
        <pc:sldMkLst>
          <pc:docMk/>
          <pc:sldMk cId="1080949618" sldId="2147375357"/>
        </pc:sldMkLst>
      </pc:sldChg>
      <pc:sldChg chg="ord">
        <pc:chgData name="Tyler Motherwell" userId="9bc151aa-dff1-42fa-b71c-9167fa343328" providerId="ADAL" clId="{C72286DC-A85D-416D-B5BB-3FC163E951F1}" dt="2022-10-07T20:52:12.512" v="592"/>
        <pc:sldMkLst>
          <pc:docMk/>
          <pc:sldMk cId="2048448764" sldId="2147375387"/>
        </pc:sldMkLst>
      </pc:sldChg>
      <pc:sldChg chg="addSp delSp modSp mod">
        <pc:chgData name="Tyler Motherwell" userId="9bc151aa-dff1-42fa-b71c-9167fa343328" providerId="ADAL" clId="{C72286DC-A85D-416D-B5BB-3FC163E951F1}" dt="2022-10-07T21:05:20.798" v="1652" actId="1076"/>
        <pc:sldMkLst>
          <pc:docMk/>
          <pc:sldMk cId="640288637" sldId="2147375394"/>
        </pc:sldMkLst>
        <pc:spChg chg="mod">
          <ac:chgData name="Tyler Motherwell" userId="9bc151aa-dff1-42fa-b71c-9167fa343328" providerId="ADAL" clId="{C72286DC-A85D-416D-B5BB-3FC163E951F1}" dt="2022-10-07T21:03:26.218" v="1371" actId="20577"/>
          <ac:spMkLst>
            <pc:docMk/>
            <pc:sldMk cId="640288637" sldId="2147375394"/>
            <ac:spMk id="2" creationId="{6EF0F477-792B-49FE-2346-952F9D379E72}"/>
          </ac:spMkLst>
        </pc:spChg>
        <pc:spChg chg="del">
          <ac:chgData name="Tyler Motherwell" userId="9bc151aa-dff1-42fa-b71c-9167fa343328" providerId="ADAL" clId="{C72286DC-A85D-416D-B5BB-3FC163E951F1}" dt="2022-10-07T20:59:39.422" v="994" actId="478"/>
          <ac:spMkLst>
            <pc:docMk/>
            <pc:sldMk cId="640288637" sldId="2147375394"/>
            <ac:spMk id="3" creationId="{97F2C56A-BAAC-703F-435B-96149DC303B6}"/>
          </ac:spMkLst>
        </pc:spChg>
        <pc:spChg chg="add">
          <ac:chgData name="Tyler Motherwell" userId="9bc151aa-dff1-42fa-b71c-9167fa343328" providerId="ADAL" clId="{C72286DC-A85D-416D-B5BB-3FC163E951F1}" dt="2022-10-07T20:59:40.966" v="995"/>
          <ac:spMkLst>
            <pc:docMk/>
            <pc:sldMk cId="640288637" sldId="2147375394"/>
            <ac:spMk id="4" creationId="{B9F4D394-356E-DB04-E67E-5B344997CACC}"/>
          </ac:spMkLst>
        </pc:spChg>
        <pc:spChg chg="add del mod">
          <ac:chgData name="Tyler Motherwell" userId="9bc151aa-dff1-42fa-b71c-9167fa343328" providerId="ADAL" clId="{C72286DC-A85D-416D-B5BB-3FC163E951F1}" dt="2022-10-07T20:59:49.458" v="997"/>
          <ac:spMkLst>
            <pc:docMk/>
            <pc:sldMk cId="640288637" sldId="2147375394"/>
            <ac:spMk id="6" creationId="{EFE81C0A-BEFF-2320-4DA3-E04216903AC7}"/>
          </ac:spMkLst>
        </pc:spChg>
        <pc:spChg chg="add mod">
          <ac:chgData name="Tyler Motherwell" userId="9bc151aa-dff1-42fa-b71c-9167fa343328" providerId="ADAL" clId="{C72286DC-A85D-416D-B5BB-3FC163E951F1}" dt="2022-10-07T21:05:14.106" v="1651" actId="20577"/>
          <ac:spMkLst>
            <pc:docMk/>
            <pc:sldMk cId="640288637" sldId="2147375394"/>
            <ac:spMk id="9" creationId="{8F6E2024-53E3-C246-1204-42CB5FF5C975}"/>
          </ac:spMkLst>
        </pc:spChg>
        <pc:picChg chg="add mod">
          <ac:chgData name="Tyler Motherwell" userId="9bc151aa-dff1-42fa-b71c-9167fa343328" providerId="ADAL" clId="{C72286DC-A85D-416D-B5BB-3FC163E951F1}" dt="2022-10-07T21:05:20.798" v="1652" actId="1076"/>
          <ac:picMkLst>
            <pc:docMk/>
            <pc:sldMk cId="640288637" sldId="2147375394"/>
            <ac:picMk id="8" creationId="{5BBA4BF8-0D6B-58E4-3FFA-9483478E3766}"/>
          </ac:picMkLst>
        </pc:picChg>
      </pc:sldChg>
      <pc:sldChg chg="modSp mod ord">
        <pc:chgData name="Tyler Motherwell" userId="9bc151aa-dff1-42fa-b71c-9167fa343328" providerId="ADAL" clId="{C72286DC-A85D-416D-B5BB-3FC163E951F1}" dt="2022-10-07T21:12:11.253" v="1992" actId="20577"/>
        <pc:sldMkLst>
          <pc:docMk/>
          <pc:sldMk cId="4209931799" sldId="2147375400"/>
        </pc:sldMkLst>
        <pc:spChg chg="mod">
          <ac:chgData name="Tyler Motherwell" userId="9bc151aa-dff1-42fa-b71c-9167fa343328" providerId="ADAL" clId="{C72286DC-A85D-416D-B5BB-3FC163E951F1}" dt="2022-10-07T21:12:11.253" v="1992" actId="20577"/>
          <ac:spMkLst>
            <pc:docMk/>
            <pc:sldMk cId="4209931799" sldId="2147375400"/>
            <ac:spMk id="2" creationId="{6EF0F477-792B-49FE-2346-952F9D379E72}"/>
          </ac:spMkLst>
        </pc:spChg>
      </pc:sldChg>
      <pc:sldChg chg="modSp mod ord">
        <pc:chgData name="Tyler Motherwell" userId="9bc151aa-dff1-42fa-b71c-9167fa343328" providerId="ADAL" clId="{C72286DC-A85D-416D-B5BB-3FC163E951F1}" dt="2022-10-07T20:36:59.420" v="463"/>
        <pc:sldMkLst>
          <pc:docMk/>
          <pc:sldMk cId="2748865370" sldId="2147375401"/>
        </pc:sldMkLst>
        <pc:spChg chg="mod">
          <ac:chgData name="Tyler Motherwell" userId="9bc151aa-dff1-42fa-b71c-9167fa343328" providerId="ADAL" clId="{C72286DC-A85D-416D-B5BB-3FC163E951F1}" dt="2022-10-07T20:30:04.046" v="459" actId="20577"/>
          <ac:spMkLst>
            <pc:docMk/>
            <pc:sldMk cId="2748865370" sldId="2147375401"/>
            <ac:spMk id="12" creationId="{4B677169-A283-6043-571B-435E01EABC32}"/>
          </ac:spMkLst>
        </pc:spChg>
      </pc:sldChg>
      <pc:sldChg chg="ord">
        <pc:chgData name="Tyler Motherwell" userId="9bc151aa-dff1-42fa-b71c-9167fa343328" providerId="ADAL" clId="{C72286DC-A85D-416D-B5BB-3FC163E951F1}" dt="2022-10-07T21:12:25.711" v="1996"/>
        <pc:sldMkLst>
          <pc:docMk/>
          <pc:sldMk cId="0" sldId="2147375411"/>
        </pc:sldMkLst>
      </pc:sldChg>
      <pc:sldChg chg="ord">
        <pc:chgData name="Tyler Motherwell" userId="9bc151aa-dff1-42fa-b71c-9167fa343328" providerId="ADAL" clId="{C72286DC-A85D-416D-B5BB-3FC163E951F1}" dt="2022-10-07T20:54:08.855" v="600"/>
        <pc:sldMkLst>
          <pc:docMk/>
          <pc:sldMk cId="0" sldId="2147375414"/>
        </pc:sldMkLst>
      </pc:sldChg>
      <pc:sldChg chg="ord">
        <pc:chgData name="Tyler Motherwell" userId="9bc151aa-dff1-42fa-b71c-9167fa343328" providerId="ADAL" clId="{C72286DC-A85D-416D-B5BB-3FC163E951F1}" dt="2022-10-07T20:48:36.717" v="568"/>
        <pc:sldMkLst>
          <pc:docMk/>
          <pc:sldMk cId="0" sldId="2147375433"/>
        </pc:sldMkLst>
      </pc:sldChg>
      <pc:sldChg chg="ord">
        <pc:chgData name="Tyler Motherwell" userId="9bc151aa-dff1-42fa-b71c-9167fa343328" providerId="ADAL" clId="{C72286DC-A85D-416D-B5BB-3FC163E951F1}" dt="2022-10-07T20:48:36.717" v="568"/>
        <pc:sldMkLst>
          <pc:docMk/>
          <pc:sldMk cId="0" sldId="2147375434"/>
        </pc:sldMkLst>
      </pc:sldChg>
      <pc:sldChg chg="modSp mod">
        <pc:chgData name="Tyler Motherwell" userId="9bc151aa-dff1-42fa-b71c-9167fa343328" providerId="ADAL" clId="{C72286DC-A85D-416D-B5BB-3FC163E951F1}" dt="2022-10-06T13:38:38.895" v="124" actId="20577"/>
        <pc:sldMkLst>
          <pc:docMk/>
          <pc:sldMk cId="3072352965" sldId="2147375460"/>
        </pc:sldMkLst>
        <pc:spChg chg="mod">
          <ac:chgData name="Tyler Motherwell" userId="9bc151aa-dff1-42fa-b71c-9167fa343328" providerId="ADAL" clId="{C72286DC-A85D-416D-B5BB-3FC163E951F1}" dt="2022-10-06T13:38:38.895" v="124" actId="20577"/>
          <ac:spMkLst>
            <pc:docMk/>
            <pc:sldMk cId="3072352965" sldId="2147375460"/>
            <ac:spMk id="2" creationId="{7C06AF9D-ADF8-FCBC-D3FC-FF31B76BC167}"/>
          </ac:spMkLst>
        </pc:spChg>
      </pc:sldChg>
      <pc:sldChg chg="ord">
        <pc:chgData name="Tyler Motherwell" userId="9bc151aa-dff1-42fa-b71c-9167fa343328" providerId="ADAL" clId="{C72286DC-A85D-416D-B5BB-3FC163E951F1}" dt="2022-10-07T20:51:29.339" v="588"/>
        <pc:sldMkLst>
          <pc:docMk/>
          <pc:sldMk cId="806717013" sldId="2147375461"/>
        </pc:sldMkLst>
      </pc:sldChg>
      <pc:sldChg chg="modSp mod">
        <pc:chgData name="Tyler Motherwell" userId="9bc151aa-dff1-42fa-b71c-9167fa343328" providerId="ADAL" clId="{C72286DC-A85D-416D-B5BB-3FC163E951F1}" dt="2022-10-06T13:52:24.223" v="141" actId="20577"/>
        <pc:sldMkLst>
          <pc:docMk/>
          <pc:sldMk cId="1460016936" sldId="2147375468"/>
        </pc:sldMkLst>
        <pc:spChg chg="mod">
          <ac:chgData name="Tyler Motherwell" userId="9bc151aa-dff1-42fa-b71c-9167fa343328" providerId="ADAL" clId="{C72286DC-A85D-416D-B5BB-3FC163E951F1}" dt="2022-10-06T13:52:24.223" v="141" actId="20577"/>
          <ac:spMkLst>
            <pc:docMk/>
            <pc:sldMk cId="1460016936" sldId="2147375468"/>
            <ac:spMk id="26" creationId="{39FDB4E3-0A30-85E5-F7D7-A51128BC9AEF}"/>
          </ac:spMkLst>
        </pc:spChg>
      </pc:sldChg>
      <pc:sldChg chg="ord">
        <pc:chgData name="Tyler Motherwell" userId="9bc151aa-dff1-42fa-b71c-9167fa343328" providerId="ADAL" clId="{C72286DC-A85D-416D-B5BB-3FC163E951F1}" dt="2022-10-07T20:52:37.837" v="594"/>
        <pc:sldMkLst>
          <pc:docMk/>
          <pc:sldMk cId="420176726" sldId="2147375479"/>
        </pc:sldMkLst>
      </pc:sldChg>
      <pc:sldChg chg="modSp mod">
        <pc:chgData name="Tyler Motherwell" userId="9bc151aa-dff1-42fa-b71c-9167fa343328" providerId="ADAL" clId="{C72286DC-A85D-416D-B5BB-3FC163E951F1}" dt="2022-10-06T16:35:20.847" v="353" actId="313"/>
        <pc:sldMkLst>
          <pc:docMk/>
          <pc:sldMk cId="2623224938" sldId="2147375483"/>
        </pc:sldMkLst>
        <pc:spChg chg="mod">
          <ac:chgData name="Tyler Motherwell" userId="9bc151aa-dff1-42fa-b71c-9167fa343328" providerId="ADAL" clId="{C72286DC-A85D-416D-B5BB-3FC163E951F1}" dt="2022-10-06T16:35:20.847" v="353" actId="313"/>
          <ac:spMkLst>
            <pc:docMk/>
            <pc:sldMk cId="2623224938" sldId="2147375483"/>
            <ac:spMk id="17" creationId="{AFF7C6D6-3EBB-AA1F-F989-B5ABE64E93C9}"/>
          </ac:spMkLst>
        </pc:spChg>
      </pc:sldChg>
      <pc:sldChg chg="modSp mod ord modShow">
        <pc:chgData name="Tyler Motherwell" userId="9bc151aa-dff1-42fa-b71c-9167fa343328" providerId="ADAL" clId="{C72286DC-A85D-416D-B5BB-3FC163E951F1}" dt="2022-10-07T20:52:12.512" v="592"/>
        <pc:sldMkLst>
          <pc:docMk/>
          <pc:sldMk cId="3267044654" sldId="2147375484"/>
        </pc:sldMkLst>
        <pc:spChg chg="mod">
          <ac:chgData name="Tyler Motherwell" userId="9bc151aa-dff1-42fa-b71c-9167fa343328" providerId="ADAL" clId="{C72286DC-A85D-416D-B5BB-3FC163E951F1}" dt="2022-10-06T16:35:11.602" v="352" actId="20577"/>
          <ac:spMkLst>
            <pc:docMk/>
            <pc:sldMk cId="3267044654" sldId="2147375484"/>
            <ac:spMk id="5" creationId="{08FB4FD4-9ECE-0B89-DF2A-6C457ECDC11A}"/>
          </ac:spMkLst>
        </pc:spChg>
      </pc:sldChg>
      <pc:sldChg chg="ord">
        <pc:chgData name="Tyler Motherwell" userId="9bc151aa-dff1-42fa-b71c-9167fa343328" providerId="ADAL" clId="{C72286DC-A85D-416D-B5BB-3FC163E951F1}" dt="2022-10-07T20:52:12.512" v="592"/>
        <pc:sldMkLst>
          <pc:docMk/>
          <pc:sldMk cId="4245047720" sldId="2147375485"/>
        </pc:sldMkLst>
      </pc:sldChg>
      <pc:sldChg chg="ord">
        <pc:chgData name="Tyler Motherwell" userId="9bc151aa-dff1-42fa-b71c-9167fa343328" providerId="ADAL" clId="{C72286DC-A85D-416D-B5BB-3FC163E951F1}" dt="2022-10-07T20:51:06.827" v="586"/>
        <pc:sldMkLst>
          <pc:docMk/>
          <pc:sldMk cId="3078720565" sldId="2147375489"/>
        </pc:sldMkLst>
      </pc:sldChg>
      <pc:sldChg chg="ord">
        <pc:chgData name="Tyler Motherwell" userId="9bc151aa-dff1-42fa-b71c-9167fa343328" providerId="ADAL" clId="{C72286DC-A85D-416D-B5BB-3FC163E951F1}" dt="2022-10-07T20:37:00.591" v="465"/>
        <pc:sldMkLst>
          <pc:docMk/>
          <pc:sldMk cId="523897899" sldId="2147375493"/>
        </pc:sldMkLst>
      </pc:sldChg>
      <pc:sldChg chg="modSp mod">
        <pc:chgData name="Tyler Motherwell" userId="9bc151aa-dff1-42fa-b71c-9167fa343328" providerId="ADAL" clId="{C72286DC-A85D-416D-B5BB-3FC163E951F1}" dt="2022-10-07T20:40:57.445" v="508" actId="20577"/>
        <pc:sldMkLst>
          <pc:docMk/>
          <pc:sldMk cId="0" sldId="2147375508"/>
        </pc:sldMkLst>
        <pc:spChg chg="mod">
          <ac:chgData name="Tyler Motherwell" userId="9bc151aa-dff1-42fa-b71c-9167fa343328" providerId="ADAL" clId="{C72286DC-A85D-416D-B5BB-3FC163E951F1}" dt="2022-10-07T20:40:57.445" v="508" actId="20577"/>
          <ac:spMkLst>
            <pc:docMk/>
            <pc:sldMk cId="0" sldId="2147375508"/>
            <ac:spMk id="2" creationId="{9F8621C0-2CEB-4B3B-64CF-21F3FB70D28A}"/>
          </ac:spMkLst>
        </pc:spChg>
      </pc:sldChg>
      <pc:sldChg chg="modSp mod">
        <pc:chgData name="Tyler Motherwell" userId="9bc151aa-dff1-42fa-b71c-9167fa343328" providerId="ADAL" clId="{C72286DC-A85D-416D-B5BB-3FC163E951F1}" dt="2022-10-07T20:39:08.651" v="500" actId="20577"/>
        <pc:sldMkLst>
          <pc:docMk/>
          <pc:sldMk cId="1841450365" sldId="2147375510"/>
        </pc:sldMkLst>
        <pc:spChg chg="mod">
          <ac:chgData name="Tyler Motherwell" userId="9bc151aa-dff1-42fa-b71c-9167fa343328" providerId="ADAL" clId="{C72286DC-A85D-416D-B5BB-3FC163E951F1}" dt="2022-10-07T20:39:08.651" v="500" actId="20577"/>
          <ac:spMkLst>
            <pc:docMk/>
            <pc:sldMk cId="1841450365" sldId="2147375510"/>
            <ac:spMk id="2" creationId="{B8D9920F-719F-DB83-F45F-6D36B8DB9C0B}"/>
          </ac:spMkLst>
        </pc:spChg>
        <pc:spChg chg="mod">
          <ac:chgData name="Tyler Motherwell" userId="9bc151aa-dff1-42fa-b71c-9167fa343328" providerId="ADAL" clId="{C72286DC-A85D-416D-B5BB-3FC163E951F1}" dt="2022-10-07T20:38:28.355" v="486" actId="20577"/>
          <ac:spMkLst>
            <pc:docMk/>
            <pc:sldMk cId="1841450365" sldId="2147375510"/>
            <ac:spMk id="5" creationId="{E0A4BE37-1D5D-2C61-F51C-2301D89E3AF8}"/>
          </ac:spMkLst>
        </pc:spChg>
      </pc:sldChg>
      <pc:sldChg chg="modSp mod ord">
        <pc:chgData name="Tyler Motherwell" userId="9bc151aa-dff1-42fa-b71c-9167fa343328" providerId="ADAL" clId="{C72286DC-A85D-416D-B5BB-3FC163E951F1}" dt="2022-10-07T20:57:50.741" v="993" actId="20577"/>
        <pc:sldMkLst>
          <pc:docMk/>
          <pc:sldMk cId="282966113" sldId="2147375520"/>
        </pc:sldMkLst>
        <pc:spChg chg="mod">
          <ac:chgData name="Tyler Motherwell" userId="9bc151aa-dff1-42fa-b71c-9167fa343328" providerId="ADAL" clId="{C72286DC-A85D-416D-B5BB-3FC163E951F1}" dt="2022-10-07T20:57:50.741" v="993" actId="20577"/>
          <ac:spMkLst>
            <pc:docMk/>
            <pc:sldMk cId="282966113" sldId="2147375520"/>
            <ac:spMk id="2" creationId="{9FE0641B-2C56-7FFF-27AB-AF8DF30462B0}"/>
          </ac:spMkLst>
        </pc:spChg>
        <pc:spChg chg="mod">
          <ac:chgData name="Tyler Motherwell" userId="9bc151aa-dff1-42fa-b71c-9167fa343328" providerId="ADAL" clId="{C72286DC-A85D-416D-B5BB-3FC163E951F1}" dt="2022-10-07T20:57:35.718" v="984" actId="20577"/>
          <ac:spMkLst>
            <pc:docMk/>
            <pc:sldMk cId="282966113" sldId="2147375520"/>
            <ac:spMk id="4" creationId="{3060890F-18EA-AD2E-578F-9B94E4501EFE}"/>
          </ac:spMkLst>
        </pc:spChg>
      </pc:sldChg>
      <pc:sldChg chg="modSp mod ord">
        <pc:chgData name="Tyler Motherwell" userId="9bc151aa-dff1-42fa-b71c-9167fa343328" providerId="ADAL" clId="{C72286DC-A85D-416D-B5BB-3FC163E951F1}" dt="2022-10-07T20:54:08.855" v="600"/>
        <pc:sldMkLst>
          <pc:docMk/>
          <pc:sldMk cId="799647296" sldId="2147375521"/>
        </pc:sldMkLst>
        <pc:spChg chg="mod">
          <ac:chgData name="Tyler Motherwell" userId="9bc151aa-dff1-42fa-b71c-9167fa343328" providerId="ADAL" clId="{C72286DC-A85D-416D-B5BB-3FC163E951F1}" dt="2022-10-07T20:47:13.687" v="565" actId="20577"/>
          <ac:spMkLst>
            <pc:docMk/>
            <pc:sldMk cId="799647296" sldId="2147375521"/>
            <ac:spMk id="4" creationId="{95861A2A-EAAD-E373-40F2-54C8EB52D26B}"/>
          </ac:spMkLst>
        </pc:spChg>
      </pc:sldChg>
      <pc:sldChg chg="ord">
        <pc:chgData name="Tyler Motherwell" userId="9bc151aa-dff1-42fa-b71c-9167fa343328" providerId="ADAL" clId="{C72286DC-A85D-416D-B5BB-3FC163E951F1}" dt="2022-10-07T20:54:08.855" v="600"/>
        <pc:sldMkLst>
          <pc:docMk/>
          <pc:sldMk cId="102439619" sldId="2147375522"/>
        </pc:sldMkLst>
      </pc:sldChg>
      <pc:sldChg chg="ord">
        <pc:chgData name="Tyler Motherwell" userId="9bc151aa-dff1-42fa-b71c-9167fa343328" providerId="ADAL" clId="{C72286DC-A85D-416D-B5BB-3FC163E951F1}" dt="2022-10-07T20:54:08.855" v="600"/>
        <pc:sldMkLst>
          <pc:docMk/>
          <pc:sldMk cId="3951598851" sldId="2147375523"/>
        </pc:sldMkLst>
      </pc:sldChg>
      <pc:sldChg chg="addSp delSp modSp mod">
        <pc:chgData name="Tyler Motherwell" userId="9bc151aa-dff1-42fa-b71c-9167fa343328" providerId="ADAL" clId="{C72286DC-A85D-416D-B5BB-3FC163E951F1}" dt="2022-10-06T16:28:55.501" v="279" actId="478"/>
        <pc:sldMkLst>
          <pc:docMk/>
          <pc:sldMk cId="1390943475" sldId="2147375527"/>
        </pc:sldMkLst>
        <pc:spChg chg="mod">
          <ac:chgData name="Tyler Motherwell" userId="9bc151aa-dff1-42fa-b71c-9167fa343328" providerId="ADAL" clId="{C72286DC-A85D-416D-B5BB-3FC163E951F1}" dt="2022-10-06T16:22:04.330" v="272" actId="20577"/>
          <ac:spMkLst>
            <pc:docMk/>
            <pc:sldMk cId="1390943475" sldId="2147375527"/>
            <ac:spMk id="3" creationId="{5432570C-9320-E088-2EC4-DDC4B4B83E2E}"/>
          </ac:spMkLst>
        </pc:spChg>
        <pc:spChg chg="add del mod">
          <ac:chgData name="Tyler Motherwell" userId="9bc151aa-dff1-42fa-b71c-9167fa343328" providerId="ADAL" clId="{C72286DC-A85D-416D-B5BB-3FC163E951F1}" dt="2022-10-06T16:28:55.501" v="279" actId="478"/>
          <ac:spMkLst>
            <pc:docMk/>
            <pc:sldMk cId="1390943475" sldId="2147375527"/>
            <ac:spMk id="5" creationId="{D978F321-B707-793C-2BF6-1AAA8A97FB7B}"/>
          </ac:spMkLst>
        </pc:spChg>
        <pc:spChg chg="mod">
          <ac:chgData name="Tyler Motherwell" userId="9bc151aa-dff1-42fa-b71c-9167fa343328" providerId="ADAL" clId="{C72286DC-A85D-416D-B5BB-3FC163E951F1}" dt="2022-10-06T13:25:24.703" v="17" actId="14100"/>
          <ac:spMkLst>
            <pc:docMk/>
            <pc:sldMk cId="1390943475" sldId="2147375527"/>
            <ac:spMk id="6" creationId="{6F72326C-0DFA-8B24-D292-1250BA0D10FC}"/>
          </ac:spMkLst>
        </pc:spChg>
        <pc:spChg chg="add mod">
          <ac:chgData name="Tyler Motherwell" userId="9bc151aa-dff1-42fa-b71c-9167fa343328" providerId="ADAL" clId="{C72286DC-A85D-416D-B5BB-3FC163E951F1}" dt="2022-10-06T13:24:23.286" v="16" actId="1076"/>
          <ac:spMkLst>
            <pc:docMk/>
            <pc:sldMk cId="1390943475" sldId="2147375527"/>
            <ac:spMk id="7" creationId="{88929FB4-6BEE-0FA8-35AC-316021B31480}"/>
          </ac:spMkLst>
        </pc:spChg>
        <pc:spChg chg="add del mod">
          <ac:chgData name="Tyler Motherwell" userId="9bc151aa-dff1-42fa-b71c-9167fa343328" providerId="ADAL" clId="{C72286DC-A85D-416D-B5BB-3FC163E951F1}" dt="2022-10-06T13:23:01.394" v="10" actId="478"/>
          <ac:spMkLst>
            <pc:docMk/>
            <pc:sldMk cId="1390943475" sldId="2147375527"/>
            <ac:spMk id="8" creationId="{0F30F94F-E562-C51D-840C-EFB49D9888E9}"/>
          </ac:spMkLst>
        </pc:spChg>
        <pc:picChg chg="add del mod">
          <ac:chgData name="Tyler Motherwell" userId="9bc151aa-dff1-42fa-b71c-9167fa343328" providerId="ADAL" clId="{C72286DC-A85D-416D-B5BB-3FC163E951F1}" dt="2022-10-06T13:23:59.257" v="11" actId="478"/>
          <ac:picMkLst>
            <pc:docMk/>
            <pc:sldMk cId="1390943475" sldId="2147375527"/>
            <ac:picMk id="4" creationId="{4769C518-7C16-18B6-2B75-7693BA93DDB2}"/>
          </ac:picMkLst>
        </pc:picChg>
        <pc:picChg chg="add del mod ord">
          <ac:chgData name="Tyler Motherwell" userId="9bc151aa-dff1-42fa-b71c-9167fa343328" providerId="ADAL" clId="{C72286DC-A85D-416D-B5BB-3FC163E951F1}" dt="2022-10-06T16:28:45.017" v="273" actId="478"/>
          <ac:picMkLst>
            <pc:docMk/>
            <pc:sldMk cId="1390943475" sldId="2147375527"/>
            <ac:picMk id="4" creationId="{F0E8FB98-7E45-C6B7-2E11-95D577366A76}"/>
          </ac:picMkLst>
        </pc:picChg>
        <pc:picChg chg="del">
          <ac:chgData name="Tyler Motherwell" userId="9bc151aa-dff1-42fa-b71c-9167fa343328" providerId="ADAL" clId="{C72286DC-A85D-416D-B5BB-3FC163E951F1}" dt="2022-10-06T13:20:48.391" v="0" actId="478"/>
          <ac:picMkLst>
            <pc:docMk/>
            <pc:sldMk cId="1390943475" sldId="2147375527"/>
            <ac:picMk id="5" creationId="{AA9A336B-E29F-9F11-E75A-F8639D8AC296}"/>
          </ac:picMkLst>
        </pc:picChg>
        <pc:picChg chg="add mod ord">
          <ac:chgData name="Tyler Motherwell" userId="9bc151aa-dff1-42fa-b71c-9167fa343328" providerId="ADAL" clId="{C72286DC-A85D-416D-B5BB-3FC163E951F1}" dt="2022-10-06T16:28:53.496" v="278" actId="1076"/>
          <ac:picMkLst>
            <pc:docMk/>
            <pc:sldMk cId="1390943475" sldId="2147375527"/>
            <ac:picMk id="9" creationId="{D42ACA2A-B029-6BB7-692D-9028F3505660}"/>
          </ac:picMkLst>
        </pc:picChg>
        <pc:picChg chg="add del mod ord">
          <ac:chgData name="Tyler Motherwell" userId="9bc151aa-dff1-42fa-b71c-9167fa343328" providerId="ADAL" clId="{C72286DC-A85D-416D-B5BB-3FC163E951F1}" dt="2022-10-06T13:48:36.901" v="125" actId="478"/>
          <ac:picMkLst>
            <pc:docMk/>
            <pc:sldMk cId="1390943475" sldId="2147375527"/>
            <ac:picMk id="10" creationId="{128C188F-6283-034E-265B-87C0DDE5D745}"/>
          </ac:picMkLst>
        </pc:picChg>
      </pc:sldChg>
      <pc:sldChg chg="addSp delSp modSp mod">
        <pc:chgData name="Tyler Motherwell" userId="9bc151aa-dff1-42fa-b71c-9167fa343328" providerId="ADAL" clId="{C72286DC-A85D-416D-B5BB-3FC163E951F1}" dt="2022-10-06T16:29:37.527" v="286" actId="14100"/>
        <pc:sldMkLst>
          <pc:docMk/>
          <pc:sldMk cId="1623501650" sldId="2147375530"/>
        </pc:sldMkLst>
        <pc:spChg chg="mod">
          <ac:chgData name="Tyler Motherwell" userId="9bc151aa-dff1-42fa-b71c-9167fa343328" providerId="ADAL" clId="{C72286DC-A85D-416D-B5BB-3FC163E951F1}" dt="2022-10-06T13:57:39.775" v="182" actId="20577"/>
          <ac:spMkLst>
            <pc:docMk/>
            <pc:sldMk cId="1623501650" sldId="2147375530"/>
            <ac:spMk id="3" creationId="{E9C388A7-74E3-276A-E805-992F7476B03B}"/>
          </ac:spMkLst>
        </pc:spChg>
        <pc:spChg chg="add mod">
          <ac:chgData name="Tyler Motherwell" userId="9bc151aa-dff1-42fa-b71c-9167fa343328" providerId="ADAL" clId="{C72286DC-A85D-416D-B5BB-3FC163E951F1}" dt="2022-10-06T16:29:37.527" v="286" actId="14100"/>
          <ac:spMkLst>
            <pc:docMk/>
            <pc:sldMk cId="1623501650" sldId="2147375530"/>
            <ac:spMk id="9" creationId="{EAB7DF85-6223-B4C1-9262-79D28FDAE46C}"/>
          </ac:spMkLst>
        </pc:spChg>
        <pc:picChg chg="del">
          <ac:chgData name="Tyler Motherwell" userId="9bc151aa-dff1-42fa-b71c-9167fa343328" providerId="ADAL" clId="{C72286DC-A85D-416D-B5BB-3FC163E951F1}" dt="2022-10-06T13:58:37.098" v="183" actId="478"/>
          <ac:picMkLst>
            <pc:docMk/>
            <pc:sldMk cId="1623501650" sldId="2147375530"/>
            <ac:picMk id="2" creationId="{2CB97A2D-FD97-F08D-E9C5-F0DBDC0173E9}"/>
          </ac:picMkLst>
        </pc:picChg>
        <pc:picChg chg="add del mod">
          <ac:chgData name="Tyler Motherwell" userId="9bc151aa-dff1-42fa-b71c-9167fa343328" providerId="ADAL" clId="{C72286DC-A85D-416D-B5BB-3FC163E951F1}" dt="2022-10-06T14:01:22.227" v="187" actId="478"/>
          <ac:picMkLst>
            <pc:docMk/>
            <pc:sldMk cId="1623501650" sldId="2147375530"/>
            <ac:picMk id="5" creationId="{C9F2116C-A855-B341-D50E-2E4A90ED8E43}"/>
          </ac:picMkLst>
        </pc:picChg>
        <pc:picChg chg="add mod">
          <ac:chgData name="Tyler Motherwell" userId="9bc151aa-dff1-42fa-b71c-9167fa343328" providerId="ADAL" clId="{C72286DC-A85D-416D-B5BB-3FC163E951F1}" dt="2022-10-06T14:01:27.073" v="190" actId="1076"/>
          <ac:picMkLst>
            <pc:docMk/>
            <pc:sldMk cId="1623501650" sldId="2147375530"/>
            <ac:picMk id="8" creationId="{C9DCCB34-0F7D-4295-66BC-8E4A2E619BF4}"/>
          </ac:picMkLst>
        </pc:picChg>
      </pc:sldChg>
      <pc:sldChg chg="mod modShow">
        <pc:chgData name="Tyler Motherwell" userId="9bc151aa-dff1-42fa-b71c-9167fa343328" providerId="ADAL" clId="{C72286DC-A85D-416D-B5BB-3FC163E951F1}" dt="2022-10-06T16:49:59.431" v="355" actId="729"/>
        <pc:sldMkLst>
          <pc:docMk/>
          <pc:sldMk cId="1470567683" sldId="2147375531"/>
        </pc:sldMkLst>
      </pc:sldChg>
      <pc:sldChg chg="modSp mod">
        <pc:chgData name="Tyler Motherwell" userId="9bc151aa-dff1-42fa-b71c-9167fa343328" providerId="ADAL" clId="{C72286DC-A85D-416D-B5BB-3FC163E951F1}" dt="2022-10-07T20:37:49.162" v="478" actId="20577"/>
        <pc:sldMkLst>
          <pc:docMk/>
          <pc:sldMk cId="1761704125" sldId="2147375532"/>
        </pc:sldMkLst>
        <pc:spChg chg="mod">
          <ac:chgData name="Tyler Motherwell" userId="9bc151aa-dff1-42fa-b71c-9167fa343328" providerId="ADAL" clId="{C72286DC-A85D-416D-B5BB-3FC163E951F1}" dt="2022-10-07T20:37:49.162" v="478" actId="20577"/>
          <ac:spMkLst>
            <pc:docMk/>
            <pc:sldMk cId="1761704125" sldId="2147375532"/>
            <ac:spMk id="2" creationId="{A9B2DB59-3BA7-DBB6-C678-1EC4DB899799}"/>
          </ac:spMkLst>
        </pc:spChg>
      </pc:sldChg>
      <pc:sldChg chg="addCm">
        <pc:chgData name="Tyler Motherwell" userId="9bc151aa-dff1-42fa-b71c-9167fa343328" providerId="ADAL" clId="{C72286DC-A85D-416D-B5BB-3FC163E951F1}" dt="2022-10-07T20:44:16.475" v="509"/>
        <pc:sldMkLst>
          <pc:docMk/>
          <pc:sldMk cId="1342140208" sldId="2147375533"/>
        </pc:sldMkLst>
      </pc:sldChg>
      <pc:sldChg chg="addCm">
        <pc:chgData name="Tyler Motherwell" userId="9bc151aa-dff1-42fa-b71c-9167fa343328" providerId="ADAL" clId="{C72286DC-A85D-416D-B5BB-3FC163E951F1}" dt="2022-10-07T21:09:11.688" v="1653"/>
        <pc:sldMkLst>
          <pc:docMk/>
          <pc:sldMk cId="350485473" sldId="2147375535"/>
        </pc:sldMkLst>
      </pc:sldChg>
      <pc:sldChg chg="ord">
        <pc:chgData name="Tyler Motherwell" userId="9bc151aa-dff1-42fa-b71c-9167fa343328" providerId="ADAL" clId="{C72286DC-A85D-416D-B5BB-3FC163E951F1}" dt="2022-10-07T20:52:37.837" v="594"/>
        <pc:sldMkLst>
          <pc:docMk/>
          <pc:sldMk cId="4191995132" sldId="2147375540"/>
        </pc:sldMkLst>
      </pc:sldChg>
      <pc:sldChg chg="modSp mod">
        <pc:chgData name="Tyler Motherwell" userId="9bc151aa-dff1-42fa-b71c-9167fa343328" providerId="ADAL" clId="{C72286DC-A85D-416D-B5BB-3FC163E951F1}" dt="2022-10-06T16:16:27.101" v="193" actId="20577"/>
        <pc:sldMkLst>
          <pc:docMk/>
          <pc:sldMk cId="71634680" sldId="2147375541"/>
        </pc:sldMkLst>
        <pc:spChg chg="mod">
          <ac:chgData name="Tyler Motherwell" userId="9bc151aa-dff1-42fa-b71c-9167fa343328" providerId="ADAL" clId="{C72286DC-A85D-416D-B5BB-3FC163E951F1}" dt="2022-10-06T16:16:27.101" v="193" actId="20577"/>
          <ac:spMkLst>
            <pc:docMk/>
            <pc:sldMk cId="71634680" sldId="2147375541"/>
            <ac:spMk id="8" creationId="{598D3013-2190-3ED3-6226-8BF40D81619C}"/>
          </ac:spMkLst>
        </pc:spChg>
      </pc:sldChg>
      <pc:sldChg chg="del">
        <pc:chgData name="Tyler Motherwell" userId="9bc151aa-dff1-42fa-b71c-9167fa343328" providerId="ADAL" clId="{C72286DC-A85D-416D-B5BB-3FC163E951F1}" dt="2022-10-06T14:01:55.040" v="191" actId="47"/>
        <pc:sldMkLst>
          <pc:docMk/>
          <pc:sldMk cId="3896430655" sldId="2147375545"/>
        </pc:sldMkLst>
      </pc:sldChg>
      <pc:sldChg chg="modSp mod">
        <pc:chgData name="Tyler Motherwell" userId="9bc151aa-dff1-42fa-b71c-9167fa343328" providerId="ADAL" clId="{C72286DC-A85D-416D-B5BB-3FC163E951F1}" dt="2022-10-07T20:25:28.977" v="429" actId="20577"/>
        <pc:sldMkLst>
          <pc:docMk/>
          <pc:sldMk cId="1770240456" sldId="2147375547"/>
        </pc:sldMkLst>
        <pc:spChg chg="mod">
          <ac:chgData name="Tyler Motherwell" userId="9bc151aa-dff1-42fa-b71c-9167fa343328" providerId="ADAL" clId="{C72286DC-A85D-416D-B5BB-3FC163E951F1}" dt="2022-10-07T20:24:17.099" v="360" actId="20577"/>
          <ac:spMkLst>
            <pc:docMk/>
            <pc:sldMk cId="1770240456" sldId="2147375547"/>
            <ac:spMk id="4" creationId="{9ED0B3F4-2DE7-DDD0-D592-4135C5E0C703}"/>
          </ac:spMkLst>
        </pc:spChg>
        <pc:spChg chg="mod">
          <ac:chgData name="Tyler Motherwell" userId="9bc151aa-dff1-42fa-b71c-9167fa343328" providerId="ADAL" clId="{C72286DC-A85D-416D-B5BB-3FC163E951F1}" dt="2022-10-07T20:25:28.977" v="429" actId="20577"/>
          <ac:spMkLst>
            <pc:docMk/>
            <pc:sldMk cId="1770240456" sldId="2147375547"/>
            <ac:spMk id="9" creationId="{4B0A1C9B-C0B7-0917-5448-FCED7F5A97AB}"/>
          </ac:spMkLst>
        </pc:spChg>
      </pc:sldChg>
      <pc:sldChg chg="modSp add mod ord">
        <pc:chgData name="Tyler Motherwell" userId="9bc151aa-dff1-42fa-b71c-9167fa343328" providerId="ADAL" clId="{C72286DC-A85D-416D-B5BB-3FC163E951F1}" dt="2022-10-07T20:46:45.646" v="536" actId="20577"/>
        <pc:sldMkLst>
          <pc:docMk/>
          <pc:sldMk cId="2881042143" sldId="2147375548"/>
        </pc:sldMkLst>
        <pc:spChg chg="mod">
          <ac:chgData name="Tyler Motherwell" userId="9bc151aa-dff1-42fa-b71c-9167fa343328" providerId="ADAL" clId="{C72286DC-A85D-416D-B5BB-3FC163E951F1}" dt="2022-10-07T20:46:45.646" v="536" actId="20577"/>
          <ac:spMkLst>
            <pc:docMk/>
            <pc:sldMk cId="2881042143" sldId="2147375548"/>
            <ac:spMk id="4" creationId="{95861A2A-EAAD-E373-40F2-54C8EB52D26B}"/>
          </ac:spMkLst>
        </pc:spChg>
      </pc:sldChg>
      <pc:sldChg chg="delSp modSp add mod ord">
        <pc:chgData name="Tyler Motherwell" userId="9bc151aa-dff1-42fa-b71c-9167fa343328" providerId="ADAL" clId="{C72286DC-A85D-416D-B5BB-3FC163E951F1}" dt="2022-10-07T20:49:14.478" v="582" actId="478"/>
        <pc:sldMkLst>
          <pc:docMk/>
          <pc:sldMk cId="1145509122" sldId="2147375549"/>
        </pc:sldMkLst>
        <pc:spChg chg="mod">
          <ac:chgData name="Tyler Motherwell" userId="9bc151aa-dff1-42fa-b71c-9167fa343328" providerId="ADAL" clId="{C72286DC-A85D-416D-B5BB-3FC163E951F1}" dt="2022-10-07T20:49:11.345" v="581" actId="20577"/>
          <ac:spMkLst>
            <pc:docMk/>
            <pc:sldMk cId="1145509122" sldId="2147375549"/>
            <ac:spMk id="2" creationId="{121AF4A1-EEDC-0F0B-3291-64C694B50635}"/>
          </ac:spMkLst>
        </pc:spChg>
        <pc:spChg chg="del">
          <ac:chgData name="Tyler Motherwell" userId="9bc151aa-dff1-42fa-b71c-9167fa343328" providerId="ADAL" clId="{C72286DC-A85D-416D-B5BB-3FC163E951F1}" dt="2022-10-07T20:49:14.478" v="582" actId="478"/>
          <ac:spMkLst>
            <pc:docMk/>
            <pc:sldMk cId="1145509122" sldId="2147375549"/>
            <ac:spMk id="3" creationId="{53A168B3-AE72-4A80-805B-95BE339EA1F0}"/>
          </ac:spMkLst>
        </pc:spChg>
      </pc:sldChg>
      <pc:sldChg chg="modSp add del mod ord">
        <pc:chgData name="Tyler Motherwell" userId="9bc151aa-dff1-42fa-b71c-9167fa343328" providerId="ADAL" clId="{C72286DC-A85D-416D-B5BB-3FC163E951F1}" dt="2022-10-07T21:18:16.187" v="2069" actId="47"/>
        <pc:sldMkLst>
          <pc:docMk/>
          <pc:sldMk cId="2232904225" sldId="2147375550"/>
        </pc:sldMkLst>
        <pc:spChg chg="mod">
          <ac:chgData name="Tyler Motherwell" userId="9bc151aa-dff1-42fa-b71c-9167fa343328" providerId="ADAL" clId="{C72286DC-A85D-416D-B5BB-3FC163E951F1}" dt="2022-10-07T21:18:10.539" v="2067" actId="21"/>
          <ac:spMkLst>
            <pc:docMk/>
            <pc:sldMk cId="2232904225" sldId="2147375550"/>
            <ac:spMk id="1129" creationId="{00000000-0000-0000-0000-000000000000}"/>
          </ac:spMkLst>
        </pc:spChg>
      </pc:sldChg>
      <pc:sldChg chg="addSp delSp modSp add mod">
        <pc:chgData name="Tyler Motherwell" userId="9bc151aa-dff1-42fa-b71c-9167fa343328" providerId="ADAL" clId="{C72286DC-A85D-416D-B5BB-3FC163E951F1}" dt="2022-10-07T21:18:25.449" v="2072" actId="478"/>
        <pc:sldMkLst>
          <pc:docMk/>
          <pc:sldMk cId="3622925821" sldId="2147375551"/>
        </pc:sldMkLst>
        <pc:spChg chg="mod">
          <ac:chgData name="Tyler Motherwell" userId="9bc151aa-dff1-42fa-b71c-9167fa343328" providerId="ADAL" clId="{C72286DC-A85D-416D-B5BB-3FC163E951F1}" dt="2022-10-07T21:18:14.872" v="2068"/>
          <ac:spMkLst>
            <pc:docMk/>
            <pc:sldMk cId="3622925821" sldId="2147375551"/>
            <ac:spMk id="2" creationId="{6EF0F477-792B-49FE-2346-952F9D379E72}"/>
          </ac:spMkLst>
        </pc:spChg>
        <pc:spChg chg="del">
          <ac:chgData name="Tyler Motherwell" userId="9bc151aa-dff1-42fa-b71c-9167fa343328" providerId="ADAL" clId="{C72286DC-A85D-416D-B5BB-3FC163E951F1}" dt="2022-10-07T21:18:22.165" v="2071" actId="478"/>
          <ac:spMkLst>
            <pc:docMk/>
            <pc:sldMk cId="3622925821" sldId="2147375551"/>
            <ac:spMk id="3" creationId="{97F2C56A-BAAC-703F-435B-96149DC303B6}"/>
          </ac:spMkLst>
        </pc:spChg>
        <pc:spChg chg="add del mod">
          <ac:chgData name="Tyler Motherwell" userId="9bc151aa-dff1-42fa-b71c-9167fa343328" providerId="ADAL" clId="{C72286DC-A85D-416D-B5BB-3FC163E951F1}" dt="2022-10-07T21:18:25.449" v="2072" actId="478"/>
          <ac:spMkLst>
            <pc:docMk/>
            <pc:sldMk cId="3622925821" sldId="2147375551"/>
            <ac:spMk id="6" creationId="{12999B1D-C302-8FBE-6528-EF51E6042BF2}"/>
          </ac:spMkLst>
        </pc:spChg>
        <pc:picChg chg="del">
          <ac:chgData name="Tyler Motherwell" userId="9bc151aa-dff1-42fa-b71c-9167fa343328" providerId="ADAL" clId="{C72286DC-A85D-416D-B5BB-3FC163E951F1}" dt="2022-10-07T21:18:19.569" v="2070" actId="478"/>
          <ac:picMkLst>
            <pc:docMk/>
            <pc:sldMk cId="3622925821" sldId="2147375551"/>
            <ac:picMk id="4" creationId="{173A2530-BAA7-5E8E-BC80-7A4D5C334CBA}"/>
          </ac:picMkLst>
        </pc:picChg>
      </pc:sldChg>
    </pc:docChg>
  </pc:docChgLst>
  <pc:docChgLst>
    <pc:chgData name="Tyler Motherwell" userId="S::tyler.motherwell@agilebydesign.com::9bc151aa-dff1-42fa-b71c-9167fa343328" providerId="AD" clId="Web-{8E64F57A-78E7-1F45-94B4-1CF6C7ED90E8}"/>
    <pc:docChg chg="modSld">
      <pc:chgData name="Tyler Motherwell" userId="S::tyler.motherwell@agilebydesign.com::9bc151aa-dff1-42fa-b71c-9167fa343328" providerId="AD" clId="Web-{8E64F57A-78E7-1F45-94B4-1CF6C7ED90E8}" dt="2022-08-08T16:48:59.515" v="1" actId="20577"/>
      <pc:docMkLst>
        <pc:docMk/>
      </pc:docMkLst>
      <pc:sldChg chg="modSp">
        <pc:chgData name="Tyler Motherwell" userId="S::tyler.motherwell@agilebydesign.com::9bc151aa-dff1-42fa-b71c-9167fa343328" providerId="AD" clId="Web-{8E64F57A-78E7-1F45-94B4-1CF6C7ED90E8}" dt="2022-08-08T16:48:59.515" v="1" actId="20577"/>
        <pc:sldMkLst>
          <pc:docMk/>
          <pc:sldMk cId="4239134575" sldId="2147375464"/>
        </pc:sldMkLst>
        <pc:spChg chg="mod">
          <ac:chgData name="Tyler Motherwell" userId="S::tyler.motherwell@agilebydesign.com::9bc151aa-dff1-42fa-b71c-9167fa343328" providerId="AD" clId="Web-{8E64F57A-78E7-1F45-94B4-1CF6C7ED90E8}" dt="2022-08-08T16:48:59.515" v="1" actId="20577"/>
          <ac:spMkLst>
            <pc:docMk/>
            <pc:sldMk cId="4239134575" sldId="2147375464"/>
            <ac:spMk id="6" creationId="{B6F5932F-87D8-6D81-3691-E16105D8C52C}"/>
          </ac:spMkLst>
        </pc:spChg>
      </pc:sldChg>
    </pc:docChg>
  </pc:docChgLst>
  <pc:docChgLst>
    <pc:chgData name="Ciara Gawdiak" userId="S::ciara.gawdiak@agilebydesign.com::41ee243c-e46a-44a2-835b-e7e581f0020d" providerId="AD" clId="Web-{2F34A161-D896-BB6D-5A42-CF43798D194C}"/>
    <pc:docChg chg="modSld">
      <pc:chgData name="Ciara Gawdiak" userId="S::ciara.gawdiak@agilebydesign.com::41ee243c-e46a-44a2-835b-e7e581f0020d" providerId="AD" clId="Web-{2F34A161-D896-BB6D-5A42-CF43798D194C}" dt="2022-08-10T23:19:47.334" v="18" actId="20577"/>
      <pc:docMkLst>
        <pc:docMk/>
      </pc:docMkLst>
      <pc:sldChg chg="addSp delSp modSp">
        <pc:chgData name="Ciara Gawdiak" userId="S::ciara.gawdiak@agilebydesign.com::41ee243c-e46a-44a2-835b-e7e581f0020d" providerId="AD" clId="Web-{2F34A161-D896-BB6D-5A42-CF43798D194C}" dt="2022-08-10T20:34:54.362" v="4"/>
        <pc:sldMkLst>
          <pc:docMk/>
          <pc:sldMk cId="0" sldId="285"/>
        </pc:sldMkLst>
        <pc:spChg chg="add del mod">
          <ac:chgData name="Ciara Gawdiak" userId="S::ciara.gawdiak@agilebydesign.com::41ee243c-e46a-44a2-835b-e7e581f0020d" providerId="AD" clId="Web-{2F34A161-D896-BB6D-5A42-CF43798D194C}" dt="2022-08-10T20:34:54.362" v="4"/>
          <ac:spMkLst>
            <pc:docMk/>
            <pc:sldMk cId="0" sldId="285"/>
            <ac:spMk id="90" creationId="{959C9FEB-99BF-BF26-3F37-89DDE6C64EC5}"/>
          </ac:spMkLst>
        </pc:spChg>
      </pc:sldChg>
      <pc:sldChg chg="modSp">
        <pc:chgData name="Ciara Gawdiak" userId="S::ciara.gawdiak@agilebydesign.com::41ee243c-e46a-44a2-835b-e7e581f0020d" providerId="AD" clId="Web-{2F34A161-D896-BB6D-5A42-CF43798D194C}" dt="2022-08-10T23:19:47.334" v="18" actId="20577"/>
        <pc:sldMkLst>
          <pc:docMk/>
          <pc:sldMk cId="0" sldId="323"/>
        </pc:sldMkLst>
        <pc:spChg chg="mod">
          <ac:chgData name="Ciara Gawdiak" userId="S::ciara.gawdiak@agilebydesign.com::41ee243c-e46a-44a2-835b-e7e581f0020d" providerId="AD" clId="Web-{2F34A161-D896-BB6D-5A42-CF43798D194C}" dt="2022-08-10T23:19:47.334" v="18" actId="20577"/>
          <ac:spMkLst>
            <pc:docMk/>
            <pc:sldMk cId="0" sldId="323"/>
            <ac:spMk id="2367" creationId="{00000000-0000-0000-0000-000000000000}"/>
          </ac:spMkLst>
        </pc:spChg>
      </pc:sldChg>
    </pc:docChg>
  </pc:docChgLst>
  <pc:docChgLst>
    <pc:chgData name="Adeeb Dhanani" userId="S::adeeb.dhanani@agilebydesign.com::47d2e01b-2444-4284-b25a-b080e908ee31" providerId="AD" clId="Web-{48895EA3-09F0-565F-B8A8-F71ADFCB1967}"/>
    <pc:docChg chg="modSld">
      <pc:chgData name="Adeeb Dhanani" userId="S::adeeb.dhanani@agilebydesign.com::47d2e01b-2444-4284-b25a-b080e908ee31" providerId="AD" clId="Web-{48895EA3-09F0-565F-B8A8-F71ADFCB1967}" dt="2022-08-17T17:49:54.607" v="51" actId="20577"/>
      <pc:docMkLst>
        <pc:docMk/>
      </pc:docMkLst>
      <pc:sldChg chg="modSp">
        <pc:chgData name="Adeeb Dhanani" userId="S::adeeb.dhanani@agilebydesign.com::47d2e01b-2444-4284-b25a-b080e908ee31" providerId="AD" clId="Web-{48895EA3-09F0-565F-B8A8-F71ADFCB1967}" dt="2022-08-17T17:49:54.607" v="51" actId="20577"/>
        <pc:sldMkLst>
          <pc:docMk/>
          <pc:sldMk cId="1755705801" sldId="2147375525"/>
        </pc:sldMkLst>
        <pc:spChg chg="mod">
          <ac:chgData name="Adeeb Dhanani" userId="S::adeeb.dhanani@agilebydesign.com::47d2e01b-2444-4284-b25a-b080e908ee31" providerId="AD" clId="Web-{48895EA3-09F0-565F-B8A8-F71ADFCB1967}" dt="2022-08-17T17:49:54.607" v="51" actId="20577"/>
          <ac:spMkLst>
            <pc:docMk/>
            <pc:sldMk cId="1755705801" sldId="2147375525"/>
            <ac:spMk id="4" creationId="{CF102F47-0D8F-C791-41EF-5641200828B7}"/>
          </ac:spMkLst>
        </pc:spChg>
      </pc:sldChg>
    </pc:docChg>
  </pc:docChgLst>
  <pc:docChgLst>
    <pc:chgData name="Jeff Anderson" userId="b0568678-855b-48d6-8d82-5e7999abd0fa" providerId="ADAL" clId="{2746E50B-92E9-48E1-A390-353767E1EB21}"/>
    <pc:docChg chg="undo custSel addSld delSld modSld sldOrd">
      <pc:chgData name="Jeff Anderson" userId="b0568678-855b-48d6-8d82-5e7999abd0fa" providerId="ADAL" clId="{2746E50B-92E9-48E1-A390-353767E1EB21}" dt="2022-10-14T19:58:14.289" v="4017" actId="1038"/>
      <pc:docMkLst>
        <pc:docMk/>
      </pc:docMkLst>
      <pc:sldChg chg="ord">
        <pc:chgData name="Jeff Anderson" userId="b0568678-855b-48d6-8d82-5e7999abd0fa" providerId="ADAL" clId="{2746E50B-92E9-48E1-A390-353767E1EB21}" dt="2022-10-05T17:51:37.631" v="16"/>
        <pc:sldMkLst>
          <pc:docMk/>
          <pc:sldMk cId="0" sldId="290"/>
        </pc:sldMkLst>
      </pc:sldChg>
      <pc:sldChg chg="modSp mod modCm">
        <pc:chgData name="Jeff Anderson" userId="b0568678-855b-48d6-8d82-5e7999abd0fa" providerId="ADAL" clId="{2746E50B-92E9-48E1-A390-353767E1EB21}" dt="2022-10-14T12:33:31.799" v="248" actId="1076"/>
        <pc:sldMkLst>
          <pc:docMk/>
          <pc:sldMk cId="92221430" sldId="2147375436"/>
        </pc:sldMkLst>
        <pc:spChg chg="mod">
          <ac:chgData name="Jeff Anderson" userId="b0568678-855b-48d6-8d82-5e7999abd0fa" providerId="ADAL" clId="{2746E50B-92E9-48E1-A390-353767E1EB21}" dt="2022-10-14T12:33:28.423" v="247" actId="1076"/>
          <ac:spMkLst>
            <pc:docMk/>
            <pc:sldMk cId="92221430" sldId="2147375436"/>
            <ac:spMk id="84" creationId="{E4F8EB66-A9F2-DD31-07FC-506B51CAA0FC}"/>
          </ac:spMkLst>
        </pc:spChg>
        <pc:spChg chg="mod">
          <ac:chgData name="Jeff Anderson" userId="b0568678-855b-48d6-8d82-5e7999abd0fa" providerId="ADAL" clId="{2746E50B-92E9-48E1-A390-353767E1EB21}" dt="2022-10-14T12:33:25.797" v="246" actId="1076"/>
          <ac:spMkLst>
            <pc:docMk/>
            <pc:sldMk cId="92221430" sldId="2147375436"/>
            <ac:spMk id="125" creationId="{665E13DB-C279-5A9C-3187-6F160C703A4A}"/>
          </ac:spMkLst>
        </pc:spChg>
        <pc:spChg chg="mod">
          <ac:chgData name="Jeff Anderson" userId="b0568678-855b-48d6-8d82-5e7999abd0fa" providerId="ADAL" clId="{2746E50B-92E9-48E1-A390-353767E1EB21}" dt="2022-10-14T12:33:31.799" v="248" actId="1076"/>
          <ac:spMkLst>
            <pc:docMk/>
            <pc:sldMk cId="92221430" sldId="2147375436"/>
            <ac:spMk id="126" creationId="{1B114DB7-943E-ED4C-F00D-50F960C483B7}"/>
          </ac:spMkLst>
        </pc:spChg>
        <pc:spChg chg="mod">
          <ac:chgData name="Jeff Anderson" userId="b0568678-855b-48d6-8d82-5e7999abd0fa" providerId="ADAL" clId="{2746E50B-92E9-48E1-A390-353767E1EB21}" dt="2022-10-14T12:33:22.136" v="245" actId="1076"/>
          <ac:spMkLst>
            <pc:docMk/>
            <pc:sldMk cId="92221430" sldId="2147375436"/>
            <ac:spMk id="127" creationId="{A5E162FC-B563-7E4E-4B86-982B6C5D645B}"/>
          </ac:spMkLst>
        </pc:spChg>
      </pc:sldChg>
      <pc:sldChg chg="del">
        <pc:chgData name="Jeff Anderson" userId="b0568678-855b-48d6-8d82-5e7999abd0fa" providerId="ADAL" clId="{2746E50B-92E9-48E1-A390-353767E1EB21}" dt="2022-10-05T17:50:15.116" v="14" actId="47"/>
        <pc:sldMkLst>
          <pc:docMk/>
          <pc:sldMk cId="2916737178" sldId="2147375445"/>
        </pc:sldMkLst>
      </pc:sldChg>
      <pc:sldChg chg="add">
        <pc:chgData name="Jeff Anderson" userId="b0568678-855b-48d6-8d82-5e7999abd0fa" providerId="ADAL" clId="{2746E50B-92E9-48E1-A390-353767E1EB21}" dt="2022-10-05T17:49:03.689" v="11"/>
        <pc:sldMkLst>
          <pc:docMk/>
          <pc:sldMk cId="568723393" sldId="2147375452"/>
        </pc:sldMkLst>
      </pc:sldChg>
      <pc:sldChg chg="addSp delSp modSp del mod addAnim delAnim modAnim">
        <pc:chgData name="Jeff Anderson" userId="b0568678-855b-48d6-8d82-5e7999abd0fa" providerId="ADAL" clId="{2746E50B-92E9-48E1-A390-353767E1EB21}" dt="2022-10-14T17:45:00.545" v="2393" actId="47"/>
        <pc:sldMkLst>
          <pc:docMk/>
          <pc:sldMk cId="1240193712" sldId="2147375459"/>
        </pc:sldMkLst>
        <pc:spChg chg="del">
          <ac:chgData name="Jeff Anderson" userId="b0568678-855b-48d6-8d82-5e7999abd0fa" providerId="ADAL" clId="{2746E50B-92E9-48E1-A390-353767E1EB21}" dt="2022-10-05T17:14:33.590" v="0" actId="478"/>
          <ac:spMkLst>
            <pc:docMk/>
            <pc:sldMk cId="1240193712" sldId="2147375459"/>
            <ac:spMk id="3" creationId="{6CC9CBDA-EF46-164B-2555-71FB0F5BC897}"/>
          </ac:spMkLst>
        </pc:spChg>
        <pc:spChg chg="del">
          <ac:chgData name="Jeff Anderson" userId="b0568678-855b-48d6-8d82-5e7999abd0fa" providerId="ADAL" clId="{2746E50B-92E9-48E1-A390-353767E1EB21}" dt="2022-10-05T17:14:33.590" v="0" actId="478"/>
          <ac:spMkLst>
            <pc:docMk/>
            <pc:sldMk cId="1240193712" sldId="2147375459"/>
            <ac:spMk id="4" creationId="{F0154927-39C4-0D16-5F2C-A7F73AF45D2A}"/>
          </ac:spMkLst>
        </pc:spChg>
        <pc:spChg chg="del">
          <ac:chgData name="Jeff Anderson" userId="b0568678-855b-48d6-8d82-5e7999abd0fa" providerId="ADAL" clId="{2746E50B-92E9-48E1-A390-353767E1EB21}" dt="2022-10-05T17:14:33.590" v="0" actId="478"/>
          <ac:spMkLst>
            <pc:docMk/>
            <pc:sldMk cId="1240193712" sldId="2147375459"/>
            <ac:spMk id="6" creationId="{4B7A83F8-AF34-2512-EF52-F26C8D5D7E84}"/>
          </ac:spMkLst>
        </pc:spChg>
        <pc:spChg chg="mod">
          <ac:chgData name="Jeff Anderson" userId="b0568678-855b-48d6-8d82-5e7999abd0fa" providerId="ADAL" clId="{2746E50B-92E9-48E1-A390-353767E1EB21}" dt="2022-10-14T12:48:38.302" v="253" actId="1076"/>
          <ac:spMkLst>
            <pc:docMk/>
            <pc:sldMk cId="1240193712" sldId="2147375459"/>
            <ac:spMk id="9" creationId="{98871B27-4B4B-8CA6-5E89-585528475629}"/>
          </ac:spMkLst>
        </pc:spChg>
        <pc:spChg chg="mod">
          <ac:chgData name="Jeff Anderson" userId="b0568678-855b-48d6-8d82-5e7999abd0fa" providerId="ADAL" clId="{2746E50B-92E9-48E1-A390-353767E1EB21}" dt="2022-10-14T12:48:38.302" v="253" actId="1076"/>
          <ac:spMkLst>
            <pc:docMk/>
            <pc:sldMk cId="1240193712" sldId="2147375459"/>
            <ac:spMk id="10" creationId="{B6D3F352-7307-0F76-4B5A-C8CEF71FC0B0}"/>
          </ac:spMkLst>
        </pc:spChg>
        <pc:spChg chg="mod">
          <ac:chgData name="Jeff Anderson" userId="b0568678-855b-48d6-8d82-5e7999abd0fa" providerId="ADAL" clId="{2746E50B-92E9-48E1-A390-353767E1EB21}" dt="2022-10-14T12:48:38.302" v="253" actId="1076"/>
          <ac:spMkLst>
            <pc:docMk/>
            <pc:sldMk cId="1240193712" sldId="2147375459"/>
            <ac:spMk id="11" creationId="{95459AC0-56D2-65FD-FF82-319175EB7BA5}"/>
          </ac:spMkLst>
        </pc:spChg>
        <pc:spChg chg="mod">
          <ac:chgData name="Jeff Anderson" userId="b0568678-855b-48d6-8d82-5e7999abd0fa" providerId="ADAL" clId="{2746E50B-92E9-48E1-A390-353767E1EB21}" dt="2022-10-14T12:48:38.302" v="253" actId="1076"/>
          <ac:spMkLst>
            <pc:docMk/>
            <pc:sldMk cId="1240193712" sldId="2147375459"/>
            <ac:spMk id="13" creationId="{3492EB1B-43A2-4D22-BEF7-F810B1ADDCE9}"/>
          </ac:spMkLst>
        </pc:spChg>
        <pc:spChg chg="mod">
          <ac:chgData name="Jeff Anderson" userId="b0568678-855b-48d6-8d82-5e7999abd0fa" providerId="ADAL" clId="{2746E50B-92E9-48E1-A390-353767E1EB21}" dt="2022-10-14T12:48:38.302" v="253" actId="1076"/>
          <ac:spMkLst>
            <pc:docMk/>
            <pc:sldMk cId="1240193712" sldId="2147375459"/>
            <ac:spMk id="14" creationId="{A0D4E284-4A7E-04EE-AF6A-692780AC04DD}"/>
          </ac:spMkLst>
        </pc:spChg>
        <pc:spChg chg="mod">
          <ac:chgData name="Jeff Anderson" userId="b0568678-855b-48d6-8d82-5e7999abd0fa" providerId="ADAL" clId="{2746E50B-92E9-48E1-A390-353767E1EB21}" dt="2022-10-14T12:48:38.302" v="253" actId="1076"/>
          <ac:spMkLst>
            <pc:docMk/>
            <pc:sldMk cId="1240193712" sldId="2147375459"/>
            <ac:spMk id="18" creationId="{504F9169-115A-7257-2326-D0435F39CF67}"/>
          </ac:spMkLst>
        </pc:spChg>
        <pc:spChg chg="mod">
          <ac:chgData name="Jeff Anderson" userId="b0568678-855b-48d6-8d82-5e7999abd0fa" providerId="ADAL" clId="{2746E50B-92E9-48E1-A390-353767E1EB21}" dt="2022-10-14T12:48:38.302" v="253" actId="1076"/>
          <ac:spMkLst>
            <pc:docMk/>
            <pc:sldMk cId="1240193712" sldId="2147375459"/>
            <ac:spMk id="20" creationId="{444A602A-F6BF-0B68-A290-5C2A31D6E39D}"/>
          </ac:spMkLst>
        </pc:spChg>
        <pc:spChg chg="del">
          <ac:chgData name="Jeff Anderson" userId="b0568678-855b-48d6-8d82-5e7999abd0fa" providerId="ADAL" clId="{2746E50B-92E9-48E1-A390-353767E1EB21}" dt="2022-10-05T17:14:33.590" v="0" actId="478"/>
          <ac:spMkLst>
            <pc:docMk/>
            <pc:sldMk cId="1240193712" sldId="2147375459"/>
            <ac:spMk id="22" creationId="{ECC9F97D-3EE2-3414-2DE8-0B6CC752E141}"/>
          </ac:spMkLst>
        </pc:spChg>
        <pc:spChg chg="mod">
          <ac:chgData name="Jeff Anderson" userId="b0568678-855b-48d6-8d82-5e7999abd0fa" providerId="ADAL" clId="{2746E50B-92E9-48E1-A390-353767E1EB21}" dt="2022-10-14T12:48:38.302" v="253" actId="1076"/>
          <ac:spMkLst>
            <pc:docMk/>
            <pc:sldMk cId="1240193712" sldId="2147375459"/>
            <ac:spMk id="24" creationId="{151CD6A0-7AD8-0424-BCD7-3598F17CBD6D}"/>
          </ac:spMkLst>
        </pc:spChg>
        <pc:spChg chg="del">
          <ac:chgData name="Jeff Anderson" userId="b0568678-855b-48d6-8d82-5e7999abd0fa" providerId="ADAL" clId="{2746E50B-92E9-48E1-A390-353767E1EB21}" dt="2022-10-05T17:14:33.590" v="0" actId="478"/>
          <ac:spMkLst>
            <pc:docMk/>
            <pc:sldMk cId="1240193712" sldId="2147375459"/>
            <ac:spMk id="29" creationId="{9248476C-87E2-CBE4-891F-C60AAA4AA434}"/>
          </ac:spMkLst>
        </pc:spChg>
        <pc:spChg chg="del">
          <ac:chgData name="Jeff Anderson" userId="b0568678-855b-48d6-8d82-5e7999abd0fa" providerId="ADAL" clId="{2746E50B-92E9-48E1-A390-353767E1EB21}" dt="2022-10-05T17:14:33.590" v="0" actId="478"/>
          <ac:spMkLst>
            <pc:docMk/>
            <pc:sldMk cId="1240193712" sldId="2147375459"/>
            <ac:spMk id="30" creationId="{199D671A-044B-A510-932C-A57F51A362B1}"/>
          </ac:spMkLst>
        </pc:spChg>
        <pc:spChg chg="del">
          <ac:chgData name="Jeff Anderson" userId="b0568678-855b-48d6-8d82-5e7999abd0fa" providerId="ADAL" clId="{2746E50B-92E9-48E1-A390-353767E1EB21}" dt="2022-10-05T17:14:33.590" v="0" actId="478"/>
          <ac:spMkLst>
            <pc:docMk/>
            <pc:sldMk cId="1240193712" sldId="2147375459"/>
            <ac:spMk id="31" creationId="{F51F8BAB-C32B-980C-FD1F-BE9787D6C182}"/>
          </ac:spMkLst>
        </pc:spChg>
        <pc:spChg chg="add del">
          <ac:chgData name="Jeff Anderson" userId="b0568678-855b-48d6-8d82-5e7999abd0fa" providerId="ADAL" clId="{2746E50B-92E9-48E1-A390-353767E1EB21}" dt="2022-10-14T13:28:28.352" v="348" actId="22"/>
          <ac:spMkLst>
            <pc:docMk/>
            <pc:sldMk cId="1240193712" sldId="2147375459"/>
            <ac:spMk id="33" creationId="{4B94050C-C28B-3B6B-3DA5-166FCCEC752A}"/>
          </ac:spMkLst>
        </pc:spChg>
        <pc:spChg chg="del">
          <ac:chgData name="Jeff Anderson" userId="b0568678-855b-48d6-8d82-5e7999abd0fa" providerId="ADAL" clId="{2746E50B-92E9-48E1-A390-353767E1EB21}" dt="2022-10-05T17:14:33.590" v="0" actId="478"/>
          <ac:spMkLst>
            <pc:docMk/>
            <pc:sldMk cId="1240193712" sldId="2147375459"/>
            <ac:spMk id="33" creationId="{4FAA3AFD-D1EF-4BE4-9623-A04F1DA34A70}"/>
          </ac:spMkLst>
        </pc:spChg>
        <pc:spChg chg="del">
          <ac:chgData name="Jeff Anderson" userId="b0568678-855b-48d6-8d82-5e7999abd0fa" providerId="ADAL" clId="{2746E50B-92E9-48E1-A390-353767E1EB21}" dt="2022-10-05T17:14:33.590" v="0" actId="478"/>
          <ac:spMkLst>
            <pc:docMk/>
            <pc:sldMk cId="1240193712" sldId="2147375459"/>
            <ac:spMk id="35" creationId="{D5C5C62C-E332-E36C-74A7-C5C155A69DE5}"/>
          </ac:spMkLst>
        </pc:spChg>
        <pc:spChg chg="del">
          <ac:chgData name="Jeff Anderson" userId="b0568678-855b-48d6-8d82-5e7999abd0fa" providerId="ADAL" clId="{2746E50B-92E9-48E1-A390-353767E1EB21}" dt="2022-10-05T17:14:33.590" v="0" actId="478"/>
          <ac:spMkLst>
            <pc:docMk/>
            <pc:sldMk cId="1240193712" sldId="2147375459"/>
            <ac:spMk id="39" creationId="{AE3E3E4F-D3EE-995D-9640-216C40CE267B}"/>
          </ac:spMkLst>
        </pc:spChg>
        <pc:spChg chg="del">
          <ac:chgData name="Jeff Anderson" userId="b0568678-855b-48d6-8d82-5e7999abd0fa" providerId="ADAL" clId="{2746E50B-92E9-48E1-A390-353767E1EB21}" dt="2022-10-05T17:14:33.590" v="0" actId="478"/>
          <ac:spMkLst>
            <pc:docMk/>
            <pc:sldMk cId="1240193712" sldId="2147375459"/>
            <ac:spMk id="40" creationId="{3119D91A-954F-BC56-F351-4A34841872A2}"/>
          </ac:spMkLst>
        </pc:spChg>
        <pc:spChg chg="del">
          <ac:chgData name="Jeff Anderson" userId="b0568678-855b-48d6-8d82-5e7999abd0fa" providerId="ADAL" clId="{2746E50B-92E9-48E1-A390-353767E1EB21}" dt="2022-10-05T17:14:33.590" v="0" actId="478"/>
          <ac:spMkLst>
            <pc:docMk/>
            <pc:sldMk cId="1240193712" sldId="2147375459"/>
            <ac:spMk id="45" creationId="{CB5D7E90-43EB-97A9-D1E6-5F2631281CBA}"/>
          </ac:spMkLst>
        </pc:spChg>
        <pc:spChg chg="del">
          <ac:chgData name="Jeff Anderson" userId="b0568678-855b-48d6-8d82-5e7999abd0fa" providerId="ADAL" clId="{2746E50B-92E9-48E1-A390-353767E1EB21}" dt="2022-10-05T17:14:33.590" v="0" actId="478"/>
          <ac:spMkLst>
            <pc:docMk/>
            <pc:sldMk cId="1240193712" sldId="2147375459"/>
            <ac:spMk id="47" creationId="{B1F64536-C782-E243-C1C1-55BB29168B4D}"/>
          </ac:spMkLst>
        </pc:spChg>
        <pc:spChg chg="mod">
          <ac:chgData name="Jeff Anderson" userId="b0568678-855b-48d6-8d82-5e7999abd0fa" providerId="ADAL" clId="{2746E50B-92E9-48E1-A390-353767E1EB21}" dt="2022-10-14T12:52:06.380" v="288" actId="1076"/>
          <ac:spMkLst>
            <pc:docMk/>
            <pc:sldMk cId="1240193712" sldId="2147375459"/>
            <ac:spMk id="49" creationId="{A9588FF6-F4DB-95C2-56B2-E63B4702D885}"/>
          </ac:spMkLst>
        </pc:spChg>
        <pc:spChg chg="del">
          <ac:chgData name="Jeff Anderson" userId="b0568678-855b-48d6-8d82-5e7999abd0fa" providerId="ADAL" clId="{2746E50B-92E9-48E1-A390-353767E1EB21}" dt="2022-10-05T17:14:33.590" v="0" actId="478"/>
          <ac:spMkLst>
            <pc:docMk/>
            <pc:sldMk cId="1240193712" sldId="2147375459"/>
            <ac:spMk id="55" creationId="{50B35503-388F-4D6C-CB8C-45E2B829B218}"/>
          </ac:spMkLst>
        </pc:spChg>
        <pc:spChg chg="del">
          <ac:chgData name="Jeff Anderson" userId="b0568678-855b-48d6-8d82-5e7999abd0fa" providerId="ADAL" clId="{2746E50B-92E9-48E1-A390-353767E1EB21}" dt="2022-10-05T17:14:33.590" v="0" actId="478"/>
          <ac:spMkLst>
            <pc:docMk/>
            <pc:sldMk cId="1240193712" sldId="2147375459"/>
            <ac:spMk id="56" creationId="{4F53BCC6-4DE6-5B64-4A47-E74134F0C8EE}"/>
          </ac:spMkLst>
        </pc:spChg>
        <pc:spChg chg="del">
          <ac:chgData name="Jeff Anderson" userId="b0568678-855b-48d6-8d82-5e7999abd0fa" providerId="ADAL" clId="{2746E50B-92E9-48E1-A390-353767E1EB21}" dt="2022-10-05T17:14:33.590" v="0" actId="478"/>
          <ac:spMkLst>
            <pc:docMk/>
            <pc:sldMk cId="1240193712" sldId="2147375459"/>
            <ac:spMk id="57" creationId="{DCC0F550-0D55-2D6A-4217-F7AC5218B97D}"/>
          </ac:spMkLst>
        </pc:spChg>
        <pc:spChg chg="del">
          <ac:chgData name="Jeff Anderson" userId="b0568678-855b-48d6-8d82-5e7999abd0fa" providerId="ADAL" clId="{2746E50B-92E9-48E1-A390-353767E1EB21}" dt="2022-10-05T17:14:33.590" v="0" actId="478"/>
          <ac:spMkLst>
            <pc:docMk/>
            <pc:sldMk cId="1240193712" sldId="2147375459"/>
            <ac:spMk id="58" creationId="{DF309CA0-8358-CC77-F5DB-21D667E99AF4}"/>
          </ac:spMkLst>
        </pc:spChg>
        <pc:spChg chg="del">
          <ac:chgData name="Jeff Anderson" userId="b0568678-855b-48d6-8d82-5e7999abd0fa" providerId="ADAL" clId="{2746E50B-92E9-48E1-A390-353767E1EB21}" dt="2022-10-05T17:14:33.590" v="0" actId="478"/>
          <ac:spMkLst>
            <pc:docMk/>
            <pc:sldMk cId="1240193712" sldId="2147375459"/>
            <ac:spMk id="59" creationId="{EEAE6B9C-E598-413D-31DF-8B737FC3899B}"/>
          </ac:spMkLst>
        </pc:spChg>
        <pc:spChg chg="del">
          <ac:chgData name="Jeff Anderson" userId="b0568678-855b-48d6-8d82-5e7999abd0fa" providerId="ADAL" clId="{2746E50B-92E9-48E1-A390-353767E1EB21}" dt="2022-10-05T17:14:33.590" v="0" actId="478"/>
          <ac:spMkLst>
            <pc:docMk/>
            <pc:sldMk cId="1240193712" sldId="2147375459"/>
            <ac:spMk id="60" creationId="{01B96632-60CC-3E7B-532C-46426A14D248}"/>
          </ac:spMkLst>
        </pc:spChg>
        <pc:spChg chg="del">
          <ac:chgData name="Jeff Anderson" userId="b0568678-855b-48d6-8d82-5e7999abd0fa" providerId="ADAL" clId="{2746E50B-92E9-48E1-A390-353767E1EB21}" dt="2022-10-05T17:14:33.590" v="0" actId="478"/>
          <ac:spMkLst>
            <pc:docMk/>
            <pc:sldMk cId="1240193712" sldId="2147375459"/>
            <ac:spMk id="61" creationId="{06563785-A35F-C76B-FACF-231557DD4C38}"/>
          </ac:spMkLst>
        </pc:spChg>
        <pc:picChg chg="add del mod ord">
          <ac:chgData name="Jeff Anderson" userId="b0568678-855b-48d6-8d82-5e7999abd0fa" providerId="ADAL" clId="{2746E50B-92E9-48E1-A390-353767E1EB21}" dt="2022-10-14T13:42:02.777" v="467" actId="21"/>
          <ac:picMkLst>
            <pc:docMk/>
            <pc:sldMk cId="1240193712" sldId="2147375459"/>
            <ac:picMk id="4" creationId="{A5455014-6A64-1ABD-3147-02E3BFEC6C91}"/>
          </ac:picMkLst>
        </pc:picChg>
        <pc:picChg chg="del">
          <ac:chgData name="Jeff Anderson" userId="b0568678-855b-48d6-8d82-5e7999abd0fa" providerId="ADAL" clId="{2746E50B-92E9-48E1-A390-353767E1EB21}" dt="2022-10-14T12:47:55.919" v="249" actId="478"/>
          <ac:picMkLst>
            <pc:docMk/>
            <pc:sldMk cId="1240193712" sldId="2147375459"/>
            <ac:picMk id="5" creationId="{995B9921-5F2C-183D-C750-A19B06DAA912}"/>
          </ac:picMkLst>
        </pc:picChg>
        <pc:picChg chg="add del mod">
          <ac:chgData name="Jeff Anderson" userId="b0568678-855b-48d6-8d82-5e7999abd0fa" providerId="ADAL" clId="{2746E50B-92E9-48E1-A390-353767E1EB21}" dt="2022-10-14T12:49:15.896" v="259" actId="478"/>
          <ac:picMkLst>
            <pc:docMk/>
            <pc:sldMk cId="1240193712" sldId="2147375459"/>
            <ac:picMk id="8" creationId="{5114E41A-6227-5295-46A9-0FC5C17A0F05}"/>
          </ac:picMkLst>
        </pc:picChg>
        <pc:picChg chg="add mod">
          <ac:chgData name="Jeff Anderson" userId="b0568678-855b-48d6-8d82-5e7999abd0fa" providerId="ADAL" clId="{2746E50B-92E9-48E1-A390-353767E1EB21}" dt="2022-10-14T12:52:24.193" v="292" actId="1076"/>
          <ac:picMkLst>
            <pc:docMk/>
            <pc:sldMk cId="1240193712" sldId="2147375459"/>
            <ac:picMk id="15" creationId="{886932C0-3C62-A986-EB4E-6DD831A8C8C7}"/>
          </ac:picMkLst>
        </pc:picChg>
        <pc:picChg chg="add del mod">
          <ac:chgData name="Jeff Anderson" userId="b0568678-855b-48d6-8d82-5e7999abd0fa" providerId="ADAL" clId="{2746E50B-92E9-48E1-A390-353767E1EB21}" dt="2022-10-14T12:50:03.991" v="273" actId="478"/>
          <ac:picMkLst>
            <pc:docMk/>
            <pc:sldMk cId="1240193712" sldId="2147375459"/>
            <ac:picMk id="17" creationId="{96BAF91B-C7CA-36C5-4E46-8BAC5287B20F}"/>
          </ac:picMkLst>
        </pc:picChg>
        <pc:picChg chg="add mod">
          <ac:chgData name="Jeff Anderson" userId="b0568678-855b-48d6-8d82-5e7999abd0fa" providerId="ADAL" clId="{2746E50B-92E9-48E1-A390-353767E1EB21}" dt="2022-10-14T12:52:20.915" v="291" actId="1076"/>
          <ac:picMkLst>
            <pc:docMk/>
            <pc:sldMk cId="1240193712" sldId="2147375459"/>
            <ac:picMk id="22" creationId="{842E02F5-9705-AB27-2D51-4BBCA02F30B5}"/>
          </ac:picMkLst>
        </pc:picChg>
        <pc:picChg chg="add mod">
          <ac:chgData name="Jeff Anderson" userId="b0568678-855b-48d6-8d82-5e7999abd0fa" providerId="ADAL" clId="{2746E50B-92E9-48E1-A390-353767E1EB21}" dt="2022-10-14T12:53:56.723" v="301" actId="1076"/>
          <ac:picMkLst>
            <pc:docMk/>
            <pc:sldMk cId="1240193712" sldId="2147375459"/>
            <ac:picMk id="26" creationId="{9EF8D1B0-E26A-E36B-AF0C-2C3243874016}"/>
          </ac:picMkLst>
        </pc:picChg>
        <pc:picChg chg="add mod">
          <ac:chgData name="Jeff Anderson" userId="b0568678-855b-48d6-8d82-5e7999abd0fa" providerId="ADAL" clId="{2746E50B-92E9-48E1-A390-353767E1EB21}" dt="2022-10-14T12:54:24.681" v="306" actId="1076"/>
          <ac:picMkLst>
            <pc:docMk/>
            <pc:sldMk cId="1240193712" sldId="2147375459"/>
            <ac:picMk id="29" creationId="{971142D3-E59B-6F25-AF0A-DA6982F9F605}"/>
          </ac:picMkLst>
        </pc:picChg>
        <pc:picChg chg="add del mod">
          <ac:chgData name="Jeff Anderson" userId="b0568678-855b-48d6-8d82-5e7999abd0fa" providerId="ADAL" clId="{2746E50B-92E9-48E1-A390-353767E1EB21}" dt="2022-10-14T12:54:57.353" v="309"/>
          <ac:picMkLst>
            <pc:docMk/>
            <pc:sldMk cId="1240193712" sldId="2147375459"/>
            <ac:picMk id="30" creationId="{FFBA99E9-5614-BB34-5C5A-7EC0225F03AA}"/>
          </ac:picMkLst>
        </pc:picChg>
        <pc:picChg chg="add mod">
          <ac:chgData name="Jeff Anderson" userId="b0568678-855b-48d6-8d82-5e7999abd0fa" providerId="ADAL" clId="{2746E50B-92E9-48E1-A390-353767E1EB21}" dt="2022-10-14T13:31:51.735" v="400" actId="1037"/>
          <ac:picMkLst>
            <pc:docMk/>
            <pc:sldMk cId="1240193712" sldId="2147375459"/>
            <ac:picMk id="35" creationId="{F5BB36AB-36CD-D345-AE43-6B67DB08E641}"/>
          </ac:picMkLst>
        </pc:picChg>
        <pc:picChg chg="add del">
          <ac:chgData name="Jeff Anderson" userId="b0568678-855b-48d6-8d82-5e7999abd0fa" providerId="ADAL" clId="{2746E50B-92E9-48E1-A390-353767E1EB21}" dt="2022-10-14T13:30:50.654" v="375" actId="478"/>
          <ac:picMkLst>
            <pc:docMk/>
            <pc:sldMk cId="1240193712" sldId="2147375459"/>
            <ac:picMk id="37" creationId="{8C87516A-AAFD-AB56-9BC9-97ABB2D3E615}"/>
          </ac:picMkLst>
        </pc:picChg>
        <pc:picChg chg="add mod">
          <ac:chgData name="Jeff Anderson" userId="b0568678-855b-48d6-8d82-5e7999abd0fa" providerId="ADAL" clId="{2746E50B-92E9-48E1-A390-353767E1EB21}" dt="2022-10-14T13:31:51.735" v="400" actId="1037"/>
          <ac:picMkLst>
            <pc:docMk/>
            <pc:sldMk cId="1240193712" sldId="2147375459"/>
            <ac:picMk id="39" creationId="{6E136F2B-C8CC-6FA3-CCCD-2F0B1380F470}"/>
          </ac:picMkLst>
        </pc:picChg>
        <pc:picChg chg="add mod">
          <ac:chgData name="Jeff Anderson" userId="b0568678-855b-48d6-8d82-5e7999abd0fa" providerId="ADAL" clId="{2746E50B-92E9-48E1-A390-353767E1EB21}" dt="2022-10-14T13:31:51.735" v="400" actId="1037"/>
          <ac:picMkLst>
            <pc:docMk/>
            <pc:sldMk cId="1240193712" sldId="2147375459"/>
            <ac:picMk id="44" creationId="{155B99A4-F087-45F3-3C39-FAE8DD84C1B7}"/>
          </ac:picMkLst>
        </pc:picChg>
        <pc:picChg chg="add mod ord">
          <ac:chgData name="Jeff Anderson" userId="b0568678-855b-48d6-8d82-5e7999abd0fa" providerId="ADAL" clId="{2746E50B-92E9-48E1-A390-353767E1EB21}" dt="2022-10-14T13:44:00.342" v="476" actId="1076"/>
          <ac:picMkLst>
            <pc:docMk/>
            <pc:sldMk cId="1240193712" sldId="2147375459"/>
            <ac:picMk id="45" creationId="{CE5CA706-DC06-8439-EE8D-E46FAFCA6C3B}"/>
          </ac:picMkLst>
        </pc:picChg>
      </pc:sldChg>
      <pc:sldChg chg="del">
        <pc:chgData name="Jeff Anderson" userId="b0568678-855b-48d6-8d82-5e7999abd0fa" providerId="ADAL" clId="{2746E50B-92E9-48E1-A390-353767E1EB21}" dt="2022-10-05T17:44:21.078" v="9" actId="2696"/>
        <pc:sldMkLst>
          <pc:docMk/>
          <pc:sldMk cId="806717013" sldId="2147375461"/>
        </pc:sldMkLst>
      </pc:sldChg>
      <pc:sldChg chg="add">
        <pc:chgData name="Jeff Anderson" userId="b0568678-855b-48d6-8d82-5e7999abd0fa" providerId="ADAL" clId="{2746E50B-92E9-48E1-A390-353767E1EB21}" dt="2022-10-05T17:44:26.888" v="10"/>
        <pc:sldMkLst>
          <pc:docMk/>
          <pc:sldMk cId="2239501648" sldId="2147375461"/>
        </pc:sldMkLst>
      </pc:sldChg>
      <pc:sldChg chg="del">
        <pc:chgData name="Jeff Anderson" userId="b0568678-855b-48d6-8d82-5e7999abd0fa" providerId="ADAL" clId="{2746E50B-92E9-48E1-A390-353767E1EB21}" dt="2022-10-05T17:44:21.078" v="9" actId="2696"/>
        <pc:sldMkLst>
          <pc:docMk/>
          <pc:sldMk cId="1633503903" sldId="2147375462"/>
        </pc:sldMkLst>
      </pc:sldChg>
      <pc:sldChg chg="add">
        <pc:chgData name="Jeff Anderson" userId="b0568678-855b-48d6-8d82-5e7999abd0fa" providerId="ADAL" clId="{2746E50B-92E9-48E1-A390-353767E1EB21}" dt="2022-10-05T17:44:26.888" v="10"/>
        <pc:sldMkLst>
          <pc:docMk/>
          <pc:sldMk cId="2383553518" sldId="2147375462"/>
        </pc:sldMkLst>
      </pc:sldChg>
      <pc:sldChg chg="delSp modSp mod">
        <pc:chgData name="Jeff Anderson" userId="b0568678-855b-48d6-8d82-5e7999abd0fa" providerId="ADAL" clId="{2746E50B-92E9-48E1-A390-353767E1EB21}" dt="2022-10-12T17:28:48.415" v="95" actId="1036"/>
        <pc:sldMkLst>
          <pc:docMk/>
          <pc:sldMk cId="563664240" sldId="2147375466"/>
        </pc:sldMkLst>
        <pc:spChg chg="del">
          <ac:chgData name="Jeff Anderson" userId="b0568678-855b-48d6-8d82-5e7999abd0fa" providerId="ADAL" clId="{2746E50B-92E9-48E1-A390-353767E1EB21}" dt="2022-10-12T17:27:09.482" v="25" actId="478"/>
          <ac:spMkLst>
            <pc:docMk/>
            <pc:sldMk cId="563664240" sldId="2147375466"/>
            <ac:spMk id="7" creationId="{DACCBAA9-F39E-62BE-E9B4-A1D10C6CE1D2}"/>
          </ac:spMkLst>
        </pc:spChg>
        <pc:spChg chg="mod">
          <ac:chgData name="Jeff Anderson" userId="b0568678-855b-48d6-8d82-5e7999abd0fa" providerId="ADAL" clId="{2746E50B-92E9-48E1-A390-353767E1EB21}" dt="2022-10-12T17:28:29.072" v="88" actId="20577"/>
          <ac:spMkLst>
            <pc:docMk/>
            <pc:sldMk cId="563664240" sldId="2147375466"/>
            <ac:spMk id="17" creationId="{AFF7C6D6-3EBB-AA1F-F989-B5ABE64E93C9}"/>
          </ac:spMkLst>
        </pc:spChg>
        <pc:spChg chg="mod">
          <ac:chgData name="Jeff Anderson" userId="b0568678-855b-48d6-8d82-5e7999abd0fa" providerId="ADAL" clId="{2746E50B-92E9-48E1-A390-353767E1EB21}" dt="2022-10-12T17:27:16.971" v="27" actId="20577"/>
          <ac:spMkLst>
            <pc:docMk/>
            <pc:sldMk cId="563664240" sldId="2147375466"/>
            <ac:spMk id="28" creationId="{85F0BF53-ACE1-D0E3-AE46-11EE49302DA9}"/>
          </ac:spMkLst>
        </pc:spChg>
        <pc:spChg chg="mod">
          <ac:chgData name="Jeff Anderson" userId="b0568678-855b-48d6-8d82-5e7999abd0fa" providerId="ADAL" clId="{2746E50B-92E9-48E1-A390-353767E1EB21}" dt="2022-10-12T17:27:24.784" v="28" actId="20577"/>
          <ac:spMkLst>
            <pc:docMk/>
            <pc:sldMk cId="563664240" sldId="2147375466"/>
            <ac:spMk id="30" creationId="{3FFCF26E-740A-F962-604F-23A05386BFF3}"/>
          </ac:spMkLst>
        </pc:spChg>
        <pc:spChg chg="mod">
          <ac:chgData name="Jeff Anderson" userId="b0568678-855b-48d6-8d82-5e7999abd0fa" providerId="ADAL" clId="{2746E50B-92E9-48E1-A390-353767E1EB21}" dt="2022-10-12T17:28:46.356" v="90" actId="1076"/>
          <ac:spMkLst>
            <pc:docMk/>
            <pc:sldMk cId="563664240" sldId="2147375466"/>
            <ac:spMk id="33" creationId="{FD3A4F44-3EAE-E4B1-809E-A455D899D00A}"/>
          </ac:spMkLst>
        </pc:spChg>
        <pc:spChg chg="mod">
          <ac:chgData name="Jeff Anderson" userId="b0568678-855b-48d6-8d82-5e7999abd0fa" providerId="ADAL" clId="{2746E50B-92E9-48E1-A390-353767E1EB21}" dt="2022-10-12T17:28:48.415" v="95" actId="1036"/>
          <ac:spMkLst>
            <pc:docMk/>
            <pc:sldMk cId="563664240" sldId="2147375466"/>
            <ac:spMk id="34" creationId="{C19DD83B-E53D-1713-141A-4F3C3E9A2636}"/>
          </ac:spMkLst>
        </pc:spChg>
        <pc:spChg chg="mod">
          <ac:chgData name="Jeff Anderson" userId="b0568678-855b-48d6-8d82-5e7999abd0fa" providerId="ADAL" clId="{2746E50B-92E9-48E1-A390-353767E1EB21}" dt="2022-10-12T17:28:16.392" v="66" actId="1035"/>
          <ac:spMkLst>
            <pc:docMk/>
            <pc:sldMk cId="563664240" sldId="2147375466"/>
            <ac:spMk id="35" creationId="{4213F23B-D1EE-9D76-3E27-AD6DE6B22CFF}"/>
          </ac:spMkLst>
        </pc:spChg>
      </pc:sldChg>
      <pc:sldChg chg="ord">
        <pc:chgData name="Jeff Anderson" userId="b0568678-855b-48d6-8d82-5e7999abd0fa" providerId="ADAL" clId="{2746E50B-92E9-48E1-A390-353767E1EB21}" dt="2022-10-05T17:50:03.904" v="13"/>
        <pc:sldMkLst>
          <pc:docMk/>
          <pc:sldMk cId="3478812457" sldId="2147375524"/>
        </pc:sldMkLst>
      </pc:sldChg>
      <pc:sldChg chg="delSp modSp mod">
        <pc:chgData name="Jeff Anderson" userId="b0568678-855b-48d6-8d82-5e7999abd0fa" providerId="ADAL" clId="{2746E50B-92E9-48E1-A390-353767E1EB21}" dt="2022-10-05T17:53:51.573" v="21" actId="14100"/>
        <pc:sldMkLst>
          <pc:docMk/>
          <pc:sldMk cId="1755705801" sldId="2147375525"/>
        </pc:sldMkLst>
        <pc:spChg chg="del">
          <ac:chgData name="Jeff Anderson" userId="b0568678-855b-48d6-8d82-5e7999abd0fa" providerId="ADAL" clId="{2746E50B-92E9-48E1-A390-353767E1EB21}" dt="2022-10-05T17:53:42.148" v="17" actId="478"/>
          <ac:spMkLst>
            <pc:docMk/>
            <pc:sldMk cId="1755705801" sldId="2147375525"/>
            <ac:spMk id="7" creationId="{0146BD71-51DF-33B5-0DD3-ADCB2EE2E43D}"/>
          </ac:spMkLst>
        </pc:spChg>
        <pc:picChg chg="mod">
          <ac:chgData name="Jeff Anderson" userId="b0568678-855b-48d6-8d82-5e7999abd0fa" providerId="ADAL" clId="{2746E50B-92E9-48E1-A390-353767E1EB21}" dt="2022-10-05T17:53:51.573" v="21" actId="14100"/>
          <ac:picMkLst>
            <pc:docMk/>
            <pc:sldMk cId="1755705801" sldId="2147375525"/>
            <ac:picMk id="9" creationId="{1465BAA9-273A-C8F0-FC43-5D8226E2EF30}"/>
          </ac:picMkLst>
        </pc:picChg>
        <pc:picChg chg="del">
          <ac:chgData name="Jeff Anderson" userId="b0568678-855b-48d6-8d82-5e7999abd0fa" providerId="ADAL" clId="{2746E50B-92E9-48E1-A390-353767E1EB21}" dt="2022-10-05T17:53:43.068" v="18" actId="478"/>
          <ac:picMkLst>
            <pc:docMk/>
            <pc:sldMk cId="1755705801" sldId="2147375525"/>
            <ac:picMk id="11" creationId="{AA3E9609-C3EC-88BE-CBE0-DAB29212E6BE}"/>
          </ac:picMkLst>
        </pc:picChg>
      </pc:sldChg>
      <pc:sldChg chg="addSp modSp mod">
        <pc:chgData name="Jeff Anderson" userId="b0568678-855b-48d6-8d82-5e7999abd0fa" providerId="ADAL" clId="{2746E50B-92E9-48E1-A390-353767E1EB21}" dt="2022-10-12T18:00:54.302" v="103" actId="20577"/>
        <pc:sldMkLst>
          <pc:docMk/>
          <pc:sldMk cId="1342140208" sldId="2147375533"/>
        </pc:sldMkLst>
        <pc:spChg chg="mod">
          <ac:chgData name="Jeff Anderson" userId="b0568678-855b-48d6-8d82-5e7999abd0fa" providerId="ADAL" clId="{2746E50B-92E9-48E1-A390-353767E1EB21}" dt="2022-10-12T18:00:54.302" v="103" actId="20577"/>
          <ac:spMkLst>
            <pc:docMk/>
            <pc:sldMk cId="1342140208" sldId="2147375533"/>
            <ac:spMk id="5" creationId="{70EEE15A-A9FE-D3F7-66B3-4A6C86D1F15C}"/>
          </ac:spMkLst>
        </pc:spChg>
        <pc:picChg chg="add mod">
          <ac:chgData name="Jeff Anderson" userId="b0568678-855b-48d6-8d82-5e7999abd0fa" providerId="ADAL" clId="{2746E50B-92E9-48E1-A390-353767E1EB21}" dt="2022-10-12T18:00:34.835" v="101" actId="14100"/>
          <ac:picMkLst>
            <pc:docMk/>
            <pc:sldMk cId="1342140208" sldId="2147375533"/>
            <ac:picMk id="7" creationId="{82AEFD38-B363-6F6C-EE02-7B363588EFE3}"/>
          </ac:picMkLst>
        </pc:picChg>
      </pc:sldChg>
      <pc:sldChg chg="modSp mod">
        <pc:chgData name="Jeff Anderson" userId="b0568678-855b-48d6-8d82-5e7999abd0fa" providerId="ADAL" clId="{2746E50B-92E9-48E1-A390-353767E1EB21}" dt="2022-10-05T17:20:45.530" v="5" actId="1076"/>
        <pc:sldMkLst>
          <pc:docMk/>
          <pc:sldMk cId="3830123472" sldId="2147375536"/>
        </pc:sldMkLst>
        <pc:spChg chg="mod">
          <ac:chgData name="Jeff Anderson" userId="b0568678-855b-48d6-8d82-5e7999abd0fa" providerId="ADAL" clId="{2746E50B-92E9-48E1-A390-353767E1EB21}" dt="2022-10-05T17:20:37.384" v="3" actId="6549"/>
          <ac:spMkLst>
            <pc:docMk/>
            <pc:sldMk cId="3830123472" sldId="2147375536"/>
            <ac:spMk id="5" creationId="{8BBBE6B1-C1FD-6BF3-6CE5-AD64C62C039F}"/>
          </ac:spMkLst>
        </pc:spChg>
        <pc:picChg chg="mod">
          <ac:chgData name="Jeff Anderson" userId="b0568678-855b-48d6-8d82-5e7999abd0fa" providerId="ADAL" clId="{2746E50B-92E9-48E1-A390-353767E1EB21}" dt="2022-10-05T17:20:45.530" v="5" actId="1076"/>
          <ac:picMkLst>
            <pc:docMk/>
            <pc:sldMk cId="3830123472" sldId="2147375536"/>
            <ac:picMk id="6" creationId="{78F9113A-22DA-7F41-23B2-538F0B653197}"/>
          </ac:picMkLst>
        </pc:picChg>
      </pc:sldChg>
      <pc:sldChg chg="ord">
        <pc:chgData name="Jeff Anderson" userId="b0568678-855b-48d6-8d82-5e7999abd0fa" providerId="ADAL" clId="{2746E50B-92E9-48E1-A390-353767E1EB21}" dt="2022-10-05T17:41:50.386" v="8" actId="20578"/>
        <pc:sldMkLst>
          <pc:docMk/>
          <pc:sldMk cId="940821176" sldId="2147375538"/>
        </pc:sldMkLst>
      </pc:sldChg>
      <pc:sldChg chg="addSp delSp modSp add mod delAnim modAnim">
        <pc:chgData name="Jeff Anderson" userId="b0568678-855b-48d6-8d82-5e7999abd0fa" providerId="ADAL" clId="{2746E50B-92E9-48E1-A390-353767E1EB21}" dt="2022-10-14T18:49:54.740" v="3446" actId="478"/>
        <pc:sldMkLst>
          <pc:docMk/>
          <pc:sldMk cId="609396552" sldId="2147375553"/>
        </pc:sldMkLst>
        <pc:spChg chg="mod">
          <ac:chgData name="Jeff Anderson" userId="b0568678-855b-48d6-8d82-5e7999abd0fa" providerId="ADAL" clId="{2746E50B-92E9-48E1-A390-353767E1EB21}" dt="2022-10-14T13:44:26.828" v="479" actId="1076"/>
          <ac:spMkLst>
            <pc:docMk/>
            <pc:sldMk cId="609396552" sldId="2147375553"/>
            <ac:spMk id="2" creationId="{02A4697E-7566-D6B8-1458-530E3E45DB07}"/>
          </ac:spMkLst>
        </pc:spChg>
        <pc:spChg chg="mod">
          <ac:chgData name="Jeff Anderson" userId="b0568678-855b-48d6-8d82-5e7999abd0fa" providerId="ADAL" clId="{2746E50B-92E9-48E1-A390-353767E1EB21}" dt="2022-10-14T16:07:43.244" v="1463" actId="1076"/>
          <ac:spMkLst>
            <pc:docMk/>
            <pc:sldMk cId="609396552" sldId="2147375553"/>
            <ac:spMk id="7" creationId="{0F9169A5-8636-C9F9-E21B-C3F4679C8B0B}"/>
          </ac:spMkLst>
        </pc:spChg>
        <pc:spChg chg="del">
          <ac:chgData name="Jeff Anderson" userId="b0568678-855b-48d6-8d82-5e7999abd0fa" providerId="ADAL" clId="{2746E50B-92E9-48E1-A390-353767E1EB21}" dt="2022-10-14T18:49:54.740" v="3446" actId="478"/>
          <ac:spMkLst>
            <pc:docMk/>
            <pc:sldMk cId="609396552" sldId="2147375553"/>
            <ac:spMk id="9" creationId="{98871B27-4B4B-8CA6-5E89-585528475629}"/>
          </ac:spMkLst>
        </pc:spChg>
        <pc:spChg chg="del">
          <ac:chgData name="Jeff Anderson" userId="b0568678-855b-48d6-8d82-5e7999abd0fa" providerId="ADAL" clId="{2746E50B-92E9-48E1-A390-353767E1EB21}" dt="2022-10-14T18:49:54.740" v="3446" actId="478"/>
          <ac:spMkLst>
            <pc:docMk/>
            <pc:sldMk cId="609396552" sldId="2147375553"/>
            <ac:spMk id="10" creationId="{B6D3F352-7307-0F76-4B5A-C8CEF71FC0B0}"/>
          </ac:spMkLst>
        </pc:spChg>
        <pc:spChg chg="del">
          <ac:chgData name="Jeff Anderson" userId="b0568678-855b-48d6-8d82-5e7999abd0fa" providerId="ADAL" clId="{2746E50B-92E9-48E1-A390-353767E1EB21}" dt="2022-10-14T18:49:54.740" v="3446" actId="478"/>
          <ac:spMkLst>
            <pc:docMk/>
            <pc:sldMk cId="609396552" sldId="2147375553"/>
            <ac:spMk id="11" creationId="{95459AC0-56D2-65FD-FF82-319175EB7BA5}"/>
          </ac:spMkLst>
        </pc:spChg>
        <pc:spChg chg="del">
          <ac:chgData name="Jeff Anderson" userId="b0568678-855b-48d6-8d82-5e7999abd0fa" providerId="ADAL" clId="{2746E50B-92E9-48E1-A390-353767E1EB21}" dt="2022-10-14T18:49:54.740" v="3446" actId="478"/>
          <ac:spMkLst>
            <pc:docMk/>
            <pc:sldMk cId="609396552" sldId="2147375553"/>
            <ac:spMk id="13" creationId="{3492EB1B-43A2-4D22-BEF7-F810B1ADDCE9}"/>
          </ac:spMkLst>
        </pc:spChg>
        <pc:spChg chg="del">
          <ac:chgData name="Jeff Anderson" userId="b0568678-855b-48d6-8d82-5e7999abd0fa" providerId="ADAL" clId="{2746E50B-92E9-48E1-A390-353767E1EB21}" dt="2022-10-14T18:49:54.740" v="3446" actId="478"/>
          <ac:spMkLst>
            <pc:docMk/>
            <pc:sldMk cId="609396552" sldId="2147375553"/>
            <ac:spMk id="14" creationId="{A0D4E284-4A7E-04EE-AF6A-692780AC04DD}"/>
          </ac:spMkLst>
        </pc:spChg>
        <pc:spChg chg="del">
          <ac:chgData name="Jeff Anderson" userId="b0568678-855b-48d6-8d82-5e7999abd0fa" providerId="ADAL" clId="{2746E50B-92E9-48E1-A390-353767E1EB21}" dt="2022-10-14T18:49:54.740" v="3446" actId="478"/>
          <ac:spMkLst>
            <pc:docMk/>
            <pc:sldMk cId="609396552" sldId="2147375553"/>
            <ac:spMk id="18" creationId="{504F9169-115A-7257-2326-D0435F39CF67}"/>
          </ac:spMkLst>
        </pc:spChg>
        <pc:spChg chg="del">
          <ac:chgData name="Jeff Anderson" userId="b0568678-855b-48d6-8d82-5e7999abd0fa" providerId="ADAL" clId="{2746E50B-92E9-48E1-A390-353767E1EB21}" dt="2022-10-14T18:49:54.740" v="3446" actId="478"/>
          <ac:spMkLst>
            <pc:docMk/>
            <pc:sldMk cId="609396552" sldId="2147375553"/>
            <ac:spMk id="20" creationId="{444A602A-F6BF-0B68-A290-5C2A31D6E39D}"/>
          </ac:spMkLst>
        </pc:spChg>
        <pc:spChg chg="del">
          <ac:chgData name="Jeff Anderson" userId="b0568678-855b-48d6-8d82-5e7999abd0fa" providerId="ADAL" clId="{2746E50B-92E9-48E1-A390-353767E1EB21}" dt="2022-10-14T17:46:16.942" v="2436" actId="478"/>
          <ac:spMkLst>
            <pc:docMk/>
            <pc:sldMk cId="609396552" sldId="2147375553"/>
            <ac:spMk id="21" creationId="{5B6F4B8B-7E16-4202-21EF-24B0F33DC72E}"/>
          </ac:spMkLst>
        </pc:spChg>
        <pc:spChg chg="del">
          <ac:chgData name="Jeff Anderson" userId="b0568678-855b-48d6-8d82-5e7999abd0fa" providerId="ADAL" clId="{2746E50B-92E9-48E1-A390-353767E1EB21}" dt="2022-10-14T18:49:54.740" v="3446" actId="478"/>
          <ac:spMkLst>
            <pc:docMk/>
            <pc:sldMk cId="609396552" sldId="2147375553"/>
            <ac:spMk id="24" creationId="{151CD6A0-7AD8-0424-BCD7-3598F17CBD6D}"/>
          </ac:spMkLst>
        </pc:spChg>
        <pc:spChg chg="mod">
          <ac:chgData name="Jeff Anderson" userId="b0568678-855b-48d6-8d82-5e7999abd0fa" providerId="ADAL" clId="{2746E50B-92E9-48E1-A390-353767E1EB21}" dt="2022-10-14T16:07:39.852" v="1462" actId="1076"/>
          <ac:spMkLst>
            <pc:docMk/>
            <pc:sldMk cId="609396552" sldId="2147375553"/>
            <ac:spMk id="25" creationId="{C78BEB7F-494C-629D-31CE-02B752E506E2}"/>
          </ac:spMkLst>
        </pc:spChg>
        <pc:spChg chg="mod">
          <ac:chgData name="Jeff Anderson" userId="b0568678-855b-48d6-8d82-5e7999abd0fa" providerId="ADAL" clId="{2746E50B-92E9-48E1-A390-353767E1EB21}" dt="2022-10-14T16:07:32.118" v="1460" actId="688"/>
          <ac:spMkLst>
            <pc:docMk/>
            <pc:sldMk cId="609396552" sldId="2147375553"/>
            <ac:spMk id="28" creationId="{9C8CBAD8-D9D3-0082-98F6-12C3DC1859CB}"/>
          </ac:spMkLst>
        </pc:spChg>
        <pc:spChg chg="add del">
          <ac:chgData name="Jeff Anderson" userId="b0568678-855b-48d6-8d82-5e7999abd0fa" providerId="ADAL" clId="{2746E50B-92E9-48E1-A390-353767E1EB21}" dt="2022-10-14T17:56:23.157" v="3200" actId="22"/>
          <ac:spMkLst>
            <pc:docMk/>
            <pc:sldMk cId="609396552" sldId="2147375553"/>
            <ac:spMk id="31" creationId="{87434210-9DEF-C48B-2B06-43A6A9E916BA}"/>
          </ac:spMkLst>
        </pc:spChg>
        <pc:spChg chg="del mod">
          <ac:chgData name="Jeff Anderson" userId="b0568678-855b-48d6-8d82-5e7999abd0fa" providerId="ADAL" clId="{2746E50B-92E9-48E1-A390-353767E1EB21}" dt="2022-10-14T17:46:14.254" v="2435" actId="478"/>
          <ac:spMkLst>
            <pc:docMk/>
            <pc:sldMk cId="609396552" sldId="2147375553"/>
            <ac:spMk id="32" creationId="{F1842EEC-619C-D900-766A-A18CB5E14C4A}"/>
          </ac:spMkLst>
        </pc:spChg>
        <pc:spChg chg="add mod">
          <ac:chgData name="Jeff Anderson" userId="b0568678-855b-48d6-8d82-5e7999abd0fa" providerId="ADAL" clId="{2746E50B-92E9-48E1-A390-353767E1EB21}" dt="2022-10-14T17:56:29.229" v="3201"/>
          <ac:spMkLst>
            <pc:docMk/>
            <pc:sldMk cId="609396552" sldId="2147375553"/>
            <ac:spMk id="33" creationId="{55DF849F-EF7A-B639-3A16-FD7DCEFF63E6}"/>
          </ac:spMkLst>
        </pc:spChg>
        <pc:spChg chg="del">
          <ac:chgData name="Jeff Anderson" userId="b0568678-855b-48d6-8d82-5e7999abd0fa" providerId="ADAL" clId="{2746E50B-92E9-48E1-A390-353767E1EB21}" dt="2022-10-14T17:46:20.469" v="2438" actId="478"/>
          <ac:spMkLst>
            <pc:docMk/>
            <pc:sldMk cId="609396552" sldId="2147375553"/>
            <ac:spMk id="41" creationId="{D39F787D-05FA-E498-AA0E-78073ECFA71C}"/>
          </ac:spMkLst>
        </pc:spChg>
        <pc:spChg chg="del">
          <ac:chgData name="Jeff Anderson" userId="b0568678-855b-48d6-8d82-5e7999abd0fa" providerId="ADAL" clId="{2746E50B-92E9-48E1-A390-353767E1EB21}" dt="2022-10-14T17:46:22.078" v="2439" actId="478"/>
          <ac:spMkLst>
            <pc:docMk/>
            <pc:sldMk cId="609396552" sldId="2147375553"/>
            <ac:spMk id="42" creationId="{D4CE12E5-D069-000D-DDF0-7B852F58F4FE}"/>
          </ac:spMkLst>
        </pc:spChg>
        <pc:spChg chg="del">
          <ac:chgData name="Jeff Anderson" userId="b0568678-855b-48d6-8d82-5e7999abd0fa" providerId="ADAL" clId="{2746E50B-92E9-48E1-A390-353767E1EB21}" dt="2022-10-14T17:46:18.998" v="2437" actId="478"/>
          <ac:spMkLst>
            <pc:docMk/>
            <pc:sldMk cId="609396552" sldId="2147375553"/>
            <ac:spMk id="43" creationId="{2F0B0E18-EB30-01CD-A80E-5B8986980A65}"/>
          </ac:spMkLst>
        </pc:spChg>
        <pc:spChg chg="mod">
          <ac:chgData name="Jeff Anderson" userId="b0568678-855b-48d6-8d82-5e7999abd0fa" providerId="ADAL" clId="{2746E50B-92E9-48E1-A390-353767E1EB21}" dt="2022-10-14T17:55:44.827" v="3196"/>
          <ac:spMkLst>
            <pc:docMk/>
            <pc:sldMk cId="609396552" sldId="2147375553"/>
            <ac:spMk id="49" creationId="{A9588FF6-F4DB-95C2-56B2-E63B4702D885}"/>
          </ac:spMkLst>
        </pc:spChg>
        <pc:spChg chg="mod">
          <ac:chgData name="Jeff Anderson" userId="b0568678-855b-48d6-8d82-5e7999abd0fa" providerId="ADAL" clId="{2746E50B-92E9-48E1-A390-353767E1EB21}" dt="2022-10-14T16:00:31.698" v="1457" actId="1036"/>
          <ac:spMkLst>
            <pc:docMk/>
            <pc:sldMk cId="609396552" sldId="2147375553"/>
            <ac:spMk id="50" creationId="{28296305-0C57-D3EC-1DC2-AF43C4A98BF0}"/>
          </ac:spMkLst>
        </pc:spChg>
        <pc:spChg chg="del">
          <ac:chgData name="Jeff Anderson" userId="b0568678-855b-48d6-8d82-5e7999abd0fa" providerId="ADAL" clId="{2746E50B-92E9-48E1-A390-353767E1EB21}" dt="2022-10-14T17:46:37.207" v="2440" actId="478"/>
          <ac:spMkLst>
            <pc:docMk/>
            <pc:sldMk cId="609396552" sldId="2147375553"/>
            <ac:spMk id="51" creationId="{77EEFF0C-76F7-348D-4B5B-5789C9077153}"/>
          </ac:spMkLst>
        </pc:spChg>
        <pc:spChg chg="del">
          <ac:chgData name="Jeff Anderson" userId="b0568678-855b-48d6-8d82-5e7999abd0fa" providerId="ADAL" clId="{2746E50B-92E9-48E1-A390-353767E1EB21}" dt="2022-10-14T17:46:37.207" v="2440" actId="478"/>
          <ac:spMkLst>
            <pc:docMk/>
            <pc:sldMk cId="609396552" sldId="2147375553"/>
            <ac:spMk id="52" creationId="{E1A6967D-7790-613D-9A34-7DE52FD26763}"/>
          </ac:spMkLst>
        </pc:spChg>
        <pc:spChg chg="del">
          <ac:chgData name="Jeff Anderson" userId="b0568678-855b-48d6-8d82-5e7999abd0fa" providerId="ADAL" clId="{2746E50B-92E9-48E1-A390-353767E1EB21}" dt="2022-10-14T17:46:41.502" v="2441" actId="478"/>
          <ac:spMkLst>
            <pc:docMk/>
            <pc:sldMk cId="609396552" sldId="2147375553"/>
            <ac:spMk id="53" creationId="{5416CA2E-D4FB-F58E-0FA9-009F92F3D848}"/>
          </ac:spMkLst>
        </pc:spChg>
        <pc:spChg chg="del">
          <ac:chgData name="Jeff Anderson" userId="b0568678-855b-48d6-8d82-5e7999abd0fa" providerId="ADAL" clId="{2746E50B-92E9-48E1-A390-353767E1EB21}" dt="2022-10-14T17:46:37.207" v="2440" actId="478"/>
          <ac:spMkLst>
            <pc:docMk/>
            <pc:sldMk cId="609396552" sldId="2147375553"/>
            <ac:spMk id="54" creationId="{4127E397-EC62-0127-53A4-54866397D546}"/>
          </ac:spMkLst>
        </pc:spChg>
        <pc:picChg chg="add mod">
          <ac:chgData name="Jeff Anderson" userId="b0568678-855b-48d6-8d82-5e7999abd0fa" providerId="ADAL" clId="{2746E50B-92E9-48E1-A390-353767E1EB21}" dt="2022-10-14T13:52:31.133" v="535" actId="1036"/>
          <ac:picMkLst>
            <pc:docMk/>
            <pc:sldMk cId="609396552" sldId="2147375553"/>
            <ac:picMk id="4" creationId="{FBBE554B-DD8F-C0AD-81D3-1557593747F1}"/>
          </ac:picMkLst>
        </pc:picChg>
        <pc:picChg chg="add mod">
          <ac:chgData name="Jeff Anderson" userId="b0568678-855b-48d6-8d82-5e7999abd0fa" providerId="ADAL" clId="{2746E50B-92E9-48E1-A390-353767E1EB21}" dt="2022-10-14T13:52:36.622" v="553" actId="1037"/>
          <ac:picMkLst>
            <pc:docMk/>
            <pc:sldMk cId="609396552" sldId="2147375553"/>
            <ac:picMk id="6" creationId="{8BD8D992-3346-AEB9-F9F4-A0BFC24DC6EC}"/>
          </ac:picMkLst>
        </pc:picChg>
        <pc:picChg chg="add mod">
          <ac:chgData name="Jeff Anderson" userId="b0568678-855b-48d6-8d82-5e7999abd0fa" providerId="ADAL" clId="{2746E50B-92E9-48E1-A390-353767E1EB21}" dt="2022-10-14T13:52:41.294" v="575" actId="1036"/>
          <ac:picMkLst>
            <pc:docMk/>
            <pc:sldMk cId="609396552" sldId="2147375553"/>
            <ac:picMk id="12" creationId="{63875408-3296-B6F0-0EF9-19516C0011D2}"/>
          </ac:picMkLst>
        </pc:picChg>
        <pc:picChg chg="add mod">
          <ac:chgData name="Jeff Anderson" userId="b0568678-855b-48d6-8d82-5e7999abd0fa" providerId="ADAL" clId="{2746E50B-92E9-48E1-A390-353767E1EB21}" dt="2022-10-14T13:53:44.141" v="613" actId="14100"/>
          <ac:picMkLst>
            <pc:docMk/>
            <pc:sldMk cId="609396552" sldId="2147375553"/>
            <ac:picMk id="17" creationId="{D2D572E4-6DB2-5C1B-8522-9FC93373B063}"/>
          </ac:picMkLst>
        </pc:picChg>
        <pc:picChg chg="add del mod">
          <ac:chgData name="Jeff Anderson" userId="b0568678-855b-48d6-8d82-5e7999abd0fa" providerId="ADAL" clId="{2746E50B-92E9-48E1-A390-353767E1EB21}" dt="2022-10-14T13:52:49.690" v="601" actId="478"/>
          <ac:picMkLst>
            <pc:docMk/>
            <pc:sldMk cId="609396552" sldId="2147375553"/>
            <ac:picMk id="19" creationId="{AE01D693-11DA-1F38-5017-8E4EE3843863}"/>
          </ac:picMkLst>
        </pc:picChg>
        <pc:picChg chg="add del mod ord modCrop">
          <ac:chgData name="Jeff Anderson" userId="b0568678-855b-48d6-8d82-5e7999abd0fa" providerId="ADAL" clId="{2746E50B-92E9-48E1-A390-353767E1EB21}" dt="2022-10-14T14:47:04.013" v="1010" actId="478"/>
          <ac:picMkLst>
            <pc:docMk/>
            <pc:sldMk cId="609396552" sldId="2147375553"/>
            <ac:picMk id="27" creationId="{4D90C510-1BE5-ABC9-CA0F-517060FB8D5C}"/>
          </ac:picMkLst>
        </pc:picChg>
        <pc:picChg chg="del mod">
          <ac:chgData name="Jeff Anderson" userId="b0568678-855b-48d6-8d82-5e7999abd0fa" providerId="ADAL" clId="{2746E50B-92E9-48E1-A390-353767E1EB21}" dt="2022-10-14T13:59:49.949" v="632" actId="478"/>
          <ac:picMkLst>
            <pc:docMk/>
            <pc:sldMk cId="609396552" sldId="2147375553"/>
            <ac:picMk id="45" creationId="{CE5CA706-DC06-8439-EE8D-E46FAFCA6C3B}"/>
          </ac:picMkLst>
        </pc:picChg>
      </pc:sldChg>
      <pc:sldChg chg="addSp delSp modSp add mod delAnim modAnim">
        <pc:chgData name="Jeff Anderson" userId="b0568678-855b-48d6-8d82-5e7999abd0fa" providerId="ADAL" clId="{2746E50B-92E9-48E1-A390-353767E1EB21}" dt="2022-10-14T19:58:14.289" v="4017" actId="1038"/>
        <pc:sldMkLst>
          <pc:docMk/>
          <pc:sldMk cId="3112215660" sldId="2147375554"/>
        </pc:sldMkLst>
        <pc:spChg chg="mod">
          <ac:chgData name="Jeff Anderson" userId="b0568678-855b-48d6-8d82-5e7999abd0fa" providerId="ADAL" clId="{2746E50B-92E9-48E1-A390-353767E1EB21}" dt="2022-10-14T17:45:52.135" v="2432" actId="1036"/>
          <ac:spMkLst>
            <pc:docMk/>
            <pc:sldMk cId="3112215660" sldId="2147375554"/>
            <ac:spMk id="7" creationId="{0F9169A5-8636-C9F9-E21B-C3F4679C8B0B}"/>
          </ac:spMkLst>
        </pc:spChg>
        <pc:spChg chg="del">
          <ac:chgData name="Jeff Anderson" userId="b0568678-855b-48d6-8d82-5e7999abd0fa" providerId="ADAL" clId="{2746E50B-92E9-48E1-A390-353767E1EB21}" dt="2022-10-14T17:59:18.933" v="3221" actId="478"/>
          <ac:spMkLst>
            <pc:docMk/>
            <pc:sldMk cId="3112215660" sldId="2147375554"/>
            <ac:spMk id="9" creationId="{98871B27-4B4B-8CA6-5E89-585528475629}"/>
          </ac:spMkLst>
        </pc:spChg>
        <pc:spChg chg="del">
          <ac:chgData name="Jeff Anderson" userId="b0568678-855b-48d6-8d82-5e7999abd0fa" providerId="ADAL" clId="{2746E50B-92E9-48E1-A390-353767E1EB21}" dt="2022-10-14T17:59:13.773" v="3220" actId="478"/>
          <ac:spMkLst>
            <pc:docMk/>
            <pc:sldMk cId="3112215660" sldId="2147375554"/>
            <ac:spMk id="10" creationId="{B6D3F352-7307-0F76-4B5A-C8CEF71FC0B0}"/>
          </ac:spMkLst>
        </pc:spChg>
        <pc:spChg chg="del">
          <ac:chgData name="Jeff Anderson" userId="b0568678-855b-48d6-8d82-5e7999abd0fa" providerId="ADAL" clId="{2746E50B-92E9-48E1-A390-353767E1EB21}" dt="2022-10-14T17:59:13.773" v="3220" actId="478"/>
          <ac:spMkLst>
            <pc:docMk/>
            <pc:sldMk cId="3112215660" sldId="2147375554"/>
            <ac:spMk id="11" creationId="{95459AC0-56D2-65FD-FF82-319175EB7BA5}"/>
          </ac:spMkLst>
        </pc:spChg>
        <pc:spChg chg="del">
          <ac:chgData name="Jeff Anderson" userId="b0568678-855b-48d6-8d82-5e7999abd0fa" providerId="ADAL" clId="{2746E50B-92E9-48E1-A390-353767E1EB21}" dt="2022-10-14T17:59:18.933" v="3221" actId="478"/>
          <ac:spMkLst>
            <pc:docMk/>
            <pc:sldMk cId="3112215660" sldId="2147375554"/>
            <ac:spMk id="13" creationId="{3492EB1B-43A2-4D22-BEF7-F810B1ADDCE9}"/>
          </ac:spMkLst>
        </pc:spChg>
        <pc:spChg chg="del">
          <ac:chgData name="Jeff Anderson" userId="b0568678-855b-48d6-8d82-5e7999abd0fa" providerId="ADAL" clId="{2746E50B-92E9-48E1-A390-353767E1EB21}" dt="2022-10-14T17:59:13.773" v="3220" actId="478"/>
          <ac:spMkLst>
            <pc:docMk/>
            <pc:sldMk cId="3112215660" sldId="2147375554"/>
            <ac:spMk id="14" creationId="{A0D4E284-4A7E-04EE-AF6A-692780AC04DD}"/>
          </ac:spMkLst>
        </pc:spChg>
        <pc:spChg chg="del">
          <ac:chgData name="Jeff Anderson" userId="b0568678-855b-48d6-8d82-5e7999abd0fa" providerId="ADAL" clId="{2746E50B-92E9-48E1-A390-353767E1EB21}" dt="2022-10-14T17:59:18.933" v="3221" actId="478"/>
          <ac:spMkLst>
            <pc:docMk/>
            <pc:sldMk cId="3112215660" sldId="2147375554"/>
            <ac:spMk id="18" creationId="{504F9169-115A-7257-2326-D0435F39CF67}"/>
          </ac:spMkLst>
        </pc:spChg>
        <pc:spChg chg="del">
          <ac:chgData name="Jeff Anderson" userId="b0568678-855b-48d6-8d82-5e7999abd0fa" providerId="ADAL" clId="{2746E50B-92E9-48E1-A390-353767E1EB21}" dt="2022-10-14T17:59:13.773" v="3220" actId="478"/>
          <ac:spMkLst>
            <pc:docMk/>
            <pc:sldMk cId="3112215660" sldId="2147375554"/>
            <ac:spMk id="20" creationId="{444A602A-F6BF-0B68-A290-5C2A31D6E39D}"/>
          </ac:spMkLst>
        </pc:spChg>
        <pc:spChg chg="del">
          <ac:chgData name="Jeff Anderson" userId="b0568678-855b-48d6-8d82-5e7999abd0fa" providerId="ADAL" clId="{2746E50B-92E9-48E1-A390-353767E1EB21}" dt="2022-10-14T14:43:43.275" v="687" actId="478"/>
          <ac:spMkLst>
            <pc:docMk/>
            <pc:sldMk cId="3112215660" sldId="2147375554"/>
            <ac:spMk id="21" creationId="{5B6F4B8B-7E16-4202-21EF-24B0F33DC72E}"/>
          </ac:spMkLst>
        </pc:spChg>
        <pc:spChg chg="del">
          <ac:chgData name="Jeff Anderson" userId="b0568678-855b-48d6-8d82-5e7999abd0fa" providerId="ADAL" clId="{2746E50B-92E9-48E1-A390-353767E1EB21}" dt="2022-10-14T17:59:18.933" v="3221" actId="478"/>
          <ac:spMkLst>
            <pc:docMk/>
            <pc:sldMk cId="3112215660" sldId="2147375554"/>
            <ac:spMk id="24" creationId="{151CD6A0-7AD8-0424-BCD7-3598F17CBD6D}"/>
          </ac:spMkLst>
        </pc:spChg>
        <pc:spChg chg="mod">
          <ac:chgData name="Jeff Anderson" userId="b0568678-855b-48d6-8d82-5e7999abd0fa" providerId="ADAL" clId="{2746E50B-92E9-48E1-A390-353767E1EB21}" dt="2022-10-14T17:45:47.383" v="2424" actId="1036"/>
          <ac:spMkLst>
            <pc:docMk/>
            <pc:sldMk cId="3112215660" sldId="2147375554"/>
            <ac:spMk id="25" creationId="{C78BEB7F-494C-629D-31CE-02B752E506E2}"/>
          </ac:spMkLst>
        </pc:spChg>
        <pc:spChg chg="mod">
          <ac:chgData name="Jeff Anderson" userId="b0568678-855b-48d6-8d82-5e7999abd0fa" providerId="ADAL" clId="{2746E50B-92E9-48E1-A390-353767E1EB21}" dt="2022-10-14T17:45:38.343" v="2412" actId="688"/>
          <ac:spMkLst>
            <pc:docMk/>
            <pc:sldMk cId="3112215660" sldId="2147375554"/>
            <ac:spMk id="28" creationId="{9C8CBAD8-D9D3-0082-98F6-12C3DC1859CB}"/>
          </ac:spMkLst>
        </pc:spChg>
        <pc:spChg chg="del mod">
          <ac:chgData name="Jeff Anderson" userId="b0568678-855b-48d6-8d82-5e7999abd0fa" providerId="ADAL" clId="{2746E50B-92E9-48E1-A390-353767E1EB21}" dt="2022-10-14T17:58:30.211" v="3211" actId="21"/>
          <ac:spMkLst>
            <pc:docMk/>
            <pc:sldMk cId="3112215660" sldId="2147375554"/>
            <ac:spMk id="32" creationId="{F1842EEC-619C-D900-766A-A18CB5E14C4A}"/>
          </ac:spMkLst>
        </pc:spChg>
        <pc:spChg chg="add mod">
          <ac:chgData name="Jeff Anderson" userId="b0568678-855b-48d6-8d82-5e7999abd0fa" providerId="ADAL" clId="{2746E50B-92E9-48E1-A390-353767E1EB21}" dt="2022-10-14T17:55:50.170" v="3197"/>
          <ac:spMkLst>
            <pc:docMk/>
            <pc:sldMk cId="3112215660" sldId="2147375554"/>
            <ac:spMk id="34" creationId="{FB093B4E-D03A-19AE-5F8D-E11E05EA8AAB}"/>
          </ac:spMkLst>
        </pc:spChg>
        <pc:spChg chg="add del mod">
          <ac:chgData name="Jeff Anderson" userId="b0568678-855b-48d6-8d82-5e7999abd0fa" providerId="ADAL" clId="{2746E50B-92E9-48E1-A390-353767E1EB21}" dt="2022-10-14T17:59:10.985" v="3219" actId="21"/>
          <ac:spMkLst>
            <pc:docMk/>
            <pc:sldMk cId="3112215660" sldId="2147375554"/>
            <ac:spMk id="36" creationId="{A880AA93-3CF2-20E7-8EFC-010EF69265BB}"/>
          </ac:spMkLst>
        </pc:spChg>
        <pc:spChg chg="add del mod">
          <ac:chgData name="Jeff Anderson" userId="b0568678-855b-48d6-8d82-5e7999abd0fa" providerId="ADAL" clId="{2746E50B-92E9-48E1-A390-353767E1EB21}" dt="2022-10-14T17:59:10.985" v="3219" actId="21"/>
          <ac:spMkLst>
            <pc:docMk/>
            <pc:sldMk cId="3112215660" sldId="2147375554"/>
            <ac:spMk id="37" creationId="{44ACD339-7C37-CCC4-BBE2-5AAC6322C327}"/>
          </ac:spMkLst>
        </pc:spChg>
        <pc:spChg chg="add mod">
          <ac:chgData name="Jeff Anderson" userId="b0568678-855b-48d6-8d82-5e7999abd0fa" providerId="ADAL" clId="{2746E50B-92E9-48E1-A390-353767E1EB21}" dt="2022-10-14T18:00:24.115" v="3228"/>
          <ac:spMkLst>
            <pc:docMk/>
            <pc:sldMk cId="3112215660" sldId="2147375554"/>
            <ac:spMk id="38" creationId="{84A0DDBF-E3C0-1878-8E02-38F42ED3B97C}"/>
          </ac:spMkLst>
        </pc:spChg>
        <pc:spChg chg="add mod">
          <ac:chgData name="Jeff Anderson" userId="b0568678-855b-48d6-8d82-5e7999abd0fa" providerId="ADAL" clId="{2746E50B-92E9-48E1-A390-353767E1EB21}" dt="2022-10-14T18:00:31.444" v="3229"/>
          <ac:spMkLst>
            <pc:docMk/>
            <pc:sldMk cId="3112215660" sldId="2147375554"/>
            <ac:spMk id="40" creationId="{8BAEFB2C-C18B-3E8E-A1E9-C77E4E0FD2CC}"/>
          </ac:spMkLst>
        </pc:spChg>
        <pc:spChg chg="del">
          <ac:chgData name="Jeff Anderson" userId="b0568678-855b-48d6-8d82-5e7999abd0fa" providerId="ADAL" clId="{2746E50B-92E9-48E1-A390-353767E1EB21}" dt="2022-10-14T17:45:23.206" v="2398" actId="478"/>
          <ac:spMkLst>
            <pc:docMk/>
            <pc:sldMk cId="3112215660" sldId="2147375554"/>
            <ac:spMk id="41" creationId="{D39F787D-05FA-E498-AA0E-78073ECFA71C}"/>
          </ac:spMkLst>
        </pc:spChg>
        <pc:spChg chg="del">
          <ac:chgData name="Jeff Anderson" userId="b0568678-855b-48d6-8d82-5e7999abd0fa" providerId="ADAL" clId="{2746E50B-92E9-48E1-A390-353767E1EB21}" dt="2022-10-14T17:58:32.885" v="3212" actId="478"/>
          <ac:spMkLst>
            <pc:docMk/>
            <pc:sldMk cId="3112215660" sldId="2147375554"/>
            <ac:spMk id="42" creationId="{D4CE12E5-D069-000D-DDF0-7B852F58F4FE}"/>
          </ac:spMkLst>
        </pc:spChg>
        <pc:spChg chg="del">
          <ac:chgData name="Jeff Anderson" userId="b0568678-855b-48d6-8d82-5e7999abd0fa" providerId="ADAL" clId="{2746E50B-92E9-48E1-A390-353767E1EB21}" dt="2022-10-14T17:45:24.854" v="2399" actId="478"/>
          <ac:spMkLst>
            <pc:docMk/>
            <pc:sldMk cId="3112215660" sldId="2147375554"/>
            <ac:spMk id="43" creationId="{2F0B0E18-EB30-01CD-A80E-5B8986980A65}"/>
          </ac:spMkLst>
        </pc:spChg>
        <pc:spChg chg="add mod">
          <ac:chgData name="Jeff Anderson" userId="b0568678-855b-48d6-8d82-5e7999abd0fa" providerId="ADAL" clId="{2746E50B-92E9-48E1-A390-353767E1EB21}" dt="2022-10-14T18:16:56.599" v="3279" actId="1035"/>
          <ac:spMkLst>
            <pc:docMk/>
            <pc:sldMk cId="3112215660" sldId="2147375554"/>
            <ac:spMk id="45" creationId="{CBB4DFB7-2386-97CA-10C0-668E00E23EB7}"/>
          </ac:spMkLst>
        </pc:spChg>
        <pc:spChg chg="add del mod">
          <ac:chgData name="Jeff Anderson" userId="b0568678-855b-48d6-8d82-5e7999abd0fa" providerId="ADAL" clId="{2746E50B-92E9-48E1-A390-353767E1EB21}" dt="2022-10-14T18:19:58.529" v="3306"/>
          <ac:spMkLst>
            <pc:docMk/>
            <pc:sldMk cId="3112215660" sldId="2147375554"/>
            <ac:spMk id="46" creationId="{13174220-6D3A-D7B9-0343-BED534852073}"/>
          </ac:spMkLst>
        </pc:spChg>
        <pc:spChg chg="mod">
          <ac:chgData name="Jeff Anderson" userId="b0568678-855b-48d6-8d82-5e7999abd0fa" providerId="ADAL" clId="{2746E50B-92E9-48E1-A390-353767E1EB21}" dt="2022-10-14T17:53:22.507" v="2985" actId="20577"/>
          <ac:spMkLst>
            <pc:docMk/>
            <pc:sldMk cId="3112215660" sldId="2147375554"/>
            <ac:spMk id="49" creationId="{A9588FF6-F4DB-95C2-56B2-E63B4702D885}"/>
          </ac:spMkLst>
        </pc:spChg>
        <pc:spChg chg="del">
          <ac:chgData name="Jeff Anderson" userId="b0568678-855b-48d6-8d82-5e7999abd0fa" providerId="ADAL" clId="{2746E50B-92E9-48E1-A390-353767E1EB21}" dt="2022-10-14T17:46:52.806" v="2442" actId="478"/>
          <ac:spMkLst>
            <pc:docMk/>
            <pc:sldMk cId="3112215660" sldId="2147375554"/>
            <ac:spMk id="50" creationId="{28296305-0C57-D3EC-1DC2-AF43C4A98BF0}"/>
          </ac:spMkLst>
        </pc:spChg>
        <pc:spChg chg="mod">
          <ac:chgData name="Jeff Anderson" userId="b0568678-855b-48d6-8d82-5e7999abd0fa" providerId="ADAL" clId="{2746E50B-92E9-48E1-A390-353767E1EB21}" dt="2022-10-14T17:56:19.260" v="3198"/>
          <ac:spMkLst>
            <pc:docMk/>
            <pc:sldMk cId="3112215660" sldId="2147375554"/>
            <ac:spMk id="51" creationId="{77EEFF0C-76F7-348D-4B5B-5789C9077153}"/>
          </ac:spMkLst>
        </pc:spChg>
        <pc:spChg chg="mod">
          <ac:chgData name="Jeff Anderson" userId="b0568678-855b-48d6-8d82-5e7999abd0fa" providerId="ADAL" clId="{2746E50B-92E9-48E1-A390-353767E1EB21}" dt="2022-10-14T17:57:52.014" v="3207" actId="1035"/>
          <ac:spMkLst>
            <pc:docMk/>
            <pc:sldMk cId="3112215660" sldId="2147375554"/>
            <ac:spMk id="52" creationId="{E1A6967D-7790-613D-9A34-7DE52FD26763}"/>
          </ac:spMkLst>
        </pc:spChg>
        <pc:spChg chg="del">
          <ac:chgData name="Jeff Anderson" userId="b0568678-855b-48d6-8d82-5e7999abd0fa" providerId="ADAL" clId="{2746E50B-92E9-48E1-A390-353767E1EB21}" dt="2022-10-14T17:47:40.790" v="2465" actId="478"/>
          <ac:spMkLst>
            <pc:docMk/>
            <pc:sldMk cId="3112215660" sldId="2147375554"/>
            <ac:spMk id="53" creationId="{5416CA2E-D4FB-F58E-0FA9-009F92F3D848}"/>
          </ac:spMkLst>
        </pc:spChg>
        <pc:spChg chg="del mod">
          <ac:chgData name="Jeff Anderson" userId="b0568678-855b-48d6-8d82-5e7999abd0fa" providerId="ADAL" clId="{2746E50B-92E9-48E1-A390-353767E1EB21}" dt="2022-10-14T17:59:10.985" v="3219" actId="21"/>
          <ac:spMkLst>
            <pc:docMk/>
            <pc:sldMk cId="3112215660" sldId="2147375554"/>
            <ac:spMk id="54" creationId="{4127E397-EC62-0127-53A4-54866397D546}"/>
          </ac:spMkLst>
        </pc:spChg>
        <pc:picChg chg="mod">
          <ac:chgData name="Jeff Anderson" userId="b0568678-855b-48d6-8d82-5e7999abd0fa" providerId="ADAL" clId="{2746E50B-92E9-48E1-A390-353767E1EB21}" dt="2022-10-14T15:39:15.235" v="1308" actId="1038"/>
          <ac:picMkLst>
            <pc:docMk/>
            <pc:sldMk cId="3112215660" sldId="2147375554"/>
            <ac:picMk id="4" creationId="{FBBE554B-DD8F-C0AD-81D3-1557593747F1}"/>
          </ac:picMkLst>
        </pc:picChg>
        <pc:picChg chg="add del mod modCrop">
          <ac:chgData name="Jeff Anderson" userId="b0568678-855b-48d6-8d82-5e7999abd0fa" providerId="ADAL" clId="{2746E50B-92E9-48E1-A390-353767E1EB21}" dt="2022-10-14T14:46:52.755" v="1007" actId="478"/>
          <ac:picMkLst>
            <pc:docMk/>
            <pc:sldMk cId="3112215660" sldId="2147375554"/>
            <ac:picMk id="5" creationId="{DC573167-9B83-9C92-D4B8-1014B2679642}"/>
          </ac:picMkLst>
        </pc:picChg>
        <pc:picChg chg="mod">
          <ac:chgData name="Jeff Anderson" userId="b0568678-855b-48d6-8d82-5e7999abd0fa" providerId="ADAL" clId="{2746E50B-92E9-48E1-A390-353767E1EB21}" dt="2022-10-14T15:41:12.759" v="1325" actId="1076"/>
          <ac:picMkLst>
            <pc:docMk/>
            <pc:sldMk cId="3112215660" sldId="2147375554"/>
            <ac:picMk id="6" creationId="{8BD8D992-3346-AEB9-F9F4-A0BFC24DC6EC}"/>
          </ac:picMkLst>
        </pc:picChg>
        <pc:picChg chg="add del mod">
          <ac:chgData name="Jeff Anderson" userId="b0568678-855b-48d6-8d82-5e7999abd0fa" providerId="ADAL" clId="{2746E50B-92E9-48E1-A390-353767E1EB21}" dt="2022-10-14T14:56:15.356" v="1080"/>
          <ac:picMkLst>
            <pc:docMk/>
            <pc:sldMk cId="3112215660" sldId="2147375554"/>
            <ac:picMk id="8" creationId="{903FFB34-E326-A0F2-08DE-3AEEDD011243}"/>
          </ac:picMkLst>
        </pc:picChg>
        <pc:picChg chg="mod">
          <ac:chgData name="Jeff Anderson" userId="b0568678-855b-48d6-8d82-5e7999abd0fa" providerId="ADAL" clId="{2746E50B-92E9-48E1-A390-353767E1EB21}" dt="2022-10-14T15:39:15.235" v="1308" actId="1038"/>
          <ac:picMkLst>
            <pc:docMk/>
            <pc:sldMk cId="3112215660" sldId="2147375554"/>
            <ac:picMk id="12" creationId="{63875408-3296-B6F0-0EF9-19516C0011D2}"/>
          </ac:picMkLst>
        </pc:picChg>
        <pc:picChg chg="mod">
          <ac:chgData name="Jeff Anderson" userId="b0568678-855b-48d6-8d82-5e7999abd0fa" providerId="ADAL" clId="{2746E50B-92E9-48E1-A390-353767E1EB21}" dt="2022-10-14T15:36:04.045" v="1287" actId="1076"/>
          <ac:picMkLst>
            <pc:docMk/>
            <pc:sldMk cId="3112215660" sldId="2147375554"/>
            <ac:picMk id="15" creationId="{886932C0-3C62-A986-EB4E-6DD831A8C8C7}"/>
          </ac:picMkLst>
        </pc:picChg>
        <pc:picChg chg="mod">
          <ac:chgData name="Jeff Anderson" userId="b0568678-855b-48d6-8d82-5e7999abd0fa" providerId="ADAL" clId="{2746E50B-92E9-48E1-A390-353767E1EB21}" dt="2022-10-14T15:39:15.235" v="1308" actId="1038"/>
          <ac:picMkLst>
            <pc:docMk/>
            <pc:sldMk cId="3112215660" sldId="2147375554"/>
            <ac:picMk id="17" creationId="{D2D572E4-6DB2-5C1B-8522-9FC93373B063}"/>
          </ac:picMkLst>
        </pc:picChg>
        <pc:picChg chg="add del mod">
          <ac:chgData name="Jeff Anderson" userId="b0568678-855b-48d6-8d82-5e7999abd0fa" providerId="ADAL" clId="{2746E50B-92E9-48E1-A390-353767E1EB21}" dt="2022-10-14T15:34:36.114" v="1280" actId="478"/>
          <ac:picMkLst>
            <pc:docMk/>
            <pc:sldMk cId="3112215660" sldId="2147375554"/>
            <ac:picMk id="19" creationId="{EDD0E873-D531-D7C8-9B05-BF8756CDFE96}"/>
          </ac:picMkLst>
        </pc:picChg>
        <pc:picChg chg="mod">
          <ac:chgData name="Jeff Anderson" userId="b0568678-855b-48d6-8d82-5e7999abd0fa" providerId="ADAL" clId="{2746E50B-92E9-48E1-A390-353767E1EB21}" dt="2022-10-14T15:36:25.476" v="1290" actId="1076"/>
          <ac:picMkLst>
            <pc:docMk/>
            <pc:sldMk cId="3112215660" sldId="2147375554"/>
            <ac:picMk id="22" creationId="{842E02F5-9705-AB27-2D51-4BBCA02F30B5}"/>
          </ac:picMkLst>
        </pc:picChg>
        <pc:picChg chg="mod">
          <ac:chgData name="Jeff Anderson" userId="b0568678-855b-48d6-8d82-5e7999abd0fa" providerId="ADAL" clId="{2746E50B-92E9-48E1-A390-353767E1EB21}" dt="2022-10-14T15:36:29.582" v="1292" actId="1076"/>
          <ac:picMkLst>
            <pc:docMk/>
            <pc:sldMk cId="3112215660" sldId="2147375554"/>
            <ac:picMk id="26" creationId="{9EF8D1B0-E26A-E36B-AF0C-2C3243874016}"/>
          </ac:picMkLst>
        </pc:picChg>
        <pc:picChg chg="mod">
          <ac:chgData name="Jeff Anderson" userId="b0568678-855b-48d6-8d82-5e7999abd0fa" providerId="ADAL" clId="{2746E50B-92E9-48E1-A390-353767E1EB21}" dt="2022-10-14T19:58:14.289" v="4017" actId="1038"/>
          <ac:picMkLst>
            <pc:docMk/>
            <pc:sldMk cId="3112215660" sldId="2147375554"/>
            <ac:picMk id="27" creationId="{4D90C510-1BE5-ABC9-CA0F-517060FB8D5C}"/>
          </ac:picMkLst>
        </pc:picChg>
        <pc:picChg chg="mod">
          <ac:chgData name="Jeff Anderson" userId="b0568678-855b-48d6-8d82-5e7999abd0fa" providerId="ADAL" clId="{2746E50B-92E9-48E1-A390-353767E1EB21}" dt="2022-10-14T15:36:27.878" v="1291" actId="1076"/>
          <ac:picMkLst>
            <pc:docMk/>
            <pc:sldMk cId="3112215660" sldId="2147375554"/>
            <ac:picMk id="29" creationId="{971142D3-E59B-6F25-AF0A-DA6982F9F605}"/>
          </ac:picMkLst>
        </pc:picChg>
        <pc:picChg chg="add del">
          <ac:chgData name="Jeff Anderson" userId="b0568678-855b-48d6-8d82-5e7999abd0fa" providerId="ADAL" clId="{2746E50B-92E9-48E1-A390-353767E1EB21}" dt="2022-10-14T15:34:40.546" v="1282" actId="478"/>
          <ac:picMkLst>
            <pc:docMk/>
            <pc:sldMk cId="3112215660" sldId="2147375554"/>
            <ac:picMk id="30" creationId="{06A12BE8-AF07-FE15-5BDD-4C0B2DBFC7C9}"/>
          </ac:picMkLst>
        </pc:picChg>
        <pc:picChg chg="add del mod">
          <ac:chgData name="Jeff Anderson" userId="b0568678-855b-48d6-8d82-5e7999abd0fa" providerId="ADAL" clId="{2746E50B-92E9-48E1-A390-353767E1EB21}" dt="2022-10-14T17:46:05.343" v="2434" actId="478"/>
          <ac:picMkLst>
            <pc:docMk/>
            <pc:sldMk cId="3112215660" sldId="2147375554"/>
            <ac:picMk id="33" creationId="{4FCA820D-7F97-2B19-06C0-F5FDF54F1E7A}"/>
          </ac:picMkLst>
        </pc:picChg>
        <pc:picChg chg="mod">
          <ac:chgData name="Jeff Anderson" userId="b0568678-855b-48d6-8d82-5e7999abd0fa" providerId="ADAL" clId="{2746E50B-92E9-48E1-A390-353767E1EB21}" dt="2022-10-14T15:39:15.235" v="1308" actId="1038"/>
          <ac:picMkLst>
            <pc:docMk/>
            <pc:sldMk cId="3112215660" sldId="2147375554"/>
            <ac:picMk id="35" creationId="{F5BB36AB-36CD-D345-AE43-6B67DB08E641}"/>
          </ac:picMkLst>
        </pc:picChg>
        <pc:picChg chg="mod">
          <ac:chgData name="Jeff Anderson" userId="b0568678-855b-48d6-8d82-5e7999abd0fa" providerId="ADAL" clId="{2746E50B-92E9-48E1-A390-353767E1EB21}" dt="2022-10-14T15:36:34.890" v="1293" actId="1076"/>
          <ac:picMkLst>
            <pc:docMk/>
            <pc:sldMk cId="3112215660" sldId="2147375554"/>
            <ac:picMk id="39" creationId="{6E136F2B-C8CC-6FA3-CCCD-2F0B1380F470}"/>
          </ac:picMkLst>
        </pc:picChg>
        <pc:picChg chg="mod">
          <ac:chgData name="Jeff Anderson" userId="b0568678-855b-48d6-8d82-5e7999abd0fa" providerId="ADAL" clId="{2746E50B-92E9-48E1-A390-353767E1EB21}" dt="2022-10-14T15:36:37.122" v="1294" actId="1076"/>
          <ac:picMkLst>
            <pc:docMk/>
            <pc:sldMk cId="3112215660" sldId="2147375554"/>
            <ac:picMk id="44" creationId="{155B99A4-F087-45F3-3C39-FAE8DD84C1B7}"/>
          </ac:picMkLst>
        </pc:picChg>
      </pc:sldChg>
      <pc:sldChg chg="addSp delSp modSp add mod delAnim modAnim">
        <pc:chgData name="Jeff Anderson" userId="b0568678-855b-48d6-8d82-5e7999abd0fa" providerId="ADAL" clId="{2746E50B-92E9-48E1-A390-353767E1EB21}" dt="2022-10-14T19:51:00.788" v="4011"/>
        <pc:sldMkLst>
          <pc:docMk/>
          <pc:sldMk cId="235489442" sldId="2147375555"/>
        </pc:sldMkLst>
        <pc:spChg chg="add del mod">
          <ac:chgData name="Jeff Anderson" userId="b0568678-855b-48d6-8d82-5e7999abd0fa" providerId="ADAL" clId="{2746E50B-92E9-48E1-A390-353767E1EB21}" dt="2022-10-14T18:15:43.323" v="3267" actId="21"/>
          <ac:spMkLst>
            <pc:docMk/>
            <pc:sldMk cId="235489442" sldId="2147375555"/>
            <ac:spMk id="3" creationId="{A5F5CF27-D4F7-5D1A-FE11-8BD8A94E02A5}"/>
          </ac:spMkLst>
        </pc:spChg>
        <pc:spChg chg="add mod">
          <ac:chgData name="Jeff Anderson" userId="b0568678-855b-48d6-8d82-5e7999abd0fa" providerId="ADAL" clId="{2746E50B-92E9-48E1-A390-353767E1EB21}" dt="2022-10-14T17:59:25.308" v="3223"/>
          <ac:spMkLst>
            <pc:docMk/>
            <pc:sldMk cId="235489442" sldId="2147375555"/>
            <ac:spMk id="5" creationId="{02904116-276A-FD04-E9F6-03BBE257E953}"/>
          </ac:spMkLst>
        </pc:spChg>
        <pc:spChg chg="add mod">
          <ac:chgData name="Jeff Anderson" userId="b0568678-855b-48d6-8d82-5e7999abd0fa" providerId="ADAL" clId="{2746E50B-92E9-48E1-A390-353767E1EB21}" dt="2022-10-14T17:59:25.308" v="3223"/>
          <ac:spMkLst>
            <pc:docMk/>
            <pc:sldMk cId="235489442" sldId="2147375555"/>
            <ac:spMk id="8" creationId="{955ED1BD-DDFF-3E51-DBE8-42D423AC43C8}"/>
          </ac:spMkLst>
        </pc:spChg>
        <pc:spChg chg="del">
          <ac:chgData name="Jeff Anderson" userId="b0568678-855b-48d6-8d82-5e7999abd0fa" providerId="ADAL" clId="{2746E50B-92E9-48E1-A390-353767E1EB21}" dt="2022-10-14T18:17:44.741" v="3290" actId="478"/>
          <ac:spMkLst>
            <pc:docMk/>
            <pc:sldMk cId="235489442" sldId="2147375555"/>
            <ac:spMk id="9" creationId="{98871B27-4B4B-8CA6-5E89-585528475629}"/>
          </ac:spMkLst>
        </pc:spChg>
        <pc:spChg chg="del">
          <ac:chgData name="Jeff Anderson" userId="b0568678-855b-48d6-8d82-5e7999abd0fa" providerId="ADAL" clId="{2746E50B-92E9-48E1-A390-353767E1EB21}" dt="2022-10-14T18:17:44.741" v="3290" actId="478"/>
          <ac:spMkLst>
            <pc:docMk/>
            <pc:sldMk cId="235489442" sldId="2147375555"/>
            <ac:spMk id="10" creationId="{B6D3F352-7307-0F76-4B5A-C8CEF71FC0B0}"/>
          </ac:spMkLst>
        </pc:spChg>
        <pc:spChg chg="del">
          <ac:chgData name="Jeff Anderson" userId="b0568678-855b-48d6-8d82-5e7999abd0fa" providerId="ADAL" clId="{2746E50B-92E9-48E1-A390-353767E1EB21}" dt="2022-10-14T18:17:44.741" v="3290" actId="478"/>
          <ac:spMkLst>
            <pc:docMk/>
            <pc:sldMk cId="235489442" sldId="2147375555"/>
            <ac:spMk id="11" creationId="{95459AC0-56D2-65FD-FF82-319175EB7BA5}"/>
          </ac:spMkLst>
        </pc:spChg>
        <pc:spChg chg="del">
          <ac:chgData name="Jeff Anderson" userId="b0568678-855b-48d6-8d82-5e7999abd0fa" providerId="ADAL" clId="{2746E50B-92E9-48E1-A390-353767E1EB21}" dt="2022-10-14T18:17:44.741" v="3290" actId="478"/>
          <ac:spMkLst>
            <pc:docMk/>
            <pc:sldMk cId="235489442" sldId="2147375555"/>
            <ac:spMk id="13" creationId="{3492EB1B-43A2-4D22-BEF7-F810B1ADDCE9}"/>
          </ac:spMkLst>
        </pc:spChg>
        <pc:spChg chg="del">
          <ac:chgData name="Jeff Anderson" userId="b0568678-855b-48d6-8d82-5e7999abd0fa" providerId="ADAL" clId="{2746E50B-92E9-48E1-A390-353767E1EB21}" dt="2022-10-14T18:17:44.741" v="3290" actId="478"/>
          <ac:spMkLst>
            <pc:docMk/>
            <pc:sldMk cId="235489442" sldId="2147375555"/>
            <ac:spMk id="14" creationId="{A0D4E284-4A7E-04EE-AF6A-692780AC04DD}"/>
          </ac:spMkLst>
        </pc:spChg>
        <pc:spChg chg="add mod">
          <ac:chgData name="Jeff Anderson" userId="b0568678-855b-48d6-8d82-5e7999abd0fa" providerId="ADAL" clId="{2746E50B-92E9-48E1-A390-353767E1EB21}" dt="2022-10-14T17:59:56.971" v="3227" actId="1076"/>
          <ac:spMkLst>
            <pc:docMk/>
            <pc:sldMk cId="235489442" sldId="2147375555"/>
            <ac:spMk id="16" creationId="{D020DA0D-B2FC-9893-872A-C34E1587AE56}"/>
          </ac:spMkLst>
        </pc:spChg>
        <pc:spChg chg="del">
          <ac:chgData name="Jeff Anderson" userId="b0568678-855b-48d6-8d82-5e7999abd0fa" providerId="ADAL" clId="{2746E50B-92E9-48E1-A390-353767E1EB21}" dt="2022-10-14T18:17:44.741" v="3290" actId="478"/>
          <ac:spMkLst>
            <pc:docMk/>
            <pc:sldMk cId="235489442" sldId="2147375555"/>
            <ac:spMk id="18" creationId="{504F9169-115A-7257-2326-D0435F39CF67}"/>
          </ac:spMkLst>
        </pc:spChg>
        <pc:spChg chg="add mod">
          <ac:chgData name="Jeff Anderson" userId="b0568678-855b-48d6-8d82-5e7999abd0fa" providerId="ADAL" clId="{2746E50B-92E9-48E1-A390-353767E1EB21}" dt="2022-10-14T17:59:49.011" v="3225"/>
          <ac:spMkLst>
            <pc:docMk/>
            <pc:sldMk cId="235489442" sldId="2147375555"/>
            <ac:spMk id="19" creationId="{6774932C-5C2B-DAC8-9641-CF0E7A0698F1}"/>
          </ac:spMkLst>
        </pc:spChg>
        <pc:spChg chg="del">
          <ac:chgData name="Jeff Anderson" userId="b0568678-855b-48d6-8d82-5e7999abd0fa" providerId="ADAL" clId="{2746E50B-92E9-48E1-A390-353767E1EB21}" dt="2022-10-14T17:59:24.190" v="3222" actId="478"/>
          <ac:spMkLst>
            <pc:docMk/>
            <pc:sldMk cId="235489442" sldId="2147375555"/>
            <ac:spMk id="20" creationId="{444A602A-F6BF-0B68-A290-5C2A31D6E39D}"/>
          </ac:spMkLst>
        </pc:spChg>
        <pc:spChg chg="add mod">
          <ac:chgData name="Jeff Anderson" userId="b0568678-855b-48d6-8d82-5e7999abd0fa" providerId="ADAL" clId="{2746E50B-92E9-48E1-A390-353767E1EB21}" dt="2022-10-14T17:59:49.011" v="3225"/>
          <ac:spMkLst>
            <pc:docMk/>
            <pc:sldMk cId="235489442" sldId="2147375555"/>
            <ac:spMk id="21" creationId="{53CB8C1E-392B-4154-9538-2D227AA3ECF5}"/>
          </ac:spMkLst>
        </pc:spChg>
        <pc:spChg chg="add mod">
          <ac:chgData name="Jeff Anderson" userId="b0568678-855b-48d6-8d82-5e7999abd0fa" providerId="ADAL" clId="{2746E50B-92E9-48E1-A390-353767E1EB21}" dt="2022-10-14T17:59:49.011" v="3225"/>
          <ac:spMkLst>
            <pc:docMk/>
            <pc:sldMk cId="235489442" sldId="2147375555"/>
            <ac:spMk id="23" creationId="{FAACF870-6D74-246E-23E6-877705211D7C}"/>
          </ac:spMkLst>
        </pc:spChg>
        <pc:spChg chg="del">
          <ac:chgData name="Jeff Anderson" userId="b0568678-855b-48d6-8d82-5e7999abd0fa" providerId="ADAL" clId="{2746E50B-92E9-48E1-A390-353767E1EB21}" dt="2022-10-14T18:17:44.741" v="3290" actId="478"/>
          <ac:spMkLst>
            <pc:docMk/>
            <pc:sldMk cId="235489442" sldId="2147375555"/>
            <ac:spMk id="24" creationId="{151CD6A0-7AD8-0424-BCD7-3598F17CBD6D}"/>
          </ac:spMkLst>
        </pc:spChg>
        <pc:spChg chg="add mod">
          <ac:chgData name="Jeff Anderson" userId="b0568678-855b-48d6-8d82-5e7999abd0fa" providerId="ADAL" clId="{2746E50B-92E9-48E1-A390-353767E1EB21}" dt="2022-10-14T17:59:49.011" v="3225"/>
          <ac:spMkLst>
            <pc:docMk/>
            <pc:sldMk cId="235489442" sldId="2147375555"/>
            <ac:spMk id="30" creationId="{85A334BC-7DC7-FCAA-3EBB-FBB6390BE708}"/>
          </ac:spMkLst>
        </pc:spChg>
        <pc:spChg chg="add mod">
          <ac:chgData name="Jeff Anderson" userId="b0568678-855b-48d6-8d82-5e7999abd0fa" providerId="ADAL" clId="{2746E50B-92E9-48E1-A390-353767E1EB21}" dt="2022-10-14T18:17:12.179" v="3280"/>
          <ac:spMkLst>
            <pc:docMk/>
            <pc:sldMk cId="235489442" sldId="2147375555"/>
            <ac:spMk id="31" creationId="{7B82D92A-FA43-2EAA-E78E-4835CCA0BCB7}"/>
          </ac:spMkLst>
        </pc:spChg>
        <pc:spChg chg="del">
          <ac:chgData name="Jeff Anderson" userId="b0568678-855b-48d6-8d82-5e7999abd0fa" providerId="ADAL" clId="{2746E50B-92E9-48E1-A390-353767E1EB21}" dt="2022-10-14T17:58:40.270" v="3214" actId="478"/>
          <ac:spMkLst>
            <pc:docMk/>
            <pc:sldMk cId="235489442" sldId="2147375555"/>
            <ac:spMk id="32" creationId="{F1842EEC-619C-D900-766A-A18CB5E14C4A}"/>
          </ac:spMkLst>
        </pc:spChg>
        <pc:spChg chg="mod">
          <ac:chgData name="Jeff Anderson" userId="b0568678-855b-48d6-8d82-5e7999abd0fa" providerId="ADAL" clId="{2746E50B-92E9-48E1-A390-353767E1EB21}" dt="2022-10-14T18:17:31.022" v="3287" actId="688"/>
          <ac:spMkLst>
            <pc:docMk/>
            <pc:sldMk cId="235489442" sldId="2147375555"/>
            <ac:spMk id="41" creationId="{D39F787D-05FA-E498-AA0E-78073ECFA71C}"/>
          </ac:spMkLst>
        </pc:spChg>
        <pc:spChg chg="mod">
          <ac:chgData name="Jeff Anderson" userId="b0568678-855b-48d6-8d82-5e7999abd0fa" providerId="ADAL" clId="{2746E50B-92E9-48E1-A390-353767E1EB21}" dt="2022-10-14T18:17:35.341" v="3288" actId="1076"/>
          <ac:spMkLst>
            <pc:docMk/>
            <pc:sldMk cId="235489442" sldId="2147375555"/>
            <ac:spMk id="42" creationId="{D4CE12E5-D069-000D-DDF0-7B852F58F4FE}"/>
          </ac:spMkLst>
        </pc:spChg>
        <pc:spChg chg="del">
          <ac:chgData name="Jeff Anderson" userId="b0568678-855b-48d6-8d82-5e7999abd0fa" providerId="ADAL" clId="{2746E50B-92E9-48E1-A390-353767E1EB21}" dt="2022-10-14T17:58:38.534" v="3213" actId="478"/>
          <ac:spMkLst>
            <pc:docMk/>
            <pc:sldMk cId="235489442" sldId="2147375555"/>
            <ac:spMk id="43" creationId="{2F0B0E18-EB30-01CD-A80E-5B8986980A65}"/>
          </ac:spMkLst>
        </pc:spChg>
        <pc:spChg chg="del">
          <ac:chgData name="Jeff Anderson" userId="b0568678-855b-48d6-8d82-5e7999abd0fa" providerId="ADAL" clId="{2746E50B-92E9-48E1-A390-353767E1EB21}" dt="2022-10-14T17:59:48.317" v="3224" actId="478"/>
          <ac:spMkLst>
            <pc:docMk/>
            <pc:sldMk cId="235489442" sldId="2147375555"/>
            <ac:spMk id="49" creationId="{A9588FF6-F4DB-95C2-56B2-E63B4702D885}"/>
          </ac:spMkLst>
        </pc:spChg>
        <pc:spChg chg="del">
          <ac:chgData name="Jeff Anderson" userId="b0568678-855b-48d6-8d82-5e7999abd0fa" providerId="ADAL" clId="{2746E50B-92E9-48E1-A390-353767E1EB21}" dt="2022-10-14T17:59:48.317" v="3224" actId="478"/>
          <ac:spMkLst>
            <pc:docMk/>
            <pc:sldMk cId="235489442" sldId="2147375555"/>
            <ac:spMk id="50" creationId="{28296305-0C57-D3EC-1DC2-AF43C4A98BF0}"/>
          </ac:spMkLst>
        </pc:spChg>
        <pc:spChg chg="del">
          <ac:chgData name="Jeff Anderson" userId="b0568678-855b-48d6-8d82-5e7999abd0fa" providerId="ADAL" clId="{2746E50B-92E9-48E1-A390-353767E1EB21}" dt="2022-10-14T17:59:48.317" v="3224" actId="478"/>
          <ac:spMkLst>
            <pc:docMk/>
            <pc:sldMk cId="235489442" sldId="2147375555"/>
            <ac:spMk id="51" creationId="{77EEFF0C-76F7-348D-4B5B-5789C9077153}"/>
          </ac:spMkLst>
        </pc:spChg>
        <pc:spChg chg="del">
          <ac:chgData name="Jeff Anderson" userId="b0568678-855b-48d6-8d82-5e7999abd0fa" providerId="ADAL" clId="{2746E50B-92E9-48E1-A390-353767E1EB21}" dt="2022-10-14T17:59:24.190" v="3222" actId="478"/>
          <ac:spMkLst>
            <pc:docMk/>
            <pc:sldMk cId="235489442" sldId="2147375555"/>
            <ac:spMk id="52" creationId="{E1A6967D-7790-613D-9A34-7DE52FD26763}"/>
          </ac:spMkLst>
        </pc:spChg>
        <pc:spChg chg="del">
          <ac:chgData name="Jeff Anderson" userId="b0568678-855b-48d6-8d82-5e7999abd0fa" providerId="ADAL" clId="{2746E50B-92E9-48E1-A390-353767E1EB21}" dt="2022-10-14T17:59:24.190" v="3222" actId="478"/>
          <ac:spMkLst>
            <pc:docMk/>
            <pc:sldMk cId="235489442" sldId="2147375555"/>
            <ac:spMk id="53" creationId="{5416CA2E-D4FB-F58E-0FA9-009F92F3D848}"/>
          </ac:spMkLst>
        </pc:spChg>
        <pc:spChg chg="del">
          <ac:chgData name="Jeff Anderson" userId="b0568678-855b-48d6-8d82-5e7999abd0fa" providerId="ADAL" clId="{2746E50B-92E9-48E1-A390-353767E1EB21}" dt="2022-10-14T17:59:24.190" v="3222" actId="478"/>
          <ac:spMkLst>
            <pc:docMk/>
            <pc:sldMk cId="235489442" sldId="2147375555"/>
            <ac:spMk id="54" creationId="{4127E397-EC62-0127-53A4-54866397D546}"/>
          </ac:spMkLst>
        </pc:spChg>
        <pc:picChg chg="mod">
          <ac:chgData name="Jeff Anderson" userId="b0568678-855b-48d6-8d82-5e7999abd0fa" providerId="ADAL" clId="{2746E50B-92E9-48E1-A390-353767E1EB21}" dt="2022-10-14T17:40:14.905" v="2370" actId="1076"/>
          <ac:picMkLst>
            <pc:docMk/>
            <pc:sldMk cId="235489442" sldId="2147375555"/>
            <ac:picMk id="4" creationId="{FBBE554B-DD8F-C0AD-81D3-1557593747F1}"/>
          </ac:picMkLst>
        </pc:picChg>
        <pc:picChg chg="mod">
          <ac:chgData name="Jeff Anderson" userId="b0568678-855b-48d6-8d82-5e7999abd0fa" providerId="ADAL" clId="{2746E50B-92E9-48E1-A390-353767E1EB21}" dt="2022-10-14T17:40:14.905" v="2370" actId="1076"/>
          <ac:picMkLst>
            <pc:docMk/>
            <pc:sldMk cId="235489442" sldId="2147375555"/>
            <ac:picMk id="6" creationId="{8BD8D992-3346-AEB9-F9F4-A0BFC24DC6EC}"/>
          </ac:picMkLst>
        </pc:picChg>
        <pc:picChg chg="mod">
          <ac:chgData name="Jeff Anderson" userId="b0568678-855b-48d6-8d82-5e7999abd0fa" providerId="ADAL" clId="{2746E50B-92E9-48E1-A390-353767E1EB21}" dt="2022-10-14T17:40:14.905" v="2370" actId="1076"/>
          <ac:picMkLst>
            <pc:docMk/>
            <pc:sldMk cId="235489442" sldId="2147375555"/>
            <ac:picMk id="12" creationId="{63875408-3296-B6F0-0EF9-19516C0011D2}"/>
          </ac:picMkLst>
        </pc:picChg>
        <pc:picChg chg="mod">
          <ac:chgData name="Jeff Anderson" userId="b0568678-855b-48d6-8d82-5e7999abd0fa" providerId="ADAL" clId="{2746E50B-92E9-48E1-A390-353767E1EB21}" dt="2022-10-14T17:40:14.905" v="2370" actId="1076"/>
          <ac:picMkLst>
            <pc:docMk/>
            <pc:sldMk cId="235489442" sldId="2147375555"/>
            <ac:picMk id="17" creationId="{D2D572E4-6DB2-5C1B-8522-9FC93373B063}"/>
          </ac:picMkLst>
        </pc:picChg>
        <pc:picChg chg="mod">
          <ac:chgData name="Jeff Anderson" userId="b0568678-855b-48d6-8d82-5e7999abd0fa" providerId="ADAL" clId="{2746E50B-92E9-48E1-A390-353767E1EB21}" dt="2022-10-14T18:29:46.490" v="3336" actId="1076"/>
          <ac:picMkLst>
            <pc:docMk/>
            <pc:sldMk cId="235489442" sldId="2147375555"/>
            <ac:picMk id="22" creationId="{842E02F5-9705-AB27-2D51-4BBCA02F30B5}"/>
          </ac:picMkLst>
        </pc:picChg>
        <pc:picChg chg="mod">
          <ac:chgData name="Jeff Anderson" userId="b0568678-855b-48d6-8d82-5e7999abd0fa" providerId="ADAL" clId="{2746E50B-92E9-48E1-A390-353767E1EB21}" dt="2022-10-14T19:02:54.397" v="3610" actId="1035"/>
          <ac:picMkLst>
            <pc:docMk/>
            <pc:sldMk cId="235489442" sldId="2147375555"/>
            <ac:picMk id="26" creationId="{9EF8D1B0-E26A-E36B-AF0C-2C3243874016}"/>
          </ac:picMkLst>
        </pc:picChg>
        <pc:picChg chg="mod">
          <ac:chgData name="Jeff Anderson" userId="b0568678-855b-48d6-8d82-5e7999abd0fa" providerId="ADAL" clId="{2746E50B-92E9-48E1-A390-353767E1EB21}" dt="2022-10-14T19:09:14.339" v="3638" actId="1036"/>
          <ac:picMkLst>
            <pc:docMk/>
            <pc:sldMk cId="235489442" sldId="2147375555"/>
            <ac:picMk id="27" creationId="{4D90C510-1BE5-ABC9-CA0F-517060FB8D5C}"/>
          </ac:picMkLst>
        </pc:picChg>
        <pc:picChg chg="mod">
          <ac:chgData name="Jeff Anderson" userId="b0568678-855b-48d6-8d82-5e7999abd0fa" providerId="ADAL" clId="{2746E50B-92E9-48E1-A390-353767E1EB21}" dt="2022-10-14T18:29:48.730" v="3337" actId="1076"/>
          <ac:picMkLst>
            <pc:docMk/>
            <pc:sldMk cId="235489442" sldId="2147375555"/>
            <ac:picMk id="29" creationId="{971142D3-E59B-6F25-AF0A-DA6982F9F605}"/>
          </ac:picMkLst>
        </pc:picChg>
        <pc:picChg chg="del">
          <ac:chgData name="Jeff Anderson" userId="b0568678-855b-48d6-8d82-5e7999abd0fa" providerId="ADAL" clId="{2746E50B-92E9-48E1-A390-353767E1EB21}" dt="2022-10-14T18:29:31.188" v="3332" actId="478"/>
          <ac:picMkLst>
            <pc:docMk/>
            <pc:sldMk cId="235489442" sldId="2147375555"/>
            <ac:picMk id="33" creationId="{4FCA820D-7F97-2B19-06C0-F5FDF54F1E7A}"/>
          </ac:picMkLst>
        </pc:picChg>
        <pc:picChg chg="mod ord">
          <ac:chgData name="Jeff Anderson" userId="b0568678-855b-48d6-8d82-5e7999abd0fa" providerId="ADAL" clId="{2746E50B-92E9-48E1-A390-353767E1EB21}" dt="2022-10-14T17:43:22.039" v="2385" actId="1076"/>
          <ac:picMkLst>
            <pc:docMk/>
            <pc:sldMk cId="235489442" sldId="2147375555"/>
            <ac:picMk id="35" creationId="{F5BB36AB-36CD-D345-AE43-6B67DB08E641}"/>
          </ac:picMkLst>
        </pc:picChg>
        <pc:picChg chg="mod">
          <ac:chgData name="Jeff Anderson" userId="b0568678-855b-48d6-8d82-5e7999abd0fa" providerId="ADAL" clId="{2746E50B-92E9-48E1-A390-353767E1EB21}" dt="2022-10-14T18:49:44.155" v="3444" actId="1076"/>
          <ac:picMkLst>
            <pc:docMk/>
            <pc:sldMk cId="235489442" sldId="2147375555"/>
            <ac:picMk id="39" creationId="{6E136F2B-C8CC-6FA3-CCCD-2F0B1380F470}"/>
          </ac:picMkLst>
        </pc:picChg>
        <pc:picChg chg="mod">
          <ac:chgData name="Jeff Anderson" userId="b0568678-855b-48d6-8d82-5e7999abd0fa" providerId="ADAL" clId="{2746E50B-92E9-48E1-A390-353767E1EB21}" dt="2022-10-14T19:02:57.324" v="3613" actId="1036"/>
          <ac:picMkLst>
            <pc:docMk/>
            <pc:sldMk cId="235489442" sldId="2147375555"/>
            <ac:picMk id="44" creationId="{155B99A4-F087-45F3-3C39-FAE8DD84C1B7}"/>
          </ac:picMkLst>
        </pc:picChg>
      </pc:sldChg>
    </pc:docChg>
  </pc:docChgLst>
  <pc:docChgLst>
    <pc:chgData name="Brian Holmes" userId="0c50c0f2-1501-43d7-9238-45e93e71693d" providerId="ADAL" clId="{E2CD45E8-B9F6-45B6-9AC4-BFF44FB32763}"/>
    <pc:docChg chg="custSel modSld addSection modSection">
      <pc:chgData name="Brian Holmes" userId="0c50c0f2-1501-43d7-9238-45e93e71693d" providerId="ADAL" clId="{E2CD45E8-B9F6-45B6-9AC4-BFF44FB32763}" dt="2024-09-04T16:38:30.721" v="40" actId="17846"/>
      <pc:docMkLst>
        <pc:docMk/>
      </pc:docMkLst>
      <pc:sldChg chg="delSp mod">
        <pc:chgData name="Brian Holmes" userId="0c50c0f2-1501-43d7-9238-45e93e71693d" providerId="ADAL" clId="{E2CD45E8-B9F6-45B6-9AC4-BFF44FB32763}" dt="2024-09-04T16:38:11.072" v="36" actId="478"/>
        <pc:sldMkLst>
          <pc:docMk/>
          <pc:sldMk cId="1054680543" sldId="2147375355"/>
        </pc:sldMkLst>
        <pc:spChg chg="del">
          <ac:chgData name="Brian Holmes" userId="0c50c0f2-1501-43d7-9238-45e93e71693d" providerId="ADAL" clId="{E2CD45E8-B9F6-45B6-9AC4-BFF44FB32763}" dt="2024-09-04T16:38:11.072" v="36" actId="478"/>
          <ac:spMkLst>
            <pc:docMk/>
            <pc:sldMk cId="1054680543" sldId="2147375355"/>
            <ac:spMk id="3" creationId="{53A168B3-AE72-4A80-805B-95BE339EA1F0}"/>
          </ac:spMkLst>
        </pc:spChg>
      </pc:sldChg>
    </pc:docChg>
  </pc:docChgLst>
  <pc:docChgLst>
    <pc:chgData name="Adeeb Dhanani" userId="574f6cf7-0ab2-4b37-b792-ab811df7ed46" providerId="ADAL" clId="{E5AF916C-6870-E84E-AD80-625B8B6E5ED0}"/>
    <pc:docChg chg="undo custSel addSld modSld">
      <pc:chgData name="Adeeb Dhanani" userId="574f6cf7-0ab2-4b37-b792-ab811df7ed46" providerId="ADAL" clId="{E5AF916C-6870-E84E-AD80-625B8B6E5ED0}" dt="2022-07-27T18:03:55.285" v="645" actId="2085"/>
      <pc:docMkLst>
        <pc:docMk/>
      </pc:docMkLst>
      <pc:sldChg chg="addSp delSp modSp mod">
        <pc:chgData name="Adeeb Dhanani" userId="574f6cf7-0ab2-4b37-b792-ab811df7ed46" providerId="ADAL" clId="{E5AF916C-6870-E84E-AD80-625B8B6E5ED0}" dt="2022-07-27T18:03:55.285" v="645" actId="2085"/>
        <pc:sldMkLst>
          <pc:docMk/>
          <pc:sldMk cId="0" sldId="323"/>
        </pc:sldMkLst>
        <pc:spChg chg="mod">
          <ac:chgData name="Adeeb Dhanani" userId="574f6cf7-0ab2-4b37-b792-ab811df7ed46" providerId="ADAL" clId="{E5AF916C-6870-E84E-AD80-625B8B6E5ED0}" dt="2022-07-26T16:40:35.031" v="526" actId="1076"/>
          <ac:spMkLst>
            <pc:docMk/>
            <pc:sldMk cId="0" sldId="323"/>
            <ac:spMk id="10" creationId="{E2654C0A-5B3F-D30F-38D7-2F3B082F9EEA}"/>
          </ac:spMkLst>
        </pc:spChg>
        <pc:spChg chg="mod topLvl">
          <ac:chgData name="Adeeb Dhanani" userId="574f6cf7-0ab2-4b37-b792-ab811df7ed46" providerId="ADAL" clId="{E5AF916C-6870-E84E-AD80-625B8B6E5ED0}" dt="2022-07-26T16:40:35.031" v="526" actId="1076"/>
          <ac:spMkLst>
            <pc:docMk/>
            <pc:sldMk cId="0" sldId="323"/>
            <ac:spMk id="12" creationId="{ED29833C-7801-DCC1-C82B-5723129181B2}"/>
          </ac:spMkLst>
        </pc:spChg>
        <pc:spChg chg="mod topLvl">
          <ac:chgData name="Adeeb Dhanani" userId="574f6cf7-0ab2-4b37-b792-ab811df7ed46" providerId="ADAL" clId="{E5AF916C-6870-E84E-AD80-625B8B6E5ED0}" dt="2022-07-27T18:03:55.285" v="645" actId="2085"/>
          <ac:spMkLst>
            <pc:docMk/>
            <pc:sldMk cId="0" sldId="323"/>
            <ac:spMk id="13" creationId="{6F14F19D-59E3-2874-A748-6C3C5FBE157F}"/>
          </ac:spMkLst>
        </pc:spChg>
        <pc:spChg chg="mod topLvl">
          <ac:chgData name="Adeeb Dhanani" userId="574f6cf7-0ab2-4b37-b792-ab811df7ed46" providerId="ADAL" clId="{E5AF916C-6870-E84E-AD80-625B8B6E5ED0}" dt="2022-07-27T18:03:55.285" v="645" actId="2085"/>
          <ac:spMkLst>
            <pc:docMk/>
            <pc:sldMk cId="0" sldId="323"/>
            <ac:spMk id="14" creationId="{5AEC75AB-0D9F-5584-B4A0-9CD5A7BBA5FA}"/>
          </ac:spMkLst>
        </pc:spChg>
        <pc:spChg chg="mod topLvl">
          <ac:chgData name="Adeeb Dhanani" userId="574f6cf7-0ab2-4b37-b792-ab811df7ed46" providerId="ADAL" clId="{E5AF916C-6870-E84E-AD80-625B8B6E5ED0}" dt="2022-07-26T16:40:35.031" v="526" actId="1076"/>
          <ac:spMkLst>
            <pc:docMk/>
            <pc:sldMk cId="0" sldId="323"/>
            <ac:spMk id="15" creationId="{1DAA3D07-9832-FA26-DC5C-DDD291B479F9}"/>
          </ac:spMkLst>
        </pc:spChg>
        <pc:spChg chg="mod">
          <ac:chgData name="Adeeb Dhanani" userId="574f6cf7-0ab2-4b37-b792-ab811df7ed46" providerId="ADAL" clId="{E5AF916C-6870-E84E-AD80-625B8B6E5ED0}" dt="2022-07-27T18:03:55.285" v="645" actId="2085"/>
          <ac:spMkLst>
            <pc:docMk/>
            <pc:sldMk cId="0" sldId="323"/>
            <ac:spMk id="18" creationId="{534F104E-3FC6-4F90-4B99-F8818FA6F125}"/>
          </ac:spMkLst>
        </pc:spChg>
        <pc:spChg chg="mod topLvl">
          <ac:chgData name="Adeeb Dhanani" userId="574f6cf7-0ab2-4b37-b792-ab811df7ed46" providerId="ADAL" clId="{E5AF916C-6870-E84E-AD80-625B8B6E5ED0}" dt="2022-07-27T18:03:55.285" v="645" actId="2085"/>
          <ac:spMkLst>
            <pc:docMk/>
            <pc:sldMk cId="0" sldId="323"/>
            <ac:spMk id="20" creationId="{7DE4D9A6-21A8-DDBF-3E75-C24BAA7F7077}"/>
          </ac:spMkLst>
        </pc:spChg>
        <pc:spChg chg="mod topLvl">
          <ac:chgData name="Adeeb Dhanani" userId="574f6cf7-0ab2-4b37-b792-ab811df7ed46" providerId="ADAL" clId="{E5AF916C-6870-E84E-AD80-625B8B6E5ED0}" dt="2022-07-27T18:03:55.285" v="645" actId="2085"/>
          <ac:spMkLst>
            <pc:docMk/>
            <pc:sldMk cId="0" sldId="323"/>
            <ac:spMk id="21" creationId="{D88B18E8-16D2-16B5-36EA-BDEBA3DB4859}"/>
          </ac:spMkLst>
        </pc:spChg>
        <pc:spChg chg="mod topLvl">
          <ac:chgData name="Adeeb Dhanani" userId="574f6cf7-0ab2-4b37-b792-ab811df7ed46" providerId="ADAL" clId="{E5AF916C-6870-E84E-AD80-625B8B6E5ED0}" dt="2022-07-27T18:03:55.285" v="645" actId="2085"/>
          <ac:spMkLst>
            <pc:docMk/>
            <pc:sldMk cId="0" sldId="323"/>
            <ac:spMk id="22" creationId="{7F7499A6-8002-02D9-332D-1F9B400EF269}"/>
          </ac:spMkLst>
        </pc:spChg>
        <pc:spChg chg="mod topLvl">
          <ac:chgData name="Adeeb Dhanani" userId="574f6cf7-0ab2-4b37-b792-ab811df7ed46" providerId="ADAL" clId="{E5AF916C-6870-E84E-AD80-625B8B6E5ED0}" dt="2022-07-26T16:40:35.031" v="526" actId="1076"/>
          <ac:spMkLst>
            <pc:docMk/>
            <pc:sldMk cId="0" sldId="323"/>
            <ac:spMk id="23" creationId="{09435997-791D-3FB1-1437-022959BB217D}"/>
          </ac:spMkLst>
        </pc:spChg>
        <pc:spChg chg="mod topLvl">
          <ac:chgData name="Adeeb Dhanani" userId="574f6cf7-0ab2-4b37-b792-ab811df7ed46" providerId="ADAL" clId="{E5AF916C-6870-E84E-AD80-625B8B6E5ED0}" dt="2022-07-27T18:03:55.285" v="645" actId="2085"/>
          <ac:spMkLst>
            <pc:docMk/>
            <pc:sldMk cId="0" sldId="323"/>
            <ac:spMk id="24" creationId="{03D0F3E2-B618-CD2B-F394-26F13F525B1E}"/>
          </ac:spMkLst>
        </pc:spChg>
        <pc:spChg chg="mod topLvl">
          <ac:chgData name="Adeeb Dhanani" userId="574f6cf7-0ab2-4b37-b792-ab811df7ed46" providerId="ADAL" clId="{E5AF916C-6870-E84E-AD80-625B8B6E5ED0}" dt="2022-07-26T16:40:35.031" v="526" actId="1076"/>
          <ac:spMkLst>
            <pc:docMk/>
            <pc:sldMk cId="0" sldId="323"/>
            <ac:spMk id="25" creationId="{2EE3A295-BC5D-F70A-C128-B90CFCE12C7B}"/>
          </ac:spMkLst>
        </pc:spChg>
        <pc:spChg chg="add del mod topLvl">
          <ac:chgData name="Adeeb Dhanani" userId="574f6cf7-0ab2-4b37-b792-ab811df7ed46" providerId="ADAL" clId="{E5AF916C-6870-E84E-AD80-625B8B6E5ED0}" dt="2022-07-26T15:57:12.122" v="479" actId="478"/>
          <ac:spMkLst>
            <pc:docMk/>
            <pc:sldMk cId="0" sldId="323"/>
            <ac:spMk id="26" creationId="{8CCD12E4-390A-8023-F8FA-1DF17D6D3485}"/>
          </ac:spMkLst>
        </pc:spChg>
        <pc:spChg chg="mod topLvl">
          <ac:chgData name="Adeeb Dhanani" userId="574f6cf7-0ab2-4b37-b792-ab811df7ed46" providerId="ADAL" clId="{E5AF916C-6870-E84E-AD80-625B8B6E5ED0}" dt="2022-07-27T18:03:55.285" v="645" actId="2085"/>
          <ac:spMkLst>
            <pc:docMk/>
            <pc:sldMk cId="0" sldId="323"/>
            <ac:spMk id="27" creationId="{6C1E4D97-9C1B-32C0-F5D0-7E43BCB1407A}"/>
          </ac:spMkLst>
        </pc:spChg>
        <pc:spChg chg="mod topLvl">
          <ac:chgData name="Adeeb Dhanani" userId="574f6cf7-0ab2-4b37-b792-ab811df7ed46" providerId="ADAL" clId="{E5AF916C-6870-E84E-AD80-625B8B6E5ED0}" dt="2022-07-27T18:03:55.285" v="645" actId="2085"/>
          <ac:spMkLst>
            <pc:docMk/>
            <pc:sldMk cId="0" sldId="323"/>
            <ac:spMk id="28" creationId="{52896F02-8127-5173-D648-A9C981BE3F79}"/>
          </ac:spMkLst>
        </pc:spChg>
        <pc:spChg chg="mod topLvl">
          <ac:chgData name="Adeeb Dhanani" userId="574f6cf7-0ab2-4b37-b792-ab811df7ed46" providerId="ADAL" clId="{E5AF916C-6870-E84E-AD80-625B8B6E5ED0}" dt="2022-07-27T18:03:55.285" v="645" actId="2085"/>
          <ac:spMkLst>
            <pc:docMk/>
            <pc:sldMk cId="0" sldId="323"/>
            <ac:spMk id="30" creationId="{5E523D3C-B7AE-7AAC-446A-E96C70A38CAB}"/>
          </ac:spMkLst>
        </pc:spChg>
        <pc:spChg chg="mod">
          <ac:chgData name="Adeeb Dhanani" userId="574f6cf7-0ab2-4b37-b792-ab811df7ed46" providerId="ADAL" clId="{E5AF916C-6870-E84E-AD80-625B8B6E5ED0}" dt="2022-07-27T18:03:55.285" v="645" actId="2085"/>
          <ac:spMkLst>
            <pc:docMk/>
            <pc:sldMk cId="0" sldId="323"/>
            <ac:spMk id="34" creationId="{8D4CE55A-018B-1DD5-A17C-70EF96DC2025}"/>
          </ac:spMkLst>
        </pc:spChg>
        <pc:spChg chg="del">
          <ac:chgData name="Adeeb Dhanani" userId="574f6cf7-0ab2-4b37-b792-ab811df7ed46" providerId="ADAL" clId="{E5AF916C-6870-E84E-AD80-625B8B6E5ED0}" dt="2022-07-26T15:34:27.924" v="178" actId="478"/>
          <ac:spMkLst>
            <pc:docMk/>
            <pc:sldMk cId="0" sldId="323"/>
            <ac:spMk id="38" creationId="{025FF35C-60B3-8B7C-5848-BFF8BA576DDC}"/>
          </ac:spMkLst>
        </pc:spChg>
        <pc:spChg chg="mod topLvl">
          <ac:chgData name="Adeeb Dhanani" userId="574f6cf7-0ab2-4b37-b792-ab811df7ed46" providerId="ADAL" clId="{E5AF916C-6870-E84E-AD80-625B8B6E5ED0}" dt="2022-07-27T18:03:55.285" v="645" actId="2085"/>
          <ac:spMkLst>
            <pc:docMk/>
            <pc:sldMk cId="0" sldId="323"/>
            <ac:spMk id="43" creationId="{F97523C4-C0B5-A79F-5143-07C95D8B592E}"/>
          </ac:spMkLst>
        </pc:spChg>
        <pc:spChg chg="mod topLvl">
          <ac:chgData name="Adeeb Dhanani" userId="574f6cf7-0ab2-4b37-b792-ab811df7ed46" providerId="ADAL" clId="{E5AF916C-6870-E84E-AD80-625B8B6E5ED0}" dt="2022-07-27T18:03:55.285" v="645" actId="2085"/>
          <ac:spMkLst>
            <pc:docMk/>
            <pc:sldMk cId="0" sldId="323"/>
            <ac:spMk id="44" creationId="{E8D0BBD0-D8B4-87CD-DD7F-810A3E9123A9}"/>
          </ac:spMkLst>
        </pc:spChg>
        <pc:spChg chg="mod">
          <ac:chgData name="Adeeb Dhanani" userId="574f6cf7-0ab2-4b37-b792-ab811df7ed46" providerId="ADAL" clId="{E5AF916C-6870-E84E-AD80-625B8B6E5ED0}" dt="2022-07-26T16:39:02.506" v="518" actId="1076"/>
          <ac:spMkLst>
            <pc:docMk/>
            <pc:sldMk cId="0" sldId="323"/>
            <ac:spMk id="50" creationId="{FE84BC9C-00C6-7E3D-4879-CDBE0484CACF}"/>
          </ac:spMkLst>
        </pc:spChg>
        <pc:spChg chg="mod">
          <ac:chgData name="Adeeb Dhanani" userId="574f6cf7-0ab2-4b37-b792-ab811df7ed46" providerId="ADAL" clId="{E5AF916C-6870-E84E-AD80-625B8B6E5ED0}" dt="2022-07-26T16:39:02.506" v="518" actId="1076"/>
          <ac:spMkLst>
            <pc:docMk/>
            <pc:sldMk cId="0" sldId="323"/>
            <ac:spMk id="51" creationId="{608324A0-E1DF-A524-6719-206448D60EDA}"/>
          </ac:spMkLst>
        </pc:spChg>
        <pc:spChg chg="mod">
          <ac:chgData name="Adeeb Dhanani" userId="574f6cf7-0ab2-4b37-b792-ab811df7ed46" providerId="ADAL" clId="{E5AF916C-6870-E84E-AD80-625B8B6E5ED0}" dt="2022-07-26T16:39:02.506" v="518" actId="1076"/>
          <ac:spMkLst>
            <pc:docMk/>
            <pc:sldMk cId="0" sldId="323"/>
            <ac:spMk id="52" creationId="{B3FC86AC-4016-2023-9300-62ED590CE966}"/>
          </ac:spMkLst>
        </pc:spChg>
        <pc:spChg chg="mod">
          <ac:chgData name="Adeeb Dhanani" userId="574f6cf7-0ab2-4b37-b792-ab811df7ed46" providerId="ADAL" clId="{E5AF916C-6870-E84E-AD80-625B8B6E5ED0}" dt="2022-07-26T16:40:35.031" v="526" actId="1076"/>
          <ac:spMkLst>
            <pc:docMk/>
            <pc:sldMk cId="0" sldId="323"/>
            <ac:spMk id="56" creationId="{94B6C78F-B61E-CAD6-7B2C-0E093EC10AAB}"/>
          </ac:spMkLst>
        </pc:spChg>
        <pc:spChg chg="mod">
          <ac:chgData name="Adeeb Dhanani" userId="574f6cf7-0ab2-4b37-b792-ab811df7ed46" providerId="ADAL" clId="{E5AF916C-6870-E84E-AD80-625B8B6E5ED0}" dt="2022-07-26T16:40:12.382" v="525" actId="1076"/>
          <ac:spMkLst>
            <pc:docMk/>
            <pc:sldMk cId="0" sldId="323"/>
            <ac:spMk id="57" creationId="{53F593A1-7871-76BA-4D20-20B556D9BCC4}"/>
          </ac:spMkLst>
        </pc:spChg>
        <pc:spChg chg="del">
          <ac:chgData name="Adeeb Dhanani" userId="574f6cf7-0ab2-4b37-b792-ab811df7ed46" providerId="ADAL" clId="{E5AF916C-6870-E84E-AD80-625B8B6E5ED0}" dt="2022-07-26T15:11:47.607" v="132" actId="478"/>
          <ac:spMkLst>
            <pc:docMk/>
            <pc:sldMk cId="0" sldId="323"/>
            <ac:spMk id="61" creationId="{4E44D4AE-A7F5-B0BB-7C04-5568209F2C46}"/>
          </ac:spMkLst>
        </pc:spChg>
        <pc:spChg chg="del mod">
          <ac:chgData name="Adeeb Dhanani" userId="574f6cf7-0ab2-4b37-b792-ab811df7ed46" providerId="ADAL" clId="{E5AF916C-6870-E84E-AD80-625B8B6E5ED0}" dt="2022-07-26T16:42:08.668" v="530" actId="478"/>
          <ac:spMkLst>
            <pc:docMk/>
            <pc:sldMk cId="0" sldId="323"/>
            <ac:spMk id="64" creationId="{617BB1E3-A035-836D-DC77-73394ECFF566}"/>
          </ac:spMkLst>
        </pc:spChg>
        <pc:spChg chg="del mod">
          <ac:chgData name="Adeeb Dhanani" userId="574f6cf7-0ab2-4b37-b792-ab811df7ed46" providerId="ADAL" clId="{E5AF916C-6870-E84E-AD80-625B8B6E5ED0}" dt="2022-07-26T16:42:08.668" v="530" actId="478"/>
          <ac:spMkLst>
            <pc:docMk/>
            <pc:sldMk cId="0" sldId="323"/>
            <ac:spMk id="65" creationId="{E84CD641-EB6B-49A9-100A-EAB964C46C51}"/>
          </ac:spMkLst>
        </pc:spChg>
        <pc:spChg chg="del">
          <ac:chgData name="Adeeb Dhanani" userId="574f6cf7-0ab2-4b37-b792-ab811df7ed46" providerId="ADAL" clId="{E5AF916C-6870-E84E-AD80-625B8B6E5ED0}" dt="2022-07-26T15:34:27.924" v="178" actId="478"/>
          <ac:spMkLst>
            <pc:docMk/>
            <pc:sldMk cId="0" sldId="323"/>
            <ac:spMk id="66" creationId="{1D457B12-4F61-FEFF-239F-16D50C38BAC1}"/>
          </ac:spMkLst>
        </pc:spChg>
        <pc:spChg chg="mod">
          <ac:chgData name="Adeeb Dhanani" userId="574f6cf7-0ab2-4b37-b792-ab811df7ed46" providerId="ADAL" clId="{E5AF916C-6870-E84E-AD80-625B8B6E5ED0}" dt="2022-07-26T16:38:42.182" v="517" actId="14100"/>
          <ac:spMkLst>
            <pc:docMk/>
            <pc:sldMk cId="0" sldId="323"/>
            <ac:spMk id="67" creationId="{082F1E5E-F447-BCC8-589F-605CC062B9B8}"/>
          </ac:spMkLst>
        </pc:spChg>
        <pc:spChg chg="mod">
          <ac:chgData name="Adeeb Dhanani" userId="574f6cf7-0ab2-4b37-b792-ab811df7ed46" providerId="ADAL" clId="{E5AF916C-6870-E84E-AD80-625B8B6E5ED0}" dt="2022-07-26T16:38:42.182" v="517" actId="14100"/>
          <ac:spMkLst>
            <pc:docMk/>
            <pc:sldMk cId="0" sldId="323"/>
            <ac:spMk id="68" creationId="{2DBD4BEA-A9FC-5B33-3351-13FE290F0BE7}"/>
          </ac:spMkLst>
        </pc:spChg>
        <pc:spChg chg="mod">
          <ac:chgData name="Adeeb Dhanani" userId="574f6cf7-0ab2-4b37-b792-ab811df7ed46" providerId="ADAL" clId="{E5AF916C-6870-E84E-AD80-625B8B6E5ED0}" dt="2022-07-27T18:03:55.285" v="645" actId="2085"/>
          <ac:spMkLst>
            <pc:docMk/>
            <pc:sldMk cId="0" sldId="323"/>
            <ac:spMk id="69" creationId="{60B1BEA9-85AA-0C6B-FA11-6DF5396728D5}"/>
          </ac:spMkLst>
        </pc:spChg>
        <pc:spChg chg="del mod">
          <ac:chgData name="Adeeb Dhanani" userId="574f6cf7-0ab2-4b37-b792-ab811df7ed46" providerId="ADAL" clId="{E5AF916C-6870-E84E-AD80-625B8B6E5ED0}" dt="2022-07-26T16:42:08.668" v="530" actId="478"/>
          <ac:spMkLst>
            <pc:docMk/>
            <pc:sldMk cId="0" sldId="323"/>
            <ac:spMk id="70" creationId="{F57D843E-F699-412F-52F2-3AA4C09ADBA9}"/>
          </ac:spMkLst>
        </pc:spChg>
        <pc:spChg chg="mod">
          <ac:chgData name="Adeeb Dhanani" userId="574f6cf7-0ab2-4b37-b792-ab811df7ed46" providerId="ADAL" clId="{E5AF916C-6870-E84E-AD80-625B8B6E5ED0}" dt="2022-07-26T16:42:22.518" v="532" actId="555"/>
          <ac:spMkLst>
            <pc:docMk/>
            <pc:sldMk cId="0" sldId="323"/>
            <ac:spMk id="71" creationId="{50D37316-2D24-7E04-60F5-C90D45D99D77}"/>
          </ac:spMkLst>
        </pc:spChg>
        <pc:spChg chg="del mod">
          <ac:chgData name="Adeeb Dhanani" userId="574f6cf7-0ab2-4b37-b792-ab811df7ed46" providerId="ADAL" clId="{E5AF916C-6870-E84E-AD80-625B8B6E5ED0}" dt="2022-07-26T16:42:08.668" v="530" actId="478"/>
          <ac:spMkLst>
            <pc:docMk/>
            <pc:sldMk cId="0" sldId="323"/>
            <ac:spMk id="72" creationId="{8448154F-3324-C761-6873-4115BB41FA82}"/>
          </ac:spMkLst>
        </pc:spChg>
        <pc:spChg chg="del mod">
          <ac:chgData name="Adeeb Dhanani" userId="574f6cf7-0ab2-4b37-b792-ab811df7ed46" providerId="ADAL" clId="{E5AF916C-6870-E84E-AD80-625B8B6E5ED0}" dt="2022-07-26T16:42:08.668" v="530" actId="478"/>
          <ac:spMkLst>
            <pc:docMk/>
            <pc:sldMk cId="0" sldId="323"/>
            <ac:spMk id="73" creationId="{D1F2B295-F8E4-D5D2-9E45-52AD786C2380}"/>
          </ac:spMkLst>
        </pc:spChg>
        <pc:spChg chg="del mod">
          <ac:chgData name="Adeeb Dhanani" userId="574f6cf7-0ab2-4b37-b792-ab811df7ed46" providerId="ADAL" clId="{E5AF916C-6870-E84E-AD80-625B8B6E5ED0}" dt="2022-07-26T16:42:08.668" v="530" actId="478"/>
          <ac:spMkLst>
            <pc:docMk/>
            <pc:sldMk cId="0" sldId="323"/>
            <ac:spMk id="74" creationId="{3467A0CC-4E0A-2B06-3E70-10F5BC898A9A}"/>
          </ac:spMkLst>
        </pc:spChg>
        <pc:spChg chg="del mod">
          <ac:chgData name="Adeeb Dhanani" userId="574f6cf7-0ab2-4b37-b792-ab811df7ed46" providerId="ADAL" clId="{E5AF916C-6870-E84E-AD80-625B8B6E5ED0}" dt="2022-07-26T16:42:08.668" v="530" actId="478"/>
          <ac:spMkLst>
            <pc:docMk/>
            <pc:sldMk cId="0" sldId="323"/>
            <ac:spMk id="75" creationId="{7AA2E170-8F70-42B4-3932-A87CF2A9EDCE}"/>
          </ac:spMkLst>
        </pc:spChg>
        <pc:spChg chg="mod topLvl">
          <ac:chgData name="Adeeb Dhanani" userId="574f6cf7-0ab2-4b37-b792-ab811df7ed46" providerId="ADAL" clId="{E5AF916C-6870-E84E-AD80-625B8B6E5ED0}" dt="2022-07-27T18:03:55.285" v="645" actId="2085"/>
          <ac:spMkLst>
            <pc:docMk/>
            <pc:sldMk cId="0" sldId="323"/>
            <ac:spMk id="76" creationId="{A487096B-8F5E-CC5B-9660-DA8099E17920}"/>
          </ac:spMkLst>
        </pc:spChg>
        <pc:spChg chg="mod topLvl">
          <ac:chgData name="Adeeb Dhanani" userId="574f6cf7-0ab2-4b37-b792-ab811df7ed46" providerId="ADAL" clId="{E5AF916C-6870-E84E-AD80-625B8B6E5ED0}" dt="2022-07-27T18:03:55.285" v="645" actId="2085"/>
          <ac:spMkLst>
            <pc:docMk/>
            <pc:sldMk cId="0" sldId="323"/>
            <ac:spMk id="77" creationId="{9A6D598C-71CC-216D-25AC-CBF959A974D9}"/>
          </ac:spMkLst>
        </pc:spChg>
        <pc:spChg chg="mod topLvl">
          <ac:chgData name="Adeeb Dhanani" userId="574f6cf7-0ab2-4b37-b792-ab811df7ed46" providerId="ADAL" clId="{E5AF916C-6870-E84E-AD80-625B8B6E5ED0}" dt="2022-07-27T18:03:55.285" v="645" actId="2085"/>
          <ac:spMkLst>
            <pc:docMk/>
            <pc:sldMk cId="0" sldId="323"/>
            <ac:spMk id="78" creationId="{5CB066FF-852F-695F-7F7B-233067A5E0B8}"/>
          </ac:spMkLst>
        </pc:spChg>
        <pc:spChg chg="add mod">
          <ac:chgData name="Adeeb Dhanani" userId="574f6cf7-0ab2-4b37-b792-ab811df7ed46" providerId="ADAL" clId="{E5AF916C-6870-E84E-AD80-625B8B6E5ED0}" dt="2022-07-26T16:40:35.031" v="526" actId="1076"/>
          <ac:spMkLst>
            <pc:docMk/>
            <pc:sldMk cId="0" sldId="323"/>
            <ac:spMk id="2311" creationId="{3793C055-DBAC-218E-BD7E-26F4EFA29A51}"/>
          </ac:spMkLst>
        </pc:spChg>
        <pc:spChg chg="add del mod">
          <ac:chgData name="Adeeb Dhanani" userId="574f6cf7-0ab2-4b37-b792-ab811df7ed46" providerId="ADAL" clId="{E5AF916C-6870-E84E-AD80-625B8B6E5ED0}" dt="2022-07-26T15:24:04.876" v="149" actId="478"/>
          <ac:spMkLst>
            <pc:docMk/>
            <pc:sldMk cId="0" sldId="323"/>
            <ac:spMk id="2312" creationId="{58BBC803-0EF5-7EAF-4A81-BA2848D8FAE1}"/>
          </ac:spMkLst>
        </pc:spChg>
        <pc:spChg chg="add mod">
          <ac:chgData name="Adeeb Dhanani" userId="574f6cf7-0ab2-4b37-b792-ab811df7ed46" providerId="ADAL" clId="{E5AF916C-6870-E84E-AD80-625B8B6E5ED0}" dt="2022-07-26T16:40:35.031" v="526" actId="1076"/>
          <ac:spMkLst>
            <pc:docMk/>
            <pc:sldMk cId="0" sldId="323"/>
            <ac:spMk id="2313" creationId="{58B4B7C1-4FA7-9D6A-5152-983D0204A579}"/>
          </ac:spMkLst>
        </pc:spChg>
        <pc:spChg chg="add mod">
          <ac:chgData name="Adeeb Dhanani" userId="574f6cf7-0ab2-4b37-b792-ab811df7ed46" providerId="ADAL" clId="{E5AF916C-6870-E84E-AD80-625B8B6E5ED0}" dt="2022-07-26T16:40:35.031" v="526" actId="1076"/>
          <ac:spMkLst>
            <pc:docMk/>
            <pc:sldMk cId="0" sldId="323"/>
            <ac:spMk id="2314" creationId="{281C8436-ED50-308E-6D38-8E0D9517D3F7}"/>
          </ac:spMkLst>
        </pc:spChg>
        <pc:spChg chg="add mod">
          <ac:chgData name="Adeeb Dhanani" userId="574f6cf7-0ab2-4b37-b792-ab811df7ed46" providerId="ADAL" clId="{E5AF916C-6870-E84E-AD80-625B8B6E5ED0}" dt="2022-07-26T16:40:35.031" v="526" actId="1076"/>
          <ac:spMkLst>
            <pc:docMk/>
            <pc:sldMk cId="0" sldId="323"/>
            <ac:spMk id="2315" creationId="{80D6062B-221F-D63F-9F7A-99AADCEB8FD0}"/>
          </ac:spMkLst>
        </pc:spChg>
        <pc:spChg chg="add mod">
          <ac:chgData name="Adeeb Dhanani" userId="574f6cf7-0ab2-4b37-b792-ab811df7ed46" providerId="ADAL" clId="{E5AF916C-6870-E84E-AD80-625B8B6E5ED0}" dt="2022-07-27T18:03:55.285" v="645" actId="2085"/>
          <ac:spMkLst>
            <pc:docMk/>
            <pc:sldMk cId="0" sldId="323"/>
            <ac:spMk id="2324" creationId="{0B5ACBCD-540D-5FD2-F9DE-6116829AB1E9}"/>
          </ac:spMkLst>
        </pc:spChg>
        <pc:spChg chg="add mod">
          <ac:chgData name="Adeeb Dhanani" userId="574f6cf7-0ab2-4b37-b792-ab811df7ed46" providerId="ADAL" clId="{E5AF916C-6870-E84E-AD80-625B8B6E5ED0}" dt="2022-07-27T18:03:55.285" v="645" actId="2085"/>
          <ac:spMkLst>
            <pc:docMk/>
            <pc:sldMk cId="0" sldId="323"/>
            <ac:spMk id="2325" creationId="{CBA1A41B-44DD-4602-4E9B-C3EBFA0E5590}"/>
          </ac:spMkLst>
        </pc:spChg>
        <pc:spChg chg="add mod">
          <ac:chgData name="Adeeb Dhanani" userId="574f6cf7-0ab2-4b37-b792-ab811df7ed46" providerId="ADAL" clId="{E5AF916C-6870-E84E-AD80-625B8B6E5ED0}" dt="2022-07-26T16:41:39.250" v="528" actId="408"/>
          <ac:spMkLst>
            <pc:docMk/>
            <pc:sldMk cId="0" sldId="323"/>
            <ac:spMk id="2327" creationId="{E6C7E77F-A58E-7EEC-4F1F-AEEA190D4DA3}"/>
          </ac:spMkLst>
        </pc:spChg>
        <pc:spChg chg="add mod">
          <ac:chgData name="Adeeb Dhanani" userId="574f6cf7-0ab2-4b37-b792-ab811df7ed46" providerId="ADAL" clId="{E5AF916C-6870-E84E-AD80-625B8B6E5ED0}" dt="2022-07-26T16:43:33.177" v="580" actId="3064"/>
          <ac:spMkLst>
            <pc:docMk/>
            <pc:sldMk cId="0" sldId="323"/>
            <ac:spMk id="2341" creationId="{488772D2-E162-2FDB-0CF2-AB3CE78E3FA9}"/>
          </ac:spMkLst>
        </pc:spChg>
        <pc:spChg chg="add mod">
          <ac:chgData name="Adeeb Dhanani" userId="574f6cf7-0ab2-4b37-b792-ab811df7ed46" providerId="ADAL" clId="{E5AF916C-6870-E84E-AD80-625B8B6E5ED0}" dt="2022-07-26T16:43:33.177" v="580" actId="3064"/>
          <ac:spMkLst>
            <pc:docMk/>
            <pc:sldMk cId="0" sldId="323"/>
            <ac:spMk id="2342" creationId="{B37E0FEB-9945-AA02-7803-535B1C9E1A62}"/>
          </ac:spMkLst>
        </pc:spChg>
        <pc:spChg chg="add mod">
          <ac:chgData name="Adeeb Dhanani" userId="574f6cf7-0ab2-4b37-b792-ab811df7ed46" providerId="ADAL" clId="{E5AF916C-6870-E84E-AD80-625B8B6E5ED0}" dt="2022-07-27T17:14:35.604" v="593" actId="554"/>
          <ac:spMkLst>
            <pc:docMk/>
            <pc:sldMk cId="0" sldId="323"/>
            <ac:spMk id="2344" creationId="{3ACE4A9D-1758-F54F-2218-504F87780A8E}"/>
          </ac:spMkLst>
        </pc:spChg>
        <pc:spChg chg="add del mod">
          <ac:chgData name="Adeeb Dhanani" userId="574f6cf7-0ab2-4b37-b792-ab811df7ed46" providerId="ADAL" clId="{E5AF916C-6870-E84E-AD80-625B8B6E5ED0}" dt="2022-07-27T17:15:16.196" v="603" actId="478"/>
          <ac:spMkLst>
            <pc:docMk/>
            <pc:sldMk cId="0" sldId="323"/>
            <ac:spMk id="2348" creationId="{93318647-DF88-0D57-CE60-A4D83AAC593A}"/>
          </ac:spMkLst>
        </pc:spChg>
        <pc:spChg chg="mod">
          <ac:chgData name="Adeeb Dhanani" userId="574f6cf7-0ab2-4b37-b792-ab811df7ed46" providerId="ADAL" clId="{E5AF916C-6870-E84E-AD80-625B8B6E5ED0}" dt="2022-07-27T17:16:23.930" v="605" actId="1076"/>
          <ac:spMkLst>
            <pc:docMk/>
            <pc:sldMk cId="0" sldId="323"/>
            <ac:spMk id="2368" creationId="{00000000-0000-0000-0000-000000000000}"/>
          </ac:spMkLst>
        </pc:spChg>
        <pc:grpChg chg="del mod">
          <ac:chgData name="Adeeb Dhanani" userId="574f6cf7-0ab2-4b37-b792-ab811df7ed46" providerId="ADAL" clId="{E5AF916C-6870-E84E-AD80-625B8B6E5ED0}" dt="2022-07-26T15:28:34.634" v="158" actId="165"/>
          <ac:grpSpMkLst>
            <pc:docMk/>
            <pc:sldMk cId="0" sldId="323"/>
            <ac:grpSpMk id="2" creationId="{3AF733EF-C3C8-62C8-3BD7-653F509EC852}"/>
          </ac:grpSpMkLst>
        </pc:grpChg>
        <pc:grpChg chg="del mod">
          <ac:chgData name="Adeeb Dhanani" userId="574f6cf7-0ab2-4b37-b792-ab811df7ed46" providerId="ADAL" clId="{E5AF916C-6870-E84E-AD80-625B8B6E5ED0}" dt="2022-07-26T15:20:34.957" v="135" actId="165"/>
          <ac:grpSpMkLst>
            <pc:docMk/>
            <pc:sldMk cId="0" sldId="323"/>
            <ac:grpSpMk id="3" creationId="{55CB7E7D-53F5-94D2-453A-67147C2EDD02}"/>
          </ac:grpSpMkLst>
        </pc:grpChg>
        <pc:grpChg chg="del mod">
          <ac:chgData name="Adeeb Dhanani" userId="574f6cf7-0ab2-4b37-b792-ab811df7ed46" providerId="ADAL" clId="{E5AF916C-6870-E84E-AD80-625B8B6E5ED0}" dt="2022-07-26T15:20:46.599" v="136" actId="165"/>
          <ac:grpSpMkLst>
            <pc:docMk/>
            <pc:sldMk cId="0" sldId="323"/>
            <ac:grpSpMk id="4" creationId="{48C7F7EB-55B5-4BB2-39A4-4E2A8EF9FDBF}"/>
          </ac:grpSpMkLst>
        </pc:grpChg>
        <pc:grpChg chg="del mod">
          <ac:chgData name="Adeeb Dhanani" userId="574f6cf7-0ab2-4b37-b792-ab811df7ed46" providerId="ADAL" clId="{E5AF916C-6870-E84E-AD80-625B8B6E5ED0}" dt="2022-07-26T15:28:06.504" v="156" actId="165"/>
          <ac:grpSpMkLst>
            <pc:docMk/>
            <pc:sldMk cId="0" sldId="323"/>
            <ac:grpSpMk id="5" creationId="{8C0A0407-BC9C-E6EB-43DA-79D60A0F5395}"/>
          </ac:grpSpMkLst>
        </pc:grpChg>
        <pc:grpChg chg="add mod">
          <ac:chgData name="Adeeb Dhanani" userId="574f6cf7-0ab2-4b37-b792-ab811df7ed46" providerId="ADAL" clId="{E5AF916C-6870-E84E-AD80-625B8B6E5ED0}" dt="2022-07-27T17:14:45.581" v="595" actId="1076"/>
          <ac:grpSpMkLst>
            <pc:docMk/>
            <pc:sldMk cId="0" sldId="323"/>
            <ac:grpSpMk id="2339" creationId="{6BE7DEC6-2029-449A-DD1E-553A4B390732}"/>
          </ac:grpSpMkLst>
        </pc:grpChg>
        <pc:cxnChg chg="mod">
          <ac:chgData name="Adeeb Dhanani" userId="574f6cf7-0ab2-4b37-b792-ab811df7ed46" providerId="ADAL" clId="{E5AF916C-6870-E84E-AD80-625B8B6E5ED0}" dt="2022-07-26T16:39:59.702" v="524" actId="208"/>
          <ac:cxnSpMkLst>
            <pc:docMk/>
            <pc:sldMk cId="0" sldId="323"/>
            <ac:cxnSpMk id="42" creationId="{951D2135-6566-D5F5-0C3B-65CC69DB1417}"/>
          </ac:cxnSpMkLst>
        </pc:cxnChg>
        <pc:cxnChg chg="mod">
          <ac:chgData name="Adeeb Dhanani" userId="574f6cf7-0ab2-4b37-b792-ab811df7ed46" providerId="ADAL" clId="{E5AF916C-6870-E84E-AD80-625B8B6E5ED0}" dt="2022-07-26T16:39:59.702" v="524" actId="208"/>
          <ac:cxnSpMkLst>
            <pc:docMk/>
            <pc:sldMk cId="0" sldId="323"/>
            <ac:cxnSpMk id="47" creationId="{786FE3C7-DC7E-83E6-041E-8B460441A5E9}"/>
          </ac:cxnSpMkLst>
        </pc:cxnChg>
        <pc:cxnChg chg="mod">
          <ac:chgData name="Adeeb Dhanani" userId="574f6cf7-0ab2-4b37-b792-ab811df7ed46" providerId="ADAL" clId="{E5AF916C-6870-E84E-AD80-625B8B6E5ED0}" dt="2022-07-26T16:39:59.702" v="524" actId="208"/>
          <ac:cxnSpMkLst>
            <pc:docMk/>
            <pc:sldMk cId="0" sldId="323"/>
            <ac:cxnSpMk id="48" creationId="{EB52C57A-F3F4-528D-4A93-A041C0E2E511}"/>
          </ac:cxnSpMkLst>
        </pc:cxnChg>
        <pc:cxnChg chg="mod">
          <ac:chgData name="Adeeb Dhanani" userId="574f6cf7-0ab2-4b37-b792-ab811df7ed46" providerId="ADAL" clId="{E5AF916C-6870-E84E-AD80-625B8B6E5ED0}" dt="2022-07-26T16:40:12.382" v="525" actId="1076"/>
          <ac:cxnSpMkLst>
            <pc:docMk/>
            <pc:sldMk cId="0" sldId="323"/>
            <ac:cxnSpMk id="54" creationId="{141C7581-8648-17E0-8F86-066F2118F23D}"/>
          </ac:cxnSpMkLst>
        </pc:cxnChg>
        <pc:cxnChg chg="mod">
          <ac:chgData name="Adeeb Dhanani" userId="574f6cf7-0ab2-4b37-b792-ab811df7ed46" providerId="ADAL" clId="{E5AF916C-6870-E84E-AD80-625B8B6E5ED0}" dt="2022-07-26T16:40:48.521" v="527" actId="14100"/>
          <ac:cxnSpMkLst>
            <pc:docMk/>
            <pc:sldMk cId="0" sldId="323"/>
            <ac:cxnSpMk id="55" creationId="{9B9DF34C-6DB2-7B5F-02B3-D98F249947DF}"/>
          </ac:cxnSpMkLst>
        </pc:cxnChg>
        <pc:cxnChg chg="add mod">
          <ac:chgData name="Adeeb Dhanani" userId="574f6cf7-0ab2-4b37-b792-ab811df7ed46" providerId="ADAL" clId="{E5AF916C-6870-E84E-AD80-625B8B6E5ED0}" dt="2022-07-26T16:40:35.031" v="526" actId="1076"/>
          <ac:cxnSpMkLst>
            <pc:docMk/>
            <pc:sldMk cId="0" sldId="323"/>
            <ac:cxnSpMk id="2317" creationId="{5E088C37-8D22-F8C3-CC4B-CDC48C6D228F}"/>
          </ac:cxnSpMkLst>
        </pc:cxnChg>
        <pc:cxnChg chg="add mod">
          <ac:chgData name="Adeeb Dhanani" userId="574f6cf7-0ab2-4b37-b792-ab811df7ed46" providerId="ADAL" clId="{E5AF916C-6870-E84E-AD80-625B8B6E5ED0}" dt="2022-07-26T16:40:35.031" v="526" actId="1076"/>
          <ac:cxnSpMkLst>
            <pc:docMk/>
            <pc:sldMk cId="0" sldId="323"/>
            <ac:cxnSpMk id="2318" creationId="{F7B50AE8-6B0C-ECD3-41A1-7C6740D35C2D}"/>
          </ac:cxnSpMkLst>
        </pc:cxnChg>
        <pc:cxnChg chg="add mod">
          <ac:chgData name="Adeeb Dhanani" userId="574f6cf7-0ab2-4b37-b792-ab811df7ed46" providerId="ADAL" clId="{E5AF916C-6870-E84E-AD80-625B8B6E5ED0}" dt="2022-07-26T16:40:35.031" v="526" actId="1076"/>
          <ac:cxnSpMkLst>
            <pc:docMk/>
            <pc:sldMk cId="0" sldId="323"/>
            <ac:cxnSpMk id="2321" creationId="{849B97A9-5697-CAE7-AAB7-1DCB1243F73A}"/>
          </ac:cxnSpMkLst>
        </pc:cxnChg>
        <pc:cxnChg chg="add mod">
          <ac:chgData name="Adeeb Dhanani" userId="574f6cf7-0ab2-4b37-b792-ab811df7ed46" providerId="ADAL" clId="{E5AF916C-6870-E84E-AD80-625B8B6E5ED0}" dt="2022-07-26T16:40:35.031" v="526" actId="1076"/>
          <ac:cxnSpMkLst>
            <pc:docMk/>
            <pc:sldMk cId="0" sldId="323"/>
            <ac:cxnSpMk id="2328" creationId="{D01A5BC8-DD8F-1683-5BD7-B1A8F0EB88D3}"/>
          </ac:cxnSpMkLst>
        </pc:cxnChg>
        <pc:cxnChg chg="add mod">
          <ac:chgData name="Adeeb Dhanani" userId="574f6cf7-0ab2-4b37-b792-ab811df7ed46" providerId="ADAL" clId="{E5AF916C-6870-E84E-AD80-625B8B6E5ED0}" dt="2022-07-27T17:14:35.604" v="593" actId="554"/>
          <ac:cxnSpMkLst>
            <pc:docMk/>
            <pc:sldMk cId="0" sldId="323"/>
            <ac:cxnSpMk id="2345" creationId="{CD080348-CE0E-535F-415E-60F2DE832A34}"/>
          </ac:cxnSpMkLst>
        </pc:cxnChg>
      </pc:sldChg>
      <pc:sldChg chg="addSp delSp modSp mod">
        <pc:chgData name="Adeeb Dhanani" userId="574f6cf7-0ab2-4b37-b792-ab811df7ed46" providerId="ADAL" clId="{E5AF916C-6870-E84E-AD80-625B8B6E5ED0}" dt="2022-07-20T19:20:27.540" v="125" actId="207"/>
        <pc:sldMkLst>
          <pc:docMk/>
          <pc:sldMk cId="1240193712" sldId="2147375459"/>
        </pc:sldMkLst>
        <pc:spChg chg="add mod topLvl">
          <ac:chgData name="Adeeb Dhanani" userId="574f6cf7-0ab2-4b37-b792-ab811df7ed46" providerId="ADAL" clId="{E5AF916C-6870-E84E-AD80-625B8B6E5ED0}" dt="2022-07-20T19:12:33.006" v="33" actId="14100"/>
          <ac:spMkLst>
            <pc:docMk/>
            <pc:sldMk cId="1240193712" sldId="2147375459"/>
            <ac:spMk id="2" creationId="{67B5F564-424B-DC64-AE7C-F0A7D2E360F3}"/>
          </ac:spMkLst>
        </pc:spChg>
        <pc:spChg chg="add del mod topLvl">
          <ac:chgData name="Adeeb Dhanani" userId="574f6cf7-0ab2-4b37-b792-ab811df7ed46" providerId="ADAL" clId="{E5AF916C-6870-E84E-AD80-625B8B6E5ED0}" dt="2022-07-20T19:16:07.274" v="50" actId="478"/>
          <ac:spMkLst>
            <pc:docMk/>
            <pc:sldMk cId="1240193712" sldId="2147375459"/>
            <ac:spMk id="3" creationId="{1EA3AC17-46F3-B28D-953E-F7167A8ED849}"/>
          </ac:spMkLst>
        </pc:spChg>
        <pc:spChg chg="add mod topLvl">
          <ac:chgData name="Adeeb Dhanani" userId="574f6cf7-0ab2-4b37-b792-ab811df7ed46" providerId="ADAL" clId="{E5AF916C-6870-E84E-AD80-625B8B6E5ED0}" dt="2022-07-20T19:13:44.893" v="43" actId="14100"/>
          <ac:spMkLst>
            <pc:docMk/>
            <pc:sldMk cId="1240193712" sldId="2147375459"/>
            <ac:spMk id="4" creationId="{F0154927-39C4-0D16-5F2C-A7F73AF45D2A}"/>
          </ac:spMkLst>
        </pc:spChg>
        <pc:spChg chg="add mod topLvl">
          <ac:chgData name="Adeeb Dhanani" userId="574f6cf7-0ab2-4b37-b792-ab811df7ed46" providerId="ADAL" clId="{E5AF916C-6870-E84E-AD80-625B8B6E5ED0}" dt="2022-07-20T19:13:33.186" v="41" actId="1076"/>
          <ac:spMkLst>
            <pc:docMk/>
            <pc:sldMk cId="1240193712" sldId="2147375459"/>
            <ac:spMk id="6" creationId="{4B7A83F8-AF34-2512-EF52-F26C8D5D7E84}"/>
          </ac:spMkLst>
        </pc:spChg>
        <pc:spChg chg="add del mod">
          <ac:chgData name="Adeeb Dhanani" userId="574f6cf7-0ab2-4b37-b792-ab811df7ed46" providerId="ADAL" clId="{E5AF916C-6870-E84E-AD80-625B8B6E5ED0}" dt="2022-07-20T19:08:19.736" v="10" actId="478"/>
          <ac:spMkLst>
            <pc:docMk/>
            <pc:sldMk cId="1240193712" sldId="2147375459"/>
            <ac:spMk id="8" creationId="{3FE41A54-0CC0-DC16-BA30-5EF7CF1ABC1C}"/>
          </ac:spMkLst>
        </pc:spChg>
        <pc:spChg chg="add del mod">
          <ac:chgData name="Adeeb Dhanani" userId="574f6cf7-0ab2-4b37-b792-ab811df7ed46" providerId="ADAL" clId="{E5AF916C-6870-E84E-AD80-625B8B6E5ED0}" dt="2022-07-20T19:08:19.736" v="10" actId="478"/>
          <ac:spMkLst>
            <pc:docMk/>
            <pc:sldMk cId="1240193712" sldId="2147375459"/>
            <ac:spMk id="12" creationId="{6E1A7B2D-D614-D947-49AB-4A1E71BF0B2F}"/>
          </ac:spMkLst>
        </pc:spChg>
        <pc:spChg chg="add del mod">
          <ac:chgData name="Adeeb Dhanani" userId="574f6cf7-0ab2-4b37-b792-ab811df7ed46" providerId="ADAL" clId="{E5AF916C-6870-E84E-AD80-625B8B6E5ED0}" dt="2022-07-20T19:08:19.736" v="10" actId="478"/>
          <ac:spMkLst>
            <pc:docMk/>
            <pc:sldMk cId="1240193712" sldId="2147375459"/>
            <ac:spMk id="15" creationId="{DF9A34DA-515F-95FC-E555-80D04F602A21}"/>
          </ac:spMkLst>
        </pc:spChg>
        <pc:spChg chg="add del mod topLvl">
          <ac:chgData name="Adeeb Dhanani" userId="574f6cf7-0ab2-4b37-b792-ab811df7ed46" providerId="ADAL" clId="{E5AF916C-6870-E84E-AD80-625B8B6E5ED0}" dt="2022-07-20T19:13:41.489" v="42" actId="478"/>
          <ac:spMkLst>
            <pc:docMk/>
            <pc:sldMk cId="1240193712" sldId="2147375459"/>
            <ac:spMk id="16" creationId="{FD6892B6-F8A3-06A5-71BB-58F7D0635ED6}"/>
          </ac:spMkLst>
        </pc:spChg>
        <pc:spChg chg="add del mod topLvl">
          <ac:chgData name="Adeeb Dhanani" userId="574f6cf7-0ab2-4b37-b792-ab811df7ed46" providerId="ADAL" clId="{E5AF916C-6870-E84E-AD80-625B8B6E5ED0}" dt="2022-07-20T19:15:44.489" v="46" actId="478"/>
          <ac:spMkLst>
            <pc:docMk/>
            <pc:sldMk cId="1240193712" sldId="2147375459"/>
            <ac:spMk id="17" creationId="{73387E6D-931C-1DEF-453E-092D2A626750}"/>
          </ac:spMkLst>
        </pc:spChg>
        <pc:spChg chg="add del mod topLvl">
          <ac:chgData name="Adeeb Dhanani" userId="574f6cf7-0ab2-4b37-b792-ab811df7ed46" providerId="ADAL" clId="{E5AF916C-6870-E84E-AD80-625B8B6E5ED0}" dt="2022-07-20T19:15:44.489" v="46" actId="478"/>
          <ac:spMkLst>
            <pc:docMk/>
            <pc:sldMk cId="1240193712" sldId="2147375459"/>
            <ac:spMk id="19" creationId="{1865B55A-A507-5676-2CB1-DA096FD2BE8D}"/>
          </ac:spMkLst>
        </pc:spChg>
        <pc:spChg chg="add mod topLvl">
          <ac:chgData name="Adeeb Dhanani" userId="574f6cf7-0ab2-4b37-b792-ab811df7ed46" providerId="ADAL" clId="{E5AF916C-6870-E84E-AD80-625B8B6E5ED0}" dt="2022-07-20T19:13:33.186" v="41" actId="1076"/>
          <ac:spMkLst>
            <pc:docMk/>
            <pc:sldMk cId="1240193712" sldId="2147375459"/>
            <ac:spMk id="22" creationId="{ECC9F97D-3EE2-3414-2DE8-0B6CC752E141}"/>
          </ac:spMkLst>
        </pc:spChg>
        <pc:spChg chg="add del mod">
          <ac:chgData name="Adeeb Dhanani" userId="574f6cf7-0ab2-4b37-b792-ab811df7ed46" providerId="ADAL" clId="{E5AF916C-6870-E84E-AD80-625B8B6E5ED0}" dt="2022-07-20T19:08:19.736" v="10" actId="478"/>
          <ac:spMkLst>
            <pc:docMk/>
            <pc:sldMk cId="1240193712" sldId="2147375459"/>
            <ac:spMk id="23" creationId="{62051D46-F86F-C95A-9AC0-003747037D65}"/>
          </ac:spMkLst>
        </pc:spChg>
        <pc:spChg chg="add del mod">
          <ac:chgData name="Adeeb Dhanani" userId="574f6cf7-0ab2-4b37-b792-ab811df7ed46" providerId="ADAL" clId="{E5AF916C-6870-E84E-AD80-625B8B6E5ED0}" dt="2022-07-20T19:10:38.467" v="19" actId="478"/>
          <ac:spMkLst>
            <pc:docMk/>
            <pc:sldMk cId="1240193712" sldId="2147375459"/>
            <ac:spMk id="26" creationId="{D9018427-9CC2-2B17-7FE6-6D3451930836}"/>
          </ac:spMkLst>
        </pc:spChg>
        <pc:spChg chg="add del mod topLvl">
          <ac:chgData name="Adeeb Dhanani" userId="574f6cf7-0ab2-4b37-b792-ab811df7ed46" providerId="ADAL" clId="{E5AF916C-6870-E84E-AD80-625B8B6E5ED0}" dt="2022-07-20T19:15:38.428" v="45" actId="478"/>
          <ac:spMkLst>
            <pc:docMk/>
            <pc:sldMk cId="1240193712" sldId="2147375459"/>
            <ac:spMk id="27" creationId="{23DD7EEA-3B3D-AC70-D8F6-0E1354BF648F}"/>
          </ac:spMkLst>
        </pc:spChg>
        <pc:spChg chg="add mod topLvl">
          <ac:chgData name="Adeeb Dhanani" userId="574f6cf7-0ab2-4b37-b792-ab811df7ed46" providerId="ADAL" clId="{E5AF916C-6870-E84E-AD80-625B8B6E5ED0}" dt="2022-07-20T19:13:33.186" v="41" actId="1076"/>
          <ac:spMkLst>
            <pc:docMk/>
            <pc:sldMk cId="1240193712" sldId="2147375459"/>
            <ac:spMk id="29" creationId="{9248476C-87E2-CBE4-891F-C60AAA4AA434}"/>
          </ac:spMkLst>
        </pc:spChg>
        <pc:spChg chg="add mod topLvl">
          <ac:chgData name="Adeeb Dhanani" userId="574f6cf7-0ab2-4b37-b792-ab811df7ed46" providerId="ADAL" clId="{E5AF916C-6870-E84E-AD80-625B8B6E5ED0}" dt="2022-07-20T19:13:33.186" v="41" actId="1076"/>
          <ac:spMkLst>
            <pc:docMk/>
            <pc:sldMk cId="1240193712" sldId="2147375459"/>
            <ac:spMk id="30" creationId="{199D671A-044B-A510-932C-A57F51A362B1}"/>
          </ac:spMkLst>
        </pc:spChg>
        <pc:spChg chg="add mod topLvl">
          <ac:chgData name="Adeeb Dhanani" userId="574f6cf7-0ab2-4b37-b792-ab811df7ed46" providerId="ADAL" clId="{E5AF916C-6870-E84E-AD80-625B8B6E5ED0}" dt="2022-07-20T19:13:33.186" v="41" actId="1076"/>
          <ac:spMkLst>
            <pc:docMk/>
            <pc:sldMk cId="1240193712" sldId="2147375459"/>
            <ac:spMk id="31" creationId="{F51F8BAB-C32B-980C-FD1F-BE9787D6C182}"/>
          </ac:spMkLst>
        </pc:spChg>
        <pc:spChg chg="add mod topLvl">
          <ac:chgData name="Adeeb Dhanani" userId="574f6cf7-0ab2-4b37-b792-ab811df7ed46" providerId="ADAL" clId="{E5AF916C-6870-E84E-AD80-625B8B6E5ED0}" dt="2022-07-20T19:13:33.186" v="41" actId="1076"/>
          <ac:spMkLst>
            <pc:docMk/>
            <pc:sldMk cId="1240193712" sldId="2147375459"/>
            <ac:spMk id="33" creationId="{4FAA3AFD-D1EF-4BE4-9623-A04F1DA34A70}"/>
          </ac:spMkLst>
        </pc:spChg>
        <pc:spChg chg="add del mod topLvl">
          <ac:chgData name="Adeeb Dhanani" userId="574f6cf7-0ab2-4b37-b792-ab811df7ed46" providerId="ADAL" clId="{E5AF916C-6870-E84E-AD80-625B8B6E5ED0}" dt="2022-07-20T19:15:53.153" v="48" actId="478"/>
          <ac:spMkLst>
            <pc:docMk/>
            <pc:sldMk cId="1240193712" sldId="2147375459"/>
            <ac:spMk id="34" creationId="{F92AD702-6A56-882D-8F72-3FFA19BB2884}"/>
          </ac:spMkLst>
        </pc:spChg>
        <pc:spChg chg="add mod topLvl">
          <ac:chgData name="Adeeb Dhanani" userId="574f6cf7-0ab2-4b37-b792-ab811df7ed46" providerId="ADAL" clId="{E5AF916C-6870-E84E-AD80-625B8B6E5ED0}" dt="2022-07-20T19:13:33.186" v="41" actId="1076"/>
          <ac:spMkLst>
            <pc:docMk/>
            <pc:sldMk cId="1240193712" sldId="2147375459"/>
            <ac:spMk id="35" creationId="{D5C5C62C-E332-E36C-74A7-C5C155A69DE5}"/>
          </ac:spMkLst>
        </pc:spChg>
        <pc:spChg chg="add del mod">
          <ac:chgData name="Adeeb Dhanani" userId="574f6cf7-0ab2-4b37-b792-ab811df7ed46" providerId="ADAL" clId="{E5AF916C-6870-E84E-AD80-625B8B6E5ED0}" dt="2022-07-20T19:12:24.104" v="32" actId="478"/>
          <ac:spMkLst>
            <pc:docMk/>
            <pc:sldMk cId="1240193712" sldId="2147375459"/>
            <ac:spMk id="37" creationId="{46BA8A6F-9112-CB8F-4945-AA54476D4A76}"/>
          </ac:spMkLst>
        </pc:spChg>
        <pc:spChg chg="add del mod">
          <ac:chgData name="Adeeb Dhanani" userId="574f6cf7-0ab2-4b37-b792-ab811df7ed46" providerId="ADAL" clId="{E5AF916C-6870-E84E-AD80-625B8B6E5ED0}" dt="2022-07-20T19:15:48.565" v="47" actId="478"/>
          <ac:spMkLst>
            <pc:docMk/>
            <pc:sldMk cId="1240193712" sldId="2147375459"/>
            <ac:spMk id="38" creationId="{A3BE7CC8-1F24-CB4A-B8A6-FC391FCAE5C1}"/>
          </ac:spMkLst>
        </pc:spChg>
        <pc:spChg chg="add mod">
          <ac:chgData name="Adeeb Dhanani" userId="574f6cf7-0ab2-4b37-b792-ab811df7ed46" providerId="ADAL" clId="{E5AF916C-6870-E84E-AD80-625B8B6E5ED0}" dt="2022-07-20T19:14:03.223" v="44" actId="571"/>
          <ac:spMkLst>
            <pc:docMk/>
            <pc:sldMk cId="1240193712" sldId="2147375459"/>
            <ac:spMk id="39" creationId="{AE3E3E4F-D3EE-995D-9640-216C40CE267B}"/>
          </ac:spMkLst>
        </pc:spChg>
        <pc:spChg chg="add mod">
          <ac:chgData name="Adeeb Dhanani" userId="574f6cf7-0ab2-4b37-b792-ab811df7ed46" providerId="ADAL" clId="{E5AF916C-6870-E84E-AD80-625B8B6E5ED0}" dt="2022-07-20T19:14:03.223" v="44" actId="571"/>
          <ac:spMkLst>
            <pc:docMk/>
            <pc:sldMk cId="1240193712" sldId="2147375459"/>
            <ac:spMk id="40" creationId="{3119D91A-954F-BC56-F351-4A34841872A2}"/>
          </ac:spMkLst>
        </pc:spChg>
        <pc:spChg chg="add del mod">
          <ac:chgData name="Adeeb Dhanani" userId="574f6cf7-0ab2-4b37-b792-ab811df7ed46" providerId="ADAL" clId="{E5AF916C-6870-E84E-AD80-625B8B6E5ED0}" dt="2022-07-20T19:15:48.565" v="47" actId="478"/>
          <ac:spMkLst>
            <pc:docMk/>
            <pc:sldMk cId="1240193712" sldId="2147375459"/>
            <ac:spMk id="44" creationId="{6D9870E1-11EA-E342-BD66-B75B892BF308}"/>
          </ac:spMkLst>
        </pc:spChg>
        <pc:spChg chg="add mod">
          <ac:chgData name="Adeeb Dhanani" userId="574f6cf7-0ab2-4b37-b792-ab811df7ed46" providerId="ADAL" clId="{E5AF916C-6870-E84E-AD80-625B8B6E5ED0}" dt="2022-07-20T19:14:03.223" v="44" actId="571"/>
          <ac:spMkLst>
            <pc:docMk/>
            <pc:sldMk cId="1240193712" sldId="2147375459"/>
            <ac:spMk id="45" creationId="{CB5D7E90-43EB-97A9-D1E6-5F2631281CBA}"/>
          </ac:spMkLst>
        </pc:spChg>
        <pc:spChg chg="add del mod">
          <ac:chgData name="Adeeb Dhanani" userId="574f6cf7-0ab2-4b37-b792-ab811df7ed46" providerId="ADAL" clId="{E5AF916C-6870-E84E-AD80-625B8B6E5ED0}" dt="2022-07-20T19:15:58.033" v="49" actId="478"/>
          <ac:spMkLst>
            <pc:docMk/>
            <pc:sldMk cId="1240193712" sldId="2147375459"/>
            <ac:spMk id="46" creationId="{CE9416E7-7255-4C80-083B-009930B8E6C1}"/>
          </ac:spMkLst>
        </pc:spChg>
        <pc:spChg chg="add mod">
          <ac:chgData name="Adeeb Dhanani" userId="574f6cf7-0ab2-4b37-b792-ab811df7ed46" providerId="ADAL" clId="{E5AF916C-6870-E84E-AD80-625B8B6E5ED0}" dt="2022-07-20T19:14:03.223" v="44" actId="571"/>
          <ac:spMkLst>
            <pc:docMk/>
            <pc:sldMk cId="1240193712" sldId="2147375459"/>
            <ac:spMk id="47" creationId="{B1F64536-C782-E243-C1C1-55BB29168B4D}"/>
          </ac:spMkLst>
        </pc:spChg>
        <pc:spChg chg="add mod">
          <ac:chgData name="Adeeb Dhanani" userId="574f6cf7-0ab2-4b37-b792-ab811df7ed46" providerId="ADAL" clId="{E5AF916C-6870-E84E-AD80-625B8B6E5ED0}" dt="2022-07-20T19:14:03.223" v="44" actId="571"/>
          <ac:spMkLst>
            <pc:docMk/>
            <pc:sldMk cId="1240193712" sldId="2147375459"/>
            <ac:spMk id="55" creationId="{50B35503-388F-4D6C-CB8C-45E2B829B218}"/>
          </ac:spMkLst>
        </pc:spChg>
        <pc:spChg chg="add mod">
          <ac:chgData name="Adeeb Dhanani" userId="574f6cf7-0ab2-4b37-b792-ab811df7ed46" providerId="ADAL" clId="{E5AF916C-6870-E84E-AD80-625B8B6E5ED0}" dt="2022-07-20T19:20:27.540" v="125" actId="207"/>
          <ac:spMkLst>
            <pc:docMk/>
            <pc:sldMk cId="1240193712" sldId="2147375459"/>
            <ac:spMk id="56" creationId="{4F53BCC6-4DE6-5B64-4A47-E74134F0C8EE}"/>
          </ac:spMkLst>
        </pc:spChg>
        <pc:spChg chg="add mod">
          <ac:chgData name="Adeeb Dhanani" userId="574f6cf7-0ab2-4b37-b792-ab811df7ed46" providerId="ADAL" clId="{E5AF916C-6870-E84E-AD80-625B8B6E5ED0}" dt="2022-07-20T19:19:31.221" v="107" actId="207"/>
          <ac:spMkLst>
            <pc:docMk/>
            <pc:sldMk cId="1240193712" sldId="2147375459"/>
            <ac:spMk id="57" creationId="{DCC0F550-0D55-2D6A-4217-F7AC5218B97D}"/>
          </ac:spMkLst>
        </pc:spChg>
        <pc:spChg chg="add mod">
          <ac:chgData name="Adeeb Dhanani" userId="574f6cf7-0ab2-4b37-b792-ab811df7ed46" providerId="ADAL" clId="{E5AF916C-6870-E84E-AD80-625B8B6E5ED0}" dt="2022-07-20T19:20:20.413" v="124" actId="1076"/>
          <ac:spMkLst>
            <pc:docMk/>
            <pc:sldMk cId="1240193712" sldId="2147375459"/>
            <ac:spMk id="58" creationId="{DF309CA0-8358-CC77-F5DB-21D667E99AF4}"/>
          </ac:spMkLst>
        </pc:spChg>
        <pc:spChg chg="add mod">
          <ac:chgData name="Adeeb Dhanani" userId="574f6cf7-0ab2-4b37-b792-ab811df7ed46" providerId="ADAL" clId="{E5AF916C-6870-E84E-AD80-625B8B6E5ED0}" dt="2022-07-20T19:20:20.413" v="124" actId="1076"/>
          <ac:spMkLst>
            <pc:docMk/>
            <pc:sldMk cId="1240193712" sldId="2147375459"/>
            <ac:spMk id="59" creationId="{EEAE6B9C-E598-413D-31DF-8B737FC3899B}"/>
          </ac:spMkLst>
        </pc:spChg>
        <pc:spChg chg="add mod">
          <ac:chgData name="Adeeb Dhanani" userId="574f6cf7-0ab2-4b37-b792-ab811df7ed46" providerId="ADAL" clId="{E5AF916C-6870-E84E-AD80-625B8B6E5ED0}" dt="2022-07-20T19:20:20.413" v="124" actId="1076"/>
          <ac:spMkLst>
            <pc:docMk/>
            <pc:sldMk cId="1240193712" sldId="2147375459"/>
            <ac:spMk id="60" creationId="{01B96632-60CC-3E7B-532C-46426A14D248}"/>
          </ac:spMkLst>
        </pc:spChg>
        <pc:spChg chg="add mod">
          <ac:chgData name="Adeeb Dhanani" userId="574f6cf7-0ab2-4b37-b792-ab811df7ed46" providerId="ADAL" clId="{E5AF916C-6870-E84E-AD80-625B8B6E5ED0}" dt="2022-07-20T19:20:20.413" v="124" actId="1076"/>
          <ac:spMkLst>
            <pc:docMk/>
            <pc:sldMk cId="1240193712" sldId="2147375459"/>
            <ac:spMk id="61" creationId="{06563785-A35F-C76B-FACF-231557DD4C38}"/>
          </ac:spMkLst>
        </pc:spChg>
        <pc:grpChg chg="add del mod">
          <ac:chgData name="Adeeb Dhanani" userId="574f6cf7-0ab2-4b37-b792-ab811df7ed46" providerId="ADAL" clId="{E5AF916C-6870-E84E-AD80-625B8B6E5ED0}" dt="2022-07-20T19:11:02.403" v="24" actId="165"/>
          <ac:grpSpMkLst>
            <pc:docMk/>
            <pc:sldMk cId="1240193712" sldId="2147375459"/>
            <ac:grpSpMk id="36" creationId="{1C70DA53-63A7-1CF1-8E0E-5A94FA8745B7}"/>
          </ac:grpSpMkLst>
        </pc:grpChg>
      </pc:sldChg>
      <pc:sldChg chg="modSp mod">
        <pc:chgData name="Adeeb Dhanani" userId="574f6cf7-0ab2-4b37-b792-ab811df7ed46" providerId="ADAL" clId="{E5AF916C-6870-E84E-AD80-625B8B6E5ED0}" dt="2022-07-27T17:21:15.480" v="607" actId="20577"/>
        <pc:sldMkLst>
          <pc:docMk/>
          <pc:sldMk cId="3072352965" sldId="2147375460"/>
        </pc:sldMkLst>
        <pc:spChg chg="mod">
          <ac:chgData name="Adeeb Dhanani" userId="574f6cf7-0ab2-4b37-b792-ab811df7ed46" providerId="ADAL" clId="{E5AF916C-6870-E84E-AD80-625B8B6E5ED0}" dt="2022-07-27T17:21:15.480" v="607" actId="20577"/>
          <ac:spMkLst>
            <pc:docMk/>
            <pc:sldMk cId="3072352965" sldId="2147375460"/>
            <ac:spMk id="3" creationId="{77441350-51EB-F0CA-0671-5EB733BCF73F}"/>
          </ac:spMkLst>
        </pc:spChg>
      </pc:sldChg>
      <pc:sldChg chg="addSp delSp modSp mod">
        <pc:chgData name="Adeeb Dhanani" userId="574f6cf7-0ab2-4b37-b792-ab811df7ed46" providerId="ADAL" clId="{E5AF916C-6870-E84E-AD80-625B8B6E5ED0}" dt="2022-07-27T17:29:40.320" v="641" actId="13926"/>
        <pc:sldMkLst>
          <pc:docMk/>
          <pc:sldMk cId="806717013" sldId="2147375461"/>
        </pc:sldMkLst>
        <pc:spChg chg="add mod">
          <ac:chgData name="Adeeb Dhanani" userId="574f6cf7-0ab2-4b37-b792-ab811df7ed46" providerId="ADAL" clId="{E5AF916C-6870-E84E-AD80-625B8B6E5ED0}" dt="2022-07-27T17:26:46.832" v="631" actId="207"/>
          <ac:spMkLst>
            <pc:docMk/>
            <pc:sldMk cId="806717013" sldId="2147375461"/>
            <ac:spMk id="2" creationId="{A9F4D47E-B0F5-5CB7-4FAF-74D612B1A987}"/>
          </ac:spMkLst>
        </pc:spChg>
        <pc:spChg chg="add mod">
          <ac:chgData name="Adeeb Dhanani" userId="574f6cf7-0ab2-4b37-b792-ab811df7ed46" providerId="ADAL" clId="{E5AF916C-6870-E84E-AD80-625B8B6E5ED0}" dt="2022-07-27T17:28:04.269" v="634" actId="14100"/>
          <ac:spMkLst>
            <pc:docMk/>
            <pc:sldMk cId="806717013" sldId="2147375461"/>
            <ac:spMk id="5" creationId="{BFE98DF5-D49A-361A-6B28-6265CBEA3FCF}"/>
          </ac:spMkLst>
        </pc:spChg>
        <pc:spChg chg="add mod">
          <ac:chgData name="Adeeb Dhanani" userId="574f6cf7-0ab2-4b37-b792-ab811df7ed46" providerId="ADAL" clId="{E5AF916C-6870-E84E-AD80-625B8B6E5ED0}" dt="2022-07-27T17:28:16.201" v="636" actId="14100"/>
          <ac:spMkLst>
            <pc:docMk/>
            <pc:sldMk cId="806717013" sldId="2147375461"/>
            <ac:spMk id="6" creationId="{D4BB8A32-CB25-A27E-D63B-976715B39D9D}"/>
          </ac:spMkLst>
        </pc:spChg>
        <pc:spChg chg="mod">
          <ac:chgData name="Adeeb Dhanani" userId="574f6cf7-0ab2-4b37-b792-ab811df7ed46" providerId="ADAL" clId="{E5AF916C-6870-E84E-AD80-625B8B6E5ED0}" dt="2022-07-27T17:25:03.578" v="612" actId="1076"/>
          <ac:spMkLst>
            <pc:docMk/>
            <pc:sldMk cId="806717013" sldId="2147375461"/>
            <ac:spMk id="10" creationId="{E2654C0A-5B3F-D30F-38D7-2F3B082F9EEA}"/>
          </ac:spMkLst>
        </pc:spChg>
        <pc:spChg chg="mod">
          <ac:chgData name="Adeeb Dhanani" userId="574f6cf7-0ab2-4b37-b792-ab811df7ed46" providerId="ADAL" clId="{E5AF916C-6870-E84E-AD80-625B8B6E5ED0}" dt="2022-07-27T17:25:03.578" v="612" actId="1076"/>
          <ac:spMkLst>
            <pc:docMk/>
            <pc:sldMk cId="806717013" sldId="2147375461"/>
            <ac:spMk id="11" creationId="{4A71BA2C-778F-2147-16C9-7ED6FDD668FD}"/>
          </ac:spMkLst>
        </pc:spChg>
        <pc:spChg chg="mod">
          <ac:chgData name="Adeeb Dhanani" userId="574f6cf7-0ab2-4b37-b792-ab811df7ed46" providerId="ADAL" clId="{E5AF916C-6870-E84E-AD80-625B8B6E5ED0}" dt="2022-07-27T17:25:03.578" v="612" actId="1076"/>
          <ac:spMkLst>
            <pc:docMk/>
            <pc:sldMk cId="806717013" sldId="2147375461"/>
            <ac:spMk id="12" creationId="{ED29833C-7801-DCC1-C82B-5723129181B2}"/>
          </ac:spMkLst>
        </pc:spChg>
        <pc:spChg chg="mod">
          <ac:chgData name="Adeeb Dhanani" userId="574f6cf7-0ab2-4b37-b792-ab811df7ed46" providerId="ADAL" clId="{E5AF916C-6870-E84E-AD80-625B8B6E5ED0}" dt="2022-07-27T17:25:03.578" v="612" actId="1076"/>
          <ac:spMkLst>
            <pc:docMk/>
            <pc:sldMk cId="806717013" sldId="2147375461"/>
            <ac:spMk id="13" creationId="{6F14F19D-59E3-2874-A748-6C3C5FBE157F}"/>
          </ac:spMkLst>
        </pc:spChg>
        <pc:spChg chg="mod">
          <ac:chgData name="Adeeb Dhanani" userId="574f6cf7-0ab2-4b37-b792-ab811df7ed46" providerId="ADAL" clId="{E5AF916C-6870-E84E-AD80-625B8B6E5ED0}" dt="2022-07-27T17:25:03.578" v="612" actId="1076"/>
          <ac:spMkLst>
            <pc:docMk/>
            <pc:sldMk cId="806717013" sldId="2147375461"/>
            <ac:spMk id="14" creationId="{5AEC75AB-0D9F-5584-B4A0-9CD5A7BBA5FA}"/>
          </ac:spMkLst>
        </pc:spChg>
        <pc:spChg chg="mod">
          <ac:chgData name="Adeeb Dhanani" userId="574f6cf7-0ab2-4b37-b792-ab811df7ed46" providerId="ADAL" clId="{E5AF916C-6870-E84E-AD80-625B8B6E5ED0}" dt="2022-07-27T17:25:03.578" v="612" actId="1076"/>
          <ac:spMkLst>
            <pc:docMk/>
            <pc:sldMk cId="806717013" sldId="2147375461"/>
            <ac:spMk id="15" creationId="{1DAA3D07-9832-FA26-DC5C-DDD291B479F9}"/>
          </ac:spMkLst>
        </pc:spChg>
        <pc:spChg chg="mod">
          <ac:chgData name="Adeeb Dhanani" userId="574f6cf7-0ab2-4b37-b792-ab811df7ed46" providerId="ADAL" clId="{E5AF916C-6870-E84E-AD80-625B8B6E5ED0}" dt="2022-07-27T17:25:03.578" v="612" actId="1076"/>
          <ac:spMkLst>
            <pc:docMk/>
            <pc:sldMk cId="806717013" sldId="2147375461"/>
            <ac:spMk id="16" creationId="{037BA4D7-5D8E-94D7-88D7-88D8C0738136}"/>
          </ac:spMkLst>
        </pc:spChg>
        <pc:spChg chg="mod">
          <ac:chgData name="Adeeb Dhanani" userId="574f6cf7-0ab2-4b37-b792-ab811df7ed46" providerId="ADAL" clId="{E5AF916C-6870-E84E-AD80-625B8B6E5ED0}" dt="2022-07-27T17:25:03.578" v="612" actId="1076"/>
          <ac:spMkLst>
            <pc:docMk/>
            <pc:sldMk cId="806717013" sldId="2147375461"/>
            <ac:spMk id="17" creationId="{50294530-35A4-A7AB-CC78-A339D1470B07}"/>
          </ac:spMkLst>
        </pc:spChg>
        <pc:spChg chg="mod">
          <ac:chgData name="Adeeb Dhanani" userId="574f6cf7-0ab2-4b37-b792-ab811df7ed46" providerId="ADAL" clId="{E5AF916C-6870-E84E-AD80-625B8B6E5ED0}" dt="2022-07-27T17:25:03.578" v="612" actId="1076"/>
          <ac:spMkLst>
            <pc:docMk/>
            <pc:sldMk cId="806717013" sldId="2147375461"/>
            <ac:spMk id="18" creationId="{534F104E-3FC6-4F90-4B99-F8818FA6F125}"/>
          </ac:spMkLst>
        </pc:spChg>
        <pc:spChg chg="mod">
          <ac:chgData name="Adeeb Dhanani" userId="574f6cf7-0ab2-4b37-b792-ab811df7ed46" providerId="ADAL" clId="{E5AF916C-6870-E84E-AD80-625B8B6E5ED0}" dt="2022-07-27T17:25:03.578" v="612" actId="1076"/>
          <ac:spMkLst>
            <pc:docMk/>
            <pc:sldMk cId="806717013" sldId="2147375461"/>
            <ac:spMk id="20" creationId="{7DE4D9A6-21A8-DDBF-3E75-C24BAA7F7077}"/>
          </ac:spMkLst>
        </pc:spChg>
        <pc:spChg chg="mod">
          <ac:chgData name="Adeeb Dhanani" userId="574f6cf7-0ab2-4b37-b792-ab811df7ed46" providerId="ADAL" clId="{E5AF916C-6870-E84E-AD80-625B8B6E5ED0}" dt="2022-07-27T17:25:03.578" v="612" actId="1076"/>
          <ac:spMkLst>
            <pc:docMk/>
            <pc:sldMk cId="806717013" sldId="2147375461"/>
            <ac:spMk id="21" creationId="{D88B18E8-16D2-16B5-36EA-BDEBA3DB4859}"/>
          </ac:spMkLst>
        </pc:spChg>
        <pc:spChg chg="mod">
          <ac:chgData name="Adeeb Dhanani" userId="574f6cf7-0ab2-4b37-b792-ab811df7ed46" providerId="ADAL" clId="{E5AF916C-6870-E84E-AD80-625B8B6E5ED0}" dt="2022-07-27T17:25:03.578" v="612" actId="1076"/>
          <ac:spMkLst>
            <pc:docMk/>
            <pc:sldMk cId="806717013" sldId="2147375461"/>
            <ac:spMk id="22" creationId="{7F7499A6-8002-02D9-332D-1F9B400EF269}"/>
          </ac:spMkLst>
        </pc:spChg>
        <pc:spChg chg="mod">
          <ac:chgData name="Adeeb Dhanani" userId="574f6cf7-0ab2-4b37-b792-ab811df7ed46" providerId="ADAL" clId="{E5AF916C-6870-E84E-AD80-625B8B6E5ED0}" dt="2022-07-27T17:25:03.578" v="612" actId="1076"/>
          <ac:spMkLst>
            <pc:docMk/>
            <pc:sldMk cId="806717013" sldId="2147375461"/>
            <ac:spMk id="23" creationId="{09435997-791D-3FB1-1437-022959BB217D}"/>
          </ac:spMkLst>
        </pc:spChg>
        <pc:spChg chg="mod">
          <ac:chgData name="Adeeb Dhanani" userId="574f6cf7-0ab2-4b37-b792-ab811df7ed46" providerId="ADAL" clId="{E5AF916C-6870-E84E-AD80-625B8B6E5ED0}" dt="2022-07-27T17:25:03.578" v="612" actId="1076"/>
          <ac:spMkLst>
            <pc:docMk/>
            <pc:sldMk cId="806717013" sldId="2147375461"/>
            <ac:spMk id="24" creationId="{03D0F3E2-B618-CD2B-F394-26F13F525B1E}"/>
          </ac:spMkLst>
        </pc:spChg>
        <pc:spChg chg="mod">
          <ac:chgData name="Adeeb Dhanani" userId="574f6cf7-0ab2-4b37-b792-ab811df7ed46" providerId="ADAL" clId="{E5AF916C-6870-E84E-AD80-625B8B6E5ED0}" dt="2022-07-27T17:25:03.578" v="612" actId="1076"/>
          <ac:spMkLst>
            <pc:docMk/>
            <pc:sldMk cId="806717013" sldId="2147375461"/>
            <ac:spMk id="25" creationId="{2EE3A295-BC5D-F70A-C128-B90CFCE12C7B}"/>
          </ac:spMkLst>
        </pc:spChg>
        <pc:spChg chg="mod">
          <ac:chgData name="Adeeb Dhanani" userId="574f6cf7-0ab2-4b37-b792-ab811df7ed46" providerId="ADAL" clId="{E5AF916C-6870-E84E-AD80-625B8B6E5ED0}" dt="2022-07-27T17:25:03.578" v="612" actId="1076"/>
          <ac:spMkLst>
            <pc:docMk/>
            <pc:sldMk cId="806717013" sldId="2147375461"/>
            <ac:spMk id="26" creationId="{8CCD12E4-390A-8023-F8FA-1DF17D6D3485}"/>
          </ac:spMkLst>
        </pc:spChg>
        <pc:spChg chg="mod">
          <ac:chgData name="Adeeb Dhanani" userId="574f6cf7-0ab2-4b37-b792-ab811df7ed46" providerId="ADAL" clId="{E5AF916C-6870-E84E-AD80-625B8B6E5ED0}" dt="2022-07-27T17:25:03.578" v="612" actId="1076"/>
          <ac:spMkLst>
            <pc:docMk/>
            <pc:sldMk cId="806717013" sldId="2147375461"/>
            <ac:spMk id="27" creationId="{6C1E4D97-9C1B-32C0-F5D0-7E43BCB1407A}"/>
          </ac:spMkLst>
        </pc:spChg>
        <pc:spChg chg="mod">
          <ac:chgData name="Adeeb Dhanani" userId="574f6cf7-0ab2-4b37-b792-ab811df7ed46" providerId="ADAL" clId="{E5AF916C-6870-E84E-AD80-625B8B6E5ED0}" dt="2022-07-27T17:25:03.578" v="612" actId="1076"/>
          <ac:spMkLst>
            <pc:docMk/>
            <pc:sldMk cId="806717013" sldId="2147375461"/>
            <ac:spMk id="28" creationId="{52896F02-8127-5173-D648-A9C981BE3F79}"/>
          </ac:spMkLst>
        </pc:spChg>
        <pc:spChg chg="mod">
          <ac:chgData name="Adeeb Dhanani" userId="574f6cf7-0ab2-4b37-b792-ab811df7ed46" providerId="ADAL" clId="{E5AF916C-6870-E84E-AD80-625B8B6E5ED0}" dt="2022-07-27T17:25:03.578" v="612" actId="1076"/>
          <ac:spMkLst>
            <pc:docMk/>
            <pc:sldMk cId="806717013" sldId="2147375461"/>
            <ac:spMk id="29" creationId="{B076C6C4-C9AD-F35A-4B96-32085FCBA3C4}"/>
          </ac:spMkLst>
        </pc:spChg>
        <pc:spChg chg="mod">
          <ac:chgData name="Adeeb Dhanani" userId="574f6cf7-0ab2-4b37-b792-ab811df7ed46" providerId="ADAL" clId="{E5AF916C-6870-E84E-AD80-625B8B6E5ED0}" dt="2022-07-27T17:25:03.578" v="612" actId="1076"/>
          <ac:spMkLst>
            <pc:docMk/>
            <pc:sldMk cId="806717013" sldId="2147375461"/>
            <ac:spMk id="30" creationId="{5E523D3C-B7AE-7AAC-446A-E96C70A38CAB}"/>
          </ac:spMkLst>
        </pc:spChg>
        <pc:spChg chg="mod">
          <ac:chgData name="Adeeb Dhanani" userId="574f6cf7-0ab2-4b37-b792-ab811df7ed46" providerId="ADAL" clId="{E5AF916C-6870-E84E-AD80-625B8B6E5ED0}" dt="2022-07-27T17:25:03.578" v="612" actId="1076"/>
          <ac:spMkLst>
            <pc:docMk/>
            <pc:sldMk cId="806717013" sldId="2147375461"/>
            <ac:spMk id="31" creationId="{C131A539-5C34-096D-02CA-A511CC083E95}"/>
          </ac:spMkLst>
        </pc:spChg>
        <pc:spChg chg="mod">
          <ac:chgData name="Adeeb Dhanani" userId="574f6cf7-0ab2-4b37-b792-ab811df7ed46" providerId="ADAL" clId="{E5AF916C-6870-E84E-AD80-625B8B6E5ED0}" dt="2022-07-27T17:25:03.578" v="612" actId="1076"/>
          <ac:spMkLst>
            <pc:docMk/>
            <pc:sldMk cId="806717013" sldId="2147375461"/>
            <ac:spMk id="32" creationId="{4E26F0F1-EEE3-0EEA-936A-859C8F96172E}"/>
          </ac:spMkLst>
        </pc:spChg>
        <pc:spChg chg="mod">
          <ac:chgData name="Adeeb Dhanani" userId="574f6cf7-0ab2-4b37-b792-ab811df7ed46" providerId="ADAL" clId="{E5AF916C-6870-E84E-AD80-625B8B6E5ED0}" dt="2022-07-27T17:25:03.578" v="612" actId="1076"/>
          <ac:spMkLst>
            <pc:docMk/>
            <pc:sldMk cId="806717013" sldId="2147375461"/>
            <ac:spMk id="33" creationId="{5AF70169-B7A6-CAF0-D459-8F6F28CE7331}"/>
          </ac:spMkLst>
        </pc:spChg>
        <pc:spChg chg="mod">
          <ac:chgData name="Adeeb Dhanani" userId="574f6cf7-0ab2-4b37-b792-ab811df7ed46" providerId="ADAL" clId="{E5AF916C-6870-E84E-AD80-625B8B6E5ED0}" dt="2022-07-27T17:25:03.578" v="612" actId="1076"/>
          <ac:spMkLst>
            <pc:docMk/>
            <pc:sldMk cId="806717013" sldId="2147375461"/>
            <ac:spMk id="34" creationId="{8D4CE55A-018B-1DD5-A17C-70EF96DC2025}"/>
          </ac:spMkLst>
        </pc:spChg>
        <pc:spChg chg="mod">
          <ac:chgData name="Adeeb Dhanani" userId="574f6cf7-0ab2-4b37-b792-ab811df7ed46" providerId="ADAL" clId="{E5AF916C-6870-E84E-AD80-625B8B6E5ED0}" dt="2022-07-27T17:25:03.578" v="612" actId="1076"/>
          <ac:spMkLst>
            <pc:docMk/>
            <pc:sldMk cId="806717013" sldId="2147375461"/>
            <ac:spMk id="36" creationId="{384C88BF-5DAF-8156-23EB-503F5298C1E8}"/>
          </ac:spMkLst>
        </pc:spChg>
        <pc:spChg chg="del mod">
          <ac:chgData name="Adeeb Dhanani" userId="574f6cf7-0ab2-4b37-b792-ab811df7ed46" providerId="ADAL" clId="{E5AF916C-6870-E84E-AD80-625B8B6E5ED0}" dt="2022-07-27T17:28:56.458" v="639" actId="478"/>
          <ac:spMkLst>
            <pc:docMk/>
            <pc:sldMk cId="806717013" sldId="2147375461"/>
            <ac:spMk id="38" creationId="{025FF35C-60B3-8B7C-5848-BFF8BA576DDC}"/>
          </ac:spMkLst>
        </pc:spChg>
        <pc:spChg chg="mod">
          <ac:chgData name="Adeeb Dhanani" userId="574f6cf7-0ab2-4b37-b792-ab811df7ed46" providerId="ADAL" clId="{E5AF916C-6870-E84E-AD80-625B8B6E5ED0}" dt="2022-07-27T17:25:03.578" v="612" actId="1076"/>
          <ac:spMkLst>
            <pc:docMk/>
            <pc:sldMk cId="806717013" sldId="2147375461"/>
            <ac:spMk id="39" creationId="{F94F0BD9-9B66-823A-4395-7F3178A1FC96}"/>
          </ac:spMkLst>
        </pc:spChg>
        <pc:spChg chg="mod">
          <ac:chgData name="Adeeb Dhanani" userId="574f6cf7-0ab2-4b37-b792-ab811df7ed46" providerId="ADAL" clId="{E5AF916C-6870-E84E-AD80-625B8B6E5ED0}" dt="2022-07-27T17:25:03.578" v="612" actId="1076"/>
          <ac:spMkLst>
            <pc:docMk/>
            <pc:sldMk cId="806717013" sldId="2147375461"/>
            <ac:spMk id="40" creationId="{18BF5EA7-CFAA-632B-5A42-A65F5B918146}"/>
          </ac:spMkLst>
        </pc:spChg>
        <pc:spChg chg="mod">
          <ac:chgData name="Adeeb Dhanani" userId="574f6cf7-0ab2-4b37-b792-ab811df7ed46" providerId="ADAL" clId="{E5AF916C-6870-E84E-AD80-625B8B6E5ED0}" dt="2022-07-27T17:25:03.578" v="612" actId="1076"/>
          <ac:spMkLst>
            <pc:docMk/>
            <pc:sldMk cId="806717013" sldId="2147375461"/>
            <ac:spMk id="41" creationId="{7FA9350B-6B0F-197A-80FE-59C0A23CFE00}"/>
          </ac:spMkLst>
        </pc:spChg>
        <pc:spChg chg="mod">
          <ac:chgData name="Adeeb Dhanani" userId="574f6cf7-0ab2-4b37-b792-ab811df7ed46" providerId="ADAL" clId="{E5AF916C-6870-E84E-AD80-625B8B6E5ED0}" dt="2022-07-27T17:25:03.578" v="612" actId="1076"/>
          <ac:spMkLst>
            <pc:docMk/>
            <pc:sldMk cId="806717013" sldId="2147375461"/>
            <ac:spMk id="43" creationId="{F97523C4-C0B5-A79F-5143-07C95D8B592E}"/>
          </ac:spMkLst>
        </pc:spChg>
        <pc:spChg chg="mod">
          <ac:chgData name="Adeeb Dhanani" userId="574f6cf7-0ab2-4b37-b792-ab811df7ed46" providerId="ADAL" clId="{E5AF916C-6870-E84E-AD80-625B8B6E5ED0}" dt="2022-07-27T17:25:03.578" v="612" actId="1076"/>
          <ac:spMkLst>
            <pc:docMk/>
            <pc:sldMk cId="806717013" sldId="2147375461"/>
            <ac:spMk id="44" creationId="{E8D0BBD0-D8B4-87CD-DD7F-810A3E9123A9}"/>
          </ac:spMkLst>
        </pc:spChg>
        <pc:spChg chg="mod">
          <ac:chgData name="Adeeb Dhanani" userId="574f6cf7-0ab2-4b37-b792-ab811df7ed46" providerId="ADAL" clId="{E5AF916C-6870-E84E-AD80-625B8B6E5ED0}" dt="2022-07-27T17:25:03.578" v="612" actId="1076"/>
          <ac:spMkLst>
            <pc:docMk/>
            <pc:sldMk cId="806717013" sldId="2147375461"/>
            <ac:spMk id="45" creationId="{014AAC3B-3381-572D-8691-B0A261671D58}"/>
          </ac:spMkLst>
        </pc:spChg>
        <pc:spChg chg="mod">
          <ac:chgData name="Adeeb Dhanani" userId="574f6cf7-0ab2-4b37-b792-ab811df7ed46" providerId="ADAL" clId="{E5AF916C-6870-E84E-AD80-625B8B6E5ED0}" dt="2022-07-27T17:25:03.578" v="612" actId="1076"/>
          <ac:spMkLst>
            <pc:docMk/>
            <pc:sldMk cId="806717013" sldId="2147375461"/>
            <ac:spMk id="57" creationId="{53F593A1-7871-76BA-4D20-20B556D9BCC4}"/>
          </ac:spMkLst>
        </pc:spChg>
        <pc:spChg chg="del mod">
          <ac:chgData name="Adeeb Dhanani" userId="574f6cf7-0ab2-4b37-b792-ab811df7ed46" providerId="ADAL" clId="{E5AF916C-6870-E84E-AD80-625B8B6E5ED0}" dt="2022-07-27T17:28:56.458" v="639" actId="478"/>
          <ac:spMkLst>
            <pc:docMk/>
            <pc:sldMk cId="806717013" sldId="2147375461"/>
            <ac:spMk id="61" creationId="{4E44D4AE-A7F5-B0BB-7C04-5568209F2C46}"/>
          </ac:spMkLst>
        </pc:spChg>
        <pc:spChg chg="del mod">
          <ac:chgData name="Adeeb Dhanani" userId="574f6cf7-0ab2-4b37-b792-ab811df7ed46" providerId="ADAL" clId="{E5AF916C-6870-E84E-AD80-625B8B6E5ED0}" dt="2022-07-27T17:28:56.458" v="639" actId="478"/>
          <ac:spMkLst>
            <pc:docMk/>
            <pc:sldMk cId="806717013" sldId="2147375461"/>
            <ac:spMk id="63" creationId="{62C7EC53-16A5-DC12-6F52-07ECA469E65E}"/>
          </ac:spMkLst>
        </pc:spChg>
        <pc:spChg chg="del mod">
          <ac:chgData name="Adeeb Dhanani" userId="574f6cf7-0ab2-4b37-b792-ab811df7ed46" providerId="ADAL" clId="{E5AF916C-6870-E84E-AD80-625B8B6E5ED0}" dt="2022-07-27T17:28:56.458" v="639" actId="478"/>
          <ac:spMkLst>
            <pc:docMk/>
            <pc:sldMk cId="806717013" sldId="2147375461"/>
            <ac:spMk id="66" creationId="{1D457B12-4F61-FEFF-239F-16D50C38BAC1}"/>
          </ac:spMkLst>
        </pc:spChg>
        <pc:spChg chg="mod">
          <ac:chgData name="Adeeb Dhanani" userId="574f6cf7-0ab2-4b37-b792-ab811df7ed46" providerId="ADAL" clId="{E5AF916C-6870-E84E-AD80-625B8B6E5ED0}" dt="2022-07-27T17:25:16.073" v="614" actId="1076"/>
          <ac:spMkLst>
            <pc:docMk/>
            <pc:sldMk cId="806717013" sldId="2147375461"/>
            <ac:spMk id="67" creationId="{082F1E5E-F447-BCC8-589F-605CC062B9B8}"/>
          </ac:spMkLst>
        </pc:spChg>
        <pc:spChg chg="mod">
          <ac:chgData name="Adeeb Dhanani" userId="574f6cf7-0ab2-4b37-b792-ab811df7ed46" providerId="ADAL" clId="{E5AF916C-6870-E84E-AD80-625B8B6E5ED0}" dt="2022-07-27T17:25:16.073" v="614" actId="1076"/>
          <ac:spMkLst>
            <pc:docMk/>
            <pc:sldMk cId="806717013" sldId="2147375461"/>
            <ac:spMk id="68" creationId="{2DBD4BEA-A9FC-5B33-3351-13FE290F0BE7}"/>
          </ac:spMkLst>
        </pc:spChg>
        <pc:spChg chg="mod">
          <ac:chgData name="Adeeb Dhanani" userId="574f6cf7-0ab2-4b37-b792-ab811df7ed46" providerId="ADAL" clId="{E5AF916C-6870-E84E-AD80-625B8B6E5ED0}" dt="2022-07-27T17:25:16.073" v="614" actId="1076"/>
          <ac:spMkLst>
            <pc:docMk/>
            <pc:sldMk cId="806717013" sldId="2147375461"/>
            <ac:spMk id="69" creationId="{60B1BEA9-85AA-0C6B-FA11-6DF5396728D5}"/>
          </ac:spMkLst>
        </pc:spChg>
        <pc:spChg chg="mod">
          <ac:chgData name="Adeeb Dhanani" userId="574f6cf7-0ab2-4b37-b792-ab811df7ed46" providerId="ADAL" clId="{E5AF916C-6870-E84E-AD80-625B8B6E5ED0}" dt="2022-07-27T17:25:03.578" v="612" actId="1076"/>
          <ac:spMkLst>
            <pc:docMk/>
            <pc:sldMk cId="806717013" sldId="2147375461"/>
            <ac:spMk id="70" creationId="{F57D843E-F699-412F-52F2-3AA4C09ADBA9}"/>
          </ac:spMkLst>
        </pc:spChg>
        <pc:spChg chg="mod">
          <ac:chgData name="Adeeb Dhanani" userId="574f6cf7-0ab2-4b37-b792-ab811df7ed46" providerId="ADAL" clId="{E5AF916C-6870-E84E-AD80-625B8B6E5ED0}" dt="2022-07-27T17:25:16.073" v="614" actId="1076"/>
          <ac:spMkLst>
            <pc:docMk/>
            <pc:sldMk cId="806717013" sldId="2147375461"/>
            <ac:spMk id="71" creationId="{50D37316-2D24-7E04-60F5-C90D45D99D77}"/>
          </ac:spMkLst>
        </pc:spChg>
        <pc:spChg chg="mod">
          <ac:chgData name="Adeeb Dhanani" userId="574f6cf7-0ab2-4b37-b792-ab811df7ed46" providerId="ADAL" clId="{E5AF916C-6870-E84E-AD80-625B8B6E5ED0}" dt="2022-07-27T17:25:03.578" v="612" actId="1076"/>
          <ac:spMkLst>
            <pc:docMk/>
            <pc:sldMk cId="806717013" sldId="2147375461"/>
            <ac:spMk id="72" creationId="{8448154F-3324-C761-6873-4115BB41FA82}"/>
          </ac:spMkLst>
        </pc:spChg>
        <pc:spChg chg="mod">
          <ac:chgData name="Adeeb Dhanani" userId="574f6cf7-0ab2-4b37-b792-ab811df7ed46" providerId="ADAL" clId="{E5AF916C-6870-E84E-AD80-625B8B6E5ED0}" dt="2022-07-27T17:25:03.578" v="612" actId="1076"/>
          <ac:spMkLst>
            <pc:docMk/>
            <pc:sldMk cId="806717013" sldId="2147375461"/>
            <ac:spMk id="74" creationId="{3467A0CC-4E0A-2B06-3E70-10F5BC898A9A}"/>
          </ac:spMkLst>
        </pc:spChg>
        <pc:spChg chg="mod">
          <ac:chgData name="Adeeb Dhanani" userId="574f6cf7-0ab2-4b37-b792-ab811df7ed46" providerId="ADAL" clId="{E5AF916C-6870-E84E-AD80-625B8B6E5ED0}" dt="2022-07-27T17:25:03.578" v="612" actId="1076"/>
          <ac:spMkLst>
            <pc:docMk/>
            <pc:sldMk cId="806717013" sldId="2147375461"/>
            <ac:spMk id="75" creationId="{7AA2E170-8F70-42B4-3932-A87CF2A9EDCE}"/>
          </ac:spMkLst>
        </pc:spChg>
        <pc:spChg chg="del mod">
          <ac:chgData name="Adeeb Dhanani" userId="574f6cf7-0ab2-4b37-b792-ab811df7ed46" providerId="ADAL" clId="{E5AF916C-6870-E84E-AD80-625B8B6E5ED0}" dt="2022-07-27T17:28:56.458" v="639" actId="478"/>
          <ac:spMkLst>
            <pc:docMk/>
            <pc:sldMk cId="806717013" sldId="2147375461"/>
            <ac:spMk id="76" creationId="{E5A742AF-FDD3-9A88-D8D4-7DABC8DDC9F8}"/>
          </ac:spMkLst>
        </pc:spChg>
        <pc:spChg chg="mod">
          <ac:chgData name="Adeeb Dhanani" userId="574f6cf7-0ab2-4b37-b792-ab811df7ed46" providerId="ADAL" clId="{E5AF916C-6870-E84E-AD80-625B8B6E5ED0}" dt="2022-07-27T17:29:35.990" v="640" actId="13926"/>
          <ac:spMkLst>
            <pc:docMk/>
            <pc:sldMk cId="806717013" sldId="2147375461"/>
            <ac:spMk id="79" creationId="{C9B914E6-D85F-7F52-D574-440082F04662}"/>
          </ac:spMkLst>
        </pc:spChg>
        <pc:spChg chg="del">
          <ac:chgData name="Adeeb Dhanani" userId="574f6cf7-0ab2-4b37-b792-ab811df7ed46" providerId="ADAL" clId="{E5AF916C-6870-E84E-AD80-625B8B6E5ED0}" dt="2022-07-27T17:24:41.547" v="610" actId="478"/>
          <ac:spMkLst>
            <pc:docMk/>
            <pc:sldMk cId="806717013" sldId="2147375461"/>
            <ac:spMk id="80" creationId="{E5C31534-6DBF-C377-DB68-D243C0B76EA0}"/>
          </ac:spMkLst>
        </pc:spChg>
        <pc:spChg chg="add del mod">
          <ac:chgData name="Adeeb Dhanani" userId="574f6cf7-0ab2-4b37-b792-ab811df7ed46" providerId="ADAL" clId="{E5AF916C-6870-E84E-AD80-625B8B6E5ED0}" dt="2022-07-27T17:29:40.320" v="641" actId="13926"/>
          <ac:spMkLst>
            <pc:docMk/>
            <pc:sldMk cId="806717013" sldId="2147375461"/>
            <ac:spMk id="81" creationId="{596AC656-E648-B7DB-D3BA-7931B00FA521}"/>
          </ac:spMkLst>
        </pc:spChg>
        <pc:spChg chg="mod">
          <ac:chgData name="Adeeb Dhanani" userId="574f6cf7-0ab2-4b37-b792-ab811df7ed46" providerId="ADAL" clId="{E5AF916C-6870-E84E-AD80-625B8B6E5ED0}" dt="2022-07-27T17:28:48.760" v="638" actId="20577"/>
          <ac:spMkLst>
            <pc:docMk/>
            <pc:sldMk cId="806717013" sldId="2147375461"/>
            <ac:spMk id="82" creationId="{6B7CE802-8D7A-C8BB-2356-1C3630CB04BB}"/>
          </ac:spMkLst>
        </pc:spChg>
        <pc:spChg chg="mod">
          <ac:chgData name="Adeeb Dhanani" userId="574f6cf7-0ab2-4b37-b792-ab811df7ed46" providerId="ADAL" clId="{E5AF916C-6870-E84E-AD80-625B8B6E5ED0}" dt="2022-07-27T17:25:03.578" v="612" actId="1076"/>
          <ac:spMkLst>
            <pc:docMk/>
            <pc:sldMk cId="806717013" sldId="2147375461"/>
            <ac:spMk id="83" creationId="{B669675B-93EF-DDB8-A32C-F7749CFB7F90}"/>
          </ac:spMkLst>
        </pc:spChg>
        <pc:spChg chg="mod">
          <ac:chgData name="Adeeb Dhanani" userId="574f6cf7-0ab2-4b37-b792-ab811df7ed46" providerId="ADAL" clId="{E5AF916C-6870-E84E-AD80-625B8B6E5ED0}" dt="2022-07-27T17:25:09.861" v="613" actId="1076"/>
          <ac:spMkLst>
            <pc:docMk/>
            <pc:sldMk cId="806717013" sldId="2147375461"/>
            <ac:spMk id="85" creationId="{3C75A235-F935-8979-3959-82C29F3D804F}"/>
          </ac:spMkLst>
        </pc:spChg>
        <pc:cxnChg chg="add">
          <ac:chgData name="Adeeb Dhanani" userId="574f6cf7-0ab2-4b37-b792-ab811df7ed46" providerId="ADAL" clId="{E5AF916C-6870-E84E-AD80-625B8B6E5ED0}" dt="2022-07-27T17:27:35.922" v="632" actId="11529"/>
          <ac:cxnSpMkLst>
            <pc:docMk/>
            <pc:sldMk cId="806717013" sldId="2147375461"/>
            <ac:cxnSpMk id="4" creationId="{4A7C1FFB-00A8-49B5-DE57-81F772CE9FDC}"/>
          </ac:cxnSpMkLst>
        </pc:cxnChg>
        <pc:cxnChg chg="mod">
          <ac:chgData name="Adeeb Dhanani" userId="574f6cf7-0ab2-4b37-b792-ab811df7ed46" providerId="ADAL" clId="{E5AF916C-6870-E84E-AD80-625B8B6E5ED0}" dt="2022-07-27T17:25:03.578" v="612" actId="1076"/>
          <ac:cxnSpMkLst>
            <pc:docMk/>
            <pc:sldMk cId="806717013" sldId="2147375461"/>
            <ac:cxnSpMk id="54" creationId="{141C7581-8648-17E0-8F86-066F2118F23D}"/>
          </ac:cxnSpMkLst>
        </pc:cxnChg>
      </pc:sldChg>
      <pc:sldChg chg="modSp add mod">
        <pc:chgData name="Adeeb Dhanani" userId="574f6cf7-0ab2-4b37-b792-ab811df7ed46" providerId="ADAL" clId="{E5AF916C-6870-E84E-AD80-625B8B6E5ED0}" dt="2022-07-27T17:21:20.542" v="608" actId="20577"/>
        <pc:sldMkLst>
          <pc:docMk/>
          <pc:sldMk cId="3830123472" sldId="2147375536"/>
        </pc:sldMkLst>
        <pc:spChg chg="mod">
          <ac:chgData name="Adeeb Dhanani" userId="574f6cf7-0ab2-4b37-b792-ab811df7ed46" providerId="ADAL" clId="{E5AF916C-6870-E84E-AD80-625B8B6E5ED0}" dt="2022-07-27T17:21:20.542" v="608" actId="20577"/>
          <ac:spMkLst>
            <pc:docMk/>
            <pc:sldMk cId="3830123472" sldId="2147375536"/>
            <ac:spMk id="3" creationId="{77441350-51EB-F0CA-0671-5EB733BCF73F}"/>
          </ac:spMkLst>
        </pc:spChg>
      </pc:sldChg>
    </pc:docChg>
  </pc:docChgLst>
  <pc:docChgLst>
    <pc:chgData name="Aleks Poldma" userId="S::aleks.poldma@agilebydesign.com::9e3d82ce-709c-49d3-a6c1-c78d344a596c" providerId="AD" clId="Web-{9A5459B1-8985-F0A0-DD49-65A53009939B}"/>
    <pc:docChg chg="">
      <pc:chgData name="Aleks Poldma" userId="S::aleks.poldma@agilebydesign.com::9e3d82ce-709c-49d3-a6c1-c78d344a596c" providerId="AD" clId="Web-{9A5459B1-8985-F0A0-DD49-65A53009939B}" dt="2022-10-17T17:28:51.133" v="1"/>
      <pc:docMkLst>
        <pc:docMk/>
      </pc:docMkLst>
      <pc:sldChg chg="delCm">
        <pc:chgData name="Aleks Poldma" userId="S::aleks.poldma@agilebydesign.com::9e3d82ce-709c-49d3-a6c1-c78d344a596c" providerId="AD" clId="Web-{9A5459B1-8985-F0A0-DD49-65A53009939B}" dt="2022-10-17T17:28:51.133" v="1"/>
        <pc:sldMkLst>
          <pc:docMk/>
          <pc:sldMk cId="92221430" sldId="2147375436"/>
        </pc:sldMkLst>
      </pc:sldChg>
    </pc:docChg>
  </pc:docChgLst>
  <pc:docChgLst>
    <pc:chgData name="Jeff Anderson" userId="b0568678-855b-48d6-8d82-5e7999abd0fa" providerId="ADAL" clId="{DD2495D7-C377-41C3-BA32-A401C9609C1B}"/>
    <pc:docChg chg="undo redo custSel addSld delSld modSld sldOrd modMainMaster">
      <pc:chgData name="Jeff Anderson" userId="b0568678-855b-48d6-8d82-5e7999abd0fa" providerId="ADAL" clId="{DD2495D7-C377-41C3-BA32-A401C9609C1B}" dt="2022-07-13T18:04:02.709" v="16812"/>
      <pc:docMkLst>
        <pc:docMk/>
      </pc:docMkLst>
      <pc:sldChg chg="addSp delSp modSp mod ord">
        <pc:chgData name="Jeff Anderson" userId="b0568678-855b-48d6-8d82-5e7999abd0fa" providerId="ADAL" clId="{DD2495D7-C377-41C3-BA32-A401C9609C1B}" dt="2022-07-13T12:52:29.304" v="6801" actId="1076"/>
        <pc:sldMkLst>
          <pc:docMk/>
          <pc:sldMk cId="0" sldId="271"/>
        </pc:sldMkLst>
        <pc:spChg chg="add del mod">
          <ac:chgData name="Jeff Anderson" userId="b0568678-855b-48d6-8d82-5e7999abd0fa" providerId="ADAL" clId="{DD2495D7-C377-41C3-BA32-A401C9609C1B}" dt="2022-07-12T18:08:28.911" v="1332" actId="478"/>
          <ac:spMkLst>
            <pc:docMk/>
            <pc:sldMk cId="0" sldId="271"/>
            <ac:spMk id="3" creationId="{64514307-A23B-915B-FA32-0259C57BF36A}"/>
          </ac:spMkLst>
        </pc:spChg>
        <pc:spChg chg="add mod">
          <ac:chgData name="Jeff Anderson" userId="b0568678-855b-48d6-8d82-5e7999abd0fa" providerId="ADAL" clId="{DD2495D7-C377-41C3-BA32-A401C9609C1B}" dt="2022-07-12T19:47:13.149" v="2528" actId="20577"/>
          <ac:spMkLst>
            <pc:docMk/>
            <pc:sldMk cId="0" sldId="271"/>
            <ac:spMk id="24" creationId="{F445E201-75E2-24BD-84AF-B7FF8B739FAE}"/>
          </ac:spMkLst>
        </pc:spChg>
        <pc:spChg chg="add del mod">
          <ac:chgData name="Jeff Anderson" userId="b0568678-855b-48d6-8d82-5e7999abd0fa" providerId="ADAL" clId="{DD2495D7-C377-41C3-BA32-A401C9609C1B}" dt="2022-07-12T19:31:34.914" v="1399" actId="21"/>
          <ac:spMkLst>
            <pc:docMk/>
            <pc:sldMk cId="0" sldId="271"/>
            <ac:spMk id="25" creationId="{9958F7E4-89F4-2D90-74DF-E510A098746B}"/>
          </ac:spMkLst>
        </pc:spChg>
        <pc:spChg chg="add del mod">
          <ac:chgData name="Jeff Anderson" userId="b0568678-855b-48d6-8d82-5e7999abd0fa" providerId="ADAL" clId="{DD2495D7-C377-41C3-BA32-A401C9609C1B}" dt="2022-07-12T19:31:34.914" v="1399" actId="21"/>
          <ac:spMkLst>
            <pc:docMk/>
            <pc:sldMk cId="0" sldId="271"/>
            <ac:spMk id="26" creationId="{7B8D4E34-3FA2-231B-CE64-6D352D38C85F}"/>
          </ac:spMkLst>
        </pc:spChg>
        <pc:spChg chg="add del mod">
          <ac:chgData name="Jeff Anderson" userId="b0568678-855b-48d6-8d82-5e7999abd0fa" providerId="ADAL" clId="{DD2495D7-C377-41C3-BA32-A401C9609C1B}" dt="2022-07-12T19:31:34.914" v="1399" actId="21"/>
          <ac:spMkLst>
            <pc:docMk/>
            <pc:sldMk cId="0" sldId="271"/>
            <ac:spMk id="27" creationId="{5D66074B-8AC8-3351-5FEE-95F9863990B0}"/>
          </ac:spMkLst>
        </pc:spChg>
        <pc:spChg chg="add del mod">
          <ac:chgData name="Jeff Anderson" userId="b0568678-855b-48d6-8d82-5e7999abd0fa" providerId="ADAL" clId="{DD2495D7-C377-41C3-BA32-A401C9609C1B}" dt="2022-07-12T19:46:01.132" v="2389" actId="478"/>
          <ac:spMkLst>
            <pc:docMk/>
            <pc:sldMk cId="0" sldId="271"/>
            <ac:spMk id="28" creationId="{ADA31598-04A7-A2A7-0035-C2C985E5E765}"/>
          </ac:spMkLst>
        </pc:spChg>
        <pc:spChg chg="add del mod">
          <ac:chgData name="Jeff Anderson" userId="b0568678-855b-48d6-8d82-5e7999abd0fa" providerId="ADAL" clId="{DD2495D7-C377-41C3-BA32-A401C9609C1B}" dt="2022-07-12T19:46:01.132" v="2389" actId="478"/>
          <ac:spMkLst>
            <pc:docMk/>
            <pc:sldMk cId="0" sldId="271"/>
            <ac:spMk id="29" creationId="{3E8F268B-C708-8074-6263-1B3C431CB35A}"/>
          </ac:spMkLst>
        </pc:spChg>
        <pc:spChg chg="add del mod">
          <ac:chgData name="Jeff Anderson" userId="b0568678-855b-48d6-8d82-5e7999abd0fa" providerId="ADAL" clId="{DD2495D7-C377-41C3-BA32-A401C9609C1B}" dt="2022-07-12T19:46:01.132" v="2389" actId="478"/>
          <ac:spMkLst>
            <pc:docMk/>
            <pc:sldMk cId="0" sldId="271"/>
            <ac:spMk id="30" creationId="{9545131C-A07A-39D9-021B-EFA2059DA1E4}"/>
          </ac:spMkLst>
        </pc:spChg>
        <pc:spChg chg="add del mod">
          <ac:chgData name="Jeff Anderson" userId="b0568678-855b-48d6-8d82-5e7999abd0fa" providerId="ADAL" clId="{DD2495D7-C377-41C3-BA32-A401C9609C1B}" dt="2022-07-12T19:46:01.132" v="2389" actId="478"/>
          <ac:spMkLst>
            <pc:docMk/>
            <pc:sldMk cId="0" sldId="271"/>
            <ac:spMk id="31" creationId="{AAF94978-9454-9586-528C-FF2535AFCFEF}"/>
          </ac:spMkLst>
        </pc:spChg>
        <pc:spChg chg="add del mod">
          <ac:chgData name="Jeff Anderson" userId="b0568678-855b-48d6-8d82-5e7999abd0fa" providerId="ADAL" clId="{DD2495D7-C377-41C3-BA32-A401C9609C1B}" dt="2022-07-12T19:46:01.132" v="2389" actId="478"/>
          <ac:spMkLst>
            <pc:docMk/>
            <pc:sldMk cId="0" sldId="271"/>
            <ac:spMk id="32" creationId="{7DF19096-7981-3DB7-EBE0-7524BD674DB7}"/>
          </ac:spMkLst>
        </pc:spChg>
        <pc:spChg chg="add del mod">
          <ac:chgData name="Jeff Anderson" userId="b0568678-855b-48d6-8d82-5e7999abd0fa" providerId="ADAL" clId="{DD2495D7-C377-41C3-BA32-A401C9609C1B}" dt="2022-07-12T19:46:01.132" v="2389" actId="478"/>
          <ac:spMkLst>
            <pc:docMk/>
            <pc:sldMk cId="0" sldId="271"/>
            <ac:spMk id="33" creationId="{E9EE2ECD-33C5-E733-2E25-82D60592B021}"/>
          </ac:spMkLst>
        </pc:spChg>
        <pc:spChg chg="add del mod">
          <ac:chgData name="Jeff Anderson" userId="b0568678-855b-48d6-8d82-5e7999abd0fa" providerId="ADAL" clId="{DD2495D7-C377-41C3-BA32-A401C9609C1B}" dt="2022-07-12T19:46:01.132" v="2389" actId="478"/>
          <ac:spMkLst>
            <pc:docMk/>
            <pc:sldMk cId="0" sldId="271"/>
            <ac:spMk id="34" creationId="{1427162C-FDA3-D8D3-21F4-7DD1ED71615E}"/>
          </ac:spMkLst>
        </pc:spChg>
        <pc:spChg chg="add del mod">
          <ac:chgData name="Jeff Anderson" userId="b0568678-855b-48d6-8d82-5e7999abd0fa" providerId="ADAL" clId="{DD2495D7-C377-41C3-BA32-A401C9609C1B}" dt="2022-07-12T19:46:01.132" v="2389" actId="478"/>
          <ac:spMkLst>
            <pc:docMk/>
            <pc:sldMk cId="0" sldId="271"/>
            <ac:spMk id="35" creationId="{C7ED6361-43F5-04F1-8DB6-437EE21E36E1}"/>
          </ac:spMkLst>
        </pc:spChg>
        <pc:spChg chg="add del mod">
          <ac:chgData name="Jeff Anderson" userId="b0568678-855b-48d6-8d82-5e7999abd0fa" providerId="ADAL" clId="{DD2495D7-C377-41C3-BA32-A401C9609C1B}" dt="2022-07-12T19:46:01.132" v="2389" actId="478"/>
          <ac:spMkLst>
            <pc:docMk/>
            <pc:sldMk cId="0" sldId="271"/>
            <ac:spMk id="36" creationId="{D7723F21-4D50-4BDC-E67E-16408924B92A}"/>
          </ac:spMkLst>
        </pc:spChg>
        <pc:spChg chg="add del mod">
          <ac:chgData name="Jeff Anderson" userId="b0568678-855b-48d6-8d82-5e7999abd0fa" providerId="ADAL" clId="{DD2495D7-C377-41C3-BA32-A401C9609C1B}" dt="2022-07-12T19:46:01.132" v="2389" actId="478"/>
          <ac:spMkLst>
            <pc:docMk/>
            <pc:sldMk cId="0" sldId="271"/>
            <ac:spMk id="39" creationId="{5C90FF29-FAB4-EA35-1777-5CF9BC38ADA2}"/>
          </ac:spMkLst>
        </pc:spChg>
        <pc:spChg chg="add del mod">
          <ac:chgData name="Jeff Anderson" userId="b0568678-855b-48d6-8d82-5e7999abd0fa" providerId="ADAL" clId="{DD2495D7-C377-41C3-BA32-A401C9609C1B}" dt="2022-07-12T19:46:01.132" v="2389" actId="478"/>
          <ac:spMkLst>
            <pc:docMk/>
            <pc:sldMk cId="0" sldId="271"/>
            <ac:spMk id="42" creationId="{591C9EE2-A99E-7C00-7D1A-A989F40F9CE2}"/>
          </ac:spMkLst>
        </pc:spChg>
        <pc:spChg chg="add del mod">
          <ac:chgData name="Jeff Anderson" userId="b0568678-855b-48d6-8d82-5e7999abd0fa" providerId="ADAL" clId="{DD2495D7-C377-41C3-BA32-A401C9609C1B}" dt="2022-07-12T19:46:01.132" v="2389" actId="478"/>
          <ac:spMkLst>
            <pc:docMk/>
            <pc:sldMk cId="0" sldId="271"/>
            <ac:spMk id="43" creationId="{10BAF0AA-A4FF-9291-527F-2E22D3E8CF58}"/>
          </ac:spMkLst>
        </pc:spChg>
        <pc:spChg chg="add del mod">
          <ac:chgData name="Jeff Anderson" userId="b0568678-855b-48d6-8d82-5e7999abd0fa" providerId="ADAL" clId="{DD2495D7-C377-41C3-BA32-A401C9609C1B}" dt="2022-07-12T19:46:01.132" v="2389" actId="478"/>
          <ac:spMkLst>
            <pc:docMk/>
            <pc:sldMk cId="0" sldId="271"/>
            <ac:spMk id="44" creationId="{492A7BFA-687D-39CC-5877-27660E923523}"/>
          </ac:spMkLst>
        </pc:spChg>
        <pc:spChg chg="add del mod">
          <ac:chgData name="Jeff Anderson" userId="b0568678-855b-48d6-8d82-5e7999abd0fa" providerId="ADAL" clId="{DD2495D7-C377-41C3-BA32-A401C9609C1B}" dt="2022-07-12T19:46:01.132" v="2389" actId="478"/>
          <ac:spMkLst>
            <pc:docMk/>
            <pc:sldMk cId="0" sldId="271"/>
            <ac:spMk id="46" creationId="{7A6FA987-EA3D-4237-2B40-D68BBF768A7A}"/>
          </ac:spMkLst>
        </pc:spChg>
        <pc:spChg chg="add mod">
          <ac:chgData name="Jeff Anderson" userId="b0568678-855b-48d6-8d82-5e7999abd0fa" providerId="ADAL" clId="{DD2495D7-C377-41C3-BA32-A401C9609C1B}" dt="2022-07-12T19:37:40.256" v="1859" actId="1076"/>
          <ac:spMkLst>
            <pc:docMk/>
            <pc:sldMk cId="0" sldId="271"/>
            <ac:spMk id="47" creationId="{FE61AA21-C00C-0BD4-67BD-72D4A2B702DB}"/>
          </ac:spMkLst>
        </pc:spChg>
        <pc:spChg chg="add mod">
          <ac:chgData name="Jeff Anderson" userId="b0568678-855b-48d6-8d82-5e7999abd0fa" providerId="ADAL" clId="{DD2495D7-C377-41C3-BA32-A401C9609C1B}" dt="2022-07-12T19:35:46.786" v="1734" actId="1076"/>
          <ac:spMkLst>
            <pc:docMk/>
            <pc:sldMk cId="0" sldId="271"/>
            <ac:spMk id="48" creationId="{7E791F25-54D6-5D0D-00CD-AC3EA187141D}"/>
          </ac:spMkLst>
        </pc:spChg>
        <pc:spChg chg="add mod">
          <ac:chgData name="Jeff Anderson" userId="b0568678-855b-48d6-8d82-5e7999abd0fa" providerId="ADAL" clId="{DD2495D7-C377-41C3-BA32-A401C9609C1B}" dt="2022-07-12T19:46:08.029" v="2392" actId="1076"/>
          <ac:spMkLst>
            <pc:docMk/>
            <pc:sldMk cId="0" sldId="271"/>
            <ac:spMk id="49" creationId="{6AF0E408-F277-DBB3-1C2F-FC1AD8E748E3}"/>
          </ac:spMkLst>
        </pc:spChg>
        <pc:spChg chg="add mod">
          <ac:chgData name="Jeff Anderson" userId="b0568678-855b-48d6-8d82-5e7999abd0fa" providerId="ADAL" clId="{DD2495D7-C377-41C3-BA32-A401C9609C1B}" dt="2022-07-12T19:37:39.839" v="1858" actId="1076"/>
          <ac:spMkLst>
            <pc:docMk/>
            <pc:sldMk cId="0" sldId="271"/>
            <ac:spMk id="50" creationId="{FDE79BCE-0F58-AD91-D612-8F7BB13DD01C}"/>
          </ac:spMkLst>
        </pc:spChg>
        <pc:spChg chg="add mod">
          <ac:chgData name="Jeff Anderson" userId="b0568678-855b-48d6-8d82-5e7999abd0fa" providerId="ADAL" clId="{DD2495D7-C377-41C3-BA32-A401C9609C1B}" dt="2022-07-12T19:42:06.181" v="2134" actId="20577"/>
          <ac:spMkLst>
            <pc:docMk/>
            <pc:sldMk cId="0" sldId="271"/>
            <ac:spMk id="51" creationId="{0528DC5F-B182-E2F9-669F-47FEF657FB59}"/>
          </ac:spMkLst>
        </pc:spChg>
        <pc:spChg chg="add mod">
          <ac:chgData name="Jeff Anderson" userId="b0568678-855b-48d6-8d82-5e7999abd0fa" providerId="ADAL" clId="{DD2495D7-C377-41C3-BA32-A401C9609C1B}" dt="2022-07-12T19:42:12.774" v="2139" actId="20577"/>
          <ac:spMkLst>
            <pc:docMk/>
            <pc:sldMk cId="0" sldId="271"/>
            <ac:spMk id="52" creationId="{8501814F-BBBB-0E74-E369-5987640CCA78}"/>
          </ac:spMkLst>
        </pc:spChg>
        <pc:spChg chg="add mod">
          <ac:chgData name="Jeff Anderson" userId="b0568678-855b-48d6-8d82-5e7999abd0fa" providerId="ADAL" clId="{DD2495D7-C377-41C3-BA32-A401C9609C1B}" dt="2022-07-13T12:52:29.304" v="6801" actId="1076"/>
          <ac:spMkLst>
            <pc:docMk/>
            <pc:sldMk cId="0" sldId="271"/>
            <ac:spMk id="53" creationId="{60955341-0DBD-EDF5-8F3D-E861B823EEB0}"/>
          </ac:spMkLst>
        </pc:spChg>
        <pc:spChg chg="add del mod">
          <ac:chgData name="Jeff Anderson" userId="b0568678-855b-48d6-8d82-5e7999abd0fa" providerId="ADAL" clId="{DD2495D7-C377-41C3-BA32-A401C9609C1B}" dt="2022-07-12T19:41:18.552" v="2079"/>
          <ac:spMkLst>
            <pc:docMk/>
            <pc:sldMk cId="0" sldId="271"/>
            <ac:spMk id="54" creationId="{BD6B0AC4-F109-89FD-BE88-8813C5963079}"/>
          </ac:spMkLst>
        </pc:spChg>
        <pc:spChg chg="add mod">
          <ac:chgData name="Jeff Anderson" userId="b0568678-855b-48d6-8d82-5e7999abd0fa" providerId="ADAL" clId="{DD2495D7-C377-41C3-BA32-A401C9609C1B}" dt="2022-07-13T12:52:21.994" v="6799" actId="1076"/>
          <ac:spMkLst>
            <pc:docMk/>
            <pc:sldMk cId="0" sldId="271"/>
            <ac:spMk id="55" creationId="{0CB96EC5-CDE3-CAFE-9823-192D303D6745}"/>
          </ac:spMkLst>
        </pc:spChg>
        <pc:spChg chg="add mod">
          <ac:chgData name="Jeff Anderson" userId="b0568678-855b-48d6-8d82-5e7999abd0fa" providerId="ADAL" clId="{DD2495D7-C377-41C3-BA32-A401C9609C1B}" dt="2022-07-12T19:46:27.670" v="2402" actId="14100"/>
          <ac:spMkLst>
            <pc:docMk/>
            <pc:sldMk cId="0" sldId="271"/>
            <ac:spMk id="58" creationId="{87A4FD44-64EC-6F2B-A01F-02D49709C6D8}"/>
          </ac:spMkLst>
        </pc:spChg>
        <pc:spChg chg="del">
          <ac:chgData name="Jeff Anderson" userId="b0568678-855b-48d6-8d82-5e7999abd0fa" providerId="ADAL" clId="{DD2495D7-C377-41C3-BA32-A401C9609C1B}" dt="2022-07-12T18:08:26.485" v="1331" actId="478"/>
          <ac:spMkLst>
            <pc:docMk/>
            <pc:sldMk cId="0" sldId="271"/>
            <ac:spMk id="600" creationId="{00000000-0000-0000-0000-000000000000}"/>
          </ac:spMkLst>
        </pc:spChg>
        <pc:spChg chg="del">
          <ac:chgData name="Jeff Anderson" userId="b0568678-855b-48d6-8d82-5e7999abd0fa" providerId="ADAL" clId="{DD2495D7-C377-41C3-BA32-A401C9609C1B}" dt="2022-07-12T19:31:56.382" v="1404" actId="478"/>
          <ac:spMkLst>
            <pc:docMk/>
            <pc:sldMk cId="0" sldId="271"/>
            <ac:spMk id="601" creationId="{00000000-0000-0000-0000-000000000000}"/>
          </ac:spMkLst>
        </pc:spChg>
        <pc:spChg chg="del">
          <ac:chgData name="Jeff Anderson" userId="b0568678-855b-48d6-8d82-5e7999abd0fa" providerId="ADAL" clId="{DD2495D7-C377-41C3-BA32-A401C9609C1B}" dt="2022-07-12T19:31:42.775" v="1400" actId="478"/>
          <ac:spMkLst>
            <pc:docMk/>
            <pc:sldMk cId="0" sldId="271"/>
            <ac:spMk id="602" creationId="{00000000-0000-0000-0000-000000000000}"/>
          </ac:spMkLst>
        </pc:spChg>
        <pc:spChg chg="mod">
          <ac:chgData name="Jeff Anderson" userId="b0568678-855b-48d6-8d82-5e7999abd0fa" providerId="ADAL" clId="{DD2495D7-C377-41C3-BA32-A401C9609C1B}" dt="2022-07-13T12:52:17.729" v="6798" actId="14100"/>
          <ac:spMkLst>
            <pc:docMk/>
            <pc:sldMk cId="0" sldId="271"/>
            <ac:spMk id="603" creationId="{00000000-0000-0000-0000-000000000000}"/>
          </ac:spMkLst>
        </pc:spChg>
        <pc:spChg chg="del">
          <ac:chgData name="Jeff Anderson" userId="b0568678-855b-48d6-8d82-5e7999abd0fa" providerId="ADAL" clId="{DD2495D7-C377-41C3-BA32-A401C9609C1B}" dt="2022-07-12T21:46:57.104" v="6357" actId="478"/>
          <ac:spMkLst>
            <pc:docMk/>
            <pc:sldMk cId="0" sldId="271"/>
            <ac:spMk id="604" creationId="{00000000-0000-0000-0000-000000000000}"/>
          </ac:spMkLst>
        </pc:spChg>
        <pc:spChg chg="del">
          <ac:chgData name="Jeff Anderson" userId="b0568678-855b-48d6-8d82-5e7999abd0fa" providerId="ADAL" clId="{DD2495D7-C377-41C3-BA32-A401C9609C1B}" dt="2022-07-12T19:46:04.477" v="2390" actId="478"/>
          <ac:spMkLst>
            <pc:docMk/>
            <pc:sldMk cId="0" sldId="271"/>
            <ac:spMk id="605" creationId="{00000000-0000-0000-0000-000000000000}"/>
          </ac:spMkLst>
        </pc:spChg>
        <pc:spChg chg="mod">
          <ac:chgData name="Jeff Anderson" userId="b0568678-855b-48d6-8d82-5e7999abd0fa" providerId="ADAL" clId="{DD2495D7-C377-41C3-BA32-A401C9609C1B}" dt="2022-07-12T19:44:36.068" v="2247" actId="14100"/>
          <ac:spMkLst>
            <pc:docMk/>
            <pc:sldMk cId="0" sldId="271"/>
            <ac:spMk id="606" creationId="{00000000-0000-0000-0000-000000000000}"/>
          </ac:spMkLst>
        </pc:spChg>
        <pc:spChg chg="mod">
          <ac:chgData name="Jeff Anderson" userId="b0568678-855b-48d6-8d82-5e7999abd0fa" providerId="ADAL" clId="{DD2495D7-C377-41C3-BA32-A401C9609C1B}" dt="2022-07-12T19:43:38.893" v="2150" actId="1076"/>
          <ac:spMkLst>
            <pc:docMk/>
            <pc:sldMk cId="0" sldId="271"/>
            <ac:spMk id="608" creationId="{00000000-0000-0000-0000-000000000000}"/>
          </ac:spMkLst>
        </pc:spChg>
        <pc:spChg chg="mod ord">
          <ac:chgData name="Jeff Anderson" userId="b0568678-855b-48d6-8d82-5e7999abd0fa" providerId="ADAL" clId="{DD2495D7-C377-41C3-BA32-A401C9609C1B}" dt="2022-07-13T12:52:25.412" v="6800" actId="1076"/>
          <ac:spMkLst>
            <pc:docMk/>
            <pc:sldMk cId="0" sldId="271"/>
            <ac:spMk id="610" creationId="{00000000-0000-0000-0000-000000000000}"/>
          </ac:spMkLst>
        </pc:spChg>
        <pc:spChg chg="mod">
          <ac:chgData name="Jeff Anderson" userId="b0568678-855b-48d6-8d82-5e7999abd0fa" providerId="ADAL" clId="{DD2495D7-C377-41C3-BA32-A401C9609C1B}" dt="2022-07-12T19:41:57.423" v="2130" actId="113"/>
          <ac:spMkLst>
            <pc:docMk/>
            <pc:sldMk cId="0" sldId="271"/>
            <ac:spMk id="611" creationId="{00000000-0000-0000-0000-000000000000}"/>
          </ac:spMkLst>
        </pc:spChg>
        <pc:spChg chg="mod">
          <ac:chgData name="Jeff Anderson" userId="b0568678-855b-48d6-8d82-5e7999abd0fa" providerId="ADAL" clId="{DD2495D7-C377-41C3-BA32-A401C9609C1B}" dt="2022-07-12T19:41:43.085" v="2128" actId="14100"/>
          <ac:spMkLst>
            <pc:docMk/>
            <pc:sldMk cId="0" sldId="271"/>
            <ac:spMk id="612" creationId="{00000000-0000-0000-0000-000000000000}"/>
          </ac:spMkLst>
        </pc:spChg>
        <pc:spChg chg="mod">
          <ac:chgData name="Jeff Anderson" userId="b0568678-855b-48d6-8d82-5e7999abd0fa" providerId="ADAL" clId="{DD2495D7-C377-41C3-BA32-A401C9609C1B}" dt="2022-07-12T19:38:49.447" v="1945" actId="20577"/>
          <ac:spMkLst>
            <pc:docMk/>
            <pc:sldMk cId="0" sldId="271"/>
            <ac:spMk id="613" creationId="{00000000-0000-0000-0000-000000000000}"/>
          </ac:spMkLst>
        </pc:spChg>
        <pc:spChg chg="del">
          <ac:chgData name="Jeff Anderson" userId="b0568678-855b-48d6-8d82-5e7999abd0fa" providerId="ADAL" clId="{DD2495D7-C377-41C3-BA32-A401C9609C1B}" dt="2022-07-12T19:31:42.775" v="1400" actId="478"/>
          <ac:spMkLst>
            <pc:docMk/>
            <pc:sldMk cId="0" sldId="271"/>
            <ac:spMk id="614" creationId="{00000000-0000-0000-0000-000000000000}"/>
          </ac:spMkLst>
        </pc:spChg>
        <pc:spChg chg="del">
          <ac:chgData name="Jeff Anderson" userId="b0568678-855b-48d6-8d82-5e7999abd0fa" providerId="ADAL" clId="{DD2495D7-C377-41C3-BA32-A401C9609C1B}" dt="2022-07-12T21:46:55.657" v="6356" actId="478"/>
          <ac:spMkLst>
            <pc:docMk/>
            <pc:sldMk cId="0" sldId="271"/>
            <ac:spMk id="615" creationId="{00000000-0000-0000-0000-000000000000}"/>
          </ac:spMkLst>
        </pc:spChg>
        <pc:spChg chg="mod">
          <ac:chgData name="Jeff Anderson" userId="b0568678-855b-48d6-8d82-5e7999abd0fa" providerId="ADAL" clId="{DD2495D7-C377-41C3-BA32-A401C9609C1B}" dt="2022-07-12T19:42:02.029" v="2132" actId="20577"/>
          <ac:spMkLst>
            <pc:docMk/>
            <pc:sldMk cId="0" sldId="271"/>
            <ac:spMk id="616" creationId="{00000000-0000-0000-0000-000000000000}"/>
          </ac:spMkLst>
        </pc:spChg>
        <pc:spChg chg="mod ord">
          <ac:chgData name="Jeff Anderson" userId="b0568678-855b-48d6-8d82-5e7999abd0fa" providerId="ADAL" clId="{DD2495D7-C377-41C3-BA32-A401C9609C1B}" dt="2022-07-12T19:45:22.751" v="2326" actId="113"/>
          <ac:spMkLst>
            <pc:docMk/>
            <pc:sldMk cId="0" sldId="271"/>
            <ac:spMk id="617" creationId="{00000000-0000-0000-0000-000000000000}"/>
          </ac:spMkLst>
        </pc:spChg>
        <pc:spChg chg="del">
          <ac:chgData name="Jeff Anderson" userId="b0568678-855b-48d6-8d82-5e7999abd0fa" providerId="ADAL" clId="{DD2495D7-C377-41C3-BA32-A401C9609C1B}" dt="2022-07-12T19:31:49.615" v="1403" actId="478"/>
          <ac:spMkLst>
            <pc:docMk/>
            <pc:sldMk cId="0" sldId="271"/>
            <ac:spMk id="618" creationId="{00000000-0000-0000-0000-000000000000}"/>
          </ac:spMkLst>
        </pc:spChg>
        <pc:spChg chg="mod">
          <ac:chgData name="Jeff Anderson" userId="b0568678-855b-48d6-8d82-5e7999abd0fa" providerId="ADAL" clId="{DD2495D7-C377-41C3-BA32-A401C9609C1B}" dt="2022-07-12T21:41:38.529" v="6073" actId="20577"/>
          <ac:spMkLst>
            <pc:docMk/>
            <pc:sldMk cId="0" sldId="271"/>
            <ac:spMk id="619" creationId="{00000000-0000-0000-0000-000000000000}"/>
          </ac:spMkLst>
        </pc:spChg>
        <pc:picChg chg="add del mod">
          <ac:chgData name="Jeff Anderson" userId="b0568678-855b-48d6-8d82-5e7999abd0fa" providerId="ADAL" clId="{DD2495D7-C377-41C3-BA32-A401C9609C1B}" dt="2022-07-12T19:46:01.132" v="2389" actId="478"/>
          <ac:picMkLst>
            <pc:docMk/>
            <pc:sldMk cId="0" sldId="271"/>
            <ac:picMk id="37" creationId="{0B4039B4-8178-69CC-7FCB-C567AFBCE010}"/>
          </ac:picMkLst>
        </pc:picChg>
        <pc:picChg chg="add del mod">
          <ac:chgData name="Jeff Anderson" userId="b0568678-855b-48d6-8d82-5e7999abd0fa" providerId="ADAL" clId="{DD2495D7-C377-41C3-BA32-A401C9609C1B}" dt="2022-07-12T19:46:01.132" v="2389" actId="478"/>
          <ac:picMkLst>
            <pc:docMk/>
            <pc:sldMk cId="0" sldId="271"/>
            <ac:picMk id="38" creationId="{3A522053-C4DA-D8DC-27A4-07195AE0DA2C}"/>
          </ac:picMkLst>
        </pc:picChg>
        <pc:picChg chg="add del mod">
          <ac:chgData name="Jeff Anderson" userId="b0568678-855b-48d6-8d82-5e7999abd0fa" providerId="ADAL" clId="{DD2495D7-C377-41C3-BA32-A401C9609C1B}" dt="2022-07-12T19:46:01.132" v="2389" actId="478"/>
          <ac:picMkLst>
            <pc:docMk/>
            <pc:sldMk cId="0" sldId="271"/>
            <ac:picMk id="40" creationId="{0C16C58F-794C-1C0C-D4F1-7AB75E572A38}"/>
          </ac:picMkLst>
        </pc:picChg>
        <pc:picChg chg="add del mod">
          <ac:chgData name="Jeff Anderson" userId="b0568678-855b-48d6-8d82-5e7999abd0fa" providerId="ADAL" clId="{DD2495D7-C377-41C3-BA32-A401C9609C1B}" dt="2022-07-12T19:46:01.132" v="2389" actId="478"/>
          <ac:picMkLst>
            <pc:docMk/>
            <pc:sldMk cId="0" sldId="271"/>
            <ac:picMk id="41" creationId="{2C75E600-D72C-EBE9-0D44-0D1F0776D359}"/>
          </ac:picMkLst>
        </pc:picChg>
        <pc:picChg chg="add del mod">
          <ac:chgData name="Jeff Anderson" userId="b0568678-855b-48d6-8d82-5e7999abd0fa" providerId="ADAL" clId="{DD2495D7-C377-41C3-BA32-A401C9609C1B}" dt="2022-07-12T19:46:01.132" v="2389" actId="478"/>
          <ac:picMkLst>
            <pc:docMk/>
            <pc:sldMk cId="0" sldId="271"/>
            <ac:picMk id="45" creationId="{08BEEFEF-6EE8-B80B-DC6C-6A90D7A47EFC}"/>
          </ac:picMkLst>
        </pc:picChg>
        <pc:cxnChg chg="mod">
          <ac:chgData name="Jeff Anderson" userId="b0568678-855b-48d6-8d82-5e7999abd0fa" providerId="ADAL" clId="{DD2495D7-C377-41C3-BA32-A401C9609C1B}" dt="2022-07-12T19:46:11.400" v="2393" actId="14100"/>
          <ac:cxnSpMkLst>
            <pc:docMk/>
            <pc:sldMk cId="0" sldId="271"/>
            <ac:cxnSpMk id="607" creationId="{00000000-0000-0000-0000-000000000000}"/>
          </ac:cxnSpMkLst>
        </pc:cxnChg>
        <pc:cxnChg chg="del mod">
          <ac:chgData name="Jeff Anderson" userId="b0568678-855b-48d6-8d82-5e7999abd0fa" providerId="ADAL" clId="{DD2495D7-C377-41C3-BA32-A401C9609C1B}" dt="2022-07-12T19:42:57.693" v="2141" actId="478"/>
          <ac:cxnSpMkLst>
            <pc:docMk/>
            <pc:sldMk cId="0" sldId="271"/>
            <ac:cxnSpMk id="609" creationId="{00000000-0000-0000-0000-000000000000}"/>
          </ac:cxnSpMkLst>
        </pc:cxnChg>
      </pc:sldChg>
      <pc:sldChg chg="addSp delSp modSp add mod ord">
        <pc:chgData name="Jeff Anderson" userId="b0568678-855b-48d6-8d82-5e7999abd0fa" providerId="ADAL" clId="{DD2495D7-C377-41C3-BA32-A401C9609C1B}" dt="2022-07-13T17:21:26.726" v="13739"/>
        <pc:sldMkLst>
          <pc:docMk/>
          <pc:sldMk cId="243318279" sldId="273"/>
        </pc:sldMkLst>
        <pc:spChg chg="add mod">
          <ac:chgData name="Jeff Anderson" userId="b0568678-855b-48d6-8d82-5e7999abd0fa" providerId="ADAL" clId="{DD2495D7-C377-41C3-BA32-A401C9609C1B}" dt="2022-07-13T17:12:54.296" v="13616" actId="14100"/>
          <ac:spMkLst>
            <pc:docMk/>
            <pc:sldMk cId="243318279" sldId="273"/>
            <ac:spMk id="6" creationId="{6DFDC214-BB29-0AAE-833A-93579142A5A6}"/>
          </ac:spMkLst>
        </pc:spChg>
        <pc:spChg chg="add mod">
          <ac:chgData name="Jeff Anderson" userId="b0568678-855b-48d6-8d82-5e7999abd0fa" providerId="ADAL" clId="{DD2495D7-C377-41C3-BA32-A401C9609C1B}" dt="2022-07-13T17:14:30.916" v="13643"/>
          <ac:spMkLst>
            <pc:docMk/>
            <pc:sldMk cId="243318279" sldId="273"/>
            <ac:spMk id="7" creationId="{914BCA3C-241A-15ED-90C8-7CD6EDB4A31C}"/>
          </ac:spMkLst>
        </pc:spChg>
        <pc:spChg chg="mod">
          <ac:chgData name="Jeff Anderson" userId="b0568678-855b-48d6-8d82-5e7999abd0fa" providerId="ADAL" clId="{DD2495D7-C377-41C3-BA32-A401C9609C1B}" dt="2022-07-13T17:10:14.438" v="13507" actId="14100"/>
          <ac:spMkLst>
            <pc:docMk/>
            <pc:sldMk cId="243318279" sldId="273"/>
            <ac:spMk id="651" creationId="{00000000-0000-0000-0000-000000000000}"/>
          </ac:spMkLst>
        </pc:spChg>
        <pc:spChg chg="del mod">
          <ac:chgData name="Jeff Anderson" userId="b0568678-855b-48d6-8d82-5e7999abd0fa" providerId="ADAL" clId="{DD2495D7-C377-41C3-BA32-A401C9609C1B}" dt="2022-07-13T17:08:46.564" v="13437" actId="478"/>
          <ac:spMkLst>
            <pc:docMk/>
            <pc:sldMk cId="243318279" sldId="273"/>
            <ac:spMk id="652" creationId="{00000000-0000-0000-0000-000000000000}"/>
          </ac:spMkLst>
        </pc:spChg>
        <pc:spChg chg="del mod">
          <ac:chgData name="Jeff Anderson" userId="b0568678-855b-48d6-8d82-5e7999abd0fa" providerId="ADAL" clId="{DD2495D7-C377-41C3-BA32-A401C9609C1B}" dt="2022-07-13T17:14:33.028" v="13644" actId="478"/>
          <ac:spMkLst>
            <pc:docMk/>
            <pc:sldMk cId="243318279" sldId="273"/>
            <ac:spMk id="653" creationId="{00000000-0000-0000-0000-000000000000}"/>
          </ac:spMkLst>
        </pc:spChg>
        <pc:spChg chg="del mod">
          <ac:chgData name="Jeff Anderson" userId="b0568678-855b-48d6-8d82-5e7999abd0fa" providerId="ADAL" clId="{DD2495D7-C377-41C3-BA32-A401C9609C1B}" dt="2022-07-13T17:09:25.500" v="13470" actId="478"/>
          <ac:spMkLst>
            <pc:docMk/>
            <pc:sldMk cId="243318279" sldId="273"/>
            <ac:spMk id="654" creationId="{00000000-0000-0000-0000-000000000000}"/>
          </ac:spMkLst>
        </pc:spChg>
      </pc:sldChg>
      <pc:sldChg chg="del ord">
        <pc:chgData name="Jeff Anderson" userId="b0568678-855b-48d6-8d82-5e7999abd0fa" providerId="ADAL" clId="{DD2495D7-C377-41C3-BA32-A401C9609C1B}" dt="2022-07-13T16:59:07.715" v="13222" actId="2696"/>
        <pc:sldMkLst>
          <pc:docMk/>
          <pc:sldMk cId="0" sldId="274"/>
        </pc:sldMkLst>
      </pc:sldChg>
      <pc:sldChg chg="addSp delSp modSp add del mod">
        <pc:chgData name="Jeff Anderson" userId="b0568678-855b-48d6-8d82-5e7999abd0fa" providerId="ADAL" clId="{DD2495D7-C377-41C3-BA32-A401C9609C1B}" dt="2022-07-13T17:12:56.938" v="13617" actId="47"/>
        <pc:sldMkLst>
          <pc:docMk/>
          <pc:sldMk cId="2954043667" sldId="274"/>
        </pc:sldMkLst>
        <pc:spChg chg="add del mod">
          <ac:chgData name="Jeff Anderson" userId="b0568678-855b-48d6-8d82-5e7999abd0fa" providerId="ADAL" clId="{DD2495D7-C377-41C3-BA32-A401C9609C1B}" dt="2022-07-13T17:09:36.780" v="13473" actId="478"/>
          <ac:spMkLst>
            <pc:docMk/>
            <pc:sldMk cId="2954043667" sldId="274"/>
            <ac:spMk id="3" creationId="{B97E513A-10F6-B749-0FA2-3A86887CEF3D}"/>
          </ac:spMkLst>
        </pc:spChg>
        <pc:spChg chg="mod">
          <ac:chgData name="Jeff Anderson" userId="b0568678-855b-48d6-8d82-5e7999abd0fa" providerId="ADAL" clId="{DD2495D7-C377-41C3-BA32-A401C9609C1B}" dt="2022-07-13T17:10:35.513" v="13510" actId="21"/>
          <ac:spMkLst>
            <pc:docMk/>
            <pc:sldMk cId="2954043667" sldId="274"/>
            <ac:spMk id="659" creationId="{00000000-0000-0000-0000-000000000000}"/>
          </ac:spMkLst>
        </pc:spChg>
        <pc:spChg chg="del mod">
          <ac:chgData name="Jeff Anderson" userId="b0568678-855b-48d6-8d82-5e7999abd0fa" providerId="ADAL" clId="{DD2495D7-C377-41C3-BA32-A401C9609C1B}" dt="2022-07-13T17:09:32.762" v="13472" actId="21"/>
          <ac:spMkLst>
            <pc:docMk/>
            <pc:sldMk cId="2954043667" sldId="274"/>
            <ac:spMk id="660" creationId="{00000000-0000-0000-0000-000000000000}"/>
          </ac:spMkLst>
        </pc:spChg>
      </pc:sldChg>
      <pc:sldChg chg="addSp delSp modSp mod ord">
        <pc:chgData name="Jeff Anderson" userId="b0568678-855b-48d6-8d82-5e7999abd0fa" providerId="ADAL" clId="{DD2495D7-C377-41C3-BA32-A401C9609C1B}" dt="2022-07-13T17:29:42.011" v="13967" actId="1076"/>
        <pc:sldMkLst>
          <pc:docMk/>
          <pc:sldMk cId="4199467736" sldId="283"/>
        </pc:sldMkLst>
        <pc:spChg chg="del mod">
          <ac:chgData name="Jeff Anderson" userId="b0568678-855b-48d6-8d82-5e7999abd0fa" providerId="ADAL" clId="{DD2495D7-C377-41C3-BA32-A401C9609C1B}" dt="2022-07-13T16:56:27.084" v="13026" actId="478"/>
          <ac:spMkLst>
            <pc:docMk/>
            <pc:sldMk cId="4199467736" sldId="283"/>
            <ac:spMk id="6" creationId="{FC2E343D-7BC2-FC7E-D3AC-A0EF710C6117}"/>
          </ac:spMkLst>
        </pc:spChg>
        <pc:spChg chg="add mod">
          <ac:chgData name="Jeff Anderson" userId="b0568678-855b-48d6-8d82-5e7999abd0fa" providerId="ADAL" clId="{DD2495D7-C377-41C3-BA32-A401C9609C1B}" dt="2022-07-13T16:58:08.709" v="13215" actId="20577"/>
          <ac:spMkLst>
            <pc:docMk/>
            <pc:sldMk cId="4199467736" sldId="283"/>
            <ac:spMk id="7" creationId="{010D8833-7110-9129-D4C3-1E10FEDA4109}"/>
          </ac:spMkLst>
        </pc:spChg>
        <pc:spChg chg="add mod">
          <ac:chgData name="Jeff Anderson" userId="b0568678-855b-48d6-8d82-5e7999abd0fa" providerId="ADAL" clId="{DD2495D7-C377-41C3-BA32-A401C9609C1B}" dt="2022-07-13T17:29:42.011" v="13967" actId="1076"/>
          <ac:spMkLst>
            <pc:docMk/>
            <pc:sldMk cId="4199467736" sldId="283"/>
            <ac:spMk id="8" creationId="{754763FC-6BD3-A7DC-031F-3B0ECC1BA44A}"/>
          </ac:spMkLst>
        </pc:spChg>
        <pc:spChg chg="mod">
          <ac:chgData name="Jeff Anderson" userId="b0568678-855b-48d6-8d82-5e7999abd0fa" providerId="ADAL" clId="{DD2495D7-C377-41C3-BA32-A401C9609C1B}" dt="2022-07-13T17:29:29.757" v="13964" actId="20577"/>
          <ac:spMkLst>
            <pc:docMk/>
            <pc:sldMk cId="4199467736" sldId="283"/>
            <ac:spMk id="749" creationId="{00000000-0000-0000-0000-000000000000}"/>
          </ac:spMkLst>
        </pc:spChg>
        <pc:spChg chg="mod">
          <ac:chgData name="Jeff Anderson" userId="b0568678-855b-48d6-8d82-5e7999abd0fa" providerId="ADAL" clId="{DD2495D7-C377-41C3-BA32-A401C9609C1B}" dt="2022-07-13T17:29:31.557" v="13965" actId="20577"/>
          <ac:spMkLst>
            <pc:docMk/>
            <pc:sldMk cId="4199467736" sldId="283"/>
            <ac:spMk id="750" creationId="{00000000-0000-0000-0000-000000000000}"/>
          </ac:spMkLst>
        </pc:spChg>
        <pc:spChg chg="del">
          <ac:chgData name="Jeff Anderson" userId="b0568678-855b-48d6-8d82-5e7999abd0fa" providerId="ADAL" clId="{DD2495D7-C377-41C3-BA32-A401C9609C1B}" dt="2022-07-13T16:56:56.548" v="13027" actId="478"/>
          <ac:spMkLst>
            <pc:docMk/>
            <pc:sldMk cId="4199467736" sldId="283"/>
            <ac:spMk id="751" creationId="{00000000-0000-0000-0000-000000000000}"/>
          </ac:spMkLst>
        </pc:spChg>
      </pc:sldChg>
      <pc:sldChg chg="addSp delSp modSp mod">
        <pc:chgData name="Jeff Anderson" userId="b0568678-855b-48d6-8d82-5e7999abd0fa" providerId="ADAL" clId="{DD2495D7-C377-41C3-BA32-A401C9609C1B}" dt="2022-07-13T16:55:57.849" v="13021" actId="1076"/>
        <pc:sldMkLst>
          <pc:docMk/>
          <pc:sldMk cId="27935399" sldId="284"/>
        </pc:sldMkLst>
        <pc:spChg chg="add del mod">
          <ac:chgData name="Jeff Anderson" userId="b0568678-855b-48d6-8d82-5e7999abd0fa" providerId="ADAL" clId="{DD2495D7-C377-41C3-BA32-A401C9609C1B}" dt="2022-07-13T16:22:59.828" v="11682" actId="478"/>
          <ac:spMkLst>
            <pc:docMk/>
            <pc:sldMk cId="27935399" sldId="284"/>
            <ac:spMk id="3" creationId="{3307A107-6814-5651-5EEB-4F1490A44BE6}"/>
          </ac:spMkLst>
        </pc:spChg>
        <pc:spChg chg="add mod">
          <ac:chgData name="Jeff Anderson" userId="b0568678-855b-48d6-8d82-5e7999abd0fa" providerId="ADAL" clId="{DD2495D7-C377-41C3-BA32-A401C9609C1B}" dt="2022-07-13T16:22:50.148" v="11680" actId="20577"/>
          <ac:spMkLst>
            <pc:docMk/>
            <pc:sldMk cId="27935399" sldId="284"/>
            <ac:spMk id="25" creationId="{6D0947F4-5625-9A1A-18FC-A123F0866B3A}"/>
          </ac:spMkLst>
        </pc:spChg>
        <pc:spChg chg="add mod">
          <ac:chgData name="Jeff Anderson" userId="b0568678-855b-48d6-8d82-5e7999abd0fa" providerId="ADAL" clId="{DD2495D7-C377-41C3-BA32-A401C9609C1B}" dt="2022-07-13T16:54:25.853" v="12986" actId="1076"/>
          <ac:spMkLst>
            <pc:docMk/>
            <pc:sldMk cId="27935399" sldId="284"/>
            <ac:spMk id="28" creationId="{178ADC65-E2B6-AD19-F199-2C8864041F83}"/>
          </ac:spMkLst>
        </pc:spChg>
        <pc:spChg chg="add mod">
          <ac:chgData name="Jeff Anderson" userId="b0568678-855b-48d6-8d82-5e7999abd0fa" providerId="ADAL" clId="{DD2495D7-C377-41C3-BA32-A401C9609C1B}" dt="2022-07-13T16:37:34.137" v="12201" actId="1076"/>
          <ac:spMkLst>
            <pc:docMk/>
            <pc:sldMk cId="27935399" sldId="284"/>
            <ac:spMk id="30" creationId="{96048777-E5C4-6238-9E0D-6E6C587C4FEE}"/>
          </ac:spMkLst>
        </pc:spChg>
        <pc:spChg chg="add mod">
          <ac:chgData name="Jeff Anderson" userId="b0568678-855b-48d6-8d82-5e7999abd0fa" providerId="ADAL" clId="{DD2495D7-C377-41C3-BA32-A401C9609C1B}" dt="2022-07-13T16:31:03.655" v="11964" actId="2711"/>
          <ac:spMkLst>
            <pc:docMk/>
            <pc:sldMk cId="27935399" sldId="284"/>
            <ac:spMk id="31" creationId="{9E90B215-8D66-60A8-99A0-842B2453A71B}"/>
          </ac:spMkLst>
        </pc:spChg>
        <pc:spChg chg="add mod">
          <ac:chgData name="Jeff Anderson" userId="b0568678-855b-48d6-8d82-5e7999abd0fa" providerId="ADAL" clId="{DD2495D7-C377-41C3-BA32-A401C9609C1B}" dt="2022-07-13T16:31:03.655" v="11964" actId="2711"/>
          <ac:spMkLst>
            <pc:docMk/>
            <pc:sldMk cId="27935399" sldId="284"/>
            <ac:spMk id="32" creationId="{2C17B00D-8EDF-07B1-843F-B1795CAA2458}"/>
          </ac:spMkLst>
        </pc:spChg>
        <pc:spChg chg="add mod">
          <ac:chgData name="Jeff Anderson" userId="b0568678-855b-48d6-8d82-5e7999abd0fa" providerId="ADAL" clId="{DD2495D7-C377-41C3-BA32-A401C9609C1B}" dt="2022-07-13T16:31:03.655" v="11964" actId="2711"/>
          <ac:spMkLst>
            <pc:docMk/>
            <pc:sldMk cId="27935399" sldId="284"/>
            <ac:spMk id="33" creationId="{E391FAFC-F1EC-89DA-9046-3480974611A1}"/>
          </ac:spMkLst>
        </pc:spChg>
        <pc:spChg chg="add mod">
          <ac:chgData name="Jeff Anderson" userId="b0568678-855b-48d6-8d82-5e7999abd0fa" providerId="ADAL" clId="{DD2495D7-C377-41C3-BA32-A401C9609C1B}" dt="2022-07-13T16:31:03.655" v="11964" actId="2711"/>
          <ac:spMkLst>
            <pc:docMk/>
            <pc:sldMk cId="27935399" sldId="284"/>
            <ac:spMk id="34" creationId="{9C49E4C5-176F-B242-6897-190821008560}"/>
          </ac:spMkLst>
        </pc:spChg>
        <pc:spChg chg="add mod">
          <ac:chgData name="Jeff Anderson" userId="b0568678-855b-48d6-8d82-5e7999abd0fa" providerId="ADAL" clId="{DD2495D7-C377-41C3-BA32-A401C9609C1B}" dt="2022-07-13T16:31:03.655" v="11964" actId="2711"/>
          <ac:spMkLst>
            <pc:docMk/>
            <pc:sldMk cId="27935399" sldId="284"/>
            <ac:spMk id="35" creationId="{83B5F86E-7476-28DC-B136-0E112C408BFE}"/>
          </ac:spMkLst>
        </pc:spChg>
        <pc:spChg chg="add mod">
          <ac:chgData name="Jeff Anderson" userId="b0568678-855b-48d6-8d82-5e7999abd0fa" providerId="ADAL" clId="{DD2495D7-C377-41C3-BA32-A401C9609C1B}" dt="2022-07-13T16:37:50.339" v="12210" actId="14100"/>
          <ac:spMkLst>
            <pc:docMk/>
            <pc:sldMk cId="27935399" sldId="284"/>
            <ac:spMk id="36" creationId="{29E8183E-66FA-3AFE-32F6-B0BCE1709349}"/>
          </ac:spMkLst>
        </pc:spChg>
        <pc:spChg chg="add mod">
          <ac:chgData name="Jeff Anderson" userId="b0568678-855b-48d6-8d82-5e7999abd0fa" providerId="ADAL" clId="{DD2495D7-C377-41C3-BA32-A401C9609C1B}" dt="2022-07-13T16:31:03.655" v="11964" actId="2711"/>
          <ac:spMkLst>
            <pc:docMk/>
            <pc:sldMk cId="27935399" sldId="284"/>
            <ac:spMk id="37" creationId="{31C03991-5A8D-C700-E890-B3A3F22863D6}"/>
          </ac:spMkLst>
        </pc:spChg>
        <pc:spChg chg="add mod">
          <ac:chgData name="Jeff Anderson" userId="b0568678-855b-48d6-8d82-5e7999abd0fa" providerId="ADAL" clId="{DD2495D7-C377-41C3-BA32-A401C9609C1B}" dt="2022-07-13T16:38:00.196" v="12227" actId="1036"/>
          <ac:spMkLst>
            <pc:docMk/>
            <pc:sldMk cId="27935399" sldId="284"/>
            <ac:spMk id="39" creationId="{124806DC-4F94-CFDD-7F35-0D0D8A464DD6}"/>
          </ac:spMkLst>
        </pc:spChg>
        <pc:spChg chg="add mod">
          <ac:chgData name="Jeff Anderson" userId="b0568678-855b-48d6-8d82-5e7999abd0fa" providerId="ADAL" clId="{DD2495D7-C377-41C3-BA32-A401C9609C1B}" dt="2022-07-13T16:32:20.031" v="11988" actId="21"/>
          <ac:spMkLst>
            <pc:docMk/>
            <pc:sldMk cId="27935399" sldId="284"/>
            <ac:spMk id="40" creationId="{78EC66AB-0830-84F7-9C61-68221E8E3CCA}"/>
          </ac:spMkLst>
        </pc:spChg>
        <pc:spChg chg="mod topLvl">
          <ac:chgData name="Jeff Anderson" userId="b0568678-855b-48d6-8d82-5e7999abd0fa" providerId="ADAL" clId="{DD2495D7-C377-41C3-BA32-A401C9609C1B}" dt="2022-07-13T16:38:00.196" v="12227" actId="1036"/>
          <ac:spMkLst>
            <pc:docMk/>
            <pc:sldMk cId="27935399" sldId="284"/>
            <ac:spMk id="44" creationId="{2C85252C-7B6E-6D45-05F4-E3A98A2BA5E1}"/>
          </ac:spMkLst>
        </pc:spChg>
        <pc:spChg chg="del mod">
          <ac:chgData name="Jeff Anderson" userId="b0568678-855b-48d6-8d82-5e7999abd0fa" providerId="ADAL" clId="{DD2495D7-C377-41C3-BA32-A401C9609C1B}" dt="2022-07-13T16:34:49.420" v="12148" actId="478"/>
          <ac:spMkLst>
            <pc:docMk/>
            <pc:sldMk cId="27935399" sldId="284"/>
            <ac:spMk id="48" creationId="{FB5D8604-584A-4891-7D74-B1D484B93B34}"/>
          </ac:spMkLst>
        </pc:spChg>
        <pc:spChg chg="del mod topLvl">
          <ac:chgData name="Jeff Anderson" userId="b0568678-855b-48d6-8d82-5e7999abd0fa" providerId="ADAL" clId="{DD2495D7-C377-41C3-BA32-A401C9609C1B}" dt="2022-07-13T16:34:51.662" v="12150" actId="478"/>
          <ac:spMkLst>
            <pc:docMk/>
            <pc:sldMk cId="27935399" sldId="284"/>
            <ac:spMk id="49" creationId="{532D5A7D-A72C-B6C8-3EDC-0709FE091C23}"/>
          </ac:spMkLst>
        </pc:spChg>
        <pc:spChg chg="mod topLvl">
          <ac:chgData name="Jeff Anderson" userId="b0568678-855b-48d6-8d82-5e7999abd0fa" providerId="ADAL" clId="{DD2495D7-C377-41C3-BA32-A401C9609C1B}" dt="2022-07-13T16:38:00.196" v="12227" actId="1036"/>
          <ac:spMkLst>
            <pc:docMk/>
            <pc:sldMk cId="27935399" sldId="284"/>
            <ac:spMk id="51" creationId="{CFAA297F-7887-77DD-611F-5142210411A0}"/>
          </ac:spMkLst>
        </pc:spChg>
        <pc:spChg chg="del mod topLvl">
          <ac:chgData name="Jeff Anderson" userId="b0568678-855b-48d6-8d82-5e7999abd0fa" providerId="ADAL" clId="{DD2495D7-C377-41C3-BA32-A401C9609C1B}" dt="2022-07-13T16:35:12.452" v="12155" actId="478"/>
          <ac:spMkLst>
            <pc:docMk/>
            <pc:sldMk cId="27935399" sldId="284"/>
            <ac:spMk id="55" creationId="{5D434B1F-0A67-7863-ACB9-F1FADBB5534D}"/>
          </ac:spMkLst>
        </pc:spChg>
        <pc:spChg chg="del mod">
          <ac:chgData name="Jeff Anderson" userId="b0568678-855b-48d6-8d82-5e7999abd0fa" providerId="ADAL" clId="{DD2495D7-C377-41C3-BA32-A401C9609C1B}" dt="2022-07-13T16:35:11.124" v="12154" actId="478"/>
          <ac:spMkLst>
            <pc:docMk/>
            <pc:sldMk cId="27935399" sldId="284"/>
            <ac:spMk id="56" creationId="{A96C7382-76A0-FA21-FEB9-199859B2C217}"/>
          </ac:spMkLst>
        </pc:spChg>
        <pc:spChg chg="mod topLvl">
          <ac:chgData name="Jeff Anderson" userId="b0568678-855b-48d6-8d82-5e7999abd0fa" providerId="ADAL" clId="{DD2495D7-C377-41C3-BA32-A401C9609C1B}" dt="2022-07-13T16:38:00.196" v="12227" actId="1036"/>
          <ac:spMkLst>
            <pc:docMk/>
            <pc:sldMk cId="27935399" sldId="284"/>
            <ac:spMk id="58" creationId="{5505E037-E833-58F2-DD90-67EFB5597902}"/>
          </ac:spMkLst>
        </pc:spChg>
        <pc:spChg chg="add del mod">
          <ac:chgData name="Jeff Anderson" userId="b0568678-855b-48d6-8d82-5e7999abd0fa" providerId="ADAL" clId="{DD2495D7-C377-41C3-BA32-A401C9609C1B}" dt="2022-07-13T16:35:47.552" v="12171"/>
          <ac:spMkLst>
            <pc:docMk/>
            <pc:sldMk cId="27935399" sldId="284"/>
            <ac:spMk id="59" creationId="{ECE59170-30D6-2077-E5F0-7530E3E1E786}"/>
          </ac:spMkLst>
        </pc:spChg>
        <pc:spChg chg="add del mod">
          <ac:chgData name="Jeff Anderson" userId="b0568678-855b-48d6-8d82-5e7999abd0fa" providerId="ADAL" clId="{DD2495D7-C377-41C3-BA32-A401C9609C1B}" dt="2022-07-13T16:35:47.552" v="12171"/>
          <ac:spMkLst>
            <pc:docMk/>
            <pc:sldMk cId="27935399" sldId="284"/>
            <ac:spMk id="60" creationId="{E98D98F5-4725-BAA9-3144-F2B3F2D1462B}"/>
          </ac:spMkLst>
        </pc:spChg>
        <pc:spChg chg="add mod">
          <ac:chgData name="Jeff Anderson" userId="b0568678-855b-48d6-8d82-5e7999abd0fa" providerId="ADAL" clId="{DD2495D7-C377-41C3-BA32-A401C9609C1B}" dt="2022-07-13T16:38:00.196" v="12227" actId="1036"/>
          <ac:spMkLst>
            <pc:docMk/>
            <pc:sldMk cId="27935399" sldId="284"/>
            <ac:spMk id="61" creationId="{4FAE2967-D9C8-80ED-C096-FA27F164703C}"/>
          </ac:spMkLst>
        </pc:spChg>
        <pc:spChg chg="add mod">
          <ac:chgData name="Jeff Anderson" userId="b0568678-855b-48d6-8d82-5e7999abd0fa" providerId="ADAL" clId="{DD2495D7-C377-41C3-BA32-A401C9609C1B}" dt="2022-07-13T16:38:00.196" v="12227" actId="1036"/>
          <ac:spMkLst>
            <pc:docMk/>
            <pc:sldMk cId="27935399" sldId="284"/>
            <ac:spMk id="62" creationId="{C8E8FDAB-AAD7-9AC6-EFD3-70BAD983EDF9}"/>
          </ac:spMkLst>
        </pc:spChg>
        <pc:spChg chg="add mod">
          <ac:chgData name="Jeff Anderson" userId="b0568678-855b-48d6-8d82-5e7999abd0fa" providerId="ADAL" clId="{DD2495D7-C377-41C3-BA32-A401C9609C1B}" dt="2022-07-13T16:38:00.196" v="12227" actId="1036"/>
          <ac:spMkLst>
            <pc:docMk/>
            <pc:sldMk cId="27935399" sldId="284"/>
            <ac:spMk id="63" creationId="{48675263-4CCE-0287-C653-EAB01469E186}"/>
          </ac:spMkLst>
        </pc:spChg>
        <pc:spChg chg="add mod">
          <ac:chgData name="Jeff Anderson" userId="b0568678-855b-48d6-8d82-5e7999abd0fa" providerId="ADAL" clId="{DD2495D7-C377-41C3-BA32-A401C9609C1B}" dt="2022-07-13T16:40:04.500" v="12342" actId="20577"/>
          <ac:spMkLst>
            <pc:docMk/>
            <pc:sldMk cId="27935399" sldId="284"/>
            <ac:spMk id="64" creationId="{1E707506-CED6-3773-D4EA-89231067589D}"/>
          </ac:spMkLst>
        </pc:spChg>
        <pc:spChg chg="add del mod">
          <ac:chgData name="Jeff Anderson" userId="b0568678-855b-48d6-8d82-5e7999abd0fa" providerId="ADAL" clId="{DD2495D7-C377-41C3-BA32-A401C9609C1B}" dt="2022-07-13T16:43:53.388" v="12430" actId="478"/>
          <ac:spMkLst>
            <pc:docMk/>
            <pc:sldMk cId="27935399" sldId="284"/>
            <ac:spMk id="65" creationId="{F8D6BA09-9B17-B018-9C2C-146E91BFD691}"/>
          </ac:spMkLst>
        </pc:spChg>
        <pc:spChg chg="add mod">
          <ac:chgData name="Jeff Anderson" userId="b0568678-855b-48d6-8d82-5e7999abd0fa" providerId="ADAL" clId="{DD2495D7-C377-41C3-BA32-A401C9609C1B}" dt="2022-07-13T16:42:11.109" v="12388" actId="14100"/>
          <ac:spMkLst>
            <pc:docMk/>
            <pc:sldMk cId="27935399" sldId="284"/>
            <ac:spMk id="68" creationId="{5E30C7F7-CAD2-381C-40C1-30EF6CED65EB}"/>
          </ac:spMkLst>
        </pc:spChg>
        <pc:spChg chg="add mod">
          <ac:chgData name="Jeff Anderson" userId="b0568678-855b-48d6-8d82-5e7999abd0fa" providerId="ADAL" clId="{DD2495D7-C377-41C3-BA32-A401C9609C1B}" dt="2022-07-13T16:42:41.045" v="12401" actId="1076"/>
          <ac:spMkLst>
            <pc:docMk/>
            <pc:sldMk cId="27935399" sldId="284"/>
            <ac:spMk id="69" creationId="{D125A72B-2A7F-9E14-CC4C-87404549BEA8}"/>
          </ac:spMkLst>
        </pc:spChg>
        <pc:spChg chg="add mod">
          <ac:chgData name="Jeff Anderson" userId="b0568678-855b-48d6-8d82-5e7999abd0fa" providerId="ADAL" clId="{DD2495D7-C377-41C3-BA32-A401C9609C1B}" dt="2022-07-13T16:49:42.792" v="12747" actId="14100"/>
          <ac:spMkLst>
            <pc:docMk/>
            <pc:sldMk cId="27935399" sldId="284"/>
            <ac:spMk id="70" creationId="{35F6E8A5-D3E9-0261-05F7-F7998BEFF0FA}"/>
          </ac:spMkLst>
        </pc:spChg>
        <pc:spChg chg="mod">
          <ac:chgData name="Jeff Anderson" userId="b0568678-855b-48d6-8d82-5e7999abd0fa" providerId="ADAL" clId="{DD2495D7-C377-41C3-BA32-A401C9609C1B}" dt="2022-07-13T16:40:53.452" v="12362"/>
          <ac:spMkLst>
            <pc:docMk/>
            <pc:sldMk cId="27935399" sldId="284"/>
            <ac:spMk id="72" creationId="{BE47C089-211A-B89A-EB49-6F8494221F85}"/>
          </ac:spMkLst>
        </pc:spChg>
        <pc:spChg chg="mod">
          <ac:chgData name="Jeff Anderson" userId="b0568678-855b-48d6-8d82-5e7999abd0fa" providerId="ADAL" clId="{DD2495D7-C377-41C3-BA32-A401C9609C1B}" dt="2022-07-13T16:40:53.452" v="12362"/>
          <ac:spMkLst>
            <pc:docMk/>
            <pc:sldMk cId="27935399" sldId="284"/>
            <ac:spMk id="75" creationId="{0E4F376D-A33C-C9D1-1CA2-68112CA35458}"/>
          </ac:spMkLst>
        </pc:spChg>
        <pc:spChg chg="mod">
          <ac:chgData name="Jeff Anderson" userId="b0568678-855b-48d6-8d82-5e7999abd0fa" providerId="ADAL" clId="{DD2495D7-C377-41C3-BA32-A401C9609C1B}" dt="2022-07-13T16:40:53.452" v="12362"/>
          <ac:spMkLst>
            <pc:docMk/>
            <pc:sldMk cId="27935399" sldId="284"/>
            <ac:spMk id="78" creationId="{CE920829-66E2-AE05-BB7D-EC77999F4C21}"/>
          </ac:spMkLst>
        </pc:spChg>
        <pc:spChg chg="add mod">
          <ac:chgData name="Jeff Anderson" userId="b0568678-855b-48d6-8d82-5e7999abd0fa" providerId="ADAL" clId="{DD2495D7-C377-41C3-BA32-A401C9609C1B}" dt="2022-07-13T16:42:42.931" v="12402" actId="1076"/>
          <ac:spMkLst>
            <pc:docMk/>
            <pc:sldMk cId="27935399" sldId="284"/>
            <ac:spMk id="80" creationId="{52DDA4F3-B264-616B-5CC8-A61B6F0D3D55}"/>
          </ac:spMkLst>
        </pc:spChg>
        <pc:spChg chg="mod topLvl">
          <ac:chgData name="Jeff Anderson" userId="b0568678-855b-48d6-8d82-5e7999abd0fa" providerId="ADAL" clId="{DD2495D7-C377-41C3-BA32-A401C9609C1B}" dt="2022-07-13T16:45:42.079" v="12532" actId="1035"/>
          <ac:spMkLst>
            <pc:docMk/>
            <pc:sldMk cId="27935399" sldId="284"/>
            <ac:spMk id="83" creationId="{6274ADE6-F76A-30BB-F9A7-1280B6A6FEAD}"/>
          </ac:spMkLst>
        </pc:spChg>
        <pc:spChg chg="mod topLvl">
          <ac:chgData name="Jeff Anderson" userId="b0568678-855b-48d6-8d82-5e7999abd0fa" providerId="ADAL" clId="{DD2495D7-C377-41C3-BA32-A401C9609C1B}" dt="2022-07-13T16:46:42.215" v="12646" actId="14100"/>
          <ac:spMkLst>
            <pc:docMk/>
            <pc:sldMk cId="27935399" sldId="284"/>
            <ac:spMk id="84" creationId="{7B109307-D0DB-59A4-C553-5102EE501A94}"/>
          </ac:spMkLst>
        </pc:spChg>
        <pc:spChg chg="mod topLvl">
          <ac:chgData name="Jeff Anderson" userId="b0568678-855b-48d6-8d82-5e7999abd0fa" providerId="ADAL" clId="{DD2495D7-C377-41C3-BA32-A401C9609C1B}" dt="2022-07-13T16:45:37.366" v="12515" actId="1035"/>
          <ac:spMkLst>
            <pc:docMk/>
            <pc:sldMk cId="27935399" sldId="284"/>
            <ac:spMk id="85" creationId="{52130DE8-A731-18C1-80BD-464C96DA1D00}"/>
          </ac:spMkLst>
        </pc:spChg>
        <pc:spChg chg="mod topLvl">
          <ac:chgData name="Jeff Anderson" userId="b0568678-855b-48d6-8d82-5e7999abd0fa" providerId="ADAL" clId="{DD2495D7-C377-41C3-BA32-A401C9609C1B}" dt="2022-07-13T16:45:46.726" v="12546" actId="1037"/>
          <ac:spMkLst>
            <pc:docMk/>
            <pc:sldMk cId="27935399" sldId="284"/>
            <ac:spMk id="86" creationId="{C41628A2-BF23-282B-89F2-49A28F2265F4}"/>
          </ac:spMkLst>
        </pc:spChg>
        <pc:spChg chg="add mod">
          <ac:chgData name="Jeff Anderson" userId="b0568678-855b-48d6-8d82-5e7999abd0fa" providerId="ADAL" clId="{DD2495D7-C377-41C3-BA32-A401C9609C1B}" dt="2022-07-13T16:54:04.401" v="12979" actId="1076"/>
          <ac:spMkLst>
            <pc:docMk/>
            <pc:sldMk cId="27935399" sldId="284"/>
            <ac:spMk id="96" creationId="{1A9EA3A1-95C7-DAA8-7FF6-268D37443D14}"/>
          </ac:spMkLst>
        </pc:spChg>
        <pc:spChg chg="mod topLvl">
          <ac:chgData name="Jeff Anderson" userId="b0568678-855b-48d6-8d82-5e7999abd0fa" providerId="ADAL" clId="{DD2495D7-C377-41C3-BA32-A401C9609C1B}" dt="2022-07-13T16:54:07.801" v="12980" actId="1076"/>
          <ac:spMkLst>
            <pc:docMk/>
            <pc:sldMk cId="27935399" sldId="284"/>
            <ac:spMk id="99" creationId="{56C53321-1482-4124-1F9B-BAEDB1A5FB86}"/>
          </ac:spMkLst>
        </pc:spChg>
        <pc:spChg chg="mod topLvl">
          <ac:chgData name="Jeff Anderson" userId="b0568678-855b-48d6-8d82-5e7999abd0fa" providerId="ADAL" clId="{DD2495D7-C377-41C3-BA32-A401C9609C1B}" dt="2022-07-13T16:53:27.166" v="12972" actId="1036"/>
          <ac:spMkLst>
            <pc:docMk/>
            <pc:sldMk cId="27935399" sldId="284"/>
            <ac:spMk id="102" creationId="{0CB1BF1A-6BF3-1E3F-A049-F831B11951E0}"/>
          </ac:spMkLst>
        </pc:spChg>
        <pc:spChg chg="mod topLvl">
          <ac:chgData name="Jeff Anderson" userId="b0568678-855b-48d6-8d82-5e7999abd0fa" providerId="ADAL" clId="{DD2495D7-C377-41C3-BA32-A401C9609C1B}" dt="2022-07-13T16:54:13.975" v="12985" actId="1037"/>
          <ac:spMkLst>
            <pc:docMk/>
            <pc:sldMk cId="27935399" sldId="284"/>
            <ac:spMk id="105" creationId="{62D72FC3-7387-D042-964B-E10872CE3B17}"/>
          </ac:spMkLst>
        </pc:spChg>
        <pc:spChg chg="mod topLvl">
          <ac:chgData name="Jeff Anderson" userId="b0568678-855b-48d6-8d82-5e7999abd0fa" providerId="ADAL" clId="{DD2495D7-C377-41C3-BA32-A401C9609C1B}" dt="2022-07-13T16:53:27.166" v="12972" actId="1036"/>
          <ac:spMkLst>
            <pc:docMk/>
            <pc:sldMk cId="27935399" sldId="284"/>
            <ac:spMk id="108" creationId="{8A1CF0A5-103F-8C6E-1746-5E93DF07796D}"/>
          </ac:spMkLst>
        </pc:spChg>
        <pc:spChg chg="add del mod topLvl">
          <ac:chgData name="Jeff Anderson" userId="b0568678-855b-48d6-8d82-5e7999abd0fa" providerId="ADAL" clId="{DD2495D7-C377-41C3-BA32-A401C9609C1B}" dt="2022-07-13T16:50:28.775" v="12762" actId="478"/>
          <ac:spMkLst>
            <pc:docMk/>
            <pc:sldMk cId="27935399" sldId="284"/>
            <ac:spMk id="110" creationId="{3E7D2C80-283B-AA38-F82B-182819E25110}"/>
          </ac:spMkLst>
        </pc:spChg>
        <pc:spChg chg="del mod">
          <ac:chgData name="Jeff Anderson" userId="b0568678-855b-48d6-8d82-5e7999abd0fa" providerId="ADAL" clId="{DD2495D7-C377-41C3-BA32-A401C9609C1B}" dt="2022-07-13T16:50:17.532" v="12757" actId="478"/>
          <ac:spMkLst>
            <pc:docMk/>
            <pc:sldMk cId="27935399" sldId="284"/>
            <ac:spMk id="112" creationId="{C09C4DF2-C5D8-05DE-D28A-1743F31CBF57}"/>
          </ac:spMkLst>
        </pc:spChg>
        <pc:spChg chg="mod">
          <ac:chgData name="Jeff Anderson" userId="b0568678-855b-48d6-8d82-5e7999abd0fa" providerId="ADAL" clId="{DD2495D7-C377-41C3-BA32-A401C9609C1B}" dt="2022-07-13T16:47:21.253" v="12690"/>
          <ac:spMkLst>
            <pc:docMk/>
            <pc:sldMk cId="27935399" sldId="284"/>
            <ac:spMk id="116" creationId="{608CAA4E-9304-EB35-B56D-C337F08C977E}"/>
          </ac:spMkLst>
        </pc:spChg>
        <pc:spChg chg="del mod">
          <ac:chgData name="Jeff Anderson" userId="b0568678-855b-48d6-8d82-5e7999abd0fa" providerId="ADAL" clId="{DD2495D7-C377-41C3-BA32-A401C9609C1B}" dt="2022-07-13T16:50:52.852" v="12779" actId="478"/>
          <ac:spMkLst>
            <pc:docMk/>
            <pc:sldMk cId="27935399" sldId="284"/>
            <ac:spMk id="117" creationId="{9DC6AFF3-3AE6-668C-1A5A-8FB5519EC238}"/>
          </ac:spMkLst>
        </pc:spChg>
        <pc:spChg chg="mod">
          <ac:chgData name="Jeff Anderson" userId="b0568678-855b-48d6-8d82-5e7999abd0fa" providerId="ADAL" clId="{DD2495D7-C377-41C3-BA32-A401C9609C1B}" dt="2022-07-13T16:47:21.253" v="12690"/>
          <ac:spMkLst>
            <pc:docMk/>
            <pc:sldMk cId="27935399" sldId="284"/>
            <ac:spMk id="121" creationId="{59052198-5CAF-8760-8C2B-FB25EEA8EDC5}"/>
          </ac:spMkLst>
        </pc:spChg>
        <pc:spChg chg="del mod">
          <ac:chgData name="Jeff Anderson" userId="b0568678-855b-48d6-8d82-5e7999abd0fa" providerId="ADAL" clId="{DD2495D7-C377-41C3-BA32-A401C9609C1B}" dt="2022-07-13T16:51:12.932" v="12792" actId="478"/>
          <ac:spMkLst>
            <pc:docMk/>
            <pc:sldMk cId="27935399" sldId="284"/>
            <ac:spMk id="122" creationId="{4AACDD44-32F9-CA12-5B6C-DF2EF55031BE}"/>
          </ac:spMkLst>
        </pc:spChg>
        <pc:spChg chg="add mod">
          <ac:chgData name="Jeff Anderson" userId="b0568678-855b-48d6-8d82-5e7999abd0fa" providerId="ADAL" clId="{DD2495D7-C377-41C3-BA32-A401C9609C1B}" dt="2022-07-13T16:53:36.970" v="12974" actId="1076"/>
          <ac:spMkLst>
            <pc:docMk/>
            <pc:sldMk cId="27935399" sldId="284"/>
            <ac:spMk id="123" creationId="{CF757DCC-51B6-74A5-21FA-0BA68BE0BF9C}"/>
          </ac:spMkLst>
        </pc:spChg>
        <pc:spChg chg="add mod">
          <ac:chgData name="Jeff Anderson" userId="b0568678-855b-48d6-8d82-5e7999abd0fa" providerId="ADAL" clId="{DD2495D7-C377-41C3-BA32-A401C9609C1B}" dt="2022-07-13T16:53:36.970" v="12974" actId="1076"/>
          <ac:spMkLst>
            <pc:docMk/>
            <pc:sldMk cId="27935399" sldId="284"/>
            <ac:spMk id="124" creationId="{307AA9C3-29B3-55BE-5829-DA8F968D906A}"/>
          </ac:spMkLst>
        </pc:spChg>
        <pc:spChg chg="add mod">
          <ac:chgData name="Jeff Anderson" userId="b0568678-855b-48d6-8d82-5e7999abd0fa" providerId="ADAL" clId="{DD2495D7-C377-41C3-BA32-A401C9609C1B}" dt="2022-07-13T16:53:59.709" v="12978" actId="14100"/>
          <ac:spMkLst>
            <pc:docMk/>
            <pc:sldMk cId="27935399" sldId="284"/>
            <ac:spMk id="125" creationId="{766502D2-DDC6-B391-9B3E-53CF75F223CA}"/>
          </ac:spMkLst>
        </pc:spChg>
        <pc:spChg chg="add mod">
          <ac:chgData name="Jeff Anderson" userId="b0568678-855b-48d6-8d82-5e7999abd0fa" providerId="ADAL" clId="{DD2495D7-C377-41C3-BA32-A401C9609C1B}" dt="2022-07-13T16:53:59.709" v="12978" actId="14100"/>
          <ac:spMkLst>
            <pc:docMk/>
            <pc:sldMk cId="27935399" sldId="284"/>
            <ac:spMk id="126" creationId="{7282D26E-823A-19EA-5299-E4DC09775950}"/>
          </ac:spMkLst>
        </pc:spChg>
        <pc:spChg chg="del mod">
          <ac:chgData name="Jeff Anderson" userId="b0568678-855b-48d6-8d82-5e7999abd0fa" providerId="ADAL" clId="{DD2495D7-C377-41C3-BA32-A401C9609C1B}" dt="2022-07-13T16:55:12.572" v="13001" actId="478"/>
          <ac:spMkLst>
            <pc:docMk/>
            <pc:sldMk cId="27935399" sldId="284"/>
            <ac:spMk id="756" creationId="{00000000-0000-0000-0000-000000000000}"/>
          </ac:spMkLst>
        </pc:spChg>
        <pc:spChg chg="del">
          <ac:chgData name="Jeff Anderson" userId="b0568678-855b-48d6-8d82-5e7999abd0fa" providerId="ADAL" clId="{DD2495D7-C377-41C3-BA32-A401C9609C1B}" dt="2022-07-13T16:22:57.934" v="11681" actId="478"/>
          <ac:spMkLst>
            <pc:docMk/>
            <pc:sldMk cId="27935399" sldId="284"/>
            <ac:spMk id="757" creationId="{00000000-0000-0000-0000-000000000000}"/>
          </ac:spMkLst>
        </pc:spChg>
        <pc:spChg chg="mod">
          <ac:chgData name="Jeff Anderson" userId="b0568678-855b-48d6-8d82-5e7999abd0fa" providerId="ADAL" clId="{DD2495D7-C377-41C3-BA32-A401C9609C1B}" dt="2022-07-13T16:55:37.313" v="13011" actId="1076"/>
          <ac:spMkLst>
            <pc:docMk/>
            <pc:sldMk cId="27935399" sldId="284"/>
            <ac:spMk id="759" creationId="{00000000-0000-0000-0000-000000000000}"/>
          </ac:spMkLst>
        </pc:spChg>
        <pc:grpChg chg="add mod">
          <ac:chgData name="Jeff Anderson" userId="b0568678-855b-48d6-8d82-5e7999abd0fa" providerId="ADAL" clId="{DD2495D7-C377-41C3-BA32-A401C9609C1B}" dt="2022-07-13T16:36:59.591" v="12194" actId="1076"/>
          <ac:grpSpMkLst>
            <pc:docMk/>
            <pc:sldMk cId="27935399" sldId="284"/>
            <ac:grpSpMk id="4" creationId="{1E96F4C5-D14E-D1A0-9319-B51FF10476B1}"/>
          </ac:grpSpMkLst>
        </pc:grpChg>
        <pc:grpChg chg="add mod topLvl">
          <ac:chgData name="Jeff Anderson" userId="b0568678-855b-48d6-8d82-5e7999abd0fa" providerId="ADAL" clId="{DD2495D7-C377-41C3-BA32-A401C9609C1B}" dt="2022-07-13T16:46:43.316" v="12665" actId="1076"/>
          <ac:grpSpMkLst>
            <pc:docMk/>
            <pc:sldMk cId="27935399" sldId="284"/>
            <ac:grpSpMk id="5" creationId="{59E3BBAC-11EB-B8D9-BD45-DC40EDEFB8A6}"/>
          </ac:grpSpMkLst>
        </pc:grpChg>
        <pc:grpChg chg="add mod topLvl">
          <ac:chgData name="Jeff Anderson" userId="b0568678-855b-48d6-8d82-5e7999abd0fa" providerId="ADAL" clId="{DD2495D7-C377-41C3-BA32-A401C9609C1B}" dt="2022-07-13T16:46:43.316" v="12665" actId="1076"/>
          <ac:grpSpMkLst>
            <pc:docMk/>
            <pc:sldMk cId="27935399" sldId="284"/>
            <ac:grpSpMk id="6" creationId="{6817CA66-9A74-3C13-10B2-E47DF5AC5FB4}"/>
          </ac:grpSpMkLst>
        </pc:grpChg>
        <pc:grpChg chg="add mod topLvl">
          <ac:chgData name="Jeff Anderson" userId="b0568678-855b-48d6-8d82-5e7999abd0fa" providerId="ADAL" clId="{DD2495D7-C377-41C3-BA32-A401C9609C1B}" dt="2022-07-13T16:46:43.316" v="12665" actId="1076"/>
          <ac:grpSpMkLst>
            <pc:docMk/>
            <pc:sldMk cId="27935399" sldId="284"/>
            <ac:grpSpMk id="7" creationId="{4B467FD2-31B6-074D-FE1D-5F79D8F0C189}"/>
          </ac:grpSpMkLst>
        </pc:grpChg>
        <pc:grpChg chg="add mod topLvl">
          <ac:chgData name="Jeff Anderson" userId="b0568678-855b-48d6-8d82-5e7999abd0fa" providerId="ADAL" clId="{DD2495D7-C377-41C3-BA32-A401C9609C1B}" dt="2022-07-13T16:46:43.316" v="12665" actId="1076"/>
          <ac:grpSpMkLst>
            <pc:docMk/>
            <pc:sldMk cId="27935399" sldId="284"/>
            <ac:grpSpMk id="8" creationId="{56B7AC89-E986-1FD4-D889-3E6B3FB7A157}"/>
          </ac:grpSpMkLst>
        </pc:grpChg>
        <pc:grpChg chg="add del mod">
          <ac:chgData name="Jeff Anderson" userId="b0568678-855b-48d6-8d82-5e7999abd0fa" providerId="ADAL" clId="{DD2495D7-C377-41C3-BA32-A401C9609C1B}" dt="2022-07-13T16:45:29.343" v="12496" actId="165"/>
          <ac:grpSpMkLst>
            <pc:docMk/>
            <pc:sldMk cId="27935399" sldId="284"/>
            <ac:grpSpMk id="9" creationId="{D5D3418F-4FAE-C423-FD54-D1B6F0B69776}"/>
          </ac:grpSpMkLst>
        </pc:grpChg>
        <pc:grpChg chg="add del mod">
          <ac:chgData name="Jeff Anderson" userId="b0568678-855b-48d6-8d82-5e7999abd0fa" providerId="ADAL" clId="{DD2495D7-C377-41C3-BA32-A401C9609C1B}" dt="2022-07-13T16:35:58.996" v="12175" actId="478"/>
          <ac:grpSpMkLst>
            <pc:docMk/>
            <pc:sldMk cId="27935399" sldId="284"/>
            <ac:grpSpMk id="42" creationId="{970C4C3C-426F-1765-234B-6988FC4404C7}"/>
          </ac:grpSpMkLst>
        </pc:grpChg>
        <pc:grpChg chg="add del mod">
          <ac:chgData name="Jeff Anderson" userId="b0568678-855b-48d6-8d82-5e7999abd0fa" providerId="ADAL" clId="{DD2495D7-C377-41C3-BA32-A401C9609C1B}" dt="2022-07-13T16:34:51.662" v="12150" actId="478"/>
          <ac:grpSpMkLst>
            <pc:docMk/>
            <pc:sldMk cId="27935399" sldId="284"/>
            <ac:grpSpMk id="45" creationId="{41D4BA75-D4AF-8070-9DD4-9A57AC75061E}"/>
          </ac:grpSpMkLst>
        </pc:grpChg>
        <pc:grpChg chg="del mod">
          <ac:chgData name="Jeff Anderson" userId="b0568678-855b-48d6-8d82-5e7999abd0fa" providerId="ADAL" clId="{DD2495D7-C377-41C3-BA32-A401C9609C1B}" dt="2022-07-13T16:33:43.476" v="12038" actId="478"/>
          <ac:grpSpMkLst>
            <pc:docMk/>
            <pc:sldMk cId="27935399" sldId="284"/>
            <ac:grpSpMk id="46" creationId="{34D34735-8082-C67D-5D1E-0116010D707B}"/>
          </ac:grpSpMkLst>
        </pc:grpChg>
        <pc:grpChg chg="del mod">
          <ac:chgData name="Jeff Anderson" userId="b0568678-855b-48d6-8d82-5e7999abd0fa" providerId="ADAL" clId="{DD2495D7-C377-41C3-BA32-A401C9609C1B}" dt="2022-07-13T16:34:49.420" v="12148" actId="478"/>
          <ac:grpSpMkLst>
            <pc:docMk/>
            <pc:sldMk cId="27935399" sldId="284"/>
            <ac:grpSpMk id="47" creationId="{6692A4F3-2907-E173-9E04-F9ECBBB39103}"/>
          </ac:grpSpMkLst>
        </pc:grpChg>
        <pc:grpChg chg="add del mod">
          <ac:chgData name="Jeff Anderson" userId="b0568678-855b-48d6-8d82-5e7999abd0fa" providerId="ADAL" clId="{DD2495D7-C377-41C3-BA32-A401C9609C1B}" dt="2022-07-13T16:35:12.452" v="12155" actId="478"/>
          <ac:grpSpMkLst>
            <pc:docMk/>
            <pc:sldMk cId="27935399" sldId="284"/>
            <ac:grpSpMk id="52" creationId="{C30F0528-791B-5F97-8F05-C3ACBED9FDA9}"/>
          </ac:grpSpMkLst>
        </pc:grpChg>
        <pc:grpChg chg="del mod topLvl">
          <ac:chgData name="Jeff Anderson" userId="b0568678-855b-48d6-8d82-5e7999abd0fa" providerId="ADAL" clId="{DD2495D7-C377-41C3-BA32-A401C9609C1B}" dt="2022-07-13T16:35:28.907" v="12163" actId="478"/>
          <ac:grpSpMkLst>
            <pc:docMk/>
            <pc:sldMk cId="27935399" sldId="284"/>
            <ac:grpSpMk id="53" creationId="{8F60E1FD-9571-C9CA-6F34-EE319CDC80D3}"/>
          </ac:grpSpMkLst>
        </pc:grpChg>
        <pc:grpChg chg="del mod">
          <ac:chgData name="Jeff Anderson" userId="b0568678-855b-48d6-8d82-5e7999abd0fa" providerId="ADAL" clId="{DD2495D7-C377-41C3-BA32-A401C9609C1B}" dt="2022-07-13T16:35:11.124" v="12154" actId="478"/>
          <ac:grpSpMkLst>
            <pc:docMk/>
            <pc:sldMk cId="27935399" sldId="284"/>
            <ac:grpSpMk id="54" creationId="{A3338DA5-59AA-24C7-B8C5-4823F5DF2D88}"/>
          </ac:grpSpMkLst>
        </pc:grpChg>
        <pc:grpChg chg="add mod ord">
          <ac:chgData name="Jeff Anderson" userId="b0568678-855b-48d6-8d82-5e7999abd0fa" providerId="ADAL" clId="{DD2495D7-C377-41C3-BA32-A401C9609C1B}" dt="2022-07-13T16:51:55.660" v="12844" actId="14100"/>
          <ac:grpSpMkLst>
            <pc:docMk/>
            <pc:sldMk cId="27935399" sldId="284"/>
            <ac:grpSpMk id="71" creationId="{024F561C-54CC-FCB7-39F0-69ADB5A056ED}"/>
          </ac:grpSpMkLst>
        </pc:grpChg>
        <pc:grpChg chg="add mod">
          <ac:chgData name="Jeff Anderson" userId="b0568678-855b-48d6-8d82-5e7999abd0fa" providerId="ADAL" clId="{DD2495D7-C377-41C3-BA32-A401C9609C1B}" dt="2022-07-13T16:51:53.612" v="12842" actId="14100"/>
          <ac:grpSpMkLst>
            <pc:docMk/>
            <pc:sldMk cId="27935399" sldId="284"/>
            <ac:grpSpMk id="74" creationId="{FB13B846-968A-1958-C753-3B549D5BBF77}"/>
          </ac:grpSpMkLst>
        </pc:grpChg>
        <pc:grpChg chg="add mod">
          <ac:chgData name="Jeff Anderson" userId="b0568678-855b-48d6-8d82-5e7999abd0fa" providerId="ADAL" clId="{DD2495D7-C377-41C3-BA32-A401C9609C1B}" dt="2022-07-13T16:51:51.351" v="12840" actId="1036"/>
          <ac:grpSpMkLst>
            <pc:docMk/>
            <pc:sldMk cId="27935399" sldId="284"/>
            <ac:grpSpMk id="77" creationId="{BBE47B7E-F7F3-DE8C-D338-162F809627C5}"/>
          </ac:grpSpMkLst>
        </pc:grpChg>
        <pc:grpChg chg="add del mod">
          <ac:chgData name="Jeff Anderson" userId="b0568678-855b-48d6-8d82-5e7999abd0fa" providerId="ADAL" clId="{DD2495D7-C377-41C3-BA32-A401C9609C1B}" dt="2022-07-13T16:44:16.604" v="12436" actId="165"/>
          <ac:grpSpMkLst>
            <pc:docMk/>
            <pc:sldMk cId="27935399" sldId="284"/>
            <ac:grpSpMk id="81" creationId="{A8877E54-DBD1-857F-5D50-5F737306633A}"/>
          </ac:grpSpMkLst>
        </pc:grpChg>
        <pc:grpChg chg="del mod topLvl">
          <ac:chgData name="Jeff Anderson" userId="b0568678-855b-48d6-8d82-5e7999abd0fa" providerId="ADAL" clId="{DD2495D7-C377-41C3-BA32-A401C9609C1B}" dt="2022-07-13T16:44:32.776" v="12469" actId="165"/>
          <ac:grpSpMkLst>
            <pc:docMk/>
            <pc:sldMk cId="27935399" sldId="284"/>
            <ac:grpSpMk id="82" creationId="{CA29727E-46CA-A3A3-6FF6-E8CF5F994145}"/>
          </ac:grpSpMkLst>
        </pc:grpChg>
        <pc:grpChg chg="add del mod">
          <ac:chgData name="Jeff Anderson" userId="b0568678-855b-48d6-8d82-5e7999abd0fa" providerId="ADAL" clId="{DD2495D7-C377-41C3-BA32-A401C9609C1B}" dt="2022-07-13T16:47:32.371" v="12693" actId="478"/>
          <ac:grpSpMkLst>
            <pc:docMk/>
            <pc:sldMk cId="27935399" sldId="284"/>
            <ac:grpSpMk id="97" creationId="{FD4801A8-335F-4FDD-0F1A-A18BD6CD9C6D}"/>
          </ac:grpSpMkLst>
        </pc:grpChg>
        <pc:grpChg chg="add del mod">
          <ac:chgData name="Jeff Anderson" userId="b0568678-855b-48d6-8d82-5e7999abd0fa" providerId="ADAL" clId="{DD2495D7-C377-41C3-BA32-A401C9609C1B}" dt="2022-07-13T16:47:52.587" v="12700" actId="478"/>
          <ac:grpSpMkLst>
            <pc:docMk/>
            <pc:sldMk cId="27935399" sldId="284"/>
            <ac:grpSpMk id="100" creationId="{C21EB591-C53D-E26C-4B26-22ADB873AC11}"/>
          </ac:grpSpMkLst>
        </pc:grpChg>
        <pc:grpChg chg="add del mod">
          <ac:chgData name="Jeff Anderson" userId="b0568678-855b-48d6-8d82-5e7999abd0fa" providerId="ADAL" clId="{DD2495D7-C377-41C3-BA32-A401C9609C1B}" dt="2022-07-13T16:47:50.316" v="12699" actId="478"/>
          <ac:grpSpMkLst>
            <pc:docMk/>
            <pc:sldMk cId="27935399" sldId="284"/>
            <ac:grpSpMk id="103" creationId="{3757485E-6D55-954E-DDFC-DC41D230DC57}"/>
          </ac:grpSpMkLst>
        </pc:grpChg>
        <pc:grpChg chg="add del mod">
          <ac:chgData name="Jeff Anderson" userId="b0568678-855b-48d6-8d82-5e7999abd0fa" providerId="ADAL" clId="{DD2495D7-C377-41C3-BA32-A401C9609C1B}" dt="2022-07-13T16:47:48.172" v="12698" actId="478"/>
          <ac:grpSpMkLst>
            <pc:docMk/>
            <pc:sldMk cId="27935399" sldId="284"/>
            <ac:grpSpMk id="106" creationId="{EF046994-BEEF-0B9C-5A5C-EF9E6A92B164}"/>
          </ac:grpSpMkLst>
        </pc:grpChg>
        <pc:grpChg chg="add del mod">
          <ac:chgData name="Jeff Anderson" userId="b0568678-855b-48d6-8d82-5e7999abd0fa" providerId="ADAL" clId="{DD2495D7-C377-41C3-BA32-A401C9609C1B}" dt="2022-07-13T16:53:27.166" v="12972" actId="1036"/>
          <ac:grpSpMkLst>
            <pc:docMk/>
            <pc:sldMk cId="27935399" sldId="284"/>
            <ac:grpSpMk id="109" creationId="{C76E6D20-15D8-AEFE-A9E0-470BF6DC0A14}"/>
          </ac:grpSpMkLst>
        </pc:grpChg>
        <pc:grpChg chg="add mod">
          <ac:chgData name="Jeff Anderson" userId="b0568678-855b-48d6-8d82-5e7999abd0fa" providerId="ADAL" clId="{DD2495D7-C377-41C3-BA32-A401C9609C1B}" dt="2022-07-13T16:53:27.166" v="12972" actId="1036"/>
          <ac:grpSpMkLst>
            <pc:docMk/>
            <pc:sldMk cId="27935399" sldId="284"/>
            <ac:grpSpMk id="113" creationId="{472E460B-D49E-7068-889E-CCAC3C36C437}"/>
          </ac:grpSpMkLst>
        </pc:grpChg>
        <pc:grpChg chg="del mod">
          <ac:chgData name="Jeff Anderson" userId="b0568678-855b-48d6-8d82-5e7999abd0fa" providerId="ADAL" clId="{DD2495D7-C377-41C3-BA32-A401C9609C1B}" dt="2022-07-13T16:50:52.852" v="12779" actId="478"/>
          <ac:grpSpMkLst>
            <pc:docMk/>
            <pc:sldMk cId="27935399" sldId="284"/>
            <ac:grpSpMk id="114" creationId="{1A5C9D23-AB18-A859-2538-6585829FCB22}"/>
          </ac:grpSpMkLst>
        </pc:grpChg>
        <pc:grpChg chg="add mod">
          <ac:chgData name="Jeff Anderson" userId="b0568678-855b-48d6-8d82-5e7999abd0fa" providerId="ADAL" clId="{DD2495D7-C377-41C3-BA32-A401C9609C1B}" dt="2022-07-13T16:53:27.166" v="12972" actId="1036"/>
          <ac:grpSpMkLst>
            <pc:docMk/>
            <pc:sldMk cId="27935399" sldId="284"/>
            <ac:grpSpMk id="118" creationId="{26A011D3-C237-3EA9-4A73-F4614BE3BEC6}"/>
          </ac:grpSpMkLst>
        </pc:grpChg>
        <pc:grpChg chg="del mod">
          <ac:chgData name="Jeff Anderson" userId="b0568678-855b-48d6-8d82-5e7999abd0fa" providerId="ADAL" clId="{DD2495D7-C377-41C3-BA32-A401C9609C1B}" dt="2022-07-13T16:51:12.932" v="12792" actId="478"/>
          <ac:grpSpMkLst>
            <pc:docMk/>
            <pc:sldMk cId="27935399" sldId="284"/>
            <ac:grpSpMk id="119" creationId="{37ADC0D4-CFF5-D82E-ED3B-5B716ABB6A8A}"/>
          </ac:grpSpMkLst>
        </pc:grpChg>
        <pc:grpChg chg="del mod">
          <ac:chgData name="Jeff Anderson" userId="b0568678-855b-48d6-8d82-5e7999abd0fa" providerId="ADAL" clId="{DD2495D7-C377-41C3-BA32-A401C9609C1B}" dt="2022-07-13T16:55:43.368" v="13014" actId="21"/>
          <ac:grpSpMkLst>
            <pc:docMk/>
            <pc:sldMk cId="27935399" sldId="284"/>
            <ac:grpSpMk id="760" creationId="{00000000-0000-0000-0000-000000000000}"/>
          </ac:grpSpMkLst>
        </pc:grpChg>
        <pc:picChg chg="add mod">
          <ac:chgData name="Jeff Anderson" userId="b0568678-855b-48d6-8d82-5e7999abd0fa" providerId="ADAL" clId="{DD2495D7-C377-41C3-BA32-A401C9609C1B}" dt="2022-07-13T16:55:57.849" v="13021" actId="1076"/>
          <ac:picMkLst>
            <pc:docMk/>
            <pc:sldMk cId="27935399" sldId="284"/>
            <ac:picMk id="10" creationId="{D106BE14-D797-EE7F-24A9-7EBACB3EC6C8}"/>
          </ac:picMkLst>
        </pc:picChg>
        <pc:picChg chg="add mod">
          <ac:chgData name="Jeff Anderson" userId="b0568678-855b-48d6-8d82-5e7999abd0fa" providerId="ADAL" clId="{DD2495D7-C377-41C3-BA32-A401C9609C1B}" dt="2022-07-13T16:54:28.653" v="12987" actId="1076"/>
          <ac:picMkLst>
            <pc:docMk/>
            <pc:sldMk cId="27935399" sldId="284"/>
            <ac:picMk id="29" creationId="{E35E6D74-676B-5F47-EBF2-1F031DB3D479}"/>
          </ac:picMkLst>
        </pc:picChg>
        <pc:picChg chg="add mod">
          <ac:chgData name="Jeff Anderson" userId="b0568678-855b-48d6-8d82-5e7999abd0fa" providerId="ADAL" clId="{DD2495D7-C377-41C3-BA32-A401C9609C1B}" dt="2022-07-13T16:39:17.189" v="12290" actId="1076"/>
          <ac:picMkLst>
            <pc:docMk/>
            <pc:sldMk cId="27935399" sldId="284"/>
            <ac:picMk id="41" creationId="{9F45F7D3-BFE8-8A7D-1A8D-0D005A82524A}"/>
          </ac:picMkLst>
        </pc:picChg>
        <pc:picChg chg="del mod topLvl">
          <ac:chgData name="Jeff Anderson" userId="b0568678-855b-48d6-8d82-5e7999abd0fa" providerId="ADAL" clId="{DD2495D7-C377-41C3-BA32-A401C9609C1B}" dt="2022-07-13T16:35:58.996" v="12175" actId="478"/>
          <ac:picMkLst>
            <pc:docMk/>
            <pc:sldMk cId="27935399" sldId="284"/>
            <ac:picMk id="43" creationId="{A5DCC0A8-D959-4948-89D3-CCEBC6B0733C}"/>
          </ac:picMkLst>
        </pc:picChg>
        <pc:picChg chg="del mod">
          <ac:chgData name="Jeff Anderson" userId="b0568678-855b-48d6-8d82-5e7999abd0fa" providerId="ADAL" clId="{DD2495D7-C377-41C3-BA32-A401C9609C1B}" dt="2022-07-13T16:33:43.476" v="12038" actId="478"/>
          <ac:picMkLst>
            <pc:docMk/>
            <pc:sldMk cId="27935399" sldId="284"/>
            <ac:picMk id="50" creationId="{39725F8B-6F96-58F7-570A-4C5344A6A614}"/>
          </ac:picMkLst>
        </pc:picChg>
        <pc:picChg chg="del mod topLvl">
          <ac:chgData name="Jeff Anderson" userId="b0568678-855b-48d6-8d82-5e7999abd0fa" providerId="ADAL" clId="{DD2495D7-C377-41C3-BA32-A401C9609C1B}" dt="2022-07-13T16:35:28.907" v="12163" actId="478"/>
          <ac:picMkLst>
            <pc:docMk/>
            <pc:sldMk cId="27935399" sldId="284"/>
            <ac:picMk id="57" creationId="{95CF725A-E918-F482-4D72-F03828E5F416}"/>
          </ac:picMkLst>
        </pc:picChg>
        <pc:picChg chg="add mod">
          <ac:chgData name="Jeff Anderson" userId="b0568678-855b-48d6-8d82-5e7999abd0fa" providerId="ADAL" clId="{DD2495D7-C377-41C3-BA32-A401C9609C1B}" dt="2022-07-13T16:40:33.453" v="12356" actId="1036"/>
          <ac:picMkLst>
            <pc:docMk/>
            <pc:sldMk cId="27935399" sldId="284"/>
            <ac:picMk id="66" creationId="{C5A76A84-93DE-AB83-18FE-F7A40DC739DE}"/>
          </ac:picMkLst>
        </pc:picChg>
        <pc:picChg chg="add mod">
          <ac:chgData name="Jeff Anderson" userId="b0568678-855b-48d6-8d82-5e7999abd0fa" providerId="ADAL" clId="{DD2495D7-C377-41C3-BA32-A401C9609C1B}" dt="2022-07-13T16:40:33.453" v="12356" actId="1036"/>
          <ac:picMkLst>
            <pc:docMk/>
            <pc:sldMk cId="27935399" sldId="284"/>
            <ac:picMk id="67" creationId="{1084A531-562F-8C38-83AB-85D7B818EAFC}"/>
          </ac:picMkLst>
        </pc:picChg>
        <pc:picChg chg="mod">
          <ac:chgData name="Jeff Anderson" userId="b0568678-855b-48d6-8d82-5e7999abd0fa" providerId="ADAL" clId="{DD2495D7-C377-41C3-BA32-A401C9609C1B}" dt="2022-07-13T16:40:53.452" v="12362"/>
          <ac:picMkLst>
            <pc:docMk/>
            <pc:sldMk cId="27935399" sldId="284"/>
            <ac:picMk id="73" creationId="{C77802EF-1347-894C-687A-C482858F866E}"/>
          </ac:picMkLst>
        </pc:picChg>
        <pc:picChg chg="mod">
          <ac:chgData name="Jeff Anderson" userId="b0568678-855b-48d6-8d82-5e7999abd0fa" providerId="ADAL" clId="{DD2495D7-C377-41C3-BA32-A401C9609C1B}" dt="2022-07-13T16:40:53.452" v="12362"/>
          <ac:picMkLst>
            <pc:docMk/>
            <pc:sldMk cId="27935399" sldId="284"/>
            <ac:picMk id="76" creationId="{16A55756-7F83-056C-33DE-C77D450F5FF0}"/>
          </ac:picMkLst>
        </pc:picChg>
        <pc:picChg chg="mod">
          <ac:chgData name="Jeff Anderson" userId="b0568678-855b-48d6-8d82-5e7999abd0fa" providerId="ADAL" clId="{DD2495D7-C377-41C3-BA32-A401C9609C1B}" dt="2022-07-13T16:40:53.452" v="12362"/>
          <ac:picMkLst>
            <pc:docMk/>
            <pc:sldMk cId="27935399" sldId="284"/>
            <ac:picMk id="79" creationId="{FFC60068-AD2A-251F-926A-FB8BD848EA7A}"/>
          </ac:picMkLst>
        </pc:picChg>
        <pc:picChg chg="mod topLvl">
          <ac:chgData name="Jeff Anderson" userId="b0568678-855b-48d6-8d82-5e7999abd0fa" providerId="ADAL" clId="{DD2495D7-C377-41C3-BA32-A401C9609C1B}" dt="2022-07-13T16:45:29.343" v="12496" actId="165"/>
          <ac:picMkLst>
            <pc:docMk/>
            <pc:sldMk cId="27935399" sldId="284"/>
            <ac:picMk id="87" creationId="{D4400314-C7D6-6F1F-1D58-59F84782F540}"/>
          </ac:picMkLst>
        </pc:picChg>
        <pc:picChg chg="mod topLvl">
          <ac:chgData name="Jeff Anderson" userId="b0568678-855b-48d6-8d82-5e7999abd0fa" providerId="ADAL" clId="{DD2495D7-C377-41C3-BA32-A401C9609C1B}" dt="2022-07-13T16:45:29.343" v="12496" actId="165"/>
          <ac:picMkLst>
            <pc:docMk/>
            <pc:sldMk cId="27935399" sldId="284"/>
            <ac:picMk id="88" creationId="{A7023C26-5784-7E5F-FE79-51E79476B9B6}"/>
          </ac:picMkLst>
        </pc:picChg>
        <pc:picChg chg="mod topLvl">
          <ac:chgData name="Jeff Anderson" userId="b0568678-855b-48d6-8d82-5e7999abd0fa" providerId="ADAL" clId="{DD2495D7-C377-41C3-BA32-A401C9609C1B}" dt="2022-07-13T16:46:43.288" v="12664" actId="1035"/>
          <ac:picMkLst>
            <pc:docMk/>
            <pc:sldMk cId="27935399" sldId="284"/>
            <ac:picMk id="89" creationId="{F0F903A2-2A34-8A82-D54E-A0EBAA4DB8A3}"/>
          </ac:picMkLst>
        </pc:picChg>
        <pc:picChg chg="mod topLvl">
          <ac:chgData name="Jeff Anderson" userId="b0568678-855b-48d6-8d82-5e7999abd0fa" providerId="ADAL" clId="{DD2495D7-C377-41C3-BA32-A401C9609C1B}" dt="2022-07-13T16:45:29.343" v="12496" actId="165"/>
          <ac:picMkLst>
            <pc:docMk/>
            <pc:sldMk cId="27935399" sldId="284"/>
            <ac:picMk id="90" creationId="{ECCF1D5E-46D8-E926-74A8-72DE6324E189}"/>
          </ac:picMkLst>
        </pc:picChg>
        <pc:picChg chg="del mod topLvl">
          <ac:chgData name="Jeff Anderson" userId="b0568678-855b-48d6-8d82-5e7999abd0fa" providerId="ADAL" clId="{DD2495D7-C377-41C3-BA32-A401C9609C1B}" dt="2022-07-13T16:47:32.371" v="12693" actId="478"/>
          <ac:picMkLst>
            <pc:docMk/>
            <pc:sldMk cId="27935399" sldId="284"/>
            <ac:picMk id="98" creationId="{39C986BE-CCEB-D34E-8666-7E1EE5532F7B}"/>
          </ac:picMkLst>
        </pc:picChg>
        <pc:picChg chg="del mod topLvl">
          <ac:chgData name="Jeff Anderson" userId="b0568678-855b-48d6-8d82-5e7999abd0fa" providerId="ADAL" clId="{DD2495D7-C377-41C3-BA32-A401C9609C1B}" dt="2022-07-13T16:47:52.587" v="12700" actId="478"/>
          <ac:picMkLst>
            <pc:docMk/>
            <pc:sldMk cId="27935399" sldId="284"/>
            <ac:picMk id="101" creationId="{CFA97F7A-0F2B-F55B-2B29-6C1CF254A491}"/>
          </ac:picMkLst>
        </pc:picChg>
        <pc:picChg chg="del mod topLvl">
          <ac:chgData name="Jeff Anderson" userId="b0568678-855b-48d6-8d82-5e7999abd0fa" providerId="ADAL" clId="{DD2495D7-C377-41C3-BA32-A401C9609C1B}" dt="2022-07-13T16:47:50.316" v="12699" actId="478"/>
          <ac:picMkLst>
            <pc:docMk/>
            <pc:sldMk cId="27935399" sldId="284"/>
            <ac:picMk id="104" creationId="{AC2C5671-946C-7666-92D6-F259CA98ED8F}"/>
          </ac:picMkLst>
        </pc:picChg>
        <pc:picChg chg="del mod topLvl">
          <ac:chgData name="Jeff Anderson" userId="b0568678-855b-48d6-8d82-5e7999abd0fa" providerId="ADAL" clId="{DD2495D7-C377-41C3-BA32-A401C9609C1B}" dt="2022-07-13T16:47:48.172" v="12698" actId="478"/>
          <ac:picMkLst>
            <pc:docMk/>
            <pc:sldMk cId="27935399" sldId="284"/>
            <ac:picMk id="107" creationId="{65CF8B6B-D813-B8A5-2EB6-88A1AD2196C2}"/>
          </ac:picMkLst>
        </pc:picChg>
        <pc:picChg chg="mod topLvl">
          <ac:chgData name="Jeff Anderson" userId="b0568678-855b-48d6-8d82-5e7999abd0fa" providerId="ADAL" clId="{DD2495D7-C377-41C3-BA32-A401C9609C1B}" dt="2022-07-13T16:50:36.411" v="12771" actId="14100"/>
          <ac:picMkLst>
            <pc:docMk/>
            <pc:sldMk cId="27935399" sldId="284"/>
            <ac:picMk id="111" creationId="{05C63710-846B-DC0A-5DD5-BF8B46443618}"/>
          </ac:picMkLst>
        </pc:picChg>
        <pc:picChg chg="mod">
          <ac:chgData name="Jeff Anderson" userId="b0568678-855b-48d6-8d82-5e7999abd0fa" providerId="ADAL" clId="{DD2495D7-C377-41C3-BA32-A401C9609C1B}" dt="2022-07-13T16:50:58.807" v="12787" actId="1035"/>
          <ac:picMkLst>
            <pc:docMk/>
            <pc:sldMk cId="27935399" sldId="284"/>
            <ac:picMk id="115" creationId="{C78BA794-078F-5D7D-6148-EE68AFD55DC7}"/>
          </ac:picMkLst>
        </pc:picChg>
        <pc:picChg chg="mod">
          <ac:chgData name="Jeff Anderson" userId="b0568678-855b-48d6-8d82-5e7999abd0fa" providerId="ADAL" clId="{DD2495D7-C377-41C3-BA32-A401C9609C1B}" dt="2022-07-13T16:51:29.847" v="12808" actId="1037"/>
          <ac:picMkLst>
            <pc:docMk/>
            <pc:sldMk cId="27935399" sldId="284"/>
            <ac:picMk id="120" creationId="{79C22459-29B0-03AE-7177-D73CBB7E915C}"/>
          </ac:picMkLst>
        </pc:picChg>
        <pc:picChg chg="mod">
          <ac:chgData name="Jeff Anderson" userId="b0568678-855b-48d6-8d82-5e7999abd0fa" providerId="ADAL" clId="{DD2495D7-C377-41C3-BA32-A401C9609C1B}" dt="2022-07-13T16:55:40.458" v="13013" actId="1076"/>
          <ac:picMkLst>
            <pc:docMk/>
            <pc:sldMk cId="27935399" sldId="284"/>
            <ac:picMk id="758" creationId="{00000000-0000-0000-0000-000000000000}"/>
          </ac:picMkLst>
        </pc:picChg>
      </pc:sldChg>
      <pc:sldChg chg="addSp delSp modSp mod ord">
        <pc:chgData name="Jeff Anderson" userId="b0568678-855b-48d6-8d82-5e7999abd0fa" providerId="ADAL" clId="{DD2495D7-C377-41C3-BA32-A401C9609C1B}" dt="2022-07-13T17:55:50.269" v="16167" actId="20577"/>
        <pc:sldMkLst>
          <pc:docMk/>
          <pc:sldMk cId="0" sldId="293"/>
        </pc:sldMkLst>
        <pc:spChg chg="add del mod">
          <ac:chgData name="Jeff Anderson" userId="b0568678-855b-48d6-8d82-5e7999abd0fa" providerId="ADAL" clId="{DD2495D7-C377-41C3-BA32-A401C9609C1B}" dt="2022-07-13T17:52:11.080" v="15812"/>
          <ac:spMkLst>
            <pc:docMk/>
            <pc:sldMk cId="0" sldId="293"/>
            <ac:spMk id="3" creationId="{9A0FD708-996F-BE22-E7E5-BC7B3C6903F3}"/>
          </ac:spMkLst>
        </pc:spChg>
        <pc:spChg chg="add mod">
          <ac:chgData name="Jeff Anderson" userId="b0568678-855b-48d6-8d82-5e7999abd0fa" providerId="ADAL" clId="{DD2495D7-C377-41C3-BA32-A401C9609C1B}" dt="2022-07-13T17:53:55.648" v="16013" actId="2711"/>
          <ac:spMkLst>
            <pc:docMk/>
            <pc:sldMk cId="0" sldId="293"/>
            <ac:spMk id="54" creationId="{CC290872-1A95-AF85-A6BF-C347D52D6E70}"/>
          </ac:spMkLst>
        </pc:spChg>
        <pc:spChg chg="add mod">
          <ac:chgData name="Jeff Anderson" userId="b0568678-855b-48d6-8d82-5e7999abd0fa" providerId="ADAL" clId="{DD2495D7-C377-41C3-BA32-A401C9609C1B}" dt="2022-07-13T17:53:55.648" v="16013" actId="2711"/>
          <ac:spMkLst>
            <pc:docMk/>
            <pc:sldMk cId="0" sldId="293"/>
            <ac:spMk id="56" creationId="{9549ED0A-DD07-F5BD-EE37-434A87EC46F0}"/>
          </ac:spMkLst>
        </pc:spChg>
        <pc:spChg chg="mod">
          <ac:chgData name="Jeff Anderson" userId="b0568678-855b-48d6-8d82-5e7999abd0fa" providerId="ADAL" clId="{DD2495D7-C377-41C3-BA32-A401C9609C1B}" dt="2022-07-13T17:54:19.790" v="16068" actId="20577"/>
          <ac:spMkLst>
            <pc:docMk/>
            <pc:sldMk cId="0" sldId="293"/>
            <ac:spMk id="927"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29"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0"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2"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3"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4"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5" creationId="{00000000-0000-0000-0000-000000000000}"/>
          </ac:spMkLst>
        </pc:spChg>
        <pc:spChg chg="mod">
          <ac:chgData name="Jeff Anderson" userId="b0568678-855b-48d6-8d82-5e7999abd0fa" providerId="ADAL" clId="{DD2495D7-C377-41C3-BA32-A401C9609C1B}" dt="2022-07-13T17:54:31.523" v="16069" actId="207"/>
          <ac:spMkLst>
            <pc:docMk/>
            <pc:sldMk cId="0" sldId="293"/>
            <ac:spMk id="936"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37" creationId="{00000000-0000-0000-0000-000000000000}"/>
          </ac:spMkLst>
        </pc:spChg>
        <pc:spChg chg="mod">
          <ac:chgData name="Jeff Anderson" userId="b0568678-855b-48d6-8d82-5e7999abd0fa" providerId="ADAL" clId="{DD2495D7-C377-41C3-BA32-A401C9609C1B}" dt="2022-07-13T17:55:50.269" v="16167" actId="20577"/>
          <ac:spMkLst>
            <pc:docMk/>
            <pc:sldMk cId="0" sldId="293"/>
            <ac:spMk id="939"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41"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42"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44"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46"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47" creationId="{00000000-0000-0000-0000-000000000000}"/>
          </ac:spMkLst>
        </pc:spChg>
        <pc:spChg chg="mod">
          <ac:chgData name="Jeff Anderson" userId="b0568678-855b-48d6-8d82-5e7999abd0fa" providerId="ADAL" clId="{DD2495D7-C377-41C3-BA32-A401C9609C1B}" dt="2022-07-13T17:55:11.968" v="16153" actId="113"/>
          <ac:spMkLst>
            <pc:docMk/>
            <pc:sldMk cId="0" sldId="293"/>
            <ac:spMk id="951"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3"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4"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6"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7"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8"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59"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0"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1"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3"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4"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5"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6"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7"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68"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0"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1"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2"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3"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4" creationId="{00000000-0000-0000-0000-000000000000}"/>
          </ac:spMkLst>
        </pc:spChg>
        <pc:spChg chg="mod">
          <ac:chgData name="Jeff Anderson" userId="b0568678-855b-48d6-8d82-5e7999abd0fa" providerId="ADAL" clId="{DD2495D7-C377-41C3-BA32-A401C9609C1B}" dt="2022-07-13T17:53:55.648" v="16013" actId="2711"/>
          <ac:spMkLst>
            <pc:docMk/>
            <pc:sldMk cId="0" sldId="293"/>
            <ac:spMk id="975" creationId="{00000000-0000-0000-0000-000000000000}"/>
          </ac:spMkLst>
        </pc:spChg>
        <pc:spChg chg="del">
          <ac:chgData name="Jeff Anderson" userId="b0568678-855b-48d6-8d82-5e7999abd0fa" providerId="ADAL" clId="{DD2495D7-C377-41C3-BA32-A401C9609C1B}" dt="2022-07-13T17:52:06.790" v="15811" actId="478"/>
          <ac:spMkLst>
            <pc:docMk/>
            <pc:sldMk cId="0" sldId="293"/>
            <ac:spMk id="976" creationId="{00000000-0000-0000-0000-000000000000}"/>
          </ac:spMkLst>
        </pc:spChg>
      </pc:sldChg>
      <pc:sldChg chg="modSp mod">
        <pc:chgData name="Jeff Anderson" userId="b0568678-855b-48d6-8d82-5e7999abd0fa" providerId="ADAL" clId="{DD2495D7-C377-41C3-BA32-A401C9609C1B}" dt="2022-07-13T17:57:20.829" v="16269" actId="108"/>
        <pc:sldMkLst>
          <pc:docMk/>
          <pc:sldMk cId="0" sldId="296"/>
        </pc:sldMkLst>
        <pc:spChg chg="mod">
          <ac:chgData name="Jeff Anderson" userId="b0568678-855b-48d6-8d82-5e7999abd0fa" providerId="ADAL" clId="{DD2495D7-C377-41C3-BA32-A401C9609C1B}" dt="2022-07-13T17:57:20.829" v="16269" actId="108"/>
          <ac:spMkLst>
            <pc:docMk/>
            <pc:sldMk cId="0" sldId="296"/>
            <ac:spMk id="1051" creationId="{00000000-0000-0000-0000-000000000000}"/>
          </ac:spMkLst>
        </pc:spChg>
      </pc:sldChg>
      <pc:sldChg chg="modSp mod">
        <pc:chgData name="Jeff Anderson" userId="b0568678-855b-48d6-8d82-5e7999abd0fa" providerId="ADAL" clId="{DD2495D7-C377-41C3-BA32-A401C9609C1B}" dt="2022-07-13T17:57:34.396" v="16270" actId="108"/>
        <pc:sldMkLst>
          <pc:docMk/>
          <pc:sldMk cId="0" sldId="297"/>
        </pc:sldMkLst>
        <pc:spChg chg="mod">
          <ac:chgData name="Jeff Anderson" userId="b0568678-855b-48d6-8d82-5e7999abd0fa" providerId="ADAL" clId="{DD2495D7-C377-41C3-BA32-A401C9609C1B}" dt="2022-07-13T17:57:34.396" v="16270" actId="108"/>
          <ac:spMkLst>
            <pc:docMk/>
            <pc:sldMk cId="0" sldId="297"/>
            <ac:spMk id="1081" creationId="{00000000-0000-0000-0000-000000000000}"/>
          </ac:spMkLst>
        </pc:spChg>
      </pc:sldChg>
      <pc:sldChg chg="modSp mod">
        <pc:chgData name="Jeff Anderson" userId="b0568678-855b-48d6-8d82-5e7999abd0fa" providerId="ADAL" clId="{DD2495D7-C377-41C3-BA32-A401C9609C1B}" dt="2022-07-13T17:57:47.742" v="16271" actId="108"/>
        <pc:sldMkLst>
          <pc:docMk/>
          <pc:sldMk cId="0" sldId="298"/>
        </pc:sldMkLst>
        <pc:spChg chg="mod">
          <ac:chgData name="Jeff Anderson" userId="b0568678-855b-48d6-8d82-5e7999abd0fa" providerId="ADAL" clId="{DD2495D7-C377-41C3-BA32-A401C9609C1B}" dt="2022-07-13T17:57:47.742" v="16271" actId="108"/>
          <ac:spMkLst>
            <pc:docMk/>
            <pc:sldMk cId="0" sldId="298"/>
            <ac:spMk id="1123" creationId="{00000000-0000-0000-0000-000000000000}"/>
          </ac:spMkLst>
        </pc:spChg>
      </pc:sldChg>
      <pc:sldChg chg="del">
        <pc:chgData name="Jeff Anderson" userId="b0568678-855b-48d6-8d82-5e7999abd0fa" providerId="ADAL" clId="{DD2495D7-C377-41C3-BA32-A401C9609C1B}" dt="2022-07-13T17:58:45.246" v="16273" actId="47"/>
        <pc:sldMkLst>
          <pc:docMk/>
          <pc:sldMk cId="0" sldId="299"/>
        </pc:sldMkLst>
      </pc:sldChg>
      <pc:sldChg chg="modSp mod">
        <pc:chgData name="Jeff Anderson" userId="b0568678-855b-48d6-8d82-5e7999abd0fa" providerId="ADAL" clId="{DD2495D7-C377-41C3-BA32-A401C9609C1B}" dt="2022-07-13T12:42:25.251" v="6420" actId="166"/>
        <pc:sldMkLst>
          <pc:docMk/>
          <pc:sldMk cId="0" sldId="328"/>
        </pc:sldMkLst>
        <pc:spChg chg="ord">
          <ac:chgData name="Jeff Anderson" userId="b0568678-855b-48d6-8d82-5e7999abd0fa" providerId="ADAL" clId="{DD2495D7-C377-41C3-BA32-A401C9609C1B}" dt="2022-07-13T12:42:25.251" v="6420" actId="166"/>
          <ac:spMkLst>
            <pc:docMk/>
            <pc:sldMk cId="0" sldId="328"/>
            <ac:spMk id="1771" creationId="{00000000-0000-0000-0000-000000000000}"/>
          </ac:spMkLst>
        </pc:spChg>
      </pc:sldChg>
      <pc:sldChg chg="del">
        <pc:chgData name="Jeff Anderson" userId="b0568678-855b-48d6-8d82-5e7999abd0fa" providerId="ADAL" clId="{DD2495D7-C377-41C3-BA32-A401C9609C1B}" dt="2022-07-12T21:41:58.519" v="6074" actId="47"/>
        <pc:sldMkLst>
          <pc:docMk/>
          <pc:sldMk cId="0" sldId="329"/>
        </pc:sldMkLst>
      </pc:sldChg>
      <pc:sldChg chg="del">
        <pc:chgData name="Jeff Anderson" userId="b0568678-855b-48d6-8d82-5e7999abd0fa" providerId="ADAL" clId="{DD2495D7-C377-41C3-BA32-A401C9609C1B}" dt="2022-07-12T21:50:05.089" v="6419" actId="47"/>
        <pc:sldMkLst>
          <pc:docMk/>
          <pc:sldMk cId="0" sldId="406"/>
        </pc:sldMkLst>
      </pc:sldChg>
      <pc:sldChg chg="del">
        <pc:chgData name="Jeff Anderson" userId="b0568678-855b-48d6-8d82-5e7999abd0fa" providerId="ADAL" clId="{DD2495D7-C377-41C3-BA32-A401C9609C1B}" dt="2022-07-12T21:42:20.775" v="6077" actId="47"/>
        <pc:sldMkLst>
          <pc:docMk/>
          <pc:sldMk cId="0" sldId="407"/>
        </pc:sldMkLst>
      </pc:sldChg>
      <pc:sldChg chg="del">
        <pc:chgData name="Jeff Anderson" userId="b0568678-855b-48d6-8d82-5e7999abd0fa" providerId="ADAL" clId="{DD2495D7-C377-41C3-BA32-A401C9609C1B}" dt="2022-07-12T21:42:22.089" v="6078" actId="47"/>
        <pc:sldMkLst>
          <pc:docMk/>
          <pc:sldMk cId="0" sldId="408"/>
        </pc:sldMkLst>
      </pc:sldChg>
      <pc:sldChg chg="del">
        <pc:chgData name="Jeff Anderson" userId="b0568678-855b-48d6-8d82-5e7999abd0fa" providerId="ADAL" clId="{DD2495D7-C377-41C3-BA32-A401C9609C1B}" dt="2022-07-12T21:42:22.603" v="6079" actId="47"/>
        <pc:sldMkLst>
          <pc:docMk/>
          <pc:sldMk cId="0" sldId="409"/>
        </pc:sldMkLst>
      </pc:sldChg>
      <pc:sldChg chg="del">
        <pc:chgData name="Jeff Anderson" userId="b0568678-855b-48d6-8d82-5e7999abd0fa" providerId="ADAL" clId="{DD2495D7-C377-41C3-BA32-A401C9609C1B}" dt="2022-07-12T21:50:02.299" v="6418" actId="47"/>
        <pc:sldMkLst>
          <pc:docMk/>
          <pc:sldMk cId="0" sldId="431"/>
        </pc:sldMkLst>
      </pc:sldChg>
      <pc:sldChg chg="delSp modSp del mod">
        <pc:chgData name="Jeff Anderson" userId="b0568678-855b-48d6-8d82-5e7999abd0fa" providerId="ADAL" clId="{DD2495D7-C377-41C3-BA32-A401C9609C1B}" dt="2022-07-12T21:42:19.204" v="6076" actId="47"/>
        <pc:sldMkLst>
          <pc:docMk/>
          <pc:sldMk cId="0" sldId="438"/>
        </pc:sldMkLst>
        <pc:spChg chg="del mod">
          <ac:chgData name="Jeff Anderson" userId="b0568678-855b-48d6-8d82-5e7999abd0fa" providerId="ADAL" clId="{DD2495D7-C377-41C3-BA32-A401C9609C1B}" dt="2022-07-12T19:55:53.434" v="3309"/>
          <ac:spMkLst>
            <pc:docMk/>
            <pc:sldMk cId="0" sldId="438"/>
            <ac:spMk id="5461" creationId="{00000000-0000-0000-0000-000000000000}"/>
          </ac:spMkLst>
        </pc:spChg>
      </pc:sldChg>
      <pc:sldChg chg="modSp del mod">
        <pc:chgData name="Jeff Anderson" userId="b0568678-855b-48d6-8d82-5e7999abd0fa" providerId="ADAL" clId="{DD2495D7-C377-41C3-BA32-A401C9609C1B}" dt="2022-07-13T15:37:46.706" v="8108" actId="47"/>
        <pc:sldMkLst>
          <pc:docMk/>
          <pc:sldMk cId="3219194625" sldId="2147375354"/>
        </pc:sldMkLst>
        <pc:spChg chg="mod">
          <ac:chgData name="Jeff Anderson" userId="b0568678-855b-48d6-8d82-5e7999abd0fa" providerId="ADAL" clId="{DD2495D7-C377-41C3-BA32-A401C9609C1B}" dt="2022-07-13T15:37:08.609" v="8086" actId="21"/>
          <ac:spMkLst>
            <pc:docMk/>
            <pc:sldMk cId="3219194625" sldId="2147375354"/>
            <ac:spMk id="2" creationId="{D51D324A-369D-1667-A1FB-D8B3BD8E0EE9}"/>
          </ac:spMkLst>
        </pc:spChg>
      </pc:sldChg>
      <pc:sldChg chg="del">
        <pc:chgData name="Jeff Anderson" userId="b0568678-855b-48d6-8d82-5e7999abd0fa" providerId="ADAL" clId="{DD2495D7-C377-41C3-BA32-A401C9609C1B}" dt="2022-07-13T16:21:00.177" v="11571" actId="47"/>
        <pc:sldMkLst>
          <pc:docMk/>
          <pc:sldMk cId="1757614836" sldId="2147375388"/>
        </pc:sldMkLst>
      </pc:sldChg>
      <pc:sldChg chg="del">
        <pc:chgData name="Jeff Anderson" userId="b0568678-855b-48d6-8d82-5e7999abd0fa" providerId="ADAL" clId="{DD2495D7-C377-41C3-BA32-A401C9609C1B}" dt="2022-07-12T21:42:32.693" v="6080" actId="2696"/>
        <pc:sldMkLst>
          <pc:docMk/>
          <pc:sldMk cId="1316860972" sldId="2147375401"/>
        </pc:sldMkLst>
      </pc:sldChg>
      <pc:sldChg chg="add">
        <pc:chgData name="Jeff Anderson" userId="b0568678-855b-48d6-8d82-5e7999abd0fa" providerId="ADAL" clId="{DD2495D7-C377-41C3-BA32-A401C9609C1B}" dt="2022-07-12T21:42:44.207" v="6081"/>
        <pc:sldMkLst>
          <pc:docMk/>
          <pc:sldMk cId="2748865370" sldId="2147375401"/>
        </pc:sldMkLst>
      </pc:sldChg>
      <pc:sldChg chg="modSp mod">
        <pc:chgData name="Jeff Anderson" userId="b0568678-855b-48d6-8d82-5e7999abd0fa" providerId="ADAL" clId="{DD2495D7-C377-41C3-BA32-A401C9609C1B}" dt="2022-07-12T21:43:45.866" v="6197" actId="20577"/>
        <pc:sldMkLst>
          <pc:docMk/>
          <pc:sldMk cId="2351168065" sldId="2147375402"/>
        </pc:sldMkLst>
        <pc:spChg chg="mod">
          <ac:chgData name="Jeff Anderson" userId="b0568678-855b-48d6-8d82-5e7999abd0fa" providerId="ADAL" clId="{DD2495D7-C377-41C3-BA32-A401C9609C1B}" dt="2022-07-12T21:43:45.866" v="6197" actId="20577"/>
          <ac:spMkLst>
            <pc:docMk/>
            <pc:sldMk cId="2351168065" sldId="2147375402"/>
            <ac:spMk id="4" creationId="{9ED0B3F4-2DE7-DDD0-D592-4135C5E0C703}"/>
          </ac:spMkLst>
        </pc:spChg>
      </pc:sldChg>
      <pc:sldChg chg="addSp delSp modSp mod ord">
        <pc:chgData name="Jeff Anderson" userId="b0568678-855b-48d6-8d82-5e7999abd0fa" providerId="ADAL" clId="{DD2495D7-C377-41C3-BA32-A401C9609C1B}" dt="2022-07-13T16:20:36.423" v="11570" actId="1076"/>
        <pc:sldMkLst>
          <pc:docMk/>
          <pc:sldMk cId="0" sldId="2147375403"/>
        </pc:sldMkLst>
        <pc:spChg chg="add mod ord">
          <ac:chgData name="Jeff Anderson" userId="b0568678-855b-48d6-8d82-5e7999abd0fa" providerId="ADAL" clId="{DD2495D7-C377-41C3-BA32-A401C9609C1B}" dt="2022-07-13T16:08:36.084" v="10295" actId="1076"/>
          <ac:spMkLst>
            <pc:docMk/>
            <pc:sldMk cId="0" sldId="2147375403"/>
            <ac:spMk id="3" creationId="{3E170B42-E729-EE67-F937-576C239B3D0A}"/>
          </ac:spMkLst>
        </pc:spChg>
        <pc:spChg chg="add mod">
          <ac:chgData name="Jeff Anderson" userId="b0568678-855b-48d6-8d82-5e7999abd0fa" providerId="ADAL" clId="{DD2495D7-C377-41C3-BA32-A401C9609C1B}" dt="2022-07-13T15:56:46.307" v="10095" actId="20577"/>
          <ac:spMkLst>
            <pc:docMk/>
            <pc:sldMk cId="0" sldId="2147375403"/>
            <ac:spMk id="13" creationId="{23A2E0AF-B4C3-F609-1FB4-AA886A327716}"/>
          </ac:spMkLst>
        </pc:spChg>
        <pc:spChg chg="add mod topLvl">
          <ac:chgData name="Jeff Anderson" userId="b0568678-855b-48d6-8d82-5e7999abd0fa" providerId="ADAL" clId="{DD2495D7-C377-41C3-BA32-A401C9609C1B}" dt="2022-07-13T16:09:02.479" v="10300" actId="1076"/>
          <ac:spMkLst>
            <pc:docMk/>
            <pc:sldMk cId="0" sldId="2147375403"/>
            <ac:spMk id="14" creationId="{ADBA28D7-7037-AD02-BF96-C47DF6181614}"/>
          </ac:spMkLst>
        </pc:spChg>
        <pc:spChg chg="add del mod topLvl">
          <ac:chgData name="Jeff Anderson" userId="b0568678-855b-48d6-8d82-5e7999abd0fa" providerId="ADAL" clId="{DD2495D7-C377-41C3-BA32-A401C9609C1B}" dt="2022-07-13T16:03:11.163" v="10202" actId="478"/>
          <ac:spMkLst>
            <pc:docMk/>
            <pc:sldMk cId="0" sldId="2147375403"/>
            <ac:spMk id="15" creationId="{7EC11F83-7E8F-0C7D-CBFB-321249C37B4A}"/>
          </ac:spMkLst>
        </pc:spChg>
        <pc:spChg chg="add mod topLvl">
          <ac:chgData name="Jeff Anderson" userId="b0568678-855b-48d6-8d82-5e7999abd0fa" providerId="ADAL" clId="{DD2495D7-C377-41C3-BA32-A401C9609C1B}" dt="2022-07-13T16:09:02.479" v="10300" actId="1076"/>
          <ac:spMkLst>
            <pc:docMk/>
            <pc:sldMk cId="0" sldId="2147375403"/>
            <ac:spMk id="16" creationId="{9EF9D7DF-CA54-7763-01FC-6104EA3882F7}"/>
          </ac:spMkLst>
        </pc:spChg>
        <pc:spChg chg="add mod topLvl">
          <ac:chgData name="Jeff Anderson" userId="b0568678-855b-48d6-8d82-5e7999abd0fa" providerId="ADAL" clId="{DD2495D7-C377-41C3-BA32-A401C9609C1B}" dt="2022-07-13T16:09:02.479" v="10300" actId="1076"/>
          <ac:spMkLst>
            <pc:docMk/>
            <pc:sldMk cId="0" sldId="2147375403"/>
            <ac:spMk id="17" creationId="{DB3A122D-4050-70A5-FE30-2A528C799633}"/>
          </ac:spMkLst>
        </pc:spChg>
        <pc:spChg chg="add del mod topLvl">
          <ac:chgData name="Jeff Anderson" userId="b0568678-855b-48d6-8d82-5e7999abd0fa" providerId="ADAL" clId="{DD2495D7-C377-41C3-BA32-A401C9609C1B}" dt="2022-07-13T16:02:41.635" v="10195" actId="478"/>
          <ac:spMkLst>
            <pc:docMk/>
            <pc:sldMk cId="0" sldId="2147375403"/>
            <ac:spMk id="18" creationId="{3218C837-55D4-C704-7944-080CD2A21EAA}"/>
          </ac:spMkLst>
        </pc:spChg>
        <pc:spChg chg="add del mod topLvl">
          <ac:chgData name="Jeff Anderson" userId="b0568678-855b-48d6-8d82-5e7999abd0fa" providerId="ADAL" clId="{DD2495D7-C377-41C3-BA32-A401C9609C1B}" dt="2022-07-13T16:03:11.163" v="10202" actId="478"/>
          <ac:spMkLst>
            <pc:docMk/>
            <pc:sldMk cId="0" sldId="2147375403"/>
            <ac:spMk id="19" creationId="{04428E51-021A-E75F-968A-1EE200DCD0FA}"/>
          </ac:spMkLst>
        </pc:spChg>
        <pc:spChg chg="add del mod topLvl">
          <ac:chgData name="Jeff Anderson" userId="b0568678-855b-48d6-8d82-5e7999abd0fa" providerId="ADAL" clId="{DD2495D7-C377-41C3-BA32-A401C9609C1B}" dt="2022-07-13T16:03:11.163" v="10202" actId="478"/>
          <ac:spMkLst>
            <pc:docMk/>
            <pc:sldMk cId="0" sldId="2147375403"/>
            <ac:spMk id="20" creationId="{B56D5828-F0F1-A254-99DD-F980809BE938}"/>
          </ac:spMkLst>
        </pc:spChg>
        <pc:spChg chg="add del mod topLvl">
          <ac:chgData name="Jeff Anderson" userId="b0568678-855b-48d6-8d82-5e7999abd0fa" providerId="ADAL" clId="{DD2495D7-C377-41C3-BA32-A401C9609C1B}" dt="2022-07-13T16:03:11.163" v="10202" actId="478"/>
          <ac:spMkLst>
            <pc:docMk/>
            <pc:sldMk cId="0" sldId="2147375403"/>
            <ac:spMk id="21" creationId="{E88F7EC9-2744-D7D4-8017-EBCDAD2EEB5C}"/>
          </ac:spMkLst>
        </pc:spChg>
        <pc:spChg chg="add del mod topLvl">
          <ac:chgData name="Jeff Anderson" userId="b0568678-855b-48d6-8d82-5e7999abd0fa" providerId="ADAL" clId="{DD2495D7-C377-41C3-BA32-A401C9609C1B}" dt="2022-07-13T16:03:11.163" v="10202" actId="478"/>
          <ac:spMkLst>
            <pc:docMk/>
            <pc:sldMk cId="0" sldId="2147375403"/>
            <ac:spMk id="22" creationId="{3C94A2BC-93DF-A086-C0D7-A0027F86A842}"/>
          </ac:spMkLst>
        </pc:spChg>
        <pc:spChg chg="add del mod topLvl">
          <ac:chgData name="Jeff Anderson" userId="b0568678-855b-48d6-8d82-5e7999abd0fa" providerId="ADAL" clId="{DD2495D7-C377-41C3-BA32-A401C9609C1B}" dt="2022-07-13T16:03:11.163" v="10202" actId="478"/>
          <ac:spMkLst>
            <pc:docMk/>
            <pc:sldMk cId="0" sldId="2147375403"/>
            <ac:spMk id="23" creationId="{DD8C7B45-A9B0-C351-7CCF-380D07083237}"/>
          </ac:spMkLst>
        </pc:spChg>
        <pc:spChg chg="add del mod topLvl">
          <ac:chgData name="Jeff Anderson" userId="b0568678-855b-48d6-8d82-5e7999abd0fa" providerId="ADAL" clId="{DD2495D7-C377-41C3-BA32-A401C9609C1B}" dt="2022-07-13T16:03:11.163" v="10202" actId="478"/>
          <ac:spMkLst>
            <pc:docMk/>
            <pc:sldMk cId="0" sldId="2147375403"/>
            <ac:spMk id="24" creationId="{5DD98CBB-1913-F43A-570B-F8102E697C25}"/>
          </ac:spMkLst>
        </pc:spChg>
        <pc:spChg chg="add del mod topLvl">
          <ac:chgData name="Jeff Anderson" userId="b0568678-855b-48d6-8d82-5e7999abd0fa" providerId="ADAL" clId="{DD2495D7-C377-41C3-BA32-A401C9609C1B}" dt="2022-07-13T16:03:11.163" v="10202" actId="478"/>
          <ac:spMkLst>
            <pc:docMk/>
            <pc:sldMk cId="0" sldId="2147375403"/>
            <ac:spMk id="25" creationId="{EBD10E87-220C-8EAA-3465-0755DE1CEC37}"/>
          </ac:spMkLst>
        </pc:spChg>
        <pc:spChg chg="add del mod topLvl">
          <ac:chgData name="Jeff Anderson" userId="b0568678-855b-48d6-8d82-5e7999abd0fa" providerId="ADAL" clId="{DD2495D7-C377-41C3-BA32-A401C9609C1B}" dt="2022-07-13T16:03:11.163" v="10202" actId="478"/>
          <ac:spMkLst>
            <pc:docMk/>
            <pc:sldMk cId="0" sldId="2147375403"/>
            <ac:spMk id="26" creationId="{07B55581-944E-B7B7-FAD8-CE3EED5CA9E5}"/>
          </ac:spMkLst>
        </pc:spChg>
        <pc:spChg chg="add del mod topLvl">
          <ac:chgData name="Jeff Anderson" userId="b0568678-855b-48d6-8d82-5e7999abd0fa" providerId="ADAL" clId="{DD2495D7-C377-41C3-BA32-A401C9609C1B}" dt="2022-07-13T16:03:11.163" v="10202" actId="478"/>
          <ac:spMkLst>
            <pc:docMk/>
            <pc:sldMk cId="0" sldId="2147375403"/>
            <ac:spMk id="27" creationId="{4BC102E0-BBBF-1E1D-D662-E2000AB702F9}"/>
          </ac:spMkLst>
        </pc:spChg>
        <pc:spChg chg="add del mod topLvl">
          <ac:chgData name="Jeff Anderson" userId="b0568678-855b-48d6-8d82-5e7999abd0fa" providerId="ADAL" clId="{DD2495D7-C377-41C3-BA32-A401C9609C1B}" dt="2022-07-13T16:03:11.163" v="10202" actId="478"/>
          <ac:spMkLst>
            <pc:docMk/>
            <pc:sldMk cId="0" sldId="2147375403"/>
            <ac:spMk id="28" creationId="{5E07F9B1-0D9C-9F92-F323-B0A998369638}"/>
          </ac:spMkLst>
        </pc:spChg>
        <pc:spChg chg="add del mod topLvl">
          <ac:chgData name="Jeff Anderson" userId="b0568678-855b-48d6-8d82-5e7999abd0fa" providerId="ADAL" clId="{DD2495D7-C377-41C3-BA32-A401C9609C1B}" dt="2022-07-13T16:03:11.163" v="10202" actId="478"/>
          <ac:spMkLst>
            <pc:docMk/>
            <pc:sldMk cId="0" sldId="2147375403"/>
            <ac:spMk id="29" creationId="{50EE86F7-91B9-9A48-7C06-2968647D5C88}"/>
          </ac:spMkLst>
        </pc:spChg>
        <pc:spChg chg="add del mod topLvl">
          <ac:chgData name="Jeff Anderson" userId="b0568678-855b-48d6-8d82-5e7999abd0fa" providerId="ADAL" clId="{DD2495D7-C377-41C3-BA32-A401C9609C1B}" dt="2022-07-13T16:03:11.163" v="10202" actId="478"/>
          <ac:spMkLst>
            <pc:docMk/>
            <pc:sldMk cId="0" sldId="2147375403"/>
            <ac:spMk id="30" creationId="{7891AD16-BD3D-84F8-1FB9-8408A058A01A}"/>
          </ac:spMkLst>
        </pc:spChg>
        <pc:spChg chg="add del mod topLvl">
          <ac:chgData name="Jeff Anderson" userId="b0568678-855b-48d6-8d82-5e7999abd0fa" providerId="ADAL" clId="{DD2495D7-C377-41C3-BA32-A401C9609C1B}" dt="2022-07-13T16:03:11.163" v="10202" actId="478"/>
          <ac:spMkLst>
            <pc:docMk/>
            <pc:sldMk cId="0" sldId="2147375403"/>
            <ac:spMk id="31" creationId="{744FF8FB-3195-A5A7-553F-931C108BA62D}"/>
          </ac:spMkLst>
        </pc:spChg>
        <pc:spChg chg="add del mod topLvl">
          <ac:chgData name="Jeff Anderson" userId="b0568678-855b-48d6-8d82-5e7999abd0fa" providerId="ADAL" clId="{DD2495D7-C377-41C3-BA32-A401C9609C1B}" dt="2022-07-13T16:03:11.163" v="10202" actId="478"/>
          <ac:spMkLst>
            <pc:docMk/>
            <pc:sldMk cId="0" sldId="2147375403"/>
            <ac:spMk id="32" creationId="{B366E6CE-CD95-5A13-FA25-631B2D3F4A42}"/>
          </ac:spMkLst>
        </pc:spChg>
        <pc:spChg chg="add del mod topLvl">
          <ac:chgData name="Jeff Anderson" userId="b0568678-855b-48d6-8d82-5e7999abd0fa" providerId="ADAL" clId="{DD2495D7-C377-41C3-BA32-A401C9609C1B}" dt="2022-07-13T16:03:11.163" v="10202" actId="478"/>
          <ac:spMkLst>
            <pc:docMk/>
            <pc:sldMk cId="0" sldId="2147375403"/>
            <ac:spMk id="33" creationId="{96BCEC78-0014-1050-1E95-C6D6FC17F682}"/>
          </ac:spMkLst>
        </pc:spChg>
        <pc:spChg chg="add del mod topLvl">
          <ac:chgData name="Jeff Anderson" userId="b0568678-855b-48d6-8d82-5e7999abd0fa" providerId="ADAL" clId="{DD2495D7-C377-41C3-BA32-A401C9609C1B}" dt="2022-07-13T16:03:11.163" v="10202" actId="478"/>
          <ac:spMkLst>
            <pc:docMk/>
            <pc:sldMk cId="0" sldId="2147375403"/>
            <ac:spMk id="34" creationId="{7A84F0E5-8DD3-E21F-4A97-601B56BCCCB1}"/>
          </ac:spMkLst>
        </pc:spChg>
        <pc:spChg chg="add del mod topLvl">
          <ac:chgData name="Jeff Anderson" userId="b0568678-855b-48d6-8d82-5e7999abd0fa" providerId="ADAL" clId="{DD2495D7-C377-41C3-BA32-A401C9609C1B}" dt="2022-07-13T16:03:11.163" v="10202" actId="478"/>
          <ac:spMkLst>
            <pc:docMk/>
            <pc:sldMk cId="0" sldId="2147375403"/>
            <ac:spMk id="35" creationId="{E4DC8729-791B-7B41-C351-9DCB523BF4B7}"/>
          </ac:spMkLst>
        </pc:spChg>
        <pc:spChg chg="add del mod topLvl">
          <ac:chgData name="Jeff Anderson" userId="b0568678-855b-48d6-8d82-5e7999abd0fa" providerId="ADAL" clId="{DD2495D7-C377-41C3-BA32-A401C9609C1B}" dt="2022-07-13T16:03:11.163" v="10202" actId="478"/>
          <ac:spMkLst>
            <pc:docMk/>
            <pc:sldMk cId="0" sldId="2147375403"/>
            <ac:spMk id="36" creationId="{28F83539-DE0D-5C1F-518A-B719EBBFAF9C}"/>
          </ac:spMkLst>
        </pc:spChg>
        <pc:spChg chg="add mod">
          <ac:chgData name="Jeff Anderson" userId="b0568678-855b-48d6-8d82-5e7999abd0fa" providerId="ADAL" clId="{DD2495D7-C377-41C3-BA32-A401C9609C1B}" dt="2022-07-13T16:09:02.479" v="10300" actId="1076"/>
          <ac:spMkLst>
            <pc:docMk/>
            <pc:sldMk cId="0" sldId="2147375403"/>
            <ac:spMk id="39" creationId="{7C2CFAEE-B8F2-22B5-F342-2BAB07F9597F}"/>
          </ac:spMkLst>
        </pc:spChg>
        <pc:spChg chg="add mod">
          <ac:chgData name="Jeff Anderson" userId="b0568678-855b-48d6-8d82-5e7999abd0fa" providerId="ADAL" clId="{DD2495D7-C377-41C3-BA32-A401C9609C1B}" dt="2022-07-13T16:09:02.479" v="10300" actId="1076"/>
          <ac:spMkLst>
            <pc:docMk/>
            <pc:sldMk cId="0" sldId="2147375403"/>
            <ac:spMk id="40" creationId="{E5CEB4B0-3743-8889-749E-CD16A9A4FD41}"/>
          </ac:spMkLst>
        </pc:spChg>
        <pc:spChg chg="add mod">
          <ac:chgData name="Jeff Anderson" userId="b0568678-855b-48d6-8d82-5e7999abd0fa" providerId="ADAL" clId="{DD2495D7-C377-41C3-BA32-A401C9609C1B}" dt="2022-07-13T16:09:02.479" v="10300" actId="1076"/>
          <ac:spMkLst>
            <pc:docMk/>
            <pc:sldMk cId="0" sldId="2147375403"/>
            <ac:spMk id="41" creationId="{36FE3C86-ED0A-67EF-2DED-A174F9AB1C32}"/>
          </ac:spMkLst>
        </pc:spChg>
        <pc:spChg chg="add mod">
          <ac:chgData name="Jeff Anderson" userId="b0568678-855b-48d6-8d82-5e7999abd0fa" providerId="ADAL" clId="{DD2495D7-C377-41C3-BA32-A401C9609C1B}" dt="2022-07-13T16:09:02.479" v="10300" actId="1076"/>
          <ac:spMkLst>
            <pc:docMk/>
            <pc:sldMk cId="0" sldId="2147375403"/>
            <ac:spMk id="42" creationId="{8C04B1C8-2CBB-7D8D-88EE-ABCBC469E81A}"/>
          </ac:spMkLst>
        </pc:spChg>
        <pc:spChg chg="add mod">
          <ac:chgData name="Jeff Anderson" userId="b0568678-855b-48d6-8d82-5e7999abd0fa" providerId="ADAL" clId="{DD2495D7-C377-41C3-BA32-A401C9609C1B}" dt="2022-07-13T16:09:02.479" v="10300" actId="1076"/>
          <ac:spMkLst>
            <pc:docMk/>
            <pc:sldMk cId="0" sldId="2147375403"/>
            <ac:spMk id="43" creationId="{139D3823-E027-E399-7209-6D339F59683C}"/>
          </ac:spMkLst>
        </pc:spChg>
        <pc:spChg chg="add mod">
          <ac:chgData name="Jeff Anderson" userId="b0568678-855b-48d6-8d82-5e7999abd0fa" providerId="ADAL" clId="{DD2495D7-C377-41C3-BA32-A401C9609C1B}" dt="2022-07-13T16:09:02.479" v="10300" actId="1076"/>
          <ac:spMkLst>
            <pc:docMk/>
            <pc:sldMk cId="0" sldId="2147375403"/>
            <ac:spMk id="44" creationId="{BC5EE8CA-31E3-4AD5-0989-19579F674447}"/>
          </ac:spMkLst>
        </pc:spChg>
        <pc:spChg chg="add mod">
          <ac:chgData name="Jeff Anderson" userId="b0568678-855b-48d6-8d82-5e7999abd0fa" providerId="ADAL" clId="{DD2495D7-C377-41C3-BA32-A401C9609C1B}" dt="2022-07-13T16:09:02.479" v="10300" actId="1076"/>
          <ac:spMkLst>
            <pc:docMk/>
            <pc:sldMk cId="0" sldId="2147375403"/>
            <ac:spMk id="45" creationId="{3169671E-C3AB-6D0D-5848-5AAD57AEC4AF}"/>
          </ac:spMkLst>
        </pc:spChg>
        <pc:spChg chg="add mod">
          <ac:chgData name="Jeff Anderson" userId="b0568678-855b-48d6-8d82-5e7999abd0fa" providerId="ADAL" clId="{DD2495D7-C377-41C3-BA32-A401C9609C1B}" dt="2022-07-13T16:09:02.479" v="10300" actId="1076"/>
          <ac:spMkLst>
            <pc:docMk/>
            <pc:sldMk cId="0" sldId="2147375403"/>
            <ac:spMk id="46" creationId="{1B783919-17D1-D616-979A-517E9EC60943}"/>
          </ac:spMkLst>
        </pc:spChg>
        <pc:spChg chg="add mod">
          <ac:chgData name="Jeff Anderson" userId="b0568678-855b-48d6-8d82-5e7999abd0fa" providerId="ADAL" clId="{DD2495D7-C377-41C3-BA32-A401C9609C1B}" dt="2022-07-13T16:09:02.479" v="10300" actId="1076"/>
          <ac:spMkLst>
            <pc:docMk/>
            <pc:sldMk cId="0" sldId="2147375403"/>
            <ac:spMk id="47" creationId="{1DB41EC6-020A-45F4-1ED6-D7C2014A18B5}"/>
          </ac:spMkLst>
        </pc:spChg>
        <pc:spChg chg="add mod">
          <ac:chgData name="Jeff Anderson" userId="b0568678-855b-48d6-8d82-5e7999abd0fa" providerId="ADAL" clId="{DD2495D7-C377-41C3-BA32-A401C9609C1B}" dt="2022-07-13T16:09:02.479" v="10300" actId="1076"/>
          <ac:spMkLst>
            <pc:docMk/>
            <pc:sldMk cId="0" sldId="2147375403"/>
            <ac:spMk id="48" creationId="{0E0179FE-F7C4-B9C4-B685-6CBDF247E844}"/>
          </ac:spMkLst>
        </pc:spChg>
        <pc:spChg chg="add mod">
          <ac:chgData name="Jeff Anderson" userId="b0568678-855b-48d6-8d82-5e7999abd0fa" providerId="ADAL" clId="{DD2495D7-C377-41C3-BA32-A401C9609C1B}" dt="2022-07-13T16:09:02.479" v="10300" actId="1076"/>
          <ac:spMkLst>
            <pc:docMk/>
            <pc:sldMk cId="0" sldId="2147375403"/>
            <ac:spMk id="49" creationId="{F1F2551A-6985-5F40-944F-8F6559709AAD}"/>
          </ac:spMkLst>
        </pc:spChg>
        <pc:spChg chg="add mod">
          <ac:chgData name="Jeff Anderson" userId="b0568678-855b-48d6-8d82-5e7999abd0fa" providerId="ADAL" clId="{DD2495D7-C377-41C3-BA32-A401C9609C1B}" dt="2022-07-13T16:09:02.479" v="10300" actId="1076"/>
          <ac:spMkLst>
            <pc:docMk/>
            <pc:sldMk cId="0" sldId="2147375403"/>
            <ac:spMk id="50" creationId="{CEC7F75B-DC81-C622-D5EA-CAAFC4B56FD6}"/>
          </ac:spMkLst>
        </pc:spChg>
        <pc:spChg chg="add del mod">
          <ac:chgData name="Jeff Anderson" userId="b0568678-855b-48d6-8d82-5e7999abd0fa" providerId="ADAL" clId="{DD2495D7-C377-41C3-BA32-A401C9609C1B}" dt="2022-07-13T16:01:11.195" v="10165" actId="478"/>
          <ac:spMkLst>
            <pc:docMk/>
            <pc:sldMk cId="0" sldId="2147375403"/>
            <ac:spMk id="51" creationId="{399E90FB-59B8-2AD4-D219-8338776AA7FD}"/>
          </ac:spMkLst>
        </pc:spChg>
        <pc:spChg chg="add mod">
          <ac:chgData name="Jeff Anderson" userId="b0568678-855b-48d6-8d82-5e7999abd0fa" providerId="ADAL" clId="{DD2495D7-C377-41C3-BA32-A401C9609C1B}" dt="2022-07-13T16:09:02.479" v="10300" actId="1076"/>
          <ac:spMkLst>
            <pc:docMk/>
            <pc:sldMk cId="0" sldId="2147375403"/>
            <ac:spMk id="52" creationId="{D844054E-535D-C6B3-C8AA-742B9147FEEF}"/>
          </ac:spMkLst>
        </pc:spChg>
        <pc:spChg chg="add del mod">
          <ac:chgData name="Jeff Anderson" userId="b0568678-855b-48d6-8d82-5e7999abd0fa" providerId="ADAL" clId="{DD2495D7-C377-41C3-BA32-A401C9609C1B}" dt="2022-07-13T16:02:41.635" v="10195" actId="478"/>
          <ac:spMkLst>
            <pc:docMk/>
            <pc:sldMk cId="0" sldId="2147375403"/>
            <ac:spMk id="53" creationId="{41AB3BAB-7A3D-8C6C-84D7-3AC04544AF33}"/>
          </ac:spMkLst>
        </pc:spChg>
        <pc:spChg chg="add del mod">
          <ac:chgData name="Jeff Anderson" userId="b0568678-855b-48d6-8d82-5e7999abd0fa" providerId="ADAL" clId="{DD2495D7-C377-41C3-BA32-A401C9609C1B}" dt="2022-07-13T16:02:41.635" v="10195" actId="478"/>
          <ac:spMkLst>
            <pc:docMk/>
            <pc:sldMk cId="0" sldId="2147375403"/>
            <ac:spMk id="54" creationId="{9E393669-DEAF-ADA4-C5F4-E129D7DC6CA1}"/>
          </ac:spMkLst>
        </pc:spChg>
        <pc:spChg chg="add del mod">
          <ac:chgData name="Jeff Anderson" userId="b0568678-855b-48d6-8d82-5e7999abd0fa" providerId="ADAL" clId="{DD2495D7-C377-41C3-BA32-A401C9609C1B}" dt="2022-07-13T16:02:41.635" v="10195" actId="478"/>
          <ac:spMkLst>
            <pc:docMk/>
            <pc:sldMk cId="0" sldId="2147375403"/>
            <ac:spMk id="55" creationId="{63428DB2-0257-8941-AE9F-C551723E9F73}"/>
          </ac:spMkLst>
        </pc:spChg>
        <pc:spChg chg="add mod">
          <ac:chgData name="Jeff Anderson" userId="b0568678-855b-48d6-8d82-5e7999abd0fa" providerId="ADAL" clId="{DD2495D7-C377-41C3-BA32-A401C9609C1B}" dt="2022-07-13T16:09:02.479" v="10300" actId="1076"/>
          <ac:spMkLst>
            <pc:docMk/>
            <pc:sldMk cId="0" sldId="2147375403"/>
            <ac:spMk id="56" creationId="{E92EB0CF-C459-194E-1C51-73849502E8BD}"/>
          </ac:spMkLst>
        </pc:spChg>
        <pc:spChg chg="add mod">
          <ac:chgData name="Jeff Anderson" userId="b0568678-855b-48d6-8d82-5e7999abd0fa" providerId="ADAL" clId="{DD2495D7-C377-41C3-BA32-A401C9609C1B}" dt="2022-07-13T16:09:02.479" v="10300" actId="1076"/>
          <ac:spMkLst>
            <pc:docMk/>
            <pc:sldMk cId="0" sldId="2147375403"/>
            <ac:spMk id="57" creationId="{A5C8D696-8829-BBE9-7479-C229FDB0049B}"/>
          </ac:spMkLst>
        </pc:spChg>
        <pc:spChg chg="add mod">
          <ac:chgData name="Jeff Anderson" userId="b0568678-855b-48d6-8d82-5e7999abd0fa" providerId="ADAL" clId="{DD2495D7-C377-41C3-BA32-A401C9609C1B}" dt="2022-07-13T16:09:02.479" v="10300" actId="1076"/>
          <ac:spMkLst>
            <pc:docMk/>
            <pc:sldMk cId="0" sldId="2147375403"/>
            <ac:spMk id="58" creationId="{9EB852B9-3E98-FB74-98B5-55D71D5B39B0}"/>
          </ac:spMkLst>
        </pc:spChg>
        <pc:spChg chg="add mod">
          <ac:chgData name="Jeff Anderson" userId="b0568678-855b-48d6-8d82-5e7999abd0fa" providerId="ADAL" clId="{DD2495D7-C377-41C3-BA32-A401C9609C1B}" dt="2022-07-13T16:09:02.479" v="10300" actId="1076"/>
          <ac:spMkLst>
            <pc:docMk/>
            <pc:sldMk cId="0" sldId="2147375403"/>
            <ac:spMk id="59" creationId="{4006614A-647D-7190-0C32-EF2B88A0567D}"/>
          </ac:spMkLst>
        </pc:spChg>
        <pc:spChg chg="add del mod">
          <ac:chgData name="Jeff Anderson" userId="b0568678-855b-48d6-8d82-5e7999abd0fa" providerId="ADAL" clId="{DD2495D7-C377-41C3-BA32-A401C9609C1B}" dt="2022-07-13T16:01:04.538" v="10163" actId="478"/>
          <ac:spMkLst>
            <pc:docMk/>
            <pc:sldMk cId="0" sldId="2147375403"/>
            <ac:spMk id="60" creationId="{01190419-2879-3998-A3F7-382781C39F72}"/>
          </ac:spMkLst>
        </pc:spChg>
        <pc:spChg chg="add del mod">
          <ac:chgData name="Jeff Anderson" userId="b0568678-855b-48d6-8d82-5e7999abd0fa" providerId="ADAL" clId="{DD2495D7-C377-41C3-BA32-A401C9609C1B}" dt="2022-07-13T16:01:06.482" v="10164" actId="478"/>
          <ac:spMkLst>
            <pc:docMk/>
            <pc:sldMk cId="0" sldId="2147375403"/>
            <ac:spMk id="61" creationId="{8C351E1F-5DA9-364A-8F52-3CDD893EF509}"/>
          </ac:spMkLst>
        </pc:spChg>
        <pc:spChg chg="add del mod">
          <ac:chgData name="Jeff Anderson" userId="b0568678-855b-48d6-8d82-5e7999abd0fa" providerId="ADAL" clId="{DD2495D7-C377-41C3-BA32-A401C9609C1B}" dt="2022-07-13T16:02:41.635" v="10195" actId="478"/>
          <ac:spMkLst>
            <pc:docMk/>
            <pc:sldMk cId="0" sldId="2147375403"/>
            <ac:spMk id="62" creationId="{897885B7-D76B-4A16-DF3A-6D0FE2DA143D}"/>
          </ac:spMkLst>
        </pc:spChg>
        <pc:spChg chg="add mod">
          <ac:chgData name="Jeff Anderson" userId="b0568678-855b-48d6-8d82-5e7999abd0fa" providerId="ADAL" clId="{DD2495D7-C377-41C3-BA32-A401C9609C1B}" dt="2022-07-13T16:09:02.479" v="10300" actId="1076"/>
          <ac:spMkLst>
            <pc:docMk/>
            <pc:sldMk cId="0" sldId="2147375403"/>
            <ac:spMk id="63" creationId="{49313FD9-7FCA-E322-9737-6B343F6D059A}"/>
          </ac:spMkLst>
        </pc:spChg>
        <pc:spChg chg="add mod">
          <ac:chgData name="Jeff Anderson" userId="b0568678-855b-48d6-8d82-5e7999abd0fa" providerId="ADAL" clId="{DD2495D7-C377-41C3-BA32-A401C9609C1B}" dt="2022-07-13T16:09:02.479" v="10300" actId="1076"/>
          <ac:spMkLst>
            <pc:docMk/>
            <pc:sldMk cId="0" sldId="2147375403"/>
            <ac:spMk id="64" creationId="{C1FD99BE-1DFF-301C-608B-4CD88DD22DD8}"/>
          </ac:spMkLst>
        </pc:spChg>
        <pc:spChg chg="add del mod">
          <ac:chgData name="Jeff Anderson" userId="b0568678-855b-48d6-8d82-5e7999abd0fa" providerId="ADAL" clId="{DD2495D7-C377-41C3-BA32-A401C9609C1B}" dt="2022-07-13T16:07:28.363" v="10274" actId="478"/>
          <ac:spMkLst>
            <pc:docMk/>
            <pc:sldMk cId="0" sldId="2147375403"/>
            <ac:spMk id="65" creationId="{AE9E7EB0-6AF3-61F8-B7C4-A97437BCAD90}"/>
          </ac:spMkLst>
        </pc:spChg>
        <pc:spChg chg="add del mod">
          <ac:chgData name="Jeff Anderson" userId="b0568678-855b-48d6-8d82-5e7999abd0fa" providerId="ADAL" clId="{DD2495D7-C377-41C3-BA32-A401C9609C1B}" dt="2022-07-13T16:07:26.803" v="10273" actId="478"/>
          <ac:spMkLst>
            <pc:docMk/>
            <pc:sldMk cId="0" sldId="2147375403"/>
            <ac:spMk id="66" creationId="{1B19CF22-A999-E59B-9D07-F1B15DE84CBC}"/>
          </ac:spMkLst>
        </pc:spChg>
        <pc:spChg chg="add del mod">
          <ac:chgData name="Jeff Anderson" userId="b0568678-855b-48d6-8d82-5e7999abd0fa" providerId="ADAL" clId="{DD2495D7-C377-41C3-BA32-A401C9609C1B}" dt="2022-07-13T16:07:26.803" v="10273" actId="478"/>
          <ac:spMkLst>
            <pc:docMk/>
            <pc:sldMk cId="0" sldId="2147375403"/>
            <ac:spMk id="67" creationId="{C6A96CDB-DFD9-02E8-852B-B078AECA01C6}"/>
          </ac:spMkLst>
        </pc:spChg>
        <pc:spChg chg="add del mod">
          <ac:chgData name="Jeff Anderson" userId="b0568678-855b-48d6-8d82-5e7999abd0fa" providerId="ADAL" clId="{DD2495D7-C377-41C3-BA32-A401C9609C1B}" dt="2022-07-13T16:07:26.803" v="10273" actId="478"/>
          <ac:spMkLst>
            <pc:docMk/>
            <pc:sldMk cId="0" sldId="2147375403"/>
            <ac:spMk id="68" creationId="{C9B0D914-834C-D8A8-06D2-914DD0C374B5}"/>
          </ac:spMkLst>
        </pc:spChg>
        <pc:spChg chg="add del mod">
          <ac:chgData name="Jeff Anderson" userId="b0568678-855b-48d6-8d82-5e7999abd0fa" providerId="ADAL" clId="{DD2495D7-C377-41C3-BA32-A401C9609C1B}" dt="2022-07-13T16:07:26.803" v="10273" actId="478"/>
          <ac:spMkLst>
            <pc:docMk/>
            <pc:sldMk cId="0" sldId="2147375403"/>
            <ac:spMk id="69" creationId="{B7D3A7E9-63F5-733B-FEE6-884F89AD8FE0}"/>
          </ac:spMkLst>
        </pc:spChg>
        <pc:spChg chg="add mod">
          <ac:chgData name="Jeff Anderson" userId="b0568678-855b-48d6-8d82-5e7999abd0fa" providerId="ADAL" clId="{DD2495D7-C377-41C3-BA32-A401C9609C1B}" dt="2022-07-13T16:03:46.526" v="10205" actId="164"/>
          <ac:spMkLst>
            <pc:docMk/>
            <pc:sldMk cId="0" sldId="2147375403"/>
            <ac:spMk id="70" creationId="{91DE7D1C-9CC1-B1AC-EC3A-2F516E754298}"/>
          </ac:spMkLst>
        </pc:spChg>
        <pc:spChg chg="add mod">
          <ac:chgData name="Jeff Anderson" userId="b0568678-855b-48d6-8d82-5e7999abd0fa" providerId="ADAL" clId="{DD2495D7-C377-41C3-BA32-A401C9609C1B}" dt="2022-07-13T16:03:46.526" v="10205" actId="164"/>
          <ac:spMkLst>
            <pc:docMk/>
            <pc:sldMk cId="0" sldId="2147375403"/>
            <ac:spMk id="71" creationId="{36646C12-F989-FC45-75AB-28F6666887B6}"/>
          </ac:spMkLst>
        </pc:spChg>
        <pc:spChg chg="add mod">
          <ac:chgData name="Jeff Anderson" userId="b0568678-855b-48d6-8d82-5e7999abd0fa" providerId="ADAL" clId="{DD2495D7-C377-41C3-BA32-A401C9609C1B}" dt="2022-07-13T16:03:46.526" v="10205" actId="164"/>
          <ac:spMkLst>
            <pc:docMk/>
            <pc:sldMk cId="0" sldId="2147375403"/>
            <ac:spMk id="72" creationId="{7E7248AF-A914-C10D-8964-D2D41BEBC9A6}"/>
          </ac:spMkLst>
        </pc:spChg>
        <pc:spChg chg="add mod">
          <ac:chgData name="Jeff Anderson" userId="b0568678-855b-48d6-8d82-5e7999abd0fa" providerId="ADAL" clId="{DD2495D7-C377-41C3-BA32-A401C9609C1B}" dt="2022-07-13T16:03:46.526" v="10205" actId="164"/>
          <ac:spMkLst>
            <pc:docMk/>
            <pc:sldMk cId="0" sldId="2147375403"/>
            <ac:spMk id="73" creationId="{0163B9F2-3169-3699-8420-C1637FAFD9E2}"/>
          </ac:spMkLst>
        </pc:spChg>
        <pc:spChg chg="add mod">
          <ac:chgData name="Jeff Anderson" userId="b0568678-855b-48d6-8d82-5e7999abd0fa" providerId="ADAL" clId="{DD2495D7-C377-41C3-BA32-A401C9609C1B}" dt="2022-07-13T16:03:46.526" v="10205" actId="164"/>
          <ac:spMkLst>
            <pc:docMk/>
            <pc:sldMk cId="0" sldId="2147375403"/>
            <ac:spMk id="74" creationId="{9CC924E7-5C65-85C4-54ED-5A3C8EAD85B2}"/>
          </ac:spMkLst>
        </pc:spChg>
        <pc:spChg chg="add mod">
          <ac:chgData name="Jeff Anderson" userId="b0568678-855b-48d6-8d82-5e7999abd0fa" providerId="ADAL" clId="{DD2495D7-C377-41C3-BA32-A401C9609C1B}" dt="2022-07-13T16:03:46.526" v="10205" actId="164"/>
          <ac:spMkLst>
            <pc:docMk/>
            <pc:sldMk cId="0" sldId="2147375403"/>
            <ac:spMk id="75" creationId="{5F9BA9BA-C752-69FC-AB5B-57B4F77FC991}"/>
          </ac:spMkLst>
        </pc:spChg>
        <pc:spChg chg="add mod">
          <ac:chgData name="Jeff Anderson" userId="b0568678-855b-48d6-8d82-5e7999abd0fa" providerId="ADAL" clId="{DD2495D7-C377-41C3-BA32-A401C9609C1B}" dt="2022-07-13T16:03:46.526" v="10205" actId="164"/>
          <ac:spMkLst>
            <pc:docMk/>
            <pc:sldMk cId="0" sldId="2147375403"/>
            <ac:spMk id="76" creationId="{45A05142-7C49-C1EB-CC78-A8F565D69472}"/>
          </ac:spMkLst>
        </pc:spChg>
        <pc:spChg chg="add mod">
          <ac:chgData name="Jeff Anderson" userId="b0568678-855b-48d6-8d82-5e7999abd0fa" providerId="ADAL" clId="{DD2495D7-C377-41C3-BA32-A401C9609C1B}" dt="2022-07-13T16:03:46.526" v="10205" actId="164"/>
          <ac:spMkLst>
            <pc:docMk/>
            <pc:sldMk cId="0" sldId="2147375403"/>
            <ac:spMk id="77" creationId="{BD225136-78A7-D530-4EA5-F37743D51006}"/>
          </ac:spMkLst>
        </pc:spChg>
        <pc:spChg chg="add mod">
          <ac:chgData name="Jeff Anderson" userId="b0568678-855b-48d6-8d82-5e7999abd0fa" providerId="ADAL" clId="{DD2495D7-C377-41C3-BA32-A401C9609C1B}" dt="2022-07-13T16:03:46.526" v="10205" actId="164"/>
          <ac:spMkLst>
            <pc:docMk/>
            <pc:sldMk cId="0" sldId="2147375403"/>
            <ac:spMk id="78" creationId="{9B8629D4-61B0-E763-0631-B020162DC295}"/>
          </ac:spMkLst>
        </pc:spChg>
        <pc:spChg chg="add mod">
          <ac:chgData name="Jeff Anderson" userId="b0568678-855b-48d6-8d82-5e7999abd0fa" providerId="ADAL" clId="{DD2495D7-C377-41C3-BA32-A401C9609C1B}" dt="2022-07-13T16:03:46.526" v="10205" actId="164"/>
          <ac:spMkLst>
            <pc:docMk/>
            <pc:sldMk cId="0" sldId="2147375403"/>
            <ac:spMk id="79" creationId="{93404498-50F3-67E1-1CBC-C79080E132CA}"/>
          </ac:spMkLst>
        </pc:spChg>
        <pc:spChg chg="add mod">
          <ac:chgData name="Jeff Anderson" userId="b0568678-855b-48d6-8d82-5e7999abd0fa" providerId="ADAL" clId="{DD2495D7-C377-41C3-BA32-A401C9609C1B}" dt="2022-07-13T16:03:46.526" v="10205" actId="164"/>
          <ac:spMkLst>
            <pc:docMk/>
            <pc:sldMk cId="0" sldId="2147375403"/>
            <ac:spMk id="80" creationId="{BDA472F9-CEBD-9541-0047-92C0E98E314C}"/>
          </ac:spMkLst>
        </pc:spChg>
        <pc:spChg chg="add mod">
          <ac:chgData name="Jeff Anderson" userId="b0568678-855b-48d6-8d82-5e7999abd0fa" providerId="ADAL" clId="{DD2495D7-C377-41C3-BA32-A401C9609C1B}" dt="2022-07-13T16:03:46.526" v="10205" actId="164"/>
          <ac:spMkLst>
            <pc:docMk/>
            <pc:sldMk cId="0" sldId="2147375403"/>
            <ac:spMk id="81" creationId="{C6670B24-E935-5726-E700-8CAAF07160EB}"/>
          </ac:spMkLst>
        </pc:spChg>
        <pc:spChg chg="add mod">
          <ac:chgData name="Jeff Anderson" userId="b0568678-855b-48d6-8d82-5e7999abd0fa" providerId="ADAL" clId="{DD2495D7-C377-41C3-BA32-A401C9609C1B}" dt="2022-07-13T16:03:46.526" v="10205" actId="164"/>
          <ac:spMkLst>
            <pc:docMk/>
            <pc:sldMk cId="0" sldId="2147375403"/>
            <ac:spMk id="82" creationId="{86D99D43-16D9-8D66-8586-7E9C4E0831D2}"/>
          </ac:spMkLst>
        </pc:spChg>
        <pc:spChg chg="add mod">
          <ac:chgData name="Jeff Anderson" userId="b0568678-855b-48d6-8d82-5e7999abd0fa" providerId="ADAL" clId="{DD2495D7-C377-41C3-BA32-A401C9609C1B}" dt="2022-07-13T16:03:46.526" v="10205" actId="164"/>
          <ac:spMkLst>
            <pc:docMk/>
            <pc:sldMk cId="0" sldId="2147375403"/>
            <ac:spMk id="83" creationId="{A6985DAD-19D0-9707-C0D0-1B4BD178404F}"/>
          </ac:spMkLst>
        </pc:spChg>
        <pc:spChg chg="add mod">
          <ac:chgData name="Jeff Anderson" userId="b0568678-855b-48d6-8d82-5e7999abd0fa" providerId="ADAL" clId="{DD2495D7-C377-41C3-BA32-A401C9609C1B}" dt="2022-07-13T16:03:46.526" v="10205" actId="164"/>
          <ac:spMkLst>
            <pc:docMk/>
            <pc:sldMk cId="0" sldId="2147375403"/>
            <ac:spMk id="84" creationId="{5B0998EE-AEB4-04BA-89AC-A487CD535604}"/>
          </ac:spMkLst>
        </pc:spChg>
        <pc:spChg chg="add mod">
          <ac:chgData name="Jeff Anderson" userId="b0568678-855b-48d6-8d82-5e7999abd0fa" providerId="ADAL" clId="{DD2495D7-C377-41C3-BA32-A401C9609C1B}" dt="2022-07-13T16:03:46.526" v="10205" actId="164"/>
          <ac:spMkLst>
            <pc:docMk/>
            <pc:sldMk cId="0" sldId="2147375403"/>
            <ac:spMk id="85" creationId="{52B7C1D6-3C4C-3CA8-63A9-999DC29FEB00}"/>
          </ac:spMkLst>
        </pc:spChg>
        <pc:spChg chg="add mod">
          <ac:chgData name="Jeff Anderson" userId="b0568678-855b-48d6-8d82-5e7999abd0fa" providerId="ADAL" clId="{DD2495D7-C377-41C3-BA32-A401C9609C1B}" dt="2022-07-13T16:03:46.526" v="10205" actId="164"/>
          <ac:spMkLst>
            <pc:docMk/>
            <pc:sldMk cId="0" sldId="2147375403"/>
            <ac:spMk id="86" creationId="{A4E25C9E-DBE5-4DCD-1D7B-13A091854A47}"/>
          </ac:spMkLst>
        </pc:spChg>
        <pc:spChg chg="add mod">
          <ac:chgData name="Jeff Anderson" userId="b0568678-855b-48d6-8d82-5e7999abd0fa" providerId="ADAL" clId="{DD2495D7-C377-41C3-BA32-A401C9609C1B}" dt="2022-07-13T16:03:46.526" v="10205" actId="164"/>
          <ac:spMkLst>
            <pc:docMk/>
            <pc:sldMk cId="0" sldId="2147375403"/>
            <ac:spMk id="87" creationId="{AFD1D28C-38DB-2582-1BE4-F5E26A6DC337}"/>
          </ac:spMkLst>
        </pc:spChg>
        <pc:spChg chg="add mod">
          <ac:chgData name="Jeff Anderson" userId="b0568678-855b-48d6-8d82-5e7999abd0fa" providerId="ADAL" clId="{DD2495D7-C377-41C3-BA32-A401C9609C1B}" dt="2022-07-13T16:03:46.526" v="10205" actId="164"/>
          <ac:spMkLst>
            <pc:docMk/>
            <pc:sldMk cId="0" sldId="2147375403"/>
            <ac:spMk id="88" creationId="{BBB35C13-698F-1799-483C-0D104309CC93}"/>
          </ac:spMkLst>
        </pc:spChg>
        <pc:spChg chg="add mod">
          <ac:chgData name="Jeff Anderson" userId="b0568678-855b-48d6-8d82-5e7999abd0fa" providerId="ADAL" clId="{DD2495D7-C377-41C3-BA32-A401C9609C1B}" dt="2022-07-13T16:03:46.526" v="10205" actId="164"/>
          <ac:spMkLst>
            <pc:docMk/>
            <pc:sldMk cId="0" sldId="2147375403"/>
            <ac:spMk id="89" creationId="{FE8AC5C2-BBC0-4191-DA06-3D100FE5A171}"/>
          </ac:spMkLst>
        </pc:spChg>
        <pc:spChg chg="add mod">
          <ac:chgData name="Jeff Anderson" userId="b0568678-855b-48d6-8d82-5e7999abd0fa" providerId="ADAL" clId="{DD2495D7-C377-41C3-BA32-A401C9609C1B}" dt="2022-07-13T16:03:46.526" v="10205" actId="164"/>
          <ac:spMkLst>
            <pc:docMk/>
            <pc:sldMk cId="0" sldId="2147375403"/>
            <ac:spMk id="90" creationId="{4A49F648-01B8-F1F3-E049-C9990B9AE0D2}"/>
          </ac:spMkLst>
        </pc:spChg>
        <pc:spChg chg="add mod">
          <ac:chgData name="Jeff Anderson" userId="b0568678-855b-48d6-8d82-5e7999abd0fa" providerId="ADAL" clId="{DD2495D7-C377-41C3-BA32-A401C9609C1B}" dt="2022-07-13T16:03:46.526" v="10205" actId="164"/>
          <ac:spMkLst>
            <pc:docMk/>
            <pc:sldMk cId="0" sldId="2147375403"/>
            <ac:spMk id="91" creationId="{B4499830-C3E7-FF28-B67C-069C4E8CA81B}"/>
          </ac:spMkLst>
        </pc:spChg>
        <pc:spChg chg="add mod">
          <ac:chgData name="Jeff Anderson" userId="b0568678-855b-48d6-8d82-5e7999abd0fa" providerId="ADAL" clId="{DD2495D7-C377-41C3-BA32-A401C9609C1B}" dt="2022-07-13T16:04:52.240" v="10221" actId="1076"/>
          <ac:spMkLst>
            <pc:docMk/>
            <pc:sldMk cId="0" sldId="2147375403"/>
            <ac:spMk id="92" creationId="{72D8466E-5A0C-0B63-5CF2-8DD834B8057F}"/>
          </ac:spMkLst>
        </pc:spChg>
        <pc:spChg chg="add mod">
          <ac:chgData name="Jeff Anderson" userId="b0568678-855b-48d6-8d82-5e7999abd0fa" providerId="ADAL" clId="{DD2495D7-C377-41C3-BA32-A401C9609C1B}" dt="2022-07-13T16:04:56.190" v="10222" actId="1076"/>
          <ac:spMkLst>
            <pc:docMk/>
            <pc:sldMk cId="0" sldId="2147375403"/>
            <ac:spMk id="93" creationId="{608324FD-99FA-1C9C-AFA0-C1AF01F8881F}"/>
          </ac:spMkLst>
        </pc:spChg>
        <pc:spChg chg="add del mod">
          <ac:chgData name="Jeff Anderson" userId="b0568678-855b-48d6-8d82-5e7999abd0fa" providerId="ADAL" clId="{DD2495D7-C377-41C3-BA32-A401C9609C1B}" dt="2022-07-13T16:05:00.691" v="10223" actId="478"/>
          <ac:spMkLst>
            <pc:docMk/>
            <pc:sldMk cId="0" sldId="2147375403"/>
            <ac:spMk id="94" creationId="{8358BC0C-F2A2-12FF-51A1-0BC18E54F5D0}"/>
          </ac:spMkLst>
        </pc:spChg>
        <pc:spChg chg="mod">
          <ac:chgData name="Jeff Anderson" userId="b0568678-855b-48d6-8d82-5e7999abd0fa" providerId="ADAL" clId="{DD2495D7-C377-41C3-BA32-A401C9609C1B}" dt="2022-07-13T16:05:16.266" v="10228"/>
          <ac:spMkLst>
            <pc:docMk/>
            <pc:sldMk cId="0" sldId="2147375403"/>
            <ac:spMk id="105" creationId="{9E39F482-DD71-A733-08E8-4E921FE774E8}"/>
          </ac:spMkLst>
        </pc:spChg>
        <pc:spChg chg="mod">
          <ac:chgData name="Jeff Anderson" userId="b0568678-855b-48d6-8d82-5e7999abd0fa" providerId="ADAL" clId="{DD2495D7-C377-41C3-BA32-A401C9609C1B}" dt="2022-07-13T16:05:16.266" v="10228"/>
          <ac:spMkLst>
            <pc:docMk/>
            <pc:sldMk cId="0" sldId="2147375403"/>
            <ac:spMk id="106" creationId="{726B27D3-D394-80DE-07F3-EEB18CE49506}"/>
          </ac:spMkLst>
        </pc:spChg>
        <pc:spChg chg="mod">
          <ac:chgData name="Jeff Anderson" userId="b0568678-855b-48d6-8d82-5e7999abd0fa" providerId="ADAL" clId="{DD2495D7-C377-41C3-BA32-A401C9609C1B}" dt="2022-07-13T16:05:16.266" v="10228"/>
          <ac:spMkLst>
            <pc:docMk/>
            <pc:sldMk cId="0" sldId="2147375403"/>
            <ac:spMk id="107" creationId="{BC83E736-EF85-EA89-AF74-72FC34BCAFBD}"/>
          </ac:spMkLst>
        </pc:spChg>
        <pc:spChg chg="mod">
          <ac:chgData name="Jeff Anderson" userId="b0568678-855b-48d6-8d82-5e7999abd0fa" providerId="ADAL" clId="{DD2495D7-C377-41C3-BA32-A401C9609C1B}" dt="2022-07-13T16:05:16.266" v="10228"/>
          <ac:spMkLst>
            <pc:docMk/>
            <pc:sldMk cId="0" sldId="2147375403"/>
            <ac:spMk id="108" creationId="{A2B82D0B-9B7F-F3CD-9F3E-55ABA585F42C}"/>
          </ac:spMkLst>
        </pc:spChg>
        <pc:spChg chg="mod">
          <ac:chgData name="Jeff Anderson" userId="b0568678-855b-48d6-8d82-5e7999abd0fa" providerId="ADAL" clId="{DD2495D7-C377-41C3-BA32-A401C9609C1B}" dt="2022-07-13T16:05:16.266" v="10228"/>
          <ac:spMkLst>
            <pc:docMk/>
            <pc:sldMk cId="0" sldId="2147375403"/>
            <ac:spMk id="109" creationId="{9192445F-B9EC-7F68-1792-BCCC62AEE9A2}"/>
          </ac:spMkLst>
        </pc:spChg>
        <pc:spChg chg="mod">
          <ac:chgData name="Jeff Anderson" userId="b0568678-855b-48d6-8d82-5e7999abd0fa" providerId="ADAL" clId="{DD2495D7-C377-41C3-BA32-A401C9609C1B}" dt="2022-07-13T16:05:16.266" v="10228"/>
          <ac:spMkLst>
            <pc:docMk/>
            <pc:sldMk cId="0" sldId="2147375403"/>
            <ac:spMk id="110" creationId="{45F46C9A-6CED-8D4D-BC87-86777FC673E0}"/>
          </ac:spMkLst>
        </pc:spChg>
        <pc:spChg chg="mod">
          <ac:chgData name="Jeff Anderson" userId="b0568678-855b-48d6-8d82-5e7999abd0fa" providerId="ADAL" clId="{DD2495D7-C377-41C3-BA32-A401C9609C1B}" dt="2022-07-13T16:05:16.266" v="10228"/>
          <ac:spMkLst>
            <pc:docMk/>
            <pc:sldMk cId="0" sldId="2147375403"/>
            <ac:spMk id="111" creationId="{A8827F5C-C335-CB98-329E-4458029CC216}"/>
          </ac:spMkLst>
        </pc:spChg>
        <pc:spChg chg="mod">
          <ac:chgData name="Jeff Anderson" userId="b0568678-855b-48d6-8d82-5e7999abd0fa" providerId="ADAL" clId="{DD2495D7-C377-41C3-BA32-A401C9609C1B}" dt="2022-07-13T16:05:16.266" v="10228"/>
          <ac:spMkLst>
            <pc:docMk/>
            <pc:sldMk cId="0" sldId="2147375403"/>
            <ac:spMk id="112" creationId="{71021ABD-51D2-05F1-DB72-AAF60452AD7A}"/>
          </ac:spMkLst>
        </pc:spChg>
        <pc:spChg chg="mod">
          <ac:chgData name="Jeff Anderson" userId="b0568678-855b-48d6-8d82-5e7999abd0fa" providerId="ADAL" clId="{DD2495D7-C377-41C3-BA32-A401C9609C1B}" dt="2022-07-13T16:05:16.266" v="10228"/>
          <ac:spMkLst>
            <pc:docMk/>
            <pc:sldMk cId="0" sldId="2147375403"/>
            <ac:spMk id="113" creationId="{8B67D488-B845-0B51-B414-AC38FA791D21}"/>
          </ac:spMkLst>
        </pc:spChg>
        <pc:spChg chg="mod">
          <ac:chgData name="Jeff Anderson" userId="b0568678-855b-48d6-8d82-5e7999abd0fa" providerId="ADAL" clId="{DD2495D7-C377-41C3-BA32-A401C9609C1B}" dt="2022-07-13T16:05:16.266" v="10228"/>
          <ac:spMkLst>
            <pc:docMk/>
            <pc:sldMk cId="0" sldId="2147375403"/>
            <ac:spMk id="114" creationId="{0D3ED934-B0BB-D9C5-9966-0DBD1F04F509}"/>
          </ac:spMkLst>
        </pc:spChg>
        <pc:spChg chg="mod">
          <ac:chgData name="Jeff Anderson" userId="b0568678-855b-48d6-8d82-5e7999abd0fa" providerId="ADAL" clId="{DD2495D7-C377-41C3-BA32-A401C9609C1B}" dt="2022-07-13T16:05:16.266" v="10228"/>
          <ac:spMkLst>
            <pc:docMk/>
            <pc:sldMk cId="0" sldId="2147375403"/>
            <ac:spMk id="115" creationId="{74C28CD7-3777-B35C-3D49-840415B71E39}"/>
          </ac:spMkLst>
        </pc:spChg>
        <pc:spChg chg="mod">
          <ac:chgData name="Jeff Anderson" userId="b0568678-855b-48d6-8d82-5e7999abd0fa" providerId="ADAL" clId="{DD2495D7-C377-41C3-BA32-A401C9609C1B}" dt="2022-07-13T16:05:16.266" v="10228"/>
          <ac:spMkLst>
            <pc:docMk/>
            <pc:sldMk cId="0" sldId="2147375403"/>
            <ac:spMk id="116" creationId="{8CA26941-AD50-286B-C0C2-5DF0B21DA8D7}"/>
          </ac:spMkLst>
        </pc:spChg>
        <pc:spChg chg="mod">
          <ac:chgData name="Jeff Anderson" userId="b0568678-855b-48d6-8d82-5e7999abd0fa" providerId="ADAL" clId="{DD2495D7-C377-41C3-BA32-A401C9609C1B}" dt="2022-07-13T16:05:16.266" v="10228"/>
          <ac:spMkLst>
            <pc:docMk/>
            <pc:sldMk cId="0" sldId="2147375403"/>
            <ac:spMk id="117" creationId="{6A7716B8-3AD3-BE4E-A5F0-C438A61F1295}"/>
          </ac:spMkLst>
        </pc:spChg>
        <pc:spChg chg="mod">
          <ac:chgData name="Jeff Anderson" userId="b0568678-855b-48d6-8d82-5e7999abd0fa" providerId="ADAL" clId="{DD2495D7-C377-41C3-BA32-A401C9609C1B}" dt="2022-07-13T16:05:16.266" v="10228"/>
          <ac:spMkLst>
            <pc:docMk/>
            <pc:sldMk cId="0" sldId="2147375403"/>
            <ac:spMk id="118" creationId="{6F59C786-D17B-D4D9-EE11-B118B0DE24E6}"/>
          </ac:spMkLst>
        </pc:spChg>
        <pc:spChg chg="mod">
          <ac:chgData name="Jeff Anderson" userId="b0568678-855b-48d6-8d82-5e7999abd0fa" providerId="ADAL" clId="{DD2495D7-C377-41C3-BA32-A401C9609C1B}" dt="2022-07-13T16:05:16.266" v="10228"/>
          <ac:spMkLst>
            <pc:docMk/>
            <pc:sldMk cId="0" sldId="2147375403"/>
            <ac:spMk id="119" creationId="{18DF61CC-A935-E1D3-96D3-B4948547EF2C}"/>
          </ac:spMkLst>
        </pc:spChg>
        <pc:spChg chg="mod">
          <ac:chgData name="Jeff Anderson" userId="b0568678-855b-48d6-8d82-5e7999abd0fa" providerId="ADAL" clId="{DD2495D7-C377-41C3-BA32-A401C9609C1B}" dt="2022-07-13T16:05:16.266" v="10228"/>
          <ac:spMkLst>
            <pc:docMk/>
            <pc:sldMk cId="0" sldId="2147375403"/>
            <ac:spMk id="120" creationId="{03FDDDF1-B256-40CB-E31F-FE9D6719B83B}"/>
          </ac:spMkLst>
        </pc:spChg>
        <pc:spChg chg="mod">
          <ac:chgData name="Jeff Anderson" userId="b0568678-855b-48d6-8d82-5e7999abd0fa" providerId="ADAL" clId="{DD2495D7-C377-41C3-BA32-A401C9609C1B}" dt="2022-07-13T16:05:16.266" v="10228"/>
          <ac:spMkLst>
            <pc:docMk/>
            <pc:sldMk cId="0" sldId="2147375403"/>
            <ac:spMk id="121" creationId="{D04CCDA4-90E0-8411-BACF-B605E38F09F2}"/>
          </ac:spMkLst>
        </pc:spChg>
        <pc:spChg chg="mod">
          <ac:chgData name="Jeff Anderson" userId="b0568678-855b-48d6-8d82-5e7999abd0fa" providerId="ADAL" clId="{DD2495D7-C377-41C3-BA32-A401C9609C1B}" dt="2022-07-13T16:05:16.266" v="10228"/>
          <ac:spMkLst>
            <pc:docMk/>
            <pc:sldMk cId="0" sldId="2147375403"/>
            <ac:spMk id="122" creationId="{6544D69D-57A6-BDE2-9B46-C7386F3F4AE1}"/>
          </ac:spMkLst>
        </pc:spChg>
        <pc:spChg chg="mod">
          <ac:chgData name="Jeff Anderson" userId="b0568678-855b-48d6-8d82-5e7999abd0fa" providerId="ADAL" clId="{DD2495D7-C377-41C3-BA32-A401C9609C1B}" dt="2022-07-13T16:05:16.266" v="10228"/>
          <ac:spMkLst>
            <pc:docMk/>
            <pc:sldMk cId="0" sldId="2147375403"/>
            <ac:spMk id="123" creationId="{275DBD6F-10E9-77CA-8E90-91268B9B32D4}"/>
          </ac:spMkLst>
        </pc:spChg>
        <pc:spChg chg="mod">
          <ac:chgData name="Jeff Anderson" userId="b0568678-855b-48d6-8d82-5e7999abd0fa" providerId="ADAL" clId="{DD2495D7-C377-41C3-BA32-A401C9609C1B}" dt="2022-07-13T16:05:16.266" v="10228"/>
          <ac:spMkLst>
            <pc:docMk/>
            <pc:sldMk cId="0" sldId="2147375403"/>
            <ac:spMk id="124" creationId="{71B9210B-0459-2052-D738-A713E72AAABD}"/>
          </ac:spMkLst>
        </pc:spChg>
        <pc:spChg chg="mod">
          <ac:chgData name="Jeff Anderson" userId="b0568678-855b-48d6-8d82-5e7999abd0fa" providerId="ADAL" clId="{DD2495D7-C377-41C3-BA32-A401C9609C1B}" dt="2022-07-13T16:05:16.266" v="10228"/>
          <ac:spMkLst>
            <pc:docMk/>
            <pc:sldMk cId="0" sldId="2147375403"/>
            <ac:spMk id="125" creationId="{077986BF-05B4-4EFC-7F0A-97E48262DF25}"/>
          </ac:spMkLst>
        </pc:spChg>
        <pc:spChg chg="mod">
          <ac:chgData name="Jeff Anderson" userId="b0568678-855b-48d6-8d82-5e7999abd0fa" providerId="ADAL" clId="{DD2495D7-C377-41C3-BA32-A401C9609C1B}" dt="2022-07-13T16:05:16.266" v="10228"/>
          <ac:spMkLst>
            <pc:docMk/>
            <pc:sldMk cId="0" sldId="2147375403"/>
            <ac:spMk id="126" creationId="{9E30BB91-7719-2364-CBF6-E72E903907FE}"/>
          </ac:spMkLst>
        </pc:spChg>
        <pc:spChg chg="mod">
          <ac:chgData name="Jeff Anderson" userId="b0568678-855b-48d6-8d82-5e7999abd0fa" providerId="ADAL" clId="{DD2495D7-C377-41C3-BA32-A401C9609C1B}" dt="2022-07-13T16:05:16.266" v="10228"/>
          <ac:spMkLst>
            <pc:docMk/>
            <pc:sldMk cId="0" sldId="2147375403"/>
            <ac:spMk id="127" creationId="{059B9FC7-CC9D-1756-CE5B-5B94A3E1C024}"/>
          </ac:spMkLst>
        </pc:spChg>
        <pc:spChg chg="mod">
          <ac:chgData name="Jeff Anderson" userId="b0568678-855b-48d6-8d82-5e7999abd0fa" providerId="ADAL" clId="{DD2495D7-C377-41C3-BA32-A401C9609C1B}" dt="2022-07-13T16:05:21.695" v="10233" actId="1037"/>
          <ac:spMkLst>
            <pc:docMk/>
            <pc:sldMk cId="0" sldId="2147375403"/>
            <ac:spMk id="128" creationId="{7A808142-4DA5-5D95-1C94-3FC85718E490}"/>
          </ac:spMkLst>
        </pc:spChg>
        <pc:spChg chg="add mod">
          <ac:chgData name="Jeff Anderson" userId="b0568678-855b-48d6-8d82-5e7999abd0fa" providerId="ADAL" clId="{DD2495D7-C377-41C3-BA32-A401C9609C1B}" dt="2022-07-13T16:09:10.362" v="10301" actId="1076"/>
          <ac:spMkLst>
            <pc:docMk/>
            <pc:sldMk cId="0" sldId="2147375403"/>
            <ac:spMk id="135" creationId="{13815097-0912-8809-E0E4-0C32C24B1D48}"/>
          </ac:spMkLst>
        </pc:spChg>
        <pc:spChg chg="add mod">
          <ac:chgData name="Jeff Anderson" userId="b0568678-855b-48d6-8d82-5e7999abd0fa" providerId="ADAL" clId="{DD2495D7-C377-41C3-BA32-A401C9609C1B}" dt="2022-07-13T16:09:10.362" v="10301" actId="1076"/>
          <ac:spMkLst>
            <pc:docMk/>
            <pc:sldMk cId="0" sldId="2147375403"/>
            <ac:spMk id="136" creationId="{03599CA5-E8CF-30DE-FA5F-4572A76C7273}"/>
          </ac:spMkLst>
        </pc:spChg>
        <pc:spChg chg="add mod">
          <ac:chgData name="Jeff Anderson" userId="b0568678-855b-48d6-8d82-5e7999abd0fa" providerId="ADAL" clId="{DD2495D7-C377-41C3-BA32-A401C9609C1B}" dt="2022-07-13T16:09:10.362" v="10301" actId="1076"/>
          <ac:spMkLst>
            <pc:docMk/>
            <pc:sldMk cId="0" sldId="2147375403"/>
            <ac:spMk id="137" creationId="{8B33C59F-DC76-3601-9DF8-55E37C7E6E31}"/>
          </ac:spMkLst>
        </pc:spChg>
        <pc:spChg chg="add del mod">
          <ac:chgData name="Jeff Anderson" userId="b0568678-855b-48d6-8d82-5e7999abd0fa" providerId="ADAL" clId="{DD2495D7-C377-41C3-BA32-A401C9609C1B}" dt="2022-07-13T16:07:47.691" v="10280" actId="478"/>
          <ac:spMkLst>
            <pc:docMk/>
            <pc:sldMk cId="0" sldId="2147375403"/>
            <ac:spMk id="138" creationId="{FE08AC37-D460-A0EF-514B-35FEE43DEE06}"/>
          </ac:spMkLst>
        </pc:spChg>
        <pc:spChg chg="add del mod">
          <ac:chgData name="Jeff Anderson" userId="b0568678-855b-48d6-8d82-5e7999abd0fa" providerId="ADAL" clId="{DD2495D7-C377-41C3-BA32-A401C9609C1B}" dt="2022-07-13T16:07:20.770" v="10272" actId="478"/>
          <ac:spMkLst>
            <pc:docMk/>
            <pc:sldMk cId="0" sldId="2147375403"/>
            <ac:spMk id="139" creationId="{C7FBED20-2C15-A268-618A-691128DADD2A}"/>
          </ac:spMkLst>
        </pc:spChg>
        <pc:spChg chg="add mod">
          <ac:chgData name="Jeff Anderson" userId="b0568678-855b-48d6-8d82-5e7999abd0fa" providerId="ADAL" clId="{DD2495D7-C377-41C3-BA32-A401C9609C1B}" dt="2022-07-13T16:09:10.362" v="10301" actId="1076"/>
          <ac:spMkLst>
            <pc:docMk/>
            <pc:sldMk cId="0" sldId="2147375403"/>
            <ac:spMk id="140" creationId="{16335CAD-2651-B654-CD0A-4C8A25C2181B}"/>
          </ac:spMkLst>
        </pc:spChg>
        <pc:spChg chg="add mod">
          <ac:chgData name="Jeff Anderson" userId="b0568678-855b-48d6-8d82-5e7999abd0fa" providerId="ADAL" clId="{DD2495D7-C377-41C3-BA32-A401C9609C1B}" dt="2022-07-13T16:09:10.362" v="10301" actId="1076"/>
          <ac:spMkLst>
            <pc:docMk/>
            <pc:sldMk cId="0" sldId="2147375403"/>
            <ac:spMk id="141" creationId="{092E80F5-70A4-43E1-A5DA-EBDD62479A52}"/>
          </ac:spMkLst>
        </pc:spChg>
        <pc:spChg chg="add mod">
          <ac:chgData name="Jeff Anderson" userId="b0568678-855b-48d6-8d82-5e7999abd0fa" providerId="ADAL" clId="{DD2495D7-C377-41C3-BA32-A401C9609C1B}" dt="2022-07-13T16:09:10.362" v="10301" actId="1076"/>
          <ac:spMkLst>
            <pc:docMk/>
            <pc:sldMk cId="0" sldId="2147375403"/>
            <ac:spMk id="142" creationId="{13E716D6-1FAF-40F9-7249-C279E800A868}"/>
          </ac:spMkLst>
        </pc:spChg>
        <pc:spChg chg="add mod">
          <ac:chgData name="Jeff Anderson" userId="b0568678-855b-48d6-8d82-5e7999abd0fa" providerId="ADAL" clId="{DD2495D7-C377-41C3-BA32-A401C9609C1B}" dt="2022-07-13T16:09:10.362" v="10301" actId="1076"/>
          <ac:spMkLst>
            <pc:docMk/>
            <pc:sldMk cId="0" sldId="2147375403"/>
            <ac:spMk id="143" creationId="{5A398AA9-F105-6D4F-7963-3B441947D213}"/>
          </ac:spMkLst>
        </pc:spChg>
        <pc:spChg chg="add mod">
          <ac:chgData name="Jeff Anderson" userId="b0568678-855b-48d6-8d82-5e7999abd0fa" providerId="ADAL" clId="{DD2495D7-C377-41C3-BA32-A401C9609C1B}" dt="2022-07-13T16:14:12.349" v="10639" actId="1036"/>
          <ac:spMkLst>
            <pc:docMk/>
            <pc:sldMk cId="0" sldId="2147375403"/>
            <ac:spMk id="144" creationId="{9A8CF39D-B6F0-A053-C694-A05E57AA60CE}"/>
          </ac:spMkLst>
        </pc:spChg>
        <pc:spChg chg="add mod">
          <ac:chgData name="Jeff Anderson" userId="b0568678-855b-48d6-8d82-5e7999abd0fa" providerId="ADAL" clId="{DD2495D7-C377-41C3-BA32-A401C9609C1B}" dt="2022-07-13T16:14:12.349" v="10639" actId="1036"/>
          <ac:spMkLst>
            <pc:docMk/>
            <pc:sldMk cId="0" sldId="2147375403"/>
            <ac:spMk id="145" creationId="{F8179D0F-0445-1A4A-5446-E7F69BB4C4CB}"/>
          </ac:spMkLst>
        </pc:spChg>
        <pc:spChg chg="add mod">
          <ac:chgData name="Jeff Anderson" userId="b0568678-855b-48d6-8d82-5e7999abd0fa" providerId="ADAL" clId="{DD2495D7-C377-41C3-BA32-A401C9609C1B}" dt="2022-07-13T16:14:12.349" v="10639" actId="1036"/>
          <ac:spMkLst>
            <pc:docMk/>
            <pc:sldMk cId="0" sldId="2147375403"/>
            <ac:spMk id="146" creationId="{A3CF0F68-659D-7CEA-FB69-35F334F8836E}"/>
          </ac:spMkLst>
        </pc:spChg>
        <pc:spChg chg="add mod">
          <ac:chgData name="Jeff Anderson" userId="b0568678-855b-48d6-8d82-5e7999abd0fa" providerId="ADAL" clId="{DD2495D7-C377-41C3-BA32-A401C9609C1B}" dt="2022-07-13T16:14:12.349" v="10639" actId="1036"/>
          <ac:spMkLst>
            <pc:docMk/>
            <pc:sldMk cId="0" sldId="2147375403"/>
            <ac:spMk id="147" creationId="{DFB21112-D29D-4EE7-DACF-0791AA839A68}"/>
          </ac:spMkLst>
        </pc:spChg>
        <pc:spChg chg="add mod">
          <ac:chgData name="Jeff Anderson" userId="b0568678-855b-48d6-8d82-5e7999abd0fa" providerId="ADAL" clId="{DD2495D7-C377-41C3-BA32-A401C9609C1B}" dt="2022-07-13T16:09:10.362" v="10301" actId="1076"/>
          <ac:spMkLst>
            <pc:docMk/>
            <pc:sldMk cId="0" sldId="2147375403"/>
            <ac:spMk id="148" creationId="{81032F01-F5D8-0B8A-03F9-3B5BCF632E6A}"/>
          </ac:spMkLst>
        </pc:spChg>
        <pc:spChg chg="add del mod">
          <ac:chgData name="Jeff Anderson" userId="b0568678-855b-48d6-8d82-5e7999abd0fa" providerId="ADAL" clId="{DD2495D7-C377-41C3-BA32-A401C9609C1B}" dt="2022-07-13T16:08:04.611" v="10285" actId="478"/>
          <ac:spMkLst>
            <pc:docMk/>
            <pc:sldMk cId="0" sldId="2147375403"/>
            <ac:spMk id="149" creationId="{1CF388B5-9355-2F15-4BAE-9EA30C16EE6A}"/>
          </ac:spMkLst>
        </pc:spChg>
        <pc:spChg chg="add del mod">
          <ac:chgData name="Jeff Anderson" userId="b0568678-855b-48d6-8d82-5e7999abd0fa" providerId="ADAL" clId="{DD2495D7-C377-41C3-BA32-A401C9609C1B}" dt="2022-07-13T16:08:03.051" v="10284" actId="478"/>
          <ac:spMkLst>
            <pc:docMk/>
            <pc:sldMk cId="0" sldId="2147375403"/>
            <ac:spMk id="150" creationId="{E946641E-C4E7-479F-E82B-CFD0E81F7586}"/>
          </ac:spMkLst>
        </pc:spChg>
        <pc:spChg chg="add mod">
          <ac:chgData name="Jeff Anderson" userId="b0568678-855b-48d6-8d82-5e7999abd0fa" providerId="ADAL" clId="{DD2495D7-C377-41C3-BA32-A401C9609C1B}" dt="2022-07-13T16:09:10.362" v="10301" actId="1076"/>
          <ac:spMkLst>
            <pc:docMk/>
            <pc:sldMk cId="0" sldId="2147375403"/>
            <ac:spMk id="151" creationId="{7F1A2DB2-AC32-F394-8689-C39134AD4B21}"/>
          </ac:spMkLst>
        </pc:spChg>
        <pc:spChg chg="add mod">
          <ac:chgData name="Jeff Anderson" userId="b0568678-855b-48d6-8d82-5e7999abd0fa" providerId="ADAL" clId="{DD2495D7-C377-41C3-BA32-A401C9609C1B}" dt="2022-07-13T16:09:10.362" v="10301" actId="1076"/>
          <ac:spMkLst>
            <pc:docMk/>
            <pc:sldMk cId="0" sldId="2147375403"/>
            <ac:spMk id="152" creationId="{A4A6AF01-365D-F233-E829-24F560F9C20F}"/>
          </ac:spMkLst>
        </pc:spChg>
        <pc:spChg chg="add mod">
          <ac:chgData name="Jeff Anderson" userId="b0568678-855b-48d6-8d82-5e7999abd0fa" providerId="ADAL" clId="{DD2495D7-C377-41C3-BA32-A401C9609C1B}" dt="2022-07-13T16:09:10.362" v="10301" actId="1076"/>
          <ac:spMkLst>
            <pc:docMk/>
            <pc:sldMk cId="0" sldId="2147375403"/>
            <ac:spMk id="153" creationId="{C221EB2B-9280-2DDD-2FD7-CDD1CAF8B2DE}"/>
          </ac:spMkLst>
        </pc:spChg>
        <pc:spChg chg="add mod">
          <ac:chgData name="Jeff Anderson" userId="b0568678-855b-48d6-8d82-5e7999abd0fa" providerId="ADAL" clId="{DD2495D7-C377-41C3-BA32-A401C9609C1B}" dt="2022-07-13T16:09:10.362" v="10301" actId="1076"/>
          <ac:spMkLst>
            <pc:docMk/>
            <pc:sldMk cId="0" sldId="2147375403"/>
            <ac:spMk id="154" creationId="{2ADED9D0-1B57-EAD8-C594-E8AB798D8A66}"/>
          </ac:spMkLst>
        </pc:spChg>
        <pc:spChg chg="add mod">
          <ac:chgData name="Jeff Anderson" userId="b0568678-855b-48d6-8d82-5e7999abd0fa" providerId="ADAL" clId="{DD2495D7-C377-41C3-BA32-A401C9609C1B}" dt="2022-07-13T16:09:10.362" v="10301" actId="1076"/>
          <ac:spMkLst>
            <pc:docMk/>
            <pc:sldMk cId="0" sldId="2147375403"/>
            <ac:spMk id="155" creationId="{5202C007-E082-75F1-EDE1-B5ED566BCD33}"/>
          </ac:spMkLst>
        </pc:spChg>
        <pc:spChg chg="add mod">
          <ac:chgData name="Jeff Anderson" userId="b0568678-855b-48d6-8d82-5e7999abd0fa" providerId="ADAL" clId="{DD2495D7-C377-41C3-BA32-A401C9609C1B}" dt="2022-07-13T16:09:10.362" v="10301" actId="1076"/>
          <ac:spMkLst>
            <pc:docMk/>
            <pc:sldMk cId="0" sldId="2147375403"/>
            <ac:spMk id="156" creationId="{4324ED96-DF4F-A541-ACCB-8DC35C7CF389}"/>
          </ac:spMkLst>
        </pc:spChg>
        <pc:spChg chg="add mod">
          <ac:chgData name="Jeff Anderson" userId="b0568678-855b-48d6-8d82-5e7999abd0fa" providerId="ADAL" clId="{DD2495D7-C377-41C3-BA32-A401C9609C1B}" dt="2022-07-13T16:09:10.362" v="10301" actId="1076"/>
          <ac:spMkLst>
            <pc:docMk/>
            <pc:sldMk cId="0" sldId="2147375403"/>
            <ac:spMk id="157" creationId="{AE01B27C-B4BC-0288-B02E-290BC472CF05}"/>
          </ac:spMkLst>
        </pc:spChg>
        <pc:spChg chg="add del mod">
          <ac:chgData name="Jeff Anderson" userId="b0568678-855b-48d6-8d82-5e7999abd0fa" providerId="ADAL" clId="{DD2495D7-C377-41C3-BA32-A401C9609C1B}" dt="2022-07-13T16:07:19.339" v="10271" actId="478"/>
          <ac:spMkLst>
            <pc:docMk/>
            <pc:sldMk cId="0" sldId="2147375403"/>
            <ac:spMk id="158" creationId="{6063342F-8D24-E0B9-0415-3160A2CBC6BD}"/>
          </ac:spMkLst>
        </pc:spChg>
        <pc:spChg chg="add del mod">
          <ac:chgData name="Jeff Anderson" userId="b0568678-855b-48d6-8d82-5e7999abd0fa" providerId="ADAL" clId="{DD2495D7-C377-41C3-BA32-A401C9609C1B}" dt="2022-07-13T16:07:19.339" v="10271" actId="478"/>
          <ac:spMkLst>
            <pc:docMk/>
            <pc:sldMk cId="0" sldId="2147375403"/>
            <ac:spMk id="159" creationId="{693F43DF-AC5F-230E-E976-7C4D43304404}"/>
          </ac:spMkLst>
        </pc:spChg>
        <pc:spChg chg="add mod">
          <ac:chgData name="Jeff Anderson" userId="b0568678-855b-48d6-8d82-5e7999abd0fa" providerId="ADAL" clId="{DD2495D7-C377-41C3-BA32-A401C9609C1B}" dt="2022-07-13T16:09:02.479" v="10300" actId="1076"/>
          <ac:spMkLst>
            <pc:docMk/>
            <pc:sldMk cId="0" sldId="2147375403"/>
            <ac:spMk id="160" creationId="{02A0A7EB-F9C7-E071-AFAB-0D05289F10D9}"/>
          </ac:spMkLst>
        </pc:spChg>
        <pc:spChg chg="add mod">
          <ac:chgData name="Jeff Anderson" userId="b0568678-855b-48d6-8d82-5e7999abd0fa" providerId="ADAL" clId="{DD2495D7-C377-41C3-BA32-A401C9609C1B}" dt="2022-07-13T16:09:02.479" v="10300" actId="1076"/>
          <ac:spMkLst>
            <pc:docMk/>
            <pc:sldMk cId="0" sldId="2147375403"/>
            <ac:spMk id="161" creationId="{8E554754-6429-B286-5ACF-89F1B186B4B1}"/>
          </ac:spMkLst>
        </pc:spChg>
        <pc:spChg chg="add mod">
          <ac:chgData name="Jeff Anderson" userId="b0568678-855b-48d6-8d82-5e7999abd0fa" providerId="ADAL" clId="{DD2495D7-C377-41C3-BA32-A401C9609C1B}" dt="2022-07-13T16:09:10.362" v="10301" actId="1076"/>
          <ac:spMkLst>
            <pc:docMk/>
            <pc:sldMk cId="0" sldId="2147375403"/>
            <ac:spMk id="162" creationId="{220A21C5-605A-5E8F-DC84-78960BC7A484}"/>
          </ac:spMkLst>
        </pc:spChg>
        <pc:spChg chg="add mod">
          <ac:chgData name="Jeff Anderson" userId="b0568678-855b-48d6-8d82-5e7999abd0fa" providerId="ADAL" clId="{DD2495D7-C377-41C3-BA32-A401C9609C1B}" dt="2022-07-13T16:09:10.362" v="10301" actId="1076"/>
          <ac:spMkLst>
            <pc:docMk/>
            <pc:sldMk cId="0" sldId="2147375403"/>
            <ac:spMk id="163" creationId="{D0303197-DAE9-7BC9-42A6-08D1E2AEB116}"/>
          </ac:spMkLst>
        </pc:spChg>
        <pc:spChg chg="add mod">
          <ac:chgData name="Jeff Anderson" userId="b0568678-855b-48d6-8d82-5e7999abd0fa" providerId="ADAL" clId="{DD2495D7-C377-41C3-BA32-A401C9609C1B}" dt="2022-07-13T16:17:45.310" v="11126" actId="1038"/>
          <ac:spMkLst>
            <pc:docMk/>
            <pc:sldMk cId="0" sldId="2147375403"/>
            <ac:spMk id="165" creationId="{2076F98A-3912-200D-FD6D-9196F5870A06}"/>
          </ac:spMkLst>
        </pc:spChg>
        <pc:spChg chg="add mod">
          <ac:chgData name="Jeff Anderson" userId="b0568678-855b-48d6-8d82-5e7999abd0fa" providerId="ADAL" clId="{DD2495D7-C377-41C3-BA32-A401C9609C1B}" dt="2022-07-13T16:12:16.822" v="10394" actId="1076"/>
          <ac:spMkLst>
            <pc:docMk/>
            <pc:sldMk cId="0" sldId="2147375403"/>
            <ac:spMk id="166" creationId="{450FA4FE-D110-58E8-6EA9-324483BCF5DB}"/>
          </ac:spMkLst>
        </pc:spChg>
        <pc:spChg chg="add mod">
          <ac:chgData name="Jeff Anderson" userId="b0568678-855b-48d6-8d82-5e7999abd0fa" providerId="ADAL" clId="{DD2495D7-C377-41C3-BA32-A401C9609C1B}" dt="2022-07-13T16:12:14.808" v="10393" actId="1076"/>
          <ac:spMkLst>
            <pc:docMk/>
            <pc:sldMk cId="0" sldId="2147375403"/>
            <ac:spMk id="167" creationId="{89287565-FB3C-44F4-1D4A-4C62433F6065}"/>
          </ac:spMkLst>
        </pc:spChg>
        <pc:spChg chg="add mod">
          <ac:chgData name="Jeff Anderson" userId="b0568678-855b-48d6-8d82-5e7999abd0fa" providerId="ADAL" clId="{DD2495D7-C377-41C3-BA32-A401C9609C1B}" dt="2022-07-13T16:20:32.616" v="11569" actId="14100"/>
          <ac:spMkLst>
            <pc:docMk/>
            <pc:sldMk cId="0" sldId="2147375403"/>
            <ac:spMk id="168" creationId="{EC43BD9F-B043-2C2D-15E8-5F35495422B6}"/>
          </ac:spMkLst>
        </pc:spChg>
        <pc:spChg chg="add del">
          <ac:chgData name="Jeff Anderson" userId="b0568678-855b-48d6-8d82-5e7999abd0fa" providerId="ADAL" clId="{DD2495D7-C377-41C3-BA32-A401C9609C1B}" dt="2022-07-13T16:12:32.496" v="10401" actId="22"/>
          <ac:spMkLst>
            <pc:docMk/>
            <pc:sldMk cId="0" sldId="2147375403"/>
            <ac:spMk id="170" creationId="{C927BD09-3DEA-9049-5384-6DF4263AAC4F}"/>
          </ac:spMkLst>
        </pc:spChg>
        <pc:spChg chg="add mod">
          <ac:chgData name="Jeff Anderson" userId="b0568678-855b-48d6-8d82-5e7999abd0fa" providerId="ADAL" clId="{DD2495D7-C377-41C3-BA32-A401C9609C1B}" dt="2022-07-13T16:20:36.423" v="11570" actId="1076"/>
          <ac:spMkLst>
            <pc:docMk/>
            <pc:sldMk cId="0" sldId="2147375403"/>
            <ac:spMk id="172" creationId="{74E1F2E0-AA92-34FE-E4D4-1A69A5AB85E8}"/>
          </ac:spMkLst>
        </pc:spChg>
        <pc:spChg chg="add mod">
          <ac:chgData name="Jeff Anderson" userId="b0568678-855b-48d6-8d82-5e7999abd0fa" providerId="ADAL" clId="{DD2495D7-C377-41C3-BA32-A401C9609C1B}" dt="2022-07-13T16:17:24.914" v="11091" actId="1076"/>
          <ac:spMkLst>
            <pc:docMk/>
            <pc:sldMk cId="0" sldId="2147375403"/>
            <ac:spMk id="173" creationId="{3B645CA3-B493-931B-3207-85440B6C59AC}"/>
          </ac:spMkLst>
        </pc:spChg>
        <pc:spChg chg="add mod">
          <ac:chgData name="Jeff Anderson" userId="b0568678-855b-48d6-8d82-5e7999abd0fa" providerId="ADAL" clId="{DD2495D7-C377-41C3-BA32-A401C9609C1B}" dt="2022-07-13T16:17:36.341" v="11105" actId="1036"/>
          <ac:spMkLst>
            <pc:docMk/>
            <pc:sldMk cId="0" sldId="2147375403"/>
            <ac:spMk id="174" creationId="{E546C01C-C535-619A-703A-62870E602F43}"/>
          </ac:spMkLst>
        </pc:spChg>
        <pc:spChg chg="add mod">
          <ac:chgData name="Jeff Anderson" userId="b0568678-855b-48d6-8d82-5e7999abd0fa" providerId="ADAL" clId="{DD2495D7-C377-41C3-BA32-A401C9609C1B}" dt="2022-07-13T16:17:42.897" v="11113" actId="1037"/>
          <ac:spMkLst>
            <pc:docMk/>
            <pc:sldMk cId="0" sldId="2147375403"/>
            <ac:spMk id="515" creationId="{B1BDA9A0-A2F9-F9A7-929B-C8300BD9B1B6}"/>
          </ac:spMkLst>
        </pc:spChg>
        <pc:spChg chg="del">
          <ac:chgData name="Jeff Anderson" userId="b0568678-855b-48d6-8d82-5e7999abd0fa" providerId="ADAL" clId="{DD2495D7-C377-41C3-BA32-A401C9609C1B}" dt="2022-07-13T15:56:58.882" v="10097" actId="478"/>
          <ac:spMkLst>
            <pc:docMk/>
            <pc:sldMk cId="0" sldId="2147375403"/>
            <ac:spMk id="548" creationId="{00000000-0000-0000-0000-000000000000}"/>
          </ac:spMkLst>
        </pc:spChg>
        <pc:spChg chg="del mod">
          <ac:chgData name="Jeff Anderson" userId="b0568678-855b-48d6-8d82-5e7999abd0fa" providerId="ADAL" clId="{DD2495D7-C377-41C3-BA32-A401C9609C1B}" dt="2022-07-13T15:58:07.795" v="10099" actId="478"/>
          <ac:spMkLst>
            <pc:docMk/>
            <pc:sldMk cId="0" sldId="2147375403"/>
            <ac:spMk id="549" creationId="{00000000-0000-0000-0000-000000000000}"/>
          </ac:spMkLst>
        </pc:spChg>
        <pc:spChg chg="del">
          <ac:chgData name="Jeff Anderson" userId="b0568678-855b-48d6-8d82-5e7999abd0fa" providerId="ADAL" clId="{DD2495D7-C377-41C3-BA32-A401C9609C1B}" dt="2022-07-13T15:57:01.539" v="10098" actId="478"/>
          <ac:spMkLst>
            <pc:docMk/>
            <pc:sldMk cId="0" sldId="2147375403"/>
            <ac:spMk id="550"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1"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2"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3"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4"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5" creationId="{00000000-0000-0000-0000-000000000000}"/>
          </ac:spMkLst>
        </pc:spChg>
        <pc:spChg chg="del">
          <ac:chgData name="Jeff Anderson" userId="b0568678-855b-48d6-8d82-5e7999abd0fa" providerId="ADAL" clId="{DD2495D7-C377-41C3-BA32-A401C9609C1B}" dt="2022-07-13T15:56:58.882" v="10097" actId="478"/>
          <ac:spMkLst>
            <pc:docMk/>
            <pc:sldMk cId="0" sldId="2147375403"/>
            <ac:spMk id="556" creationId="{00000000-0000-0000-0000-000000000000}"/>
          </ac:spMkLst>
        </pc:spChg>
        <pc:spChg chg="del">
          <ac:chgData name="Jeff Anderson" userId="b0568678-855b-48d6-8d82-5e7999abd0fa" providerId="ADAL" clId="{DD2495D7-C377-41C3-BA32-A401C9609C1B}" dt="2022-07-13T15:39:19.802" v="8224" actId="478"/>
          <ac:spMkLst>
            <pc:docMk/>
            <pc:sldMk cId="0" sldId="2147375403"/>
            <ac:spMk id="557" creationId="{00000000-0000-0000-0000-000000000000}"/>
          </ac:spMkLst>
        </pc:spChg>
        <pc:grpChg chg="add del mod">
          <ac:chgData name="Jeff Anderson" userId="b0568678-855b-48d6-8d82-5e7999abd0fa" providerId="ADAL" clId="{DD2495D7-C377-41C3-BA32-A401C9609C1B}" dt="2022-07-13T15:58:28.214" v="10105" actId="165"/>
          <ac:grpSpMkLst>
            <pc:docMk/>
            <pc:sldMk cId="0" sldId="2147375403"/>
            <ac:grpSpMk id="2" creationId="{39703924-3B34-5519-3FBC-9475D85F5CE0}"/>
          </ac:grpSpMkLst>
        </pc:grpChg>
        <pc:grpChg chg="add del mod">
          <ac:chgData name="Jeff Anderson" userId="b0568678-855b-48d6-8d82-5e7999abd0fa" providerId="ADAL" clId="{DD2495D7-C377-41C3-BA32-A401C9609C1B}" dt="2022-07-13T16:05:42.467" v="10239" actId="478"/>
          <ac:grpSpMkLst>
            <pc:docMk/>
            <pc:sldMk cId="0" sldId="2147375403"/>
            <ac:grpSpMk id="4" creationId="{94977E27-E864-FB87-DD46-9720B62A8654}"/>
          </ac:grpSpMkLst>
        </pc:grpChg>
        <pc:grpChg chg="add del mod">
          <ac:chgData name="Jeff Anderson" userId="b0568678-855b-48d6-8d82-5e7999abd0fa" providerId="ADAL" clId="{DD2495D7-C377-41C3-BA32-A401C9609C1B}" dt="2022-07-13T16:05:34.599" v="10235" actId="21"/>
          <ac:grpSpMkLst>
            <pc:docMk/>
            <pc:sldMk cId="0" sldId="2147375403"/>
            <ac:grpSpMk id="104" creationId="{BCE10D45-E479-F86A-F1AF-E3C7925EBB44}"/>
          </ac:grpSpMkLst>
        </pc:grpChg>
        <pc:picChg chg="add del">
          <ac:chgData name="Jeff Anderson" userId="b0568678-855b-48d6-8d82-5e7999abd0fa" providerId="ADAL" clId="{DD2495D7-C377-41C3-BA32-A401C9609C1B}" dt="2022-07-13T16:05:12.461" v="10226"/>
          <ac:picMkLst>
            <pc:docMk/>
            <pc:sldMk cId="0" sldId="2147375403"/>
            <ac:picMk id="11" creationId="{4392761D-6442-5638-6692-853509812D96}"/>
          </ac:picMkLst>
        </pc:picChg>
        <pc:picChg chg="add mod ord">
          <ac:chgData name="Jeff Anderson" userId="b0568678-855b-48d6-8d82-5e7999abd0fa" providerId="ADAL" clId="{DD2495D7-C377-41C3-BA32-A401C9609C1B}" dt="2022-07-13T16:08:36.084" v="10295" actId="1076"/>
          <ac:picMkLst>
            <pc:docMk/>
            <pc:sldMk cId="0" sldId="2147375403"/>
            <ac:picMk id="12" creationId="{486E4814-D5F7-FF83-5932-E4FFEC895287}"/>
          </ac:picMkLst>
        </pc:picChg>
        <pc:picChg chg="del">
          <ac:chgData name="Jeff Anderson" userId="b0568678-855b-48d6-8d82-5e7999abd0fa" providerId="ADAL" clId="{DD2495D7-C377-41C3-BA32-A401C9609C1B}" dt="2022-07-13T15:57:01.539" v="10098" actId="478"/>
          <ac:picMkLst>
            <pc:docMk/>
            <pc:sldMk cId="0" sldId="2147375403"/>
            <ac:picMk id="547" creationId="{00000000-0000-0000-0000-000000000000}"/>
          </ac:picMkLst>
        </pc:picChg>
        <pc:cxnChg chg="add del mod">
          <ac:chgData name="Jeff Anderson" userId="b0568678-855b-48d6-8d82-5e7999abd0fa" providerId="ADAL" clId="{DD2495D7-C377-41C3-BA32-A401C9609C1B}" dt="2022-07-13T16:08:26.819" v="10293" actId="478"/>
          <ac:cxnSpMkLst>
            <pc:docMk/>
            <pc:sldMk cId="0" sldId="2147375403"/>
            <ac:cxnSpMk id="6" creationId="{AE57F8C6-3D46-2281-1DDD-2E107CA40D88}"/>
          </ac:cxnSpMkLst>
        </pc:cxnChg>
        <pc:cxnChg chg="add del mod">
          <ac:chgData name="Jeff Anderson" userId="b0568678-855b-48d6-8d82-5e7999abd0fa" providerId="ADAL" clId="{DD2495D7-C377-41C3-BA32-A401C9609C1B}" dt="2022-07-13T16:08:28.275" v="10294" actId="478"/>
          <ac:cxnSpMkLst>
            <pc:docMk/>
            <pc:sldMk cId="0" sldId="2147375403"/>
            <ac:cxnSpMk id="99" creationId="{C459D803-B199-56E6-F292-B157EAA6042E}"/>
          </ac:cxnSpMkLst>
        </pc:cxnChg>
      </pc:sldChg>
      <pc:sldChg chg="del">
        <pc:chgData name="Jeff Anderson" userId="b0568678-855b-48d6-8d82-5e7999abd0fa" providerId="ADAL" clId="{DD2495D7-C377-41C3-BA32-A401C9609C1B}" dt="2022-07-13T16:21:09.114" v="11572" actId="47"/>
        <pc:sldMkLst>
          <pc:docMk/>
          <pc:sldMk cId="0" sldId="2147375404"/>
        </pc:sldMkLst>
      </pc:sldChg>
      <pc:sldChg chg="del ord">
        <pc:chgData name="Jeff Anderson" userId="b0568678-855b-48d6-8d82-5e7999abd0fa" providerId="ADAL" clId="{DD2495D7-C377-41C3-BA32-A401C9609C1B}" dt="2022-07-13T16:21:28.490" v="11575" actId="47"/>
        <pc:sldMkLst>
          <pc:docMk/>
          <pc:sldMk cId="0" sldId="2147375405"/>
        </pc:sldMkLst>
      </pc:sldChg>
      <pc:sldChg chg="addSp delSp modSp del mod ord">
        <pc:chgData name="Jeff Anderson" userId="b0568678-855b-48d6-8d82-5e7999abd0fa" providerId="ADAL" clId="{DD2495D7-C377-41C3-BA32-A401C9609C1B}" dt="2022-07-13T16:43:59.251" v="12432" actId="47"/>
        <pc:sldMkLst>
          <pc:docMk/>
          <pc:sldMk cId="0" sldId="2147375406"/>
        </pc:sldMkLst>
        <pc:spChg chg="add mod">
          <ac:chgData name="Jeff Anderson" userId="b0568678-855b-48d6-8d82-5e7999abd0fa" providerId="ADAL" clId="{DD2495D7-C377-41C3-BA32-A401C9609C1B}" dt="2022-07-13T16:23:42.842" v="11695" actId="21"/>
          <ac:spMkLst>
            <pc:docMk/>
            <pc:sldMk cId="0" sldId="2147375406"/>
            <ac:spMk id="3" creationId="{53357E93-564D-254A-FB01-CA6BDF4EB8AD}"/>
          </ac:spMkLst>
        </pc:spChg>
        <pc:spChg chg="add del mod">
          <ac:chgData name="Jeff Anderson" userId="b0568678-855b-48d6-8d82-5e7999abd0fa" providerId="ADAL" clId="{DD2495D7-C377-41C3-BA32-A401C9609C1B}" dt="2022-07-13T16:30:21.416" v="11948" actId="21"/>
          <ac:spMkLst>
            <pc:docMk/>
            <pc:sldMk cId="0" sldId="2147375406"/>
            <ac:spMk id="4" creationId="{20D7344D-B475-9D6B-E35E-BCDDC1541604}"/>
          </ac:spMkLst>
        </pc:spChg>
        <pc:spChg chg="add del mod">
          <ac:chgData name="Jeff Anderson" userId="b0568678-855b-48d6-8d82-5e7999abd0fa" providerId="ADAL" clId="{DD2495D7-C377-41C3-BA32-A401C9609C1B}" dt="2022-07-13T16:30:21.416" v="11948" actId="21"/>
          <ac:spMkLst>
            <pc:docMk/>
            <pc:sldMk cId="0" sldId="2147375406"/>
            <ac:spMk id="23" creationId="{7E477BAB-595C-14E2-ED63-932909E2A3AC}"/>
          </ac:spMkLst>
        </pc:spChg>
        <pc:spChg chg="del">
          <ac:chgData name="Jeff Anderson" userId="b0568678-855b-48d6-8d82-5e7999abd0fa" providerId="ADAL" clId="{DD2495D7-C377-41C3-BA32-A401C9609C1B}" dt="2022-07-13T16:23:42.842" v="11695" actId="21"/>
          <ac:spMkLst>
            <pc:docMk/>
            <pc:sldMk cId="0" sldId="2147375406"/>
            <ac:spMk id="783" creationId="{00000000-0000-0000-0000-000000000000}"/>
          </ac:spMkLst>
        </pc:spChg>
        <pc:spChg chg="del">
          <ac:chgData name="Jeff Anderson" userId="b0568678-855b-48d6-8d82-5e7999abd0fa" providerId="ADAL" clId="{DD2495D7-C377-41C3-BA32-A401C9609C1B}" dt="2022-07-13T16:24:16.463" v="11708" actId="21"/>
          <ac:spMkLst>
            <pc:docMk/>
            <pc:sldMk cId="0" sldId="2147375406"/>
            <ac:spMk id="785" creationId="{00000000-0000-0000-0000-000000000000}"/>
          </ac:spMkLst>
        </pc:spChg>
        <pc:spChg chg="del mod topLvl">
          <ac:chgData name="Jeff Anderson" userId="b0568678-855b-48d6-8d82-5e7999abd0fa" providerId="ADAL" clId="{DD2495D7-C377-41C3-BA32-A401C9609C1B}" dt="2022-07-13T16:30:21.416" v="11948" actId="21"/>
          <ac:spMkLst>
            <pc:docMk/>
            <pc:sldMk cId="0" sldId="2147375406"/>
            <ac:spMk id="788" creationId="{00000000-0000-0000-0000-000000000000}"/>
          </ac:spMkLst>
        </pc:spChg>
        <pc:spChg chg="del mod topLvl">
          <ac:chgData name="Jeff Anderson" userId="b0568678-855b-48d6-8d82-5e7999abd0fa" providerId="ADAL" clId="{DD2495D7-C377-41C3-BA32-A401C9609C1B}" dt="2022-07-13T16:30:21.416" v="11948" actId="21"/>
          <ac:spMkLst>
            <pc:docMk/>
            <pc:sldMk cId="0" sldId="2147375406"/>
            <ac:spMk id="791" creationId="{00000000-0000-0000-0000-000000000000}"/>
          </ac:spMkLst>
        </pc:spChg>
        <pc:spChg chg="del mod topLvl">
          <ac:chgData name="Jeff Anderson" userId="b0568678-855b-48d6-8d82-5e7999abd0fa" providerId="ADAL" clId="{DD2495D7-C377-41C3-BA32-A401C9609C1B}" dt="2022-07-13T16:30:21.416" v="11948" actId="21"/>
          <ac:spMkLst>
            <pc:docMk/>
            <pc:sldMk cId="0" sldId="2147375406"/>
            <ac:spMk id="794" creationId="{00000000-0000-0000-0000-000000000000}"/>
          </ac:spMkLst>
        </pc:spChg>
        <pc:spChg chg="del mod topLvl">
          <ac:chgData name="Jeff Anderson" userId="b0568678-855b-48d6-8d82-5e7999abd0fa" providerId="ADAL" clId="{DD2495D7-C377-41C3-BA32-A401C9609C1B}" dt="2022-07-13T16:30:21.416" v="11948" actId="21"/>
          <ac:spMkLst>
            <pc:docMk/>
            <pc:sldMk cId="0" sldId="2147375406"/>
            <ac:spMk id="797" creationId="{00000000-0000-0000-0000-000000000000}"/>
          </ac:spMkLst>
        </pc:spChg>
        <pc:spChg chg="del mod">
          <ac:chgData name="Jeff Anderson" userId="b0568678-855b-48d6-8d82-5e7999abd0fa" providerId="ADAL" clId="{DD2495D7-C377-41C3-BA32-A401C9609C1B}" dt="2022-07-13T16:30:21.416" v="11948" actId="21"/>
          <ac:spMkLst>
            <pc:docMk/>
            <pc:sldMk cId="0" sldId="2147375406"/>
            <ac:spMk id="798" creationId="{00000000-0000-0000-0000-000000000000}"/>
          </ac:spMkLst>
        </pc:spChg>
        <pc:grpChg chg="del mod">
          <ac:chgData name="Jeff Anderson" userId="b0568678-855b-48d6-8d82-5e7999abd0fa" providerId="ADAL" clId="{DD2495D7-C377-41C3-BA32-A401C9609C1B}" dt="2022-07-13T16:26:53.611" v="11845" actId="478"/>
          <ac:grpSpMkLst>
            <pc:docMk/>
            <pc:sldMk cId="0" sldId="2147375406"/>
            <ac:grpSpMk id="786" creationId="{00000000-0000-0000-0000-000000000000}"/>
          </ac:grpSpMkLst>
        </pc:grpChg>
        <pc:grpChg chg="del">
          <ac:chgData name="Jeff Anderson" userId="b0568678-855b-48d6-8d82-5e7999abd0fa" providerId="ADAL" clId="{DD2495D7-C377-41C3-BA32-A401C9609C1B}" dt="2022-07-13T16:26:49.660" v="11843" actId="478"/>
          <ac:grpSpMkLst>
            <pc:docMk/>
            <pc:sldMk cId="0" sldId="2147375406"/>
            <ac:grpSpMk id="789" creationId="{00000000-0000-0000-0000-000000000000}"/>
          </ac:grpSpMkLst>
        </pc:grpChg>
        <pc:grpChg chg="del mod">
          <ac:chgData name="Jeff Anderson" userId="b0568678-855b-48d6-8d82-5e7999abd0fa" providerId="ADAL" clId="{DD2495D7-C377-41C3-BA32-A401C9609C1B}" dt="2022-07-13T16:27:38.843" v="11856" actId="478"/>
          <ac:grpSpMkLst>
            <pc:docMk/>
            <pc:sldMk cId="0" sldId="2147375406"/>
            <ac:grpSpMk id="792" creationId="{00000000-0000-0000-0000-000000000000}"/>
          </ac:grpSpMkLst>
        </pc:grpChg>
        <pc:grpChg chg="del">
          <ac:chgData name="Jeff Anderson" userId="b0568678-855b-48d6-8d82-5e7999abd0fa" providerId="ADAL" clId="{DD2495D7-C377-41C3-BA32-A401C9609C1B}" dt="2022-07-13T16:28:19.164" v="11874" actId="478"/>
          <ac:grpSpMkLst>
            <pc:docMk/>
            <pc:sldMk cId="0" sldId="2147375406"/>
            <ac:grpSpMk id="795" creationId="{00000000-0000-0000-0000-000000000000}"/>
          </ac:grpSpMkLst>
        </pc:grpChg>
        <pc:picChg chg="del">
          <ac:chgData name="Jeff Anderson" userId="b0568678-855b-48d6-8d82-5e7999abd0fa" providerId="ADAL" clId="{DD2495D7-C377-41C3-BA32-A401C9609C1B}" dt="2022-07-13T16:24:16.463" v="11708" actId="21"/>
          <ac:picMkLst>
            <pc:docMk/>
            <pc:sldMk cId="0" sldId="2147375406"/>
            <ac:picMk id="784" creationId="{00000000-0000-0000-0000-000000000000}"/>
          </ac:picMkLst>
        </pc:picChg>
        <pc:picChg chg="del topLvl">
          <ac:chgData name="Jeff Anderson" userId="b0568678-855b-48d6-8d82-5e7999abd0fa" providerId="ADAL" clId="{DD2495D7-C377-41C3-BA32-A401C9609C1B}" dt="2022-07-13T16:26:53.611" v="11845" actId="478"/>
          <ac:picMkLst>
            <pc:docMk/>
            <pc:sldMk cId="0" sldId="2147375406"/>
            <ac:picMk id="787" creationId="{00000000-0000-0000-0000-000000000000}"/>
          </ac:picMkLst>
        </pc:picChg>
        <pc:picChg chg="del mod topLvl">
          <ac:chgData name="Jeff Anderson" userId="b0568678-855b-48d6-8d82-5e7999abd0fa" providerId="ADAL" clId="{DD2495D7-C377-41C3-BA32-A401C9609C1B}" dt="2022-07-13T16:26:49.660" v="11843" actId="478"/>
          <ac:picMkLst>
            <pc:docMk/>
            <pc:sldMk cId="0" sldId="2147375406"/>
            <ac:picMk id="790" creationId="{00000000-0000-0000-0000-000000000000}"/>
          </ac:picMkLst>
        </pc:picChg>
        <pc:picChg chg="del topLvl">
          <ac:chgData name="Jeff Anderson" userId="b0568678-855b-48d6-8d82-5e7999abd0fa" providerId="ADAL" clId="{DD2495D7-C377-41C3-BA32-A401C9609C1B}" dt="2022-07-13T16:27:38.843" v="11856" actId="478"/>
          <ac:picMkLst>
            <pc:docMk/>
            <pc:sldMk cId="0" sldId="2147375406"/>
            <ac:picMk id="793" creationId="{00000000-0000-0000-0000-000000000000}"/>
          </ac:picMkLst>
        </pc:picChg>
        <pc:picChg chg="del topLvl">
          <ac:chgData name="Jeff Anderson" userId="b0568678-855b-48d6-8d82-5e7999abd0fa" providerId="ADAL" clId="{DD2495D7-C377-41C3-BA32-A401C9609C1B}" dt="2022-07-13T16:28:19.164" v="11874" actId="478"/>
          <ac:picMkLst>
            <pc:docMk/>
            <pc:sldMk cId="0" sldId="2147375406"/>
            <ac:picMk id="796" creationId="{00000000-0000-0000-0000-000000000000}"/>
          </ac:picMkLst>
        </pc:picChg>
      </pc:sldChg>
      <pc:sldChg chg="del ord">
        <pc:chgData name="Jeff Anderson" userId="b0568678-855b-48d6-8d82-5e7999abd0fa" providerId="ADAL" clId="{DD2495D7-C377-41C3-BA32-A401C9609C1B}" dt="2022-07-13T16:38:03.288" v="12228" actId="47"/>
        <pc:sldMkLst>
          <pc:docMk/>
          <pc:sldMk cId="0" sldId="2147375407"/>
        </pc:sldMkLst>
      </pc:sldChg>
      <pc:sldChg chg="delSp del mod ord">
        <pc:chgData name="Jeff Anderson" userId="b0568678-855b-48d6-8d82-5e7999abd0fa" providerId="ADAL" clId="{DD2495D7-C377-41C3-BA32-A401C9609C1B}" dt="2022-07-13T16:43:57.958" v="12431" actId="47"/>
        <pc:sldMkLst>
          <pc:docMk/>
          <pc:sldMk cId="0" sldId="2147375408"/>
        </pc:sldMkLst>
        <pc:spChg chg="del topLvl">
          <ac:chgData name="Jeff Anderson" userId="b0568678-855b-48d6-8d82-5e7999abd0fa" providerId="ADAL" clId="{DD2495D7-C377-41C3-BA32-A401C9609C1B}" dt="2022-07-13T16:40:49.792" v="12361" actId="21"/>
          <ac:spMkLst>
            <pc:docMk/>
            <pc:sldMk cId="0" sldId="2147375408"/>
            <ac:spMk id="832" creationId="{00000000-0000-0000-0000-000000000000}"/>
          </ac:spMkLst>
        </pc:spChg>
        <pc:spChg chg="del topLvl">
          <ac:chgData name="Jeff Anderson" userId="b0568678-855b-48d6-8d82-5e7999abd0fa" providerId="ADAL" clId="{DD2495D7-C377-41C3-BA32-A401C9609C1B}" dt="2022-07-13T16:40:49.792" v="12361" actId="21"/>
          <ac:spMkLst>
            <pc:docMk/>
            <pc:sldMk cId="0" sldId="2147375408"/>
            <ac:spMk id="835" creationId="{00000000-0000-0000-0000-000000000000}"/>
          </ac:spMkLst>
        </pc:spChg>
        <pc:spChg chg="del topLvl">
          <ac:chgData name="Jeff Anderson" userId="b0568678-855b-48d6-8d82-5e7999abd0fa" providerId="ADAL" clId="{DD2495D7-C377-41C3-BA32-A401C9609C1B}" dt="2022-07-13T16:40:49.792" v="12361" actId="21"/>
          <ac:spMkLst>
            <pc:docMk/>
            <pc:sldMk cId="0" sldId="2147375408"/>
            <ac:spMk id="838" creationId="{00000000-0000-0000-0000-000000000000}"/>
          </ac:spMkLst>
        </pc:spChg>
        <pc:spChg chg="del topLvl">
          <ac:chgData name="Jeff Anderson" userId="b0568678-855b-48d6-8d82-5e7999abd0fa" providerId="ADAL" clId="{DD2495D7-C377-41C3-BA32-A401C9609C1B}" dt="2022-07-13T16:41:02.487" v="12364" actId="21"/>
          <ac:spMkLst>
            <pc:docMk/>
            <pc:sldMk cId="0" sldId="2147375408"/>
            <ac:spMk id="841" creationId="{00000000-0000-0000-0000-000000000000}"/>
          </ac:spMkLst>
        </pc:spChg>
        <pc:grpChg chg="del">
          <ac:chgData name="Jeff Anderson" userId="b0568678-855b-48d6-8d82-5e7999abd0fa" providerId="ADAL" clId="{DD2495D7-C377-41C3-BA32-A401C9609C1B}" dt="2022-07-13T16:40:41.651" v="12358" actId="478"/>
          <ac:grpSpMkLst>
            <pc:docMk/>
            <pc:sldMk cId="0" sldId="2147375408"/>
            <ac:grpSpMk id="830" creationId="{00000000-0000-0000-0000-000000000000}"/>
          </ac:grpSpMkLst>
        </pc:grpChg>
        <pc:grpChg chg="del">
          <ac:chgData name="Jeff Anderson" userId="b0568678-855b-48d6-8d82-5e7999abd0fa" providerId="ADAL" clId="{DD2495D7-C377-41C3-BA32-A401C9609C1B}" dt="2022-07-13T16:40:43.692" v="12359" actId="478"/>
          <ac:grpSpMkLst>
            <pc:docMk/>
            <pc:sldMk cId="0" sldId="2147375408"/>
            <ac:grpSpMk id="833" creationId="{00000000-0000-0000-0000-000000000000}"/>
          </ac:grpSpMkLst>
        </pc:grpChg>
        <pc:grpChg chg="del">
          <ac:chgData name="Jeff Anderson" userId="b0568678-855b-48d6-8d82-5e7999abd0fa" providerId="ADAL" clId="{DD2495D7-C377-41C3-BA32-A401C9609C1B}" dt="2022-07-13T16:40:46.315" v="12360" actId="478"/>
          <ac:grpSpMkLst>
            <pc:docMk/>
            <pc:sldMk cId="0" sldId="2147375408"/>
            <ac:grpSpMk id="836" creationId="{00000000-0000-0000-0000-000000000000}"/>
          </ac:grpSpMkLst>
        </pc:grpChg>
        <pc:grpChg chg="del">
          <ac:chgData name="Jeff Anderson" userId="b0568678-855b-48d6-8d82-5e7999abd0fa" providerId="ADAL" clId="{DD2495D7-C377-41C3-BA32-A401C9609C1B}" dt="2022-07-13T16:40:37.683" v="12357" actId="478"/>
          <ac:grpSpMkLst>
            <pc:docMk/>
            <pc:sldMk cId="0" sldId="2147375408"/>
            <ac:grpSpMk id="839" creationId="{00000000-0000-0000-0000-000000000000}"/>
          </ac:grpSpMkLst>
        </pc:grpChg>
        <pc:grpChg chg="del">
          <ac:chgData name="Jeff Anderson" userId="b0568678-855b-48d6-8d82-5e7999abd0fa" providerId="ADAL" clId="{DD2495D7-C377-41C3-BA32-A401C9609C1B}" dt="2022-07-13T16:40:49.792" v="12361" actId="21"/>
          <ac:grpSpMkLst>
            <pc:docMk/>
            <pc:sldMk cId="0" sldId="2147375408"/>
            <ac:grpSpMk id="844" creationId="{00000000-0000-0000-0000-000000000000}"/>
          </ac:grpSpMkLst>
        </pc:grpChg>
        <pc:grpChg chg="del">
          <ac:chgData name="Jeff Anderson" userId="b0568678-855b-48d6-8d82-5e7999abd0fa" providerId="ADAL" clId="{DD2495D7-C377-41C3-BA32-A401C9609C1B}" dt="2022-07-13T16:40:49.792" v="12361" actId="21"/>
          <ac:grpSpMkLst>
            <pc:docMk/>
            <pc:sldMk cId="0" sldId="2147375408"/>
            <ac:grpSpMk id="847" creationId="{00000000-0000-0000-0000-000000000000}"/>
          </ac:grpSpMkLst>
        </pc:grpChg>
        <pc:grpChg chg="del">
          <ac:chgData name="Jeff Anderson" userId="b0568678-855b-48d6-8d82-5e7999abd0fa" providerId="ADAL" clId="{DD2495D7-C377-41C3-BA32-A401C9609C1B}" dt="2022-07-13T16:40:49.792" v="12361" actId="21"/>
          <ac:grpSpMkLst>
            <pc:docMk/>
            <pc:sldMk cId="0" sldId="2147375408"/>
            <ac:grpSpMk id="850" creationId="{00000000-0000-0000-0000-000000000000}"/>
          </ac:grpSpMkLst>
        </pc:grpChg>
        <pc:picChg chg="del topLvl">
          <ac:chgData name="Jeff Anderson" userId="b0568678-855b-48d6-8d82-5e7999abd0fa" providerId="ADAL" clId="{DD2495D7-C377-41C3-BA32-A401C9609C1B}" dt="2022-07-13T16:40:41.651" v="12358" actId="478"/>
          <ac:picMkLst>
            <pc:docMk/>
            <pc:sldMk cId="0" sldId="2147375408"/>
            <ac:picMk id="831" creationId="{00000000-0000-0000-0000-000000000000}"/>
          </ac:picMkLst>
        </pc:picChg>
        <pc:picChg chg="del topLvl">
          <ac:chgData name="Jeff Anderson" userId="b0568678-855b-48d6-8d82-5e7999abd0fa" providerId="ADAL" clId="{DD2495D7-C377-41C3-BA32-A401C9609C1B}" dt="2022-07-13T16:40:43.692" v="12359" actId="478"/>
          <ac:picMkLst>
            <pc:docMk/>
            <pc:sldMk cId="0" sldId="2147375408"/>
            <ac:picMk id="834" creationId="{00000000-0000-0000-0000-000000000000}"/>
          </ac:picMkLst>
        </pc:picChg>
        <pc:picChg chg="del topLvl">
          <ac:chgData name="Jeff Anderson" userId="b0568678-855b-48d6-8d82-5e7999abd0fa" providerId="ADAL" clId="{DD2495D7-C377-41C3-BA32-A401C9609C1B}" dt="2022-07-13T16:40:46.315" v="12360" actId="478"/>
          <ac:picMkLst>
            <pc:docMk/>
            <pc:sldMk cId="0" sldId="2147375408"/>
            <ac:picMk id="837" creationId="{00000000-0000-0000-0000-000000000000}"/>
          </ac:picMkLst>
        </pc:picChg>
        <pc:picChg chg="del topLvl">
          <ac:chgData name="Jeff Anderson" userId="b0568678-855b-48d6-8d82-5e7999abd0fa" providerId="ADAL" clId="{DD2495D7-C377-41C3-BA32-A401C9609C1B}" dt="2022-07-13T16:40:37.683" v="12357" actId="478"/>
          <ac:picMkLst>
            <pc:docMk/>
            <pc:sldMk cId="0" sldId="2147375408"/>
            <ac:picMk id="840" creationId="{00000000-0000-0000-0000-000000000000}"/>
          </ac:picMkLst>
        </pc:picChg>
      </pc:sldChg>
      <pc:sldChg chg="delSp del mod ord">
        <pc:chgData name="Jeff Anderson" userId="b0568678-855b-48d6-8d82-5e7999abd0fa" providerId="ADAL" clId="{DD2495D7-C377-41C3-BA32-A401C9609C1B}" dt="2022-07-13T16:56:00.683" v="13022" actId="47"/>
        <pc:sldMkLst>
          <pc:docMk/>
          <pc:sldMk cId="0" sldId="2147375409"/>
        </pc:sldMkLst>
        <pc:grpChg chg="del">
          <ac:chgData name="Jeff Anderson" userId="b0568678-855b-48d6-8d82-5e7999abd0fa" providerId="ADAL" clId="{DD2495D7-C377-41C3-BA32-A401C9609C1B}" dt="2022-07-13T16:44:08.769" v="12433" actId="21"/>
          <ac:grpSpMkLst>
            <pc:docMk/>
            <pc:sldMk cId="0" sldId="2147375409"/>
            <ac:grpSpMk id="858"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68"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71"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74"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77"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80"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84" creationId="{00000000-0000-0000-0000-000000000000}"/>
          </ac:grpSpMkLst>
        </pc:grpChg>
        <pc:grpChg chg="del">
          <ac:chgData name="Jeff Anderson" userId="b0568678-855b-48d6-8d82-5e7999abd0fa" providerId="ADAL" clId="{DD2495D7-C377-41C3-BA32-A401C9609C1B}" dt="2022-07-13T16:47:17.455" v="12689" actId="21"/>
          <ac:grpSpMkLst>
            <pc:docMk/>
            <pc:sldMk cId="0" sldId="2147375409"/>
            <ac:grpSpMk id="889" creationId="{00000000-0000-0000-0000-000000000000}"/>
          </ac:grpSpMkLst>
        </pc:grpChg>
      </pc:sldChg>
      <pc:sldChg chg="ord">
        <pc:chgData name="Jeff Anderson" userId="b0568678-855b-48d6-8d82-5e7999abd0fa" providerId="ADAL" clId="{DD2495D7-C377-41C3-BA32-A401C9609C1B}" dt="2022-07-13T18:04:02.709" v="16812"/>
        <pc:sldMkLst>
          <pc:docMk/>
          <pc:sldMk cId="0" sldId="2147375411"/>
        </pc:sldMkLst>
      </pc:sldChg>
      <pc:sldChg chg="add ord">
        <pc:chgData name="Jeff Anderson" userId="b0568678-855b-48d6-8d82-5e7999abd0fa" providerId="ADAL" clId="{DD2495D7-C377-41C3-BA32-A401C9609C1B}" dt="2022-07-13T17:25:42.728" v="13742"/>
        <pc:sldMkLst>
          <pc:docMk/>
          <pc:sldMk cId="1709912389" sldId="2147375412"/>
        </pc:sldMkLst>
      </pc:sldChg>
      <pc:sldChg chg="modSp mod ord">
        <pc:chgData name="Jeff Anderson" userId="b0568678-855b-48d6-8d82-5e7999abd0fa" providerId="ADAL" clId="{DD2495D7-C377-41C3-BA32-A401C9609C1B}" dt="2022-07-13T17:30:42.137" v="13971"/>
        <pc:sldMkLst>
          <pc:docMk/>
          <pc:sldMk cId="0" sldId="2147375413"/>
        </pc:sldMkLst>
        <pc:spChg chg="mod">
          <ac:chgData name="Jeff Anderson" userId="b0568678-855b-48d6-8d82-5e7999abd0fa" providerId="ADAL" clId="{DD2495D7-C377-41C3-BA32-A401C9609C1B}" dt="2022-07-13T17:19:06.632" v="13725" actId="2711"/>
          <ac:spMkLst>
            <pc:docMk/>
            <pc:sldMk cId="0" sldId="2147375413"/>
            <ac:spMk id="981" creationId="{00000000-0000-0000-0000-000000000000}"/>
          </ac:spMkLst>
        </pc:spChg>
        <pc:spChg chg="mod">
          <ac:chgData name="Jeff Anderson" userId="b0568678-855b-48d6-8d82-5e7999abd0fa" providerId="ADAL" clId="{DD2495D7-C377-41C3-BA32-A401C9609C1B}" dt="2022-07-13T17:19:06.632" v="13725" actId="2711"/>
          <ac:spMkLst>
            <pc:docMk/>
            <pc:sldMk cId="0" sldId="2147375413"/>
            <ac:spMk id="982" creationId="{00000000-0000-0000-0000-000000000000}"/>
          </ac:spMkLst>
        </pc:spChg>
        <pc:spChg chg="mod">
          <ac:chgData name="Jeff Anderson" userId="b0568678-855b-48d6-8d82-5e7999abd0fa" providerId="ADAL" clId="{DD2495D7-C377-41C3-BA32-A401C9609C1B}" dt="2022-07-13T17:19:06.632" v="13725" actId="2711"/>
          <ac:spMkLst>
            <pc:docMk/>
            <pc:sldMk cId="0" sldId="2147375413"/>
            <ac:spMk id="983" creationId="{00000000-0000-0000-0000-000000000000}"/>
          </ac:spMkLst>
        </pc:spChg>
        <pc:spChg chg="mod">
          <ac:chgData name="Jeff Anderson" userId="b0568678-855b-48d6-8d82-5e7999abd0fa" providerId="ADAL" clId="{DD2495D7-C377-41C3-BA32-A401C9609C1B}" dt="2022-07-13T17:19:06.632" v="13725" actId="2711"/>
          <ac:spMkLst>
            <pc:docMk/>
            <pc:sldMk cId="0" sldId="2147375413"/>
            <ac:spMk id="984" creationId="{00000000-0000-0000-0000-000000000000}"/>
          </ac:spMkLst>
        </pc:spChg>
        <pc:spChg chg="mod">
          <ac:chgData name="Jeff Anderson" userId="b0568678-855b-48d6-8d82-5e7999abd0fa" providerId="ADAL" clId="{DD2495D7-C377-41C3-BA32-A401C9609C1B}" dt="2022-07-13T17:19:06.632" v="13725" actId="2711"/>
          <ac:spMkLst>
            <pc:docMk/>
            <pc:sldMk cId="0" sldId="2147375413"/>
            <ac:spMk id="987" creationId="{00000000-0000-0000-0000-000000000000}"/>
          </ac:spMkLst>
        </pc:spChg>
      </pc:sldChg>
      <pc:sldChg chg="addSp modSp mod">
        <pc:chgData name="Jeff Anderson" userId="b0568678-855b-48d6-8d82-5e7999abd0fa" providerId="ADAL" clId="{DD2495D7-C377-41C3-BA32-A401C9609C1B}" dt="2022-07-13T17:57:07.708" v="16268" actId="404"/>
        <pc:sldMkLst>
          <pc:docMk/>
          <pc:sldMk cId="0" sldId="2147375414"/>
        </pc:sldMkLst>
        <pc:spChg chg="add mod">
          <ac:chgData name="Jeff Anderson" userId="b0568678-855b-48d6-8d82-5e7999abd0fa" providerId="ADAL" clId="{DD2495D7-C377-41C3-BA32-A401C9609C1B}" dt="2022-07-13T17:56:54.305" v="16260" actId="14100"/>
          <ac:spMkLst>
            <pc:docMk/>
            <pc:sldMk cId="0" sldId="2147375414"/>
            <ac:spMk id="45" creationId="{B027B62C-073B-8B95-B486-0B973D641F1B}"/>
          </ac:spMkLst>
        </pc:spChg>
        <pc:spChg chg="mod">
          <ac:chgData name="Jeff Anderson" userId="b0568678-855b-48d6-8d82-5e7999abd0fa" providerId="ADAL" clId="{DD2495D7-C377-41C3-BA32-A401C9609C1B}" dt="2022-07-13T17:57:07.708" v="16268" actId="404"/>
          <ac:spMkLst>
            <pc:docMk/>
            <pc:sldMk cId="0" sldId="2147375414"/>
            <ac:spMk id="1034" creationId="{00000000-0000-0000-0000-000000000000}"/>
          </ac:spMkLst>
        </pc:spChg>
      </pc:sldChg>
      <pc:sldChg chg="del">
        <pc:chgData name="Jeff Anderson" userId="b0568678-855b-48d6-8d82-5e7999abd0fa" providerId="ADAL" clId="{DD2495D7-C377-41C3-BA32-A401C9609C1B}" dt="2022-07-13T17:20:56.639" v="13735" actId="2696"/>
        <pc:sldMkLst>
          <pc:docMk/>
          <pc:sldMk cId="249257870" sldId="2147375415"/>
        </pc:sldMkLst>
      </pc:sldChg>
      <pc:sldChg chg="delSp add del mod ord">
        <pc:chgData name="Jeff Anderson" userId="b0568678-855b-48d6-8d82-5e7999abd0fa" providerId="ADAL" clId="{DD2495D7-C377-41C3-BA32-A401C9609C1B}" dt="2022-07-13T17:29:58.191" v="13969" actId="47"/>
        <pc:sldMkLst>
          <pc:docMk/>
          <pc:sldMk cId="3586934532" sldId="2147375415"/>
        </pc:sldMkLst>
        <pc:spChg chg="del">
          <ac:chgData name="Jeff Anderson" userId="b0568678-855b-48d6-8d82-5e7999abd0fa" providerId="ADAL" clId="{DD2495D7-C377-41C3-BA32-A401C9609C1B}" dt="2022-07-13T17:25:59.315" v="13743" actId="21"/>
          <ac:spMkLst>
            <pc:docMk/>
            <pc:sldMk cId="3586934532" sldId="2147375415"/>
            <ac:spMk id="1130" creationId="{00000000-0000-0000-0000-000000000000}"/>
          </ac:spMkLst>
        </pc:spChg>
      </pc:sldChg>
      <pc:sldChg chg="modSp mod">
        <pc:chgData name="Jeff Anderson" userId="b0568678-855b-48d6-8d82-5e7999abd0fa" providerId="ADAL" clId="{DD2495D7-C377-41C3-BA32-A401C9609C1B}" dt="2022-07-12T17:48:39.520" v="20" actId="1038"/>
        <pc:sldMkLst>
          <pc:docMk/>
          <pc:sldMk cId="2916737178" sldId="2147375445"/>
        </pc:sldMkLst>
        <pc:cxnChg chg="mod">
          <ac:chgData name="Jeff Anderson" userId="b0568678-855b-48d6-8d82-5e7999abd0fa" providerId="ADAL" clId="{DD2495D7-C377-41C3-BA32-A401C9609C1B}" dt="2022-07-12T17:47:32.922" v="10" actId="1037"/>
          <ac:cxnSpMkLst>
            <pc:docMk/>
            <pc:sldMk cId="2916737178" sldId="2147375445"/>
            <ac:cxnSpMk id="558" creationId="{B5DEE22B-0BCD-321A-09E8-3A82E41C0A77}"/>
          </ac:cxnSpMkLst>
        </pc:cxnChg>
        <pc:cxnChg chg="mod">
          <ac:chgData name="Jeff Anderson" userId="b0568678-855b-48d6-8d82-5e7999abd0fa" providerId="ADAL" clId="{DD2495D7-C377-41C3-BA32-A401C9609C1B}" dt="2022-07-12T17:48:39.520" v="20" actId="1038"/>
          <ac:cxnSpMkLst>
            <pc:docMk/>
            <pc:sldMk cId="2916737178" sldId="2147375445"/>
            <ac:cxnSpMk id="874" creationId="{077FAF3B-F5A0-0998-BBDD-06D764294A0B}"/>
          </ac:cxnSpMkLst>
        </pc:cxnChg>
        <pc:cxnChg chg="mod">
          <ac:chgData name="Jeff Anderson" userId="b0568678-855b-48d6-8d82-5e7999abd0fa" providerId="ADAL" clId="{DD2495D7-C377-41C3-BA32-A401C9609C1B}" dt="2022-07-12T17:47:57.649" v="11" actId="1036"/>
          <ac:cxnSpMkLst>
            <pc:docMk/>
            <pc:sldMk cId="2916737178" sldId="2147375445"/>
            <ac:cxnSpMk id="875" creationId="{F7739920-C300-C2EB-B5FD-B826CBB8DE9A}"/>
          </ac:cxnSpMkLst>
        </pc:cxnChg>
        <pc:cxnChg chg="mod">
          <ac:chgData name="Jeff Anderson" userId="b0568678-855b-48d6-8d82-5e7999abd0fa" providerId="ADAL" clId="{DD2495D7-C377-41C3-BA32-A401C9609C1B}" dt="2022-07-12T17:47:24.827" v="8" actId="1035"/>
          <ac:cxnSpMkLst>
            <pc:docMk/>
            <pc:sldMk cId="2916737178" sldId="2147375445"/>
            <ac:cxnSpMk id="882" creationId="{636CB44D-79F1-CA64-3A47-036AECBD9926}"/>
          </ac:cxnSpMkLst>
        </pc:cxnChg>
        <pc:cxnChg chg="mod">
          <ac:chgData name="Jeff Anderson" userId="b0568678-855b-48d6-8d82-5e7999abd0fa" providerId="ADAL" clId="{DD2495D7-C377-41C3-BA32-A401C9609C1B}" dt="2022-07-12T17:47:18.090" v="7" actId="1037"/>
          <ac:cxnSpMkLst>
            <pc:docMk/>
            <pc:sldMk cId="2916737178" sldId="2147375445"/>
            <ac:cxnSpMk id="883" creationId="{B1351B5F-994F-7286-C44B-0EE6CD1A880B}"/>
          </ac:cxnSpMkLst>
        </pc:cxnChg>
      </pc:sldChg>
      <pc:sldChg chg="modSp mod">
        <pc:chgData name="Jeff Anderson" userId="b0568678-855b-48d6-8d82-5e7999abd0fa" providerId="ADAL" clId="{DD2495D7-C377-41C3-BA32-A401C9609C1B}" dt="2022-07-12T17:46:37.642" v="5" actId="1037"/>
        <pc:sldMkLst>
          <pc:docMk/>
          <pc:sldMk cId="568723393" sldId="2147375452"/>
        </pc:sldMkLst>
        <pc:spChg chg="mod">
          <ac:chgData name="Jeff Anderson" userId="b0568678-855b-48d6-8d82-5e7999abd0fa" providerId="ADAL" clId="{DD2495D7-C377-41C3-BA32-A401C9609C1B}" dt="2022-07-12T17:46:33.650" v="4" actId="1037"/>
          <ac:spMkLst>
            <pc:docMk/>
            <pc:sldMk cId="568723393" sldId="2147375452"/>
            <ac:spMk id="20" creationId="{BFFC326A-B293-18E9-5FCD-B2F3BDA7BAAF}"/>
          </ac:spMkLst>
        </pc:spChg>
        <pc:spChg chg="mod">
          <ac:chgData name="Jeff Anderson" userId="b0568678-855b-48d6-8d82-5e7999abd0fa" providerId="ADAL" clId="{DD2495D7-C377-41C3-BA32-A401C9609C1B}" dt="2022-07-12T17:46:33.650" v="4" actId="1037"/>
          <ac:spMkLst>
            <pc:docMk/>
            <pc:sldMk cId="568723393" sldId="2147375452"/>
            <ac:spMk id="23" creationId="{570F92F3-153C-8C6C-E717-21B00CDC2624}"/>
          </ac:spMkLst>
        </pc:spChg>
        <pc:spChg chg="mod">
          <ac:chgData name="Jeff Anderson" userId="b0568678-855b-48d6-8d82-5e7999abd0fa" providerId="ADAL" clId="{DD2495D7-C377-41C3-BA32-A401C9609C1B}" dt="2022-07-12T17:46:33.650" v="4" actId="1037"/>
          <ac:spMkLst>
            <pc:docMk/>
            <pc:sldMk cId="568723393" sldId="2147375452"/>
            <ac:spMk id="26" creationId="{6CFD2F2A-73DD-1A3C-B5BB-BF6AA72FDE47}"/>
          </ac:spMkLst>
        </pc:spChg>
        <pc:spChg chg="mod">
          <ac:chgData name="Jeff Anderson" userId="b0568678-855b-48d6-8d82-5e7999abd0fa" providerId="ADAL" clId="{DD2495D7-C377-41C3-BA32-A401C9609C1B}" dt="2022-07-12T17:46:37.642" v="5" actId="1037"/>
          <ac:spMkLst>
            <pc:docMk/>
            <pc:sldMk cId="568723393" sldId="2147375452"/>
            <ac:spMk id="28" creationId="{0C562FED-DAD0-A687-06E9-D262AEA7FB37}"/>
          </ac:spMkLst>
        </pc:spChg>
        <pc:spChg chg="mod">
          <ac:chgData name="Jeff Anderson" userId="b0568678-855b-48d6-8d82-5e7999abd0fa" providerId="ADAL" clId="{DD2495D7-C377-41C3-BA32-A401C9609C1B}" dt="2022-07-12T17:46:33.650" v="4" actId="1037"/>
          <ac:spMkLst>
            <pc:docMk/>
            <pc:sldMk cId="568723393" sldId="2147375452"/>
            <ac:spMk id="33" creationId="{7BADACB6-D3EE-F227-DA01-68482C5E7C3D}"/>
          </ac:spMkLst>
        </pc:spChg>
      </pc:sldChg>
      <pc:sldChg chg="add ord">
        <pc:chgData name="Jeff Anderson" userId="b0568678-855b-48d6-8d82-5e7999abd0fa" providerId="ADAL" clId="{DD2495D7-C377-41C3-BA32-A401C9609C1B}" dt="2022-07-13T16:58:59.706" v="13221"/>
        <pc:sldMkLst>
          <pc:docMk/>
          <pc:sldMk cId="523897899" sldId="2147375493"/>
        </pc:sldMkLst>
      </pc:sldChg>
      <pc:sldChg chg="del">
        <pc:chgData name="Jeff Anderson" userId="b0568678-855b-48d6-8d82-5e7999abd0fa" providerId="ADAL" clId="{DD2495D7-C377-41C3-BA32-A401C9609C1B}" dt="2022-07-12T21:42:32.693" v="6080" actId="2696"/>
        <pc:sldMkLst>
          <pc:docMk/>
          <pc:sldMk cId="1977833841" sldId="2147375493"/>
        </pc:sldMkLst>
      </pc:sldChg>
      <pc:sldChg chg="modSp mod">
        <pc:chgData name="Jeff Anderson" userId="b0568678-855b-48d6-8d82-5e7999abd0fa" providerId="ADAL" clId="{DD2495D7-C377-41C3-BA32-A401C9609C1B}" dt="2022-07-12T21:46:10.601" v="6349" actId="20577"/>
        <pc:sldMkLst>
          <pc:docMk/>
          <pc:sldMk cId="1370721185" sldId="2147375494"/>
        </pc:sldMkLst>
        <pc:spChg chg="mod">
          <ac:chgData name="Jeff Anderson" userId="b0568678-855b-48d6-8d82-5e7999abd0fa" providerId="ADAL" clId="{DD2495D7-C377-41C3-BA32-A401C9609C1B}" dt="2022-07-12T21:46:10.601" v="6349" actId="20577"/>
          <ac:spMkLst>
            <pc:docMk/>
            <pc:sldMk cId="1370721185" sldId="2147375494"/>
            <ac:spMk id="7" creationId="{3F187F0C-1C41-CBA8-08E9-E5B04A0F6BCA}"/>
          </ac:spMkLst>
        </pc:spChg>
      </pc:sldChg>
      <pc:sldChg chg="del">
        <pc:chgData name="Jeff Anderson" userId="b0568678-855b-48d6-8d82-5e7999abd0fa" providerId="ADAL" clId="{DD2495D7-C377-41C3-BA32-A401C9609C1B}" dt="2022-07-12T21:42:00.200" v="6075" actId="47"/>
        <pc:sldMkLst>
          <pc:docMk/>
          <pc:sldMk cId="1714818259" sldId="2147375495"/>
        </pc:sldMkLst>
      </pc:sldChg>
      <pc:sldChg chg="del">
        <pc:chgData name="Jeff Anderson" userId="b0568678-855b-48d6-8d82-5e7999abd0fa" providerId="ADAL" clId="{DD2495D7-C377-41C3-BA32-A401C9609C1B}" dt="2022-07-12T17:57:55.300" v="551" actId="47"/>
        <pc:sldMkLst>
          <pc:docMk/>
          <pc:sldMk cId="2151170940" sldId="2147375496"/>
        </pc:sldMkLst>
      </pc:sldChg>
      <pc:sldChg chg="addSp delSp modSp mod">
        <pc:chgData name="Jeff Anderson" userId="b0568678-855b-48d6-8d82-5e7999abd0fa" providerId="ADAL" clId="{DD2495D7-C377-41C3-BA32-A401C9609C1B}" dt="2022-07-12T21:47:36.403" v="6372" actId="20577"/>
        <pc:sldMkLst>
          <pc:docMk/>
          <pc:sldMk cId="0" sldId="2147375497"/>
        </pc:sldMkLst>
        <pc:spChg chg="add del mod">
          <ac:chgData name="Jeff Anderson" userId="b0568678-855b-48d6-8d82-5e7999abd0fa" providerId="ADAL" clId="{DD2495D7-C377-41C3-BA32-A401C9609C1B}" dt="2022-07-12T20:06:13.115" v="4065" actId="478"/>
          <ac:spMkLst>
            <pc:docMk/>
            <pc:sldMk cId="0" sldId="2147375497"/>
            <ac:spMk id="6" creationId="{03D06215-72F6-6508-BEB2-03CB0D1B2203}"/>
          </ac:spMkLst>
        </pc:spChg>
        <pc:spChg chg="add del mod">
          <ac:chgData name="Jeff Anderson" userId="b0568678-855b-48d6-8d82-5e7999abd0fa" providerId="ADAL" clId="{DD2495D7-C377-41C3-BA32-A401C9609C1B}" dt="2022-07-12T20:17:52.114" v="4261" actId="478"/>
          <ac:spMkLst>
            <pc:docMk/>
            <pc:sldMk cId="0" sldId="2147375497"/>
            <ac:spMk id="7" creationId="{3075B87E-5A85-0E69-AAB3-618F4C400CBC}"/>
          </ac:spMkLst>
        </pc:spChg>
        <pc:spChg chg="add mod ord">
          <ac:chgData name="Jeff Anderson" userId="b0568678-855b-48d6-8d82-5e7999abd0fa" providerId="ADAL" clId="{DD2495D7-C377-41C3-BA32-A401C9609C1B}" dt="2022-07-12T20:09:12.253" v="4105" actId="14100"/>
          <ac:spMkLst>
            <pc:docMk/>
            <pc:sldMk cId="0" sldId="2147375497"/>
            <ac:spMk id="8" creationId="{9BF0C1C5-4F85-6A16-577E-8573A591DC9C}"/>
          </ac:spMkLst>
        </pc:spChg>
        <pc:spChg chg="add mod ord">
          <ac:chgData name="Jeff Anderson" userId="b0568678-855b-48d6-8d82-5e7999abd0fa" providerId="ADAL" clId="{DD2495D7-C377-41C3-BA32-A401C9609C1B}" dt="2022-07-12T20:08:20.053" v="4081" actId="167"/>
          <ac:spMkLst>
            <pc:docMk/>
            <pc:sldMk cId="0" sldId="2147375497"/>
            <ac:spMk id="9" creationId="{075210F6-9F37-D9E9-3B0A-48FD266DDAD4}"/>
          </ac:spMkLst>
        </pc:spChg>
        <pc:spChg chg="mod">
          <ac:chgData name="Jeff Anderson" userId="b0568678-855b-48d6-8d82-5e7999abd0fa" providerId="ADAL" clId="{DD2495D7-C377-41C3-BA32-A401C9609C1B}" dt="2022-07-12T19:04:27.938" v="1390" actId="1036"/>
          <ac:spMkLst>
            <pc:docMk/>
            <pc:sldMk cId="0" sldId="2147375497"/>
            <ac:spMk id="18" creationId="{CB80A492-52E0-CE12-3E7E-E62B05DC6618}"/>
          </ac:spMkLst>
        </pc:spChg>
        <pc:spChg chg="del">
          <ac:chgData name="Jeff Anderson" userId="b0568678-855b-48d6-8d82-5e7999abd0fa" providerId="ADAL" clId="{DD2495D7-C377-41C3-BA32-A401C9609C1B}" dt="2022-07-12T20:09:36.827" v="4112" actId="478"/>
          <ac:spMkLst>
            <pc:docMk/>
            <pc:sldMk cId="0" sldId="2147375497"/>
            <ac:spMk id="29" creationId="{89CAF0DE-88FD-6BCB-1C73-8C3AC9ABAC4E}"/>
          </ac:spMkLst>
        </pc:spChg>
        <pc:spChg chg="mod">
          <ac:chgData name="Jeff Anderson" userId="b0568678-855b-48d6-8d82-5e7999abd0fa" providerId="ADAL" clId="{DD2495D7-C377-41C3-BA32-A401C9609C1B}" dt="2022-07-12T19:04:24.232" v="1383" actId="14100"/>
          <ac:spMkLst>
            <pc:docMk/>
            <pc:sldMk cId="0" sldId="2147375497"/>
            <ac:spMk id="30" creationId="{A00A6967-BE0A-9706-3C54-E5CF4D3AEB45}"/>
          </ac:spMkLst>
        </pc:spChg>
        <pc:spChg chg="mod">
          <ac:chgData name="Jeff Anderson" userId="b0568678-855b-48d6-8d82-5e7999abd0fa" providerId="ADAL" clId="{DD2495D7-C377-41C3-BA32-A401C9609C1B}" dt="2022-07-12T17:54:35.082" v="154" actId="113"/>
          <ac:spMkLst>
            <pc:docMk/>
            <pc:sldMk cId="0" sldId="2147375497"/>
            <ac:spMk id="31" creationId="{F21FAD89-54C2-3DD4-781B-A4DFB7B2E9FE}"/>
          </ac:spMkLst>
        </pc:spChg>
        <pc:spChg chg="del">
          <ac:chgData name="Jeff Anderson" userId="b0568678-855b-48d6-8d82-5e7999abd0fa" providerId="ADAL" clId="{DD2495D7-C377-41C3-BA32-A401C9609C1B}" dt="2022-07-12T20:09:58.218" v="4118" actId="478"/>
          <ac:spMkLst>
            <pc:docMk/>
            <pc:sldMk cId="0" sldId="2147375497"/>
            <ac:spMk id="37" creationId="{2E25AFE8-B904-A8E4-1886-BD308F9528B9}"/>
          </ac:spMkLst>
        </pc:spChg>
        <pc:spChg chg="del">
          <ac:chgData name="Jeff Anderson" userId="b0568678-855b-48d6-8d82-5e7999abd0fa" providerId="ADAL" clId="{DD2495D7-C377-41C3-BA32-A401C9609C1B}" dt="2022-07-12T20:10:02.298" v="4120" actId="478"/>
          <ac:spMkLst>
            <pc:docMk/>
            <pc:sldMk cId="0" sldId="2147375497"/>
            <ac:spMk id="38" creationId="{6F24971F-5022-2159-0807-E0ECE3217704}"/>
          </ac:spMkLst>
        </pc:spChg>
        <pc:spChg chg="del">
          <ac:chgData name="Jeff Anderson" userId="b0568678-855b-48d6-8d82-5e7999abd0fa" providerId="ADAL" clId="{DD2495D7-C377-41C3-BA32-A401C9609C1B}" dt="2022-07-12T20:10:30.210" v="4138" actId="478"/>
          <ac:spMkLst>
            <pc:docMk/>
            <pc:sldMk cId="0" sldId="2147375497"/>
            <ac:spMk id="39" creationId="{9BE32A37-D8D0-DD7B-BE15-B5456294C194}"/>
          </ac:spMkLst>
        </pc:spChg>
        <pc:spChg chg="mod">
          <ac:chgData name="Jeff Anderson" userId="b0568678-855b-48d6-8d82-5e7999abd0fa" providerId="ADAL" clId="{DD2495D7-C377-41C3-BA32-A401C9609C1B}" dt="2022-07-12T20:09:06.691" v="4104" actId="1036"/>
          <ac:spMkLst>
            <pc:docMk/>
            <pc:sldMk cId="0" sldId="2147375497"/>
            <ac:spMk id="41" creationId="{9C2DE22F-ACA8-B1CA-F25E-F6F3105695A0}"/>
          </ac:spMkLst>
        </pc:spChg>
        <pc:spChg chg="del mod">
          <ac:chgData name="Jeff Anderson" userId="b0568678-855b-48d6-8d82-5e7999abd0fa" providerId="ADAL" clId="{DD2495D7-C377-41C3-BA32-A401C9609C1B}" dt="2022-07-12T19:14:12.176" v="1391" actId="478"/>
          <ac:spMkLst>
            <pc:docMk/>
            <pc:sldMk cId="0" sldId="2147375497"/>
            <ac:spMk id="42" creationId="{2819C51B-897E-B877-5665-E854AC3B1890}"/>
          </ac:spMkLst>
        </pc:spChg>
        <pc:spChg chg="add mod">
          <ac:chgData name="Jeff Anderson" userId="b0568678-855b-48d6-8d82-5e7999abd0fa" providerId="ADAL" clId="{DD2495D7-C377-41C3-BA32-A401C9609C1B}" dt="2022-07-12T20:11:12.283" v="4175" actId="1036"/>
          <ac:spMkLst>
            <pc:docMk/>
            <pc:sldMk cId="0" sldId="2147375497"/>
            <ac:spMk id="43" creationId="{E2EF86FB-9873-31FF-1BE6-35CCAAEFE873}"/>
          </ac:spMkLst>
        </pc:spChg>
        <pc:spChg chg="add mod">
          <ac:chgData name="Jeff Anderson" userId="b0568678-855b-48d6-8d82-5e7999abd0fa" providerId="ADAL" clId="{DD2495D7-C377-41C3-BA32-A401C9609C1B}" dt="2022-07-12T20:11:12.283" v="4175" actId="1036"/>
          <ac:spMkLst>
            <pc:docMk/>
            <pc:sldMk cId="0" sldId="2147375497"/>
            <ac:spMk id="44" creationId="{630294BD-BAA8-303F-DE5A-13D376D1F261}"/>
          </ac:spMkLst>
        </pc:spChg>
        <pc:spChg chg="add del mod">
          <ac:chgData name="Jeff Anderson" userId="b0568678-855b-48d6-8d82-5e7999abd0fa" providerId="ADAL" clId="{DD2495D7-C377-41C3-BA32-A401C9609C1B}" dt="2022-07-12T20:10:09.171" v="4122" actId="478"/>
          <ac:spMkLst>
            <pc:docMk/>
            <pc:sldMk cId="0" sldId="2147375497"/>
            <ac:spMk id="46" creationId="{E0C685FF-0A87-CD13-D419-BF66AB05FAF6}"/>
          </ac:spMkLst>
        </pc:spChg>
        <pc:spChg chg="mod">
          <ac:chgData name="Jeff Anderson" userId="b0568678-855b-48d6-8d82-5e7999abd0fa" providerId="ADAL" clId="{DD2495D7-C377-41C3-BA32-A401C9609C1B}" dt="2022-07-12T20:11:08.347" v="4170" actId="1036"/>
          <ac:spMkLst>
            <pc:docMk/>
            <pc:sldMk cId="0" sldId="2147375497"/>
            <ac:spMk id="49" creationId="{D5128587-DFBA-2255-88C3-9352B3F6C196}"/>
          </ac:spMkLst>
        </pc:spChg>
        <pc:spChg chg="mod">
          <ac:chgData name="Jeff Anderson" userId="b0568678-855b-48d6-8d82-5e7999abd0fa" providerId="ADAL" clId="{DD2495D7-C377-41C3-BA32-A401C9609C1B}" dt="2022-07-12T20:11:08.347" v="4170" actId="1036"/>
          <ac:spMkLst>
            <pc:docMk/>
            <pc:sldMk cId="0" sldId="2147375497"/>
            <ac:spMk id="50" creationId="{59911839-82FE-419C-E81C-442987ABEF6F}"/>
          </ac:spMkLst>
        </pc:spChg>
        <pc:spChg chg="mod">
          <ac:chgData name="Jeff Anderson" userId="b0568678-855b-48d6-8d82-5e7999abd0fa" providerId="ADAL" clId="{DD2495D7-C377-41C3-BA32-A401C9609C1B}" dt="2022-07-12T20:11:19.531" v="4184" actId="1036"/>
          <ac:spMkLst>
            <pc:docMk/>
            <pc:sldMk cId="0" sldId="2147375497"/>
            <ac:spMk id="53" creationId="{2DAF63A6-C73B-64B1-CEB5-E53E6A34AD93}"/>
          </ac:spMkLst>
        </pc:spChg>
        <pc:spChg chg="mod">
          <ac:chgData name="Jeff Anderson" userId="b0568678-855b-48d6-8d82-5e7999abd0fa" providerId="ADAL" clId="{DD2495D7-C377-41C3-BA32-A401C9609C1B}" dt="2022-07-12T20:11:19.531" v="4184" actId="1036"/>
          <ac:spMkLst>
            <pc:docMk/>
            <pc:sldMk cId="0" sldId="2147375497"/>
            <ac:spMk id="54" creationId="{280F06E8-E161-97C4-EF49-627FADB5631D}"/>
          </ac:spMkLst>
        </pc:spChg>
        <pc:spChg chg="mod">
          <ac:chgData name="Jeff Anderson" userId="b0568678-855b-48d6-8d82-5e7999abd0fa" providerId="ADAL" clId="{DD2495D7-C377-41C3-BA32-A401C9609C1B}" dt="2022-07-12T20:13:30.211" v="4193" actId="208"/>
          <ac:spMkLst>
            <pc:docMk/>
            <pc:sldMk cId="0" sldId="2147375497"/>
            <ac:spMk id="57" creationId="{8FB91BE4-EDC8-5ED2-4110-DEC59D0542AD}"/>
          </ac:spMkLst>
        </pc:spChg>
        <pc:spChg chg="mod">
          <ac:chgData name="Jeff Anderson" userId="b0568678-855b-48d6-8d82-5e7999abd0fa" providerId="ADAL" clId="{DD2495D7-C377-41C3-BA32-A401C9609C1B}" dt="2022-07-12T20:10:59.563" v="4154" actId="1036"/>
          <ac:spMkLst>
            <pc:docMk/>
            <pc:sldMk cId="0" sldId="2147375497"/>
            <ac:spMk id="58" creationId="{2D3AA45C-0F11-77BD-9520-FBADE7A8C1AC}"/>
          </ac:spMkLst>
        </pc:spChg>
        <pc:spChg chg="add mod ord">
          <ac:chgData name="Jeff Anderson" userId="b0568678-855b-48d6-8d82-5e7999abd0fa" providerId="ADAL" clId="{DD2495D7-C377-41C3-BA32-A401C9609C1B}" dt="2022-07-12T20:10:50.704" v="4148" actId="167"/>
          <ac:spMkLst>
            <pc:docMk/>
            <pc:sldMk cId="0" sldId="2147375497"/>
            <ac:spMk id="60" creationId="{EA4BBA04-7677-3249-7670-A2252F3EB487}"/>
          </ac:spMkLst>
        </pc:spChg>
        <pc:spChg chg="add mod ord">
          <ac:chgData name="Jeff Anderson" userId="b0568678-855b-48d6-8d82-5e7999abd0fa" providerId="ADAL" clId="{DD2495D7-C377-41C3-BA32-A401C9609C1B}" dt="2022-07-12T20:14:53.246" v="4254" actId="20577"/>
          <ac:spMkLst>
            <pc:docMk/>
            <pc:sldMk cId="0" sldId="2147375497"/>
            <ac:spMk id="62" creationId="{0A541EA0-BE64-BE5C-E68D-12F7C4514F84}"/>
          </ac:spMkLst>
        </pc:spChg>
        <pc:spChg chg="mod">
          <ac:chgData name="Jeff Anderson" userId="b0568678-855b-48d6-8d82-5e7999abd0fa" providerId="ADAL" clId="{DD2495D7-C377-41C3-BA32-A401C9609C1B}" dt="2022-07-12T21:47:36.403" v="6372" actId="20577"/>
          <ac:spMkLst>
            <pc:docMk/>
            <pc:sldMk cId="0" sldId="2147375497"/>
            <ac:spMk id="1914" creationId="{00000000-0000-0000-0000-000000000000}"/>
          </ac:spMkLst>
        </pc:spChg>
        <pc:grpChg chg="add mod">
          <ac:chgData name="Jeff Anderson" userId="b0568678-855b-48d6-8d82-5e7999abd0fa" providerId="ADAL" clId="{DD2495D7-C377-41C3-BA32-A401C9609C1B}" dt="2022-07-12T20:11:12.283" v="4175" actId="1036"/>
          <ac:grpSpMkLst>
            <pc:docMk/>
            <pc:sldMk cId="0" sldId="2147375497"/>
            <ac:grpSpMk id="10" creationId="{06FA41AC-410B-842D-C44C-F8A6C0CCCCEF}"/>
          </ac:grpSpMkLst>
        </pc:grpChg>
        <pc:grpChg chg="add mod">
          <ac:chgData name="Jeff Anderson" userId="b0568678-855b-48d6-8d82-5e7999abd0fa" providerId="ADAL" clId="{DD2495D7-C377-41C3-BA32-A401C9609C1B}" dt="2022-07-12T20:11:08.347" v="4170" actId="1036"/>
          <ac:grpSpMkLst>
            <pc:docMk/>
            <pc:sldMk cId="0" sldId="2147375497"/>
            <ac:grpSpMk id="48" creationId="{F328386D-9910-E9C7-E9B2-0C6EF7701B78}"/>
          </ac:grpSpMkLst>
        </pc:grpChg>
        <pc:grpChg chg="add mod">
          <ac:chgData name="Jeff Anderson" userId="b0568678-855b-48d6-8d82-5e7999abd0fa" providerId="ADAL" clId="{DD2495D7-C377-41C3-BA32-A401C9609C1B}" dt="2022-07-12T20:11:19.531" v="4184" actId="1036"/>
          <ac:grpSpMkLst>
            <pc:docMk/>
            <pc:sldMk cId="0" sldId="2147375497"/>
            <ac:grpSpMk id="52" creationId="{8B4A125A-05D3-93A9-4141-DAC7852BCEAC}"/>
          </ac:grpSpMkLst>
        </pc:grpChg>
        <pc:grpChg chg="add mod">
          <ac:chgData name="Jeff Anderson" userId="b0568678-855b-48d6-8d82-5e7999abd0fa" providerId="ADAL" clId="{DD2495D7-C377-41C3-BA32-A401C9609C1B}" dt="2022-07-12T20:10:59.563" v="4154" actId="1036"/>
          <ac:grpSpMkLst>
            <pc:docMk/>
            <pc:sldMk cId="0" sldId="2147375497"/>
            <ac:grpSpMk id="56" creationId="{5E9E5DB7-8E5B-7756-F262-9F3AA12AF6E6}"/>
          </ac:grpSpMkLst>
        </pc:grpChg>
        <pc:picChg chg="del">
          <ac:chgData name="Jeff Anderson" userId="b0568678-855b-48d6-8d82-5e7999abd0fa" providerId="ADAL" clId="{DD2495D7-C377-41C3-BA32-A401C9609C1B}" dt="2022-07-12T20:09:35.011" v="4111" actId="478"/>
          <ac:picMkLst>
            <pc:docMk/>
            <pc:sldMk cId="0" sldId="2147375497"/>
            <ac:picMk id="28" creationId="{E4FCFA0C-927B-2278-6BEA-D38B6850D2BD}"/>
          </ac:picMkLst>
        </pc:picChg>
        <pc:picChg chg="del">
          <ac:chgData name="Jeff Anderson" userId="b0568678-855b-48d6-8d82-5e7999abd0fa" providerId="ADAL" clId="{DD2495D7-C377-41C3-BA32-A401C9609C1B}" dt="2022-07-12T20:09:56.963" v="4117" actId="478"/>
          <ac:picMkLst>
            <pc:docMk/>
            <pc:sldMk cId="0" sldId="2147375497"/>
            <ac:picMk id="34" creationId="{7BCC7A18-EB36-52FC-85C0-78FF84C0024D}"/>
          </ac:picMkLst>
        </pc:picChg>
        <pc:picChg chg="del">
          <ac:chgData name="Jeff Anderson" userId="b0568678-855b-48d6-8d82-5e7999abd0fa" providerId="ADAL" clId="{DD2495D7-C377-41C3-BA32-A401C9609C1B}" dt="2022-07-12T20:10:00.818" v="4119" actId="478"/>
          <ac:picMkLst>
            <pc:docMk/>
            <pc:sldMk cId="0" sldId="2147375497"/>
            <ac:picMk id="36" creationId="{7FD68BEA-8C47-DDF6-1227-7AB18286BE40}"/>
          </ac:picMkLst>
        </pc:picChg>
        <pc:picChg chg="mod">
          <ac:chgData name="Jeff Anderson" userId="b0568678-855b-48d6-8d82-5e7999abd0fa" providerId="ADAL" clId="{DD2495D7-C377-41C3-BA32-A401C9609C1B}" dt="2022-07-12T20:11:15.043" v="4179" actId="1036"/>
          <ac:picMkLst>
            <pc:docMk/>
            <pc:sldMk cId="0" sldId="2147375497"/>
            <ac:picMk id="40" creationId="{CC1FEA8F-7666-442C-57EA-6BBDBD449097}"/>
          </ac:picMkLst>
        </pc:picChg>
        <pc:picChg chg="add mod">
          <ac:chgData name="Jeff Anderson" userId="b0568678-855b-48d6-8d82-5e7999abd0fa" providerId="ADAL" clId="{DD2495D7-C377-41C3-BA32-A401C9609C1B}" dt="2022-07-12T20:11:12.283" v="4175" actId="1036"/>
          <ac:picMkLst>
            <pc:docMk/>
            <pc:sldMk cId="0" sldId="2147375497"/>
            <ac:picMk id="45" creationId="{E7D943E2-CC3E-D960-CE52-E1CA13528876}"/>
          </ac:picMkLst>
        </pc:picChg>
        <pc:picChg chg="add del mod">
          <ac:chgData name="Jeff Anderson" userId="b0568678-855b-48d6-8d82-5e7999abd0fa" providerId="ADAL" clId="{DD2495D7-C377-41C3-BA32-A401C9609C1B}" dt="2022-07-12T20:10:09.171" v="4122" actId="478"/>
          <ac:picMkLst>
            <pc:docMk/>
            <pc:sldMk cId="0" sldId="2147375497"/>
            <ac:picMk id="47" creationId="{5163F0FD-4E16-4F19-49D6-0F05EF473A36}"/>
          </ac:picMkLst>
        </pc:picChg>
        <pc:picChg chg="mod">
          <ac:chgData name="Jeff Anderson" userId="b0568678-855b-48d6-8d82-5e7999abd0fa" providerId="ADAL" clId="{DD2495D7-C377-41C3-BA32-A401C9609C1B}" dt="2022-07-12T20:11:08.347" v="4170" actId="1036"/>
          <ac:picMkLst>
            <pc:docMk/>
            <pc:sldMk cId="0" sldId="2147375497"/>
            <ac:picMk id="51" creationId="{3F8B37FB-BD37-176F-0E99-14D6A3117CA5}"/>
          </ac:picMkLst>
        </pc:picChg>
        <pc:picChg chg="mod">
          <ac:chgData name="Jeff Anderson" userId="b0568678-855b-48d6-8d82-5e7999abd0fa" providerId="ADAL" clId="{DD2495D7-C377-41C3-BA32-A401C9609C1B}" dt="2022-07-12T20:11:19.531" v="4184" actId="1036"/>
          <ac:picMkLst>
            <pc:docMk/>
            <pc:sldMk cId="0" sldId="2147375497"/>
            <ac:picMk id="55" creationId="{FE517D9E-F0E3-F498-8C11-8BF79321949D}"/>
          </ac:picMkLst>
        </pc:picChg>
        <pc:picChg chg="mod">
          <ac:chgData name="Jeff Anderson" userId="b0568678-855b-48d6-8d82-5e7999abd0fa" providerId="ADAL" clId="{DD2495D7-C377-41C3-BA32-A401C9609C1B}" dt="2022-07-12T20:10:59.563" v="4154" actId="1036"/>
          <ac:picMkLst>
            <pc:docMk/>
            <pc:sldMk cId="0" sldId="2147375497"/>
            <ac:picMk id="59" creationId="{3C693D4E-1405-F351-31CD-7A4A5D0EE6C8}"/>
          </ac:picMkLst>
        </pc:picChg>
        <pc:picChg chg="add del">
          <ac:chgData name="Jeff Anderson" userId="b0568678-855b-48d6-8d82-5e7999abd0fa" providerId="ADAL" clId="{DD2495D7-C377-41C3-BA32-A401C9609C1B}" dt="2022-07-12T20:10:34.314" v="4141" actId="478"/>
          <ac:picMkLst>
            <pc:docMk/>
            <pc:sldMk cId="0" sldId="2147375497"/>
            <ac:picMk id="2050" creationId="{BBF6004B-EE5F-7123-578E-6FC3E166DA54}"/>
          </ac:picMkLst>
        </pc:picChg>
        <pc:picChg chg="add mod">
          <ac:chgData name="Jeff Anderson" userId="b0568678-855b-48d6-8d82-5e7999abd0fa" providerId="ADAL" clId="{DD2495D7-C377-41C3-BA32-A401C9609C1B}" dt="2022-07-12T20:15:00.017" v="4258" actId="1076"/>
          <ac:picMkLst>
            <pc:docMk/>
            <pc:sldMk cId="0" sldId="2147375497"/>
            <ac:picMk id="4098" creationId="{BF6A664F-8AE9-F3EE-158B-5DE306F64EAC}"/>
          </ac:picMkLst>
        </pc:picChg>
        <pc:cxnChg chg="add del mod">
          <ac:chgData name="Jeff Anderson" userId="b0568678-855b-48d6-8d82-5e7999abd0fa" providerId="ADAL" clId="{DD2495D7-C377-41C3-BA32-A401C9609C1B}" dt="2022-07-12T20:06:04.594" v="4062" actId="478"/>
          <ac:cxnSpMkLst>
            <pc:docMk/>
            <pc:sldMk cId="0" sldId="2147375497"/>
            <ac:cxnSpMk id="3" creationId="{0D869ADF-3667-5A5C-A6FF-A1F54C1A383C}"/>
          </ac:cxnSpMkLst>
        </pc:cxnChg>
        <pc:cxnChg chg="add mod">
          <ac:chgData name="Jeff Anderson" userId="b0568678-855b-48d6-8d82-5e7999abd0fa" providerId="ADAL" clId="{DD2495D7-C377-41C3-BA32-A401C9609C1B}" dt="2022-07-12T20:15:07.622" v="4260" actId="14100"/>
          <ac:cxnSpMkLst>
            <pc:docMk/>
            <pc:sldMk cId="0" sldId="2147375497"/>
            <ac:cxnSpMk id="12" creationId="{02E759E0-89AC-00B5-6C52-52DE59404101}"/>
          </ac:cxnSpMkLst>
        </pc:cxnChg>
      </pc:sldChg>
      <pc:sldChg chg="del">
        <pc:chgData name="Jeff Anderson" userId="b0568678-855b-48d6-8d82-5e7999abd0fa" providerId="ADAL" clId="{DD2495D7-C377-41C3-BA32-A401C9609C1B}" dt="2022-07-12T21:17:09.502" v="4848" actId="47"/>
        <pc:sldMkLst>
          <pc:docMk/>
          <pc:sldMk cId="0" sldId="2147375498"/>
        </pc:sldMkLst>
      </pc:sldChg>
      <pc:sldChg chg="del">
        <pc:chgData name="Jeff Anderson" userId="b0568678-855b-48d6-8d82-5e7999abd0fa" providerId="ADAL" clId="{DD2495D7-C377-41C3-BA32-A401C9609C1B}" dt="2022-07-12T21:19:36.180" v="4871" actId="47"/>
        <pc:sldMkLst>
          <pc:docMk/>
          <pc:sldMk cId="0" sldId="2147375499"/>
        </pc:sldMkLst>
      </pc:sldChg>
      <pc:sldChg chg="del">
        <pc:chgData name="Jeff Anderson" userId="b0568678-855b-48d6-8d82-5e7999abd0fa" providerId="ADAL" clId="{DD2495D7-C377-41C3-BA32-A401C9609C1B}" dt="2022-07-12T21:41:24.263" v="6053" actId="47"/>
        <pc:sldMkLst>
          <pc:docMk/>
          <pc:sldMk cId="0" sldId="2147375500"/>
        </pc:sldMkLst>
      </pc:sldChg>
      <pc:sldChg chg="addSp delSp modSp mod">
        <pc:chgData name="Jeff Anderson" userId="b0568678-855b-48d6-8d82-5e7999abd0fa" providerId="ADAL" clId="{DD2495D7-C377-41C3-BA32-A401C9609C1B}" dt="2022-07-13T15:34:50.307" v="7870" actId="20577"/>
        <pc:sldMkLst>
          <pc:docMk/>
          <pc:sldMk cId="0" sldId="2147375501"/>
        </pc:sldMkLst>
        <pc:spChg chg="add mod">
          <ac:chgData name="Jeff Anderson" userId="b0568678-855b-48d6-8d82-5e7999abd0fa" providerId="ADAL" clId="{DD2495D7-C377-41C3-BA32-A401C9609C1B}" dt="2022-07-13T15:34:50.307" v="7870" actId="20577"/>
          <ac:spMkLst>
            <pc:docMk/>
            <pc:sldMk cId="0" sldId="2147375501"/>
            <ac:spMk id="12" creationId="{BDDA8CCD-EAE6-8A9F-C5A7-437028007553}"/>
          </ac:spMkLst>
        </pc:spChg>
        <pc:spChg chg="del">
          <ac:chgData name="Jeff Anderson" userId="b0568678-855b-48d6-8d82-5e7999abd0fa" providerId="ADAL" clId="{DD2495D7-C377-41C3-BA32-A401C9609C1B}" dt="2022-07-12T21:46:31.432" v="6350" actId="478"/>
          <ac:spMkLst>
            <pc:docMk/>
            <pc:sldMk cId="0" sldId="2147375501"/>
            <ac:spMk id="1882" creationId="{00000000-0000-0000-0000-000000000000}"/>
          </ac:spMkLst>
        </pc:spChg>
      </pc:sldChg>
      <pc:sldChg chg="modSp mod">
        <pc:chgData name="Jeff Anderson" userId="b0568678-855b-48d6-8d82-5e7999abd0fa" providerId="ADAL" clId="{DD2495D7-C377-41C3-BA32-A401C9609C1B}" dt="2022-07-12T20:05:45.782" v="4059" actId="6549"/>
        <pc:sldMkLst>
          <pc:docMk/>
          <pc:sldMk cId="3618904643" sldId="2147375502"/>
        </pc:sldMkLst>
        <pc:spChg chg="mod">
          <ac:chgData name="Jeff Anderson" userId="b0568678-855b-48d6-8d82-5e7999abd0fa" providerId="ADAL" clId="{DD2495D7-C377-41C3-BA32-A401C9609C1B}" dt="2022-07-12T18:01:02.347" v="563" actId="1076"/>
          <ac:spMkLst>
            <pc:docMk/>
            <pc:sldMk cId="3618904643" sldId="2147375502"/>
            <ac:spMk id="6" creationId="{4C2F5D52-F2C9-7956-4CE6-67218D52DB52}"/>
          </ac:spMkLst>
        </pc:spChg>
        <pc:spChg chg="mod">
          <ac:chgData name="Jeff Anderson" userId="b0568678-855b-48d6-8d82-5e7999abd0fa" providerId="ADAL" clId="{DD2495D7-C377-41C3-BA32-A401C9609C1B}" dt="2022-07-12T20:05:45.782" v="4059" actId="6549"/>
          <ac:spMkLst>
            <pc:docMk/>
            <pc:sldMk cId="3618904643" sldId="2147375502"/>
            <ac:spMk id="11" creationId="{A274C60E-E0EC-CDE4-4F88-F3DF8A28FC9A}"/>
          </ac:spMkLst>
        </pc:spChg>
      </pc:sldChg>
      <pc:sldChg chg="addSp delSp modSp new mod ord">
        <pc:chgData name="Jeff Anderson" userId="b0568678-855b-48d6-8d82-5e7999abd0fa" providerId="ADAL" clId="{DD2495D7-C377-41C3-BA32-A401C9609C1B}" dt="2022-07-13T12:53:22.089" v="6846" actId="1076"/>
        <pc:sldMkLst>
          <pc:docMk/>
          <pc:sldMk cId="158492656" sldId="2147375503"/>
        </pc:sldMkLst>
        <pc:spChg chg="mod">
          <ac:chgData name="Jeff Anderson" userId="b0568678-855b-48d6-8d82-5e7999abd0fa" providerId="ADAL" clId="{DD2495D7-C377-41C3-BA32-A401C9609C1B}" dt="2022-07-12T18:03:01.167" v="756" actId="1038"/>
          <ac:spMkLst>
            <pc:docMk/>
            <pc:sldMk cId="158492656" sldId="2147375503"/>
            <ac:spMk id="2" creationId="{0348D11A-1810-C480-1EE7-959BAD3162BE}"/>
          </ac:spMkLst>
        </pc:spChg>
        <pc:spChg chg="del">
          <ac:chgData name="Jeff Anderson" userId="b0568678-855b-48d6-8d82-5e7999abd0fa" providerId="ADAL" clId="{DD2495D7-C377-41C3-BA32-A401C9609C1B}" dt="2022-07-12T17:59:05.759" v="555" actId="478"/>
          <ac:spMkLst>
            <pc:docMk/>
            <pc:sldMk cId="158492656" sldId="2147375503"/>
            <ac:spMk id="3" creationId="{0F33BE11-E801-E9EB-7DE3-355DC3749E3D}"/>
          </ac:spMkLst>
        </pc:spChg>
        <pc:spChg chg="add mod">
          <ac:chgData name="Jeff Anderson" userId="b0568678-855b-48d6-8d82-5e7999abd0fa" providerId="ADAL" clId="{DD2495D7-C377-41C3-BA32-A401C9609C1B}" dt="2022-07-13T12:53:22.089" v="6846" actId="1076"/>
          <ac:spMkLst>
            <pc:docMk/>
            <pc:sldMk cId="158492656" sldId="2147375503"/>
            <ac:spMk id="6" creationId="{A256E1B2-B431-7330-0570-94C173FB15F6}"/>
          </ac:spMkLst>
        </pc:spChg>
        <pc:picChg chg="add mod">
          <ac:chgData name="Jeff Anderson" userId="b0568678-855b-48d6-8d82-5e7999abd0fa" providerId="ADAL" clId="{DD2495D7-C377-41C3-BA32-A401C9609C1B}" dt="2022-07-12T18:00:44.554" v="562" actId="1076"/>
          <ac:picMkLst>
            <pc:docMk/>
            <pc:sldMk cId="158492656" sldId="2147375503"/>
            <ac:picMk id="1026" creationId="{AB2665D9-84C6-500B-723D-DAEE72076258}"/>
          </ac:picMkLst>
        </pc:picChg>
      </pc:sldChg>
      <pc:sldChg chg="addSp delSp modSp new mod">
        <pc:chgData name="Jeff Anderson" userId="b0568678-855b-48d6-8d82-5e7999abd0fa" providerId="ADAL" clId="{DD2495D7-C377-41C3-BA32-A401C9609C1B}" dt="2022-07-12T20:04:59.970" v="4058" actId="1038"/>
        <pc:sldMkLst>
          <pc:docMk/>
          <pc:sldMk cId="3566758332" sldId="2147375504"/>
        </pc:sldMkLst>
        <pc:spChg chg="del">
          <ac:chgData name="Jeff Anderson" userId="b0568678-855b-48d6-8d82-5e7999abd0fa" providerId="ADAL" clId="{DD2495D7-C377-41C3-BA32-A401C9609C1B}" dt="2022-07-12T19:48:42.749" v="2692" actId="478"/>
          <ac:spMkLst>
            <pc:docMk/>
            <pc:sldMk cId="3566758332" sldId="2147375504"/>
            <ac:spMk id="2" creationId="{0EB9D36E-CAB6-D6E5-3F9B-489B6D92063D}"/>
          </ac:spMkLst>
        </pc:spChg>
        <pc:spChg chg="mod">
          <ac:chgData name="Jeff Anderson" userId="b0568678-855b-48d6-8d82-5e7999abd0fa" providerId="ADAL" clId="{DD2495D7-C377-41C3-BA32-A401C9609C1B}" dt="2022-07-12T19:48:40.222" v="2691" actId="20577"/>
          <ac:spMkLst>
            <pc:docMk/>
            <pc:sldMk cId="3566758332" sldId="2147375504"/>
            <ac:spMk id="3" creationId="{4D5C819F-7C81-9E06-EEBC-A6DEB1894AB6}"/>
          </ac:spMkLst>
        </pc:spChg>
        <pc:spChg chg="add mod">
          <ac:chgData name="Jeff Anderson" userId="b0568678-855b-48d6-8d82-5e7999abd0fa" providerId="ADAL" clId="{DD2495D7-C377-41C3-BA32-A401C9609C1B}" dt="2022-07-12T20:04:59.970" v="4058" actId="1038"/>
          <ac:spMkLst>
            <pc:docMk/>
            <pc:sldMk cId="3566758332" sldId="2147375504"/>
            <ac:spMk id="5" creationId="{EC5B5C3D-5246-D01C-8A1B-BFE1056E78B2}"/>
          </ac:spMkLst>
        </pc:spChg>
        <pc:spChg chg="add mod">
          <ac:chgData name="Jeff Anderson" userId="b0568678-855b-48d6-8d82-5e7999abd0fa" providerId="ADAL" clId="{DD2495D7-C377-41C3-BA32-A401C9609C1B}" dt="2022-07-12T20:04:31.623" v="3997" actId="1076"/>
          <ac:spMkLst>
            <pc:docMk/>
            <pc:sldMk cId="3566758332" sldId="2147375504"/>
            <ac:spMk id="8" creationId="{8FC535AB-54AF-DA50-B6CC-C5F5DFF4D314}"/>
          </ac:spMkLst>
        </pc:spChg>
        <pc:spChg chg="add mod">
          <ac:chgData name="Jeff Anderson" userId="b0568678-855b-48d6-8d82-5e7999abd0fa" providerId="ADAL" clId="{DD2495D7-C377-41C3-BA32-A401C9609C1B}" dt="2022-07-12T20:02:32.187" v="3974" actId="1076"/>
          <ac:spMkLst>
            <pc:docMk/>
            <pc:sldMk cId="3566758332" sldId="2147375504"/>
            <ac:spMk id="10" creationId="{AF9DD8CE-AE9B-BA5A-88BB-E6EBAC071B85}"/>
          </ac:spMkLst>
        </pc:spChg>
        <pc:spChg chg="add mod">
          <ac:chgData name="Jeff Anderson" userId="b0568678-855b-48d6-8d82-5e7999abd0fa" providerId="ADAL" clId="{DD2495D7-C377-41C3-BA32-A401C9609C1B}" dt="2022-07-12T20:04:02.363" v="3991" actId="1076"/>
          <ac:spMkLst>
            <pc:docMk/>
            <pc:sldMk cId="3566758332" sldId="2147375504"/>
            <ac:spMk id="11" creationId="{1ED69057-4357-4327-3CE8-C263DCC176BD}"/>
          </ac:spMkLst>
        </pc:spChg>
        <pc:picChg chg="add mod">
          <ac:chgData name="Jeff Anderson" userId="b0568678-855b-48d6-8d82-5e7999abd0fa" providerId="ADAL" clId="{DD2495D7-C377-41C3-BA32-A401C9609C1B}" dt="2022-07-12T20:02:28.652" v="3973" actId="1076"/>
          <ac:picMkLst>
            <pc:docMk/>
            <pc:sldMk cId="3566758332" sldId="2147375504"/>
            <ac:picMk id="2050" creationId="{1E163CA0-7D4B-D270-0F8F-EFF46E2FBF83}"/>
          </ac:picMkLst>
        </pc:picChg>
        <pc:picChg chg="add mod">
          <ac:chgData name="Jeff Anderson" userId="b0568678-855b-48d6-8d82-5e7999abd0fa" providerId="ADAL" clId="{DD2495D7-C377-41C3-BA32-A401C9609C1B}" dt="2022-07-12T20:03:59.526" v="3990" actId="1076"/>
          <ac:picMkLst>
            <pc:docMk/>
            <pc:sldMk cId="3566758332" sldId="2147375504"/>
            <ac:picMk id="2052" creationId="{37F5AB66-937E-49D3-D947-D610683E134C}"/>
          </ac:picMkLst>
        </pc:picChg>
      </pc:sldChg>
      <pc:sldChg chg="addSp delSp modSp new del mod ord">
        <pc:chgData name="Jeff Anderson" userId="b0568678-855b-48d6-8d82-5e7999abd0fa" providerId="ADAL" clId="{DD2495D7-C377-41C3-BA32-A401C9609C1B}" dt="2022-07-12T21:36:10.023" v="5378" actId="47"/>
        <pc:sldMkLst>
          <pc:docMk/>
          <pc:sldMk cId="3248591718" sldId="2147375505"/>
        </pc:sldMkLst>
        <pc:spChg chg="del mod">
          <ac:chgData name="Jeff Anderson" userId="b0568678-855b-48d6-8d82-5e7999abd0fa" providerId="ADAL" clId="{DD2495D7-C377-41C3-BA32-A401C9609C1B}" dt="2022-07-12T21:07:23.527" v="4589" actId="478"/>
          <ac:spMkLst>
            <pc:docMk/>
            <pc:sldMk cId="3248591718" sldId="2147375505"/>
            <ac:spMk id="2" creationId="{D4DA2D98-76A2-6463-49E2-163EFC317BF7}"/>
          </ac:spMkLst>
        </pc:spChg>
        <pc:spChg chg="del">
          <ac:chgData name="Jeff Anderson" userId="b0568678-855b-48d6-8d82-5e7999abd0fa" providerId="ADAL" clId="{DD2495D7-C377-41C3-BA32-A401C9609C1B}" dt="2022-07-12T20:28:55.817" v="4449" actId="478"/>
          <ac:spMkLst>
            <pc:docMk/>
            <pc:sldMk cId="3248591718" sldId="2147375505"/>
            <ac:spMk id="3" creationId="{3991C62D-77A1-694B-75C4-3174B6657C29}"/>
          </ac:spMkLst>
        </pc:spChg>
        <pc:spChg chg="add mod">
          <ac:chgData name="Jeff Anderson" userId="b0568678-855b-48d6-8d82-5e7999abd0fa" providerId="ADAL" clId="{DD2495D7-C377-41C3-BA32-A401C9609C1B}" dt="2022-07-12T21:12:08.093" v="4797" actId="1076"/>
          <ac:spMkLst>
            <pc:docMk/>
            <pc:sldMk cId="3248591718" sldId="2147375505"/>
            <ac:spMk id="6" creationId="{BD34C388-1DD8-FED1-4F46-8C21F3648CB7}"/>
          </ac:spMkLst>
        </pc:spChg>
        <pc:spChg chg="add del mod">
          <ac:chgData name="Jeff Anderson" userId="b0568678-855b-48d6-8d82-5e7999abd0fa" providerId="ADAL" clId="{DD2495D7-C377-41C3-BA32-A401C9609C1B}" dt="2022-07-12T21:11:29.277" v="4788" actId="478"/>
          <ac:spMkLst>
            <pc:docMk/>
            <pc:sldMk cId="3248591718" sldId="2147375505"/>
            <ac:spMk id="7" creationId="{2A8E9570-F473-17EC-2488-44AEDBE36235}"/>
          </ac:spMkLst>
        </pc:spChg>
        <pc:spChg chg="add del mod">
          <ac:chgData name="Jeff Anderson" userId="b0568678-855b-48d6-8d82-5e7999abd0fa" providerId="ADAL" clId="{DD2495D7-C377-41C3-BA32-A401C9609C1B}" dt="2022-07-12T21:07:25.733" v="4591" actId="478"/>
          <ac:spMkLst>
            <pc:docMk/>
            <pc:sldMk cId="3248591718" sldId="2147375505"/>
            <ac:spMk id="9" creationId="{B164F274-DA17-1FEF-EDC6-182F1F953D90}"/>
          </ac:spMkLst>
        </pc:spChg>
        <pc:spChg chg="add mod">
          <ac:chgData name="Jeff Anderson" userId="b0568678-855b-48d6-8d82-5e7999abd0fa" providerId="ADAL" clId="{DD2495D7-C377-41C3-BA32-A401C9609C1B}" dt="2022-07-12T21:08:47.359" v="4782" actId="114"/>
          <ac:spMkLst>
            <pc:docMk/>
            <pc:sldMk cId="3248591718" sldId="2147375505"/>
            <ac:spMk id="10" creationId="{300FFC2F-F4D4-BD72-B484-05025622DEF0}"/>
          </ac:spMkLst>
        </pc:spChg>
        <pc:spChg chg="add del mod">
          <ac:chgData name="Jeff Anderson" userId="b0568678-855b-48d6-8d82-5e7999abd0fa" providerId="ADAL" clId="{DD2495D7-C377-41C3-BA32-A401C9609C1B}" dt="2022-07-12T21:11:37.662" v="4791"/>
          <ac:spMkLst>
            <pc:docMk/>
            <pc:sldMk cId="3248591718" sldId="2147375505"/>
            <ac:spMk id="11" creationId="{83A43097-1C50-2569-527D-32C99F961F45}"/>
          </ac:spMkLst>
        </pc:spChg>
        <pc:spChg chg="mod">
          <ac:chgData name="Jeff Anderson" userId="b0568678-855b-48d6-8d82-5e7999abd0fa" providerId="ADAL" clId="{DD2495D7-C377-41C3-BA32-A401C9609C1B}" dt="2022-07-12T21:11:35.879" v="4790"/>
          <ac:spMkLst>
            <pc:docMk/>
            <pc:sldMk cId="3248591718" sldId="2147375505"/>
            <ac:spMk id="15" creationId="{325BD9C1-D46B-4A68-75A7-6ADC23468050}"/>
          </ac:spMkLst>
        </pc:spChg>
        <pc:spChg chg="mod">
          <ac:chgData name="Jeff Anderson" userId="b0568678-855b-48d6-8d82-5e7999abd0fa" providerId="ADAL" clId="{DD2495D7-C377-41C3-BA32-A401C9609C1B}" dt="2022-07-12T21:11:35.879" v="4790"/>
          <ac:spMkLst>
            <pc:docMk/>
            <pc:sldMk cId="3248591718" sldId="2147375505"/>
            <ac:spMk id="16" creationId="{BD5B96DB-548E-707B-1A47-707992BA338E}"/>
          </ac:spMkLst>
        </pc:spChg>
        <pc:spChg chg="mod">
          <ac:chgData name="Jeff Anderson" userId="b0568678-855b-48d6-8d82-5e7999abd0fa" providerId="ADAL" clId="{DD2495D7-C377-41C3-BA32-A401C9609C1B}" dt="2022-07-12T21:11:35.879" v="4790"/>
          <ac:spMkLst>
            <pc:docMk/>
            <pc:sldMk cId="3248591718" sldId="2147375505"/>
            <ac:spMk id="17" creationId="{94C1A3BF-611C-A07D-50B0-9F700E71B794}"/>
          </ac:spMkLst>
        </pc:spChg>
        <pc:spChg chg="mod">
          <ac:chgData name="Jeff Anderson" userId="b0568678-855b-48d6-8d82-5e7999abd0fa" providerId="ADAL" clId="{DD2495D7-C377-41C3-BA32-A401C9609C1B}" dt="2022-07-12T21:11:35.879" v="4790"/>
          <ac:spMkLst>
            <pc:docMk/>
            <pc:sldMk cId="3248591718" sldId="2147375505"/>
            <ac:spMk id="18" creationId="{B3CF66CB-0CA0-4680-48C5-E3BEDB5A87CE}"/>
          </ac:spMkLst>
        </pc:spChg>
        <pc:spChg chg="mod">
          <ac:chgData name="Jeff Anderson" userId="b0568678-855b-48d6-8d82-5e7999abd0fa" providerId="ADAL" clId="{DD2495D7-C377-41C3-BA32-A401C9609C1B}" dt="2022-07-12T21:11:35.879" v="4790"/>
          <ac:spMkLst>
            <pc:docMk/>
            <pc:sldMk cId="3248591718" sldId="2147375505"/>
            <ac:spMk id="19" creationId="{8CDCE960-2FAA-2F95-D315-1F6BA81E51DA}"/>
          </ac:spMkLst>
        </pc:spChg>
        <pc:spChg chg="mod">
          <ac:chgData name="Jeff Anderson" userId="b0568678-855b-48d6-8d82-5e7999abd0fa" providerId="ADAL" clId="{DD2495D7-C377-41C3-BA32-A401C9609C1B}" dt="2022-07-12T21:11:35.879" v="4790"/>
          <ac:spMkLst>
            <pc:docMk/>
            <pc:sldMk cId="3248591718" sldId="2147375505"/>
            <ac:spMk id="20" creationId="{7A1A1550-9AED-8596-3E47-DC1715048673}"/>
          </ac:spMkLst>
        </pc:spChg>
        <pc:spChg chg="mod">
          <ac:chgData name="Jeff Anderson" userId="b0568678-855b-48d6-8d82-5e7999abd0fa" providerId="ADAL" clId="{DD2495D7-C377-41C3-BA32-A401C9609C1B}" dt="2022-07-12T21:11:35.879" v="4790"/>
          <ac:spMkLst>
            <pc:docMk/>
            <pc:sldMk cId="3248591718" sldId="2147375505"/>
            <ac:spMk id="21" creationId="{0F78121B-2A8B-DAB6-549B-8161D65288BA}"/>
          </ac:spMkLst>
        </pc:spChg>
        <pc:spChg chg="mod">
          <ac:chgData name="Jeff Anderson" userId="b0568678-855b-48d6-8d82-5e7999abd0fa" providerId="ADAL" clId="{DD2495D7-C377-41C3-BA32-A401C9609C1B}" dt="2022-07-12T21:11:35.879" v="4790"/>
          <ac:spMkLst>
            <pc:docMk/>
            <pc:sldMk cId="3248591718" sldId="2147375505"/>
            <ac:spMk id="22" creationId="{703F72CD-1485-E44D-47A6-5DB510096EA4}"/>
          </ac:spMkLst>
        </pc:spChg>
        <pc:spChg chg="mod">
          <ac:chgData name="Jeff Anderson" userId="b0568678-855b-48d6-8d82-5e7999abd0fa" providerId="ADAL" clId="{DD2495D7-C377-41C3-BA32-A401C9609C1B}" dt="2022-07-12T21:11:35.879" v="4790"/>
          <ac:spMkLst>
            <pc:docMk/>
            <pc:sldMk cId="3248591718" sldId="2147375505"/>
            <ac:spMk id="23" creationId="{2B9EA0DC-5228-A3F9-80E4-C34FEF50F58B}"/>
          </ac:spMkLst>
        </pc:spChg>
        <pc:spChg chg="mod">
          <ac:chgData name="Jeff Anderson" userId="b0568678-855b-48d6-8d82-5e7999abd0fa" providerId="ADAL" clId="{DD2495D7-C377-41C3-BA32-A401C9609C1B}" dt="2022-07-12T21:11:35.879" v="4790"/>
          <ac:spMkLst>
            <pc:docMk/>
            <pc:sldMk cId="3248591718" sldId="2147375505"/>
            <ac:spMk id="24" creationId="{0E29842A-F475-FBA8-0B0C-644B8248FD30}"/>
          </ac:spMkLst>
        </pc:spChg>
        <pc:spChg chg="mod">
          <ac:chgData name="Jeff Anderson" userId="b0568678-855b-48d6-8d82-5e7999abd0fa" providerId="ADAL" clId="{DD2495D7-C377-41C3-BA32-A401C9609C1B}" dt="2022-07-12T21:11:35.879" v="4790"/>
          <ac:spMkLst>
            <pc:docMk/>
            <pc:sldMk cId="3248591718" sldId="2147375505"/>
            <ac:spMk id="26" creationId="{2A360D5D-EFC6-3D05-5BFF-1794B4FDAC2C}"/>
          </ac:spMkLst>
        </pc:spChg>
        <pc:spChg chg="mod">
          <ac:chgData name="Jeff Anderson" userId="b0568678-855b-48d6-8d82-5e7999abd0fa" providerId="ADAL" clId="{DD2495D7-C377-41C3-BA32-A401C9609C1B}" dt="2022-07-12T21:11:35.879" v="4790"/>
          <ac:spMkLst>
            <pc:docMk/>
            <pc:sldMk cId="3248591718" sldId="2147375505"/>
            <ac:spMk id="28" creationId="{8C37FC4A-F709-CEA2-F0E9-D4418631C8D8}"/>
          </ac:spMkLst>
        </pc:spChg>
        <pc:spChg chg="mod">
          <ac:chgData name="Jeff Anderson" userId="b0568678-855b-48d6-8d82-5e7999abd0fa" providerId="ADAL" clId="{DD2495D7-C377-41C3-BA32-A401C9609C1B}" dt="2022-07-12T21:11:35.879" v="4790"/>
          <ac:spMkLst>
            <pc:docMk/>
            <pc:sldMk cId="3248591718" sldId="2147375505"/>
            <ac:spMk id="29" creationId="{FE3FC3E0-459F-8AC3-6DBE-0733BBE42B9E}"/>
          </ac:spMkLst>
        </pc:spChg>
        <pc:spChg chg="mod">
          <ac:chgData name="Jeff Anderson" userId="b0568678-855b-48d6-8d82-5e7999abd0fa" providerId="ADAL" clId="{DD2495D7-C377-41C3-BA32-A401C9609C1B}" dt="2022-07-12T21:11:35.879" v="4790"/>
          <ac:spMkLst>
            <pc:docMk/>
            <pc:sldMk cId="3248591718" sldId="2147375505"/>
            <ac:spMk id="31" creationId="{1DEAEBEA-F0E6-7C06-724E-9EB84E09DF2D}"/>
          </ac:spMkLst>
        </pc:spChg>
        <pc:spChg chg="mod">
          <ac:chgData name="Jeff Anderson" userId="b0568678-855b-48d6-8d82-5e7999abd0fa" providerId="ADAL" clId="{DD2495D7-C377-41C3-BA32-A401C9609C1B}" dt="2022-07-12T21:11:35.879" v="4790"/>
          <ac:spMkLst>
            <pc:docMk/>
            <pc:sldMk cId="3248591718" sldId="2147375505"/>
            <ac:spMk id="33" creationId="{CBEED7AB-C615-3942-82CE-0087B479CCB5}"/>
          </ac:spMkLst>
        </pc:spChg>
        <pc:spChg chg="mod">
          <ac:chgData name="Jeff Anderson" userId="b0568678-855b-48d6-8d82-5e7999abd0fa" providerId="ADAL" clId="{DD2495D7-C377-41C3-BA32-A401C9609C1B}" dt="2022-07-12T21:11:35.879" v="4790"/>
          <ac:spMkLst>
            <pc:docMk/>
            <pc:sldMk cId="3248591718" sldId="2147375505"/>
            <ac:spMk id="35" creationId="{956635FC-39F9-47DA-9AE9-91B3834C5467}"/>
          </ac:spMkLst>
        </pc:spChg>
        <pc:spChg chg="mod">
          <ac:chgData name="Jeff Anderson" userId="b0568678-855b-48d6-8d82-5e7999abd0fa" providerId="ADAL" clId="{DD2495D7-C377-41C3-BA32-A401C9609C1B}" dt="2022-07-12T21:11:35.879" v="4790"/>
          <ac:spMkLst>
            <pc:docMk/>
            <pc:sldMk cId="3248591718" sldId="2147375505"/>
            <ac:spMk id="37" creationId="{DA56CDBC-9810-1C14-ADA0-C8BCC525D42A}"/>
          </ac:spMkLst>
        </pc:spChg>
        <pc:spChg chg="mod">
          <ac:chgData name="Jeff Anderson" userId="b0568678-855b-48d6-8d82-5e7999abd0fa" providerId="ADAL" clId="{DD2495D7-C377-41C3-BA32-A401C9609C1B}" dt="2022-07-12T21:11:35.879" v="4790"/>
          <ac:spMkLst>
            <pc:docMk/>
            <pc:sldMk cId="3248591718" sldId="2147375505"/>
            <ac:spMk id="39" creationId="{C5805ACB-614C-52D0-6E42-45F1B0754BC1}"/>
          </ac:spMkLst>
        </pc:spChg>
        <pc:spChg chg="mod">
          <ac:chgData name="Jeff Anderson" userId="b0568678-855b-48d6-8d82-5e7999abd0fa" providerId="ADAL" clId="{DD2495D7-C377-41C3-BA32-A401C9609C1B}" dt="2022-07-12T21:11:35.879" v="4790"/>
          <ac:spMkLst>
            <pc:docMk/>
            <pc:sldMk cId="3248591718" sldId="2147375505"/>
            <ac:spMk id="40" creationId="{858549AD-1724-267B-C509-0256B4DDD70B}"/>
          </ac:spMkLst>
        </pc:spChg>
        <pc:spChg chg="mod">
          <ac:chgData name="Jeff Anderson" userId="b0568678-855b-48d6-8d82-5e7999abd0fa" providerId="ADAL" clId="{DD2495D7-C377-41C3-BA32-A401C9609C1B}" dt="2022-07-12T21:11:35.879" v="4790"/>
          <ac:spMkLst>
            <pc:docMk/>
            <pc:sldMk cId="3248591718" sldId="2147375505"/>
            <ac:spMk id="42" creationId="{3C567CE1-D8AC-3AD9-22CC-66A0A69D5541}"/>
          </ac:spMkLst>
        </pc:spChg>
        <pc:spChg chg="mod">
          <ac:chgData name="Jeff Anderson" userId="b0568678-855b-48d6-8d82-5e7999abd0fa" providerId="ADAL" clId="{DD2495D7-C377-41C3-BA32-A401C9609C1B}" dt="2022-07-12T21:11:35.879" v="4790"/>
          <ac:spMkLst>
            <pc:docMk/>
            <pc:sldMk cId="3248591718" sldId="2147375505"/>
            <ac:spMk id="45" creationId="{E73ADA72-A6D8-FDA2-5B4A-56EB8DD81B38}"/>
          </ac:spMkLst>
        </pc:spChg>
        <pc:spChg chg="mod">
          <ac:chgData name="Jeff Anderson" userId="b0568678-855b-48d6-8d82-5e7999abd0fa" providerId="ADAL" clId="{DD2495D7-C377-41C3-BA32-A401C9609C1B}" dt="2022-07-12T21:11:35.879" v="4790"/>
          <ac:spMkLst>
            <pc:docMk/>
            <pc:sldMk cId="3248591718" sldId="2147375505"/>
            <ac:spMk id="47" creationId="{9C224A9F-88D2-713D-1B78-250E8D4C1FF8}"/>
          </ac:spMkLst>
        </pc:spChg>
        <pc:spChg chg="mod">
          <ac:chgData name="Jeff Anderson" userId="b0568678-855b-48d6-8d82-5e7999abd0fa" providerId="ADAL" clId="{DD2495D7-C377-41C3-BA32-A401C9609C1B}" dt="2022-07-12T21:11:35.879" v="4790"/>
          <ac:spMkLst>
            <pc:docMk/>
            <pc:sldMk cId="3248591718" sldId="2147375505"/>
            <ac:spMk id="49" creationId="{0FBE9859-9989-3954-57F9-DEF6269D5302}"/>
          </ac:spMkLst>
        </pc:spChg>
        <pc:spChg chg="mod">
          <ac:chgData name="Jeff Anderson" userId="b0568678-855b-48d6-8d82-5e7999abd0fa" providerId="ADAL" clId="{DD2495D7-C377-41C3-BA32-A401C9609C1B}" dt="2022-07-12T21:11:35.879" v="4790"/>
          <ac:spMkLst>
            <pc:docMk/>
            <pc:sldMk cId="3248591718" sldId="2147375505"/>
            <ac:spMk id="51" creationId="{A06B80D4-81D8-D3E8-1DCA-A23866D46BD9}"/>
          </ac:spMkLst>
        </pc:spChg>
        <pc:spChg chg="add del mod">
          <ac:chgData name="Jeff Anderson" userId="b0568678-855b-48d6-8d82-5e7999abd0fa" providerId="ADAL" clId="{DD2495D7-C377-41C3-BA32-A401C9609C1B}" dt="2022-07-12T21:11:37.662" v="4791"/>
          <ac:spMkLst>
            <pc:docMk/>
            <pc:sldMk cId="3248591718" sldId="2147375505"/>
            <ac:spMk id="52" creationId="{83C187C4-8058-9652-25A0-5D713BD34E90}"/>
          </ac:spMkLst>
        </pc:spChg>
        <pc:spChg chg="add del mod">
          <ac:chgData name="Jeff Anderson" userId="b0568678-855b-48d6-8d82-5e7999abd0fa" providerId="ADAL" clId="{DD2495D7-C377-41C3-BA32-A401C9609C1B}" dt="2022-07-12T21:11:37.662" v="4791"/>
          <ac:spMkLst>
            <pc:docMk/>
            <pc:sldMk cId="3248591718" sldId="2147375505"/>
            <ac:spMk id="53" creationId="{E2BD742A-FCA3-C636-84B4-467EAB9F451B}"/>
          </ac:spMkLst>
        </pc:spChg>
        <pc:spChg chg="add del mod">
          <ac:chgData name="Jeff Anderson" userId="b0568678-855b-48d6-8d82-5e7999abd0fa" providerId="ADAL" clId="{DD2495D7-C377-41C3-BA32-A401C9609C1B}" dt="2022-07-12T21:11:37.662" v="4791"/>
          <ac:spMkLst>
            <pc:docMk/>
            <pc:sldMk cId="3248591718" sldId="2147375505"/>
            <ac:spMk id="54" creationId="{4BAF024D-5ACE-3D5A-921D-AFB7CF486758}"/>
          </ac:spMkLst>
        </pc:spChg>
        <pc:spChg chg="add del mod">
          <ac:chgData name="Jeff Anderson" userId="b0568678-855b-48d6-8d82-5e7999abd0fa" providerId="ADAL" clId="{DD2495D7-C377-41C3-BA32-A401C9609C1B}" dt="2022-07-12T21:11:40.431" v="4793"/>
          <ac:spMkLst>
            <pc:docMk/>
            <pc:sldMk cId="3248591718" sldId="2147375505"/>
            <ac:spMk id="58" creationId="{B061BD66-C368-9D60-E4A3-CE2B81554883}"/>
          </ac:spMkLst>
        </pc:spChg>
        <pc:spChg chg="mod">
          <ac:chgData name="Jeff Anderson" userId="b0568678-855b-48d6-8d82-5e7999abd0fa" providerId="ADAL" clId="{DD2495D7-C377-41C3-BA32-A401C9609C1B}" dt="2022-07-12T21:11:39.399" v="4792"/>
          <ac:spMkLst>
            <pc:docMk/>
            <pc:sldMk cId="3248591718" sldId="2147375505"/>
            <ac:spMk id="62" creationId="{DED00B26-61BE-F38D-483E-D5C9C003E19B}"/>
          </ac:spMkLst>
        </pc:spChg>
        <pc:spChg chg="mod">
          <ac:chgData name="Jeff Anderson" userId="b0568678-855b-48d6-8d82-5e7999abd0fa" providerId="ADAL" clId="{DD2495D7-C377-41C3-BA32-A401C9609C1B}" dt="2022-07-12T21:11:39.399" v="4792"/>
          <ac:spMkLst>
            <pc:docMk/>
            <pc:sldMk cId="3248591718" sldId="2147375505"/>
            <ac:spMk id="63" creationId="{AB7996AB-B0F7-2946-6108-F73D5428154C}"/>
          </ac:spMkLst>
        </pc:spChg>
        <pc:spChg chg="mod">
          <ac:chgData name="Jeff Anderson" userId="b0568678-855b-48d6-8d82-5e7999abd0fa" providerId="ADAL" clId="{DD2495D7-C377-41C3-BA32-A401C9609C1B}" dt="2022-07-12T21:11:39.399" v="4792"/>
          <ac:spMkLst>
            <pc:docMk/>
            <pc:sldMk cId="3248591718" sldId="2147375505"/>
            <ac:spMk id="64" creationId="{0099A5E9-8F27-4D1D-21F5-379309402678}"/>
          </ac:spMkLst>
        </pc:spChg>
        <pc:spChg chg="mod">
          <ac:chgData name="Jeff Anderson" userId="b0568678-855b-48d6-8d82-5e7999abd0fa" providerId="ADAL" clId="{DD2495D7-C377-41C3-BA32-A401C9609C1B}" dt="2022-07-12T21:11:39.399" v="4792"/>
          <ac:spMkLst>
            <pc:docMk/>
            <pc:sldMk cId="3248591718" sldId="2147375505"/>
            <ac:spMk id="65" creationId="{02012EA8-CE45-6D32-18A9-1C887CEBFB06}"/>
          </ac:spMkLst>
        </pc:spChg>
        <pc:spChg chg="mod">
          <ac:chgData name="Jeff Anderson" userId="b0568678-855b-48d6-8d82-5e7999abd0fa" providerId="ADAL" clId="{DD2495D7-C377-41C3-BA32-A401C9609C1B}" dt="2022-07-12T21:11:39.399" v="4792"/>
          <ac:spMkLst>
            <pc:docMk/>
            <pc:sldMk cId="3248591718" sldId="2147375505"/>
            <ac:spMk id="66" creationId="{41C7CD74-572D-672E-95C1-03937AE3456B}"/>
          </ac:spMkLst>
        </pc:spChg>
        <pc:spChg chg="mod">
          <ac:chgData name="Jeff Anderson" userId="b0568678-855b-48d6-8d82-5e7999abd0fa" providerId="ADAL" clId="{DD2495D7-C377-41C3-BA32-A401C9609C1B}" dt="2022-07-12T21:11:39.399" v="4792"/>
          <ac:spMkLst>
            <pc:docMk/>
            <pc:sldMk cId="3248591718" sldId="2147375505"/>
            <ac:spMk id="67" creationId="{FC0691FB-232E-5CB6-3652-7FD53216E317}"/>
          </ac:spMkLst>
        </pc:spChg>
        <pc:spChg chg="mod">
          <ac:chgData name="Jeff Anderson" userId="b0568678-855b-48d6-8d82-5e7999abd0fa" providerId="ADAL" clId="{DD2495D7-C377-41C3-BA32-A401C9609C1B}" dt="2022-07-12T21:11:39.399" v="4792"/>
          <ac:spMkLst>
            <pc:docMk/>
            <pc:sldMk cId="3248591718" sldId="2147375505"/>
            <ac:spMk id="68" creationId="{721D9210-1F22-AB45-71E4-527D603ABD9B}"/>
          </ac:spMkLst>
        </pc:spChg>
        <pc:spChg chg="mod">
          <ac:chgData name="Jeff Anderson" userId="b0568678-855b-48d6-8d82-5e7999abd0fa" providerId="ADAL" clId="{DD2495D7-C377-41C3-BA32-A401C9609C1B}" dt="2022-07-12T21:11:39.399" v="4792"/>
          <ac:spMkLst>
            <pc:docMk/>
            <pc:sldMk cId="3248591718" sldId="2147375505"/>
            <ac:spMk id="69" creationId="{B94FBB3D-83DB-57FC-0457-051C77C05538}"/>
          </ac:spMkLst>
        </pc:spChg>
        <pc:spChg chg="mod">
          <ac:chgData name="Jeff Anderson" userId="b0568678-855b-48d6-8d82-5e7999abd0fa" providerId="ADAL" clId="{DD2495D7-C377-41C3-BA32-A401C9609C1B}" dt="2022-07-12T21:11:39.399" v="4792"/>
          <ac:spMkLst>
            <pc:docMk/>
            <pc:sldMk cId="3248591718" sldId="2147375505"/>
            <ac:spMk id="70" creationId="{FBD77A9D-A961-A5E1-E6DD-B93DE40E0D22}"/>
          </ac:spMkLst>
        </pc:spChg>
        <pc:spChg chg="mod">
          <ac:chgData name="Jeff Anderson" userId="b0568678-855b-48d6-8d82-5e7999abd0fa" providerId="ADAL" clId="{DD2495D7-C377-41C3-BA32-A401C9609C1B}" dt="2022-07-12T21:11:39.399" v="4792"/>
          <ac:spMkLst>
            <pc:docMk/>
            <pc:sldMk cId="3248591718" sldId="2147375505"/>
            <ac:spMk id="71" creationId="{E3B04390-B605-19F0-3700-620F5456126D}"/>
          </ac:spMkLst>
        </pc:spChg>
        <pc:spChg chg="mod">
          <ac:chgData name="Jeff Anderson" userId="b0568678-855b-48d6-8d82-5e7999abd0fa" providerId="ADAL" clId="{DD2495D7-C377-41C3-BA32-A401C9609C1B}" dt="2022-07-12T21:11:39.399" v="4792"/>
          <ac:spMkLst>
            <pc:docMk/>
            <pc:sldMk cId="3248591718" sldId="2147375505"/>
            <ac:spMk id="73" creationId="{41B6F381-69C1-E103-EFB2-1A7F5CF90CEC}"/>
          </ac:spMkLst>
        </pc:spChg>
        <pc:spChg chg="mod">
          <ac:chgData name="Jeff Anderson" userId="b0568678-855b-48d6-8d82-5e7999abd0fa" providerId="ADAL" clId="{DD2495D7-C377-41C3-BA32-A401C9609C1B}" dt="2022-07-12T21:11:39.399" v="4792"/>
          <ac:spMkLst>
            <pc:docMk/>
            <pc:sldMk cId="3248591718" sldId="2147375505"/>
            <ac:spMk id="75" creationId="{99D7ADFB-D9F1-8C6C-D146-88FBA62BAA6C}"/>
          </ac:spMkLst>
        </pc:spChg>
        <pc:spChg chg="mod">
          <ac:chgData name="Jeff Anderson" userId="b0568678-855b-48d6-8d82-5e7999abd0fa" providerId="ADAL" clId="{DD2495D7-C377-41C3-BA32-A401C9609C1B}" dt="2022-07-12T21:11:39.399" v="4792"/>
          <ac:spMkLst>
            <pc:docMk/>
            <pc:sldMk cId="3248591718" sldId="2147375505"/>
            <ac:spMk id="76" creationId="{6403CD04-194B-ADF6-A0D9-2BF3ABA364DA}"/>
          </ac:spMkLst>
        </pc:spChg>
        <pc:spChg chg="mod">
          <ac:chgData name="Jeff Anderson" userId="b0568678-855b-48d6-8d82-5e7999abd0fa" providerId="ADAL" clId="{DD2495D7-C377-41C3-BA32-A401C9609C1B}" dt="2022-07-12T21:11:39.399" v="4792"/>
          <ac:spMkLst>
            <pc:docMk/>
            <pc:sldMk cId="3248591718" sldId="2147375505"/>
            <ac:spMk id="78" creationId="{8600DBFF-00AF-5241-A295-4959017CDE03}"/>
          </ac:spMkLst>
        </pc:spChg>
        <pc:spChg chg="mod">
          <ac:chgData name="Jeff Anderson" userId="b0568678-855b-48d6-8d82-5e7999abd0fa" providerId="ADAL" clId="{DD2495D7-C377-41C3-BA32-A401C9609C1B}" dt="2022-07-12T21:11:39.399" v="4792"/>
          <ac:spMkLst>
            <pc:docMk/>
            <pc:sldMk cId="3248591718" sldId="2147375505"/>
            <ac:spMk id="80" creationId="{84B5CF46-60D8-B637-FE6B-C23CEB563017}"/>
          </ac:spMkLst>
        </pc:spChg>
        <pc:spChg chg="mod">
          <ac:chgData name="Jeff Anderson" userId="b0568678-855b-48d6-8d82-5e7999abd0fa" providerId="ADAL" clId="{DD2495D7-C377-41C3-BA32-A401C9609C1B}" dt="2022-07-12T21:11:39.399" v="4792"/>
          <ac:spMkLst>
            <pc:docMk/>
            <pc:sldMk cId="3248591718" sldId="2147375505"/>
            <ac:spMk id="82" creationId="{6767D6CA-C416-08C7-0C5B-AB0F82FFC523}"/>
          </ac:spMkLst>
        </pc:spChg>
        <pc:spChg chg="mod">
          <ac:chgData name="Jeff Anderson" userId="b0568678-855b-48d6-8d82-5e7999abd0fa" providerId="ADAL" clId="{DD2495D7-C377-41C3-BA32-A401C9609C1B}" dt="2022-07-12T21:11:39.399" v="4792"/>
          <ac:spMkLst>
            <pc:docMk/>
            <pc:sldMk cId="3248591718" sldId="2147375505"/>
            <ac:spMk id="84" creationId="{D95A6C42-82E4-28CE-94A3-912D01F4F260}"/>
          </ac:spMkLst>
        </pc:spChg>
        <pc:spChg chg="mod">
          <ac:chgData name="Jeff Anderson" userId="b0568678-855b-48d6-8d82-5e7999abd0fa" providerId="ADAL" clId="{DD2495D7-C377-41C3-BA32-A401C9609C1B}" dt="2022-07-12T21:11:39.399" v="4792"/>
          <ac:spMkLst>
            <pc:docMk/>
            <pc:sldMk cId="3248591718" sldId="2147375505"/>
            <ac:spMk id="86" creationId="{6CF5D600-AF2A-F469-0A69-B3DAF595FB42}"/>
          </ac:spMkLst>
        </pc:spChg>
        <pc:spChg chg="mod">
          <ac:chgData name="Jeff Anderson" userId="b0568678-855b-48d6-8d82-5e7999abd0fa" providerId="ADAL" clId="{DD2495D7-C377-41C3-BA32-A401C9609C1B}" dt="2022-07-12T21:11:39.399" v="4792"/>
          <ac:spMkLst>
            <pc:docMk/>
            <pc:sldMk cId="3248591718" sldId="2147375505"/>
            <ac:spMk id="87" creationId="{C551F43E-5AC2-BA51-6D76-8266114E6E36}"/>
          </ac:spMkLst>
        </pc:spChg>
        <pc:spChg chg="mod">
          <ac:chgData name="Jeff Anderson" userId="b0568678-855b-48d6-8d82-5e7999abd0fa" providerId="ADAL" clId="{DD2495D7-C377-41C3-BA32-A401C9609C1B}" dt="2022-07-12T21:11:39.399" v="4792"/>
          <ac:spMkLst>
            <pc:docMk/>
            <pc:sldMk cId="3248591718" sldId="2147375505"/>
            <ac:spMk id="89" creationId="{E62A29D8-D307-6B0A-4F4F-305FC7DEE2EA}"/>
          </ac:spMkLst>
        </pc:spChg>
        <pc:spChg chg="mod">
          <ac:chgData name="Jeff Anderson" userId="b0568678-855b-48d6-8d82-5e7999abd0fa" providerId="ADAL" clId="{DD2495D7-C377-41C3-BA32-A401C9609C1B}" dt="2022-07-12T21:11:39.399" v="4792"/>
          <ac:spMkLst>
            <pc:docMk/>
            <pc:sldMk cId="3248591718" sldId="2147375505"/>
            <ac:spMk id="92" creationId="{9F416B3E-D377-F485-998D-26F85F28F9CF}"/>
          </ac:spMkLst>
        </pc:spChg>
        <pc:spChg chg="mod">
          <ac:chgData name="Jeff Anderson" userId="b0568678-855b-48d6-8d82-5e7999abd0fa" providerId="ADAL" clId="{DD2495D7-C377-41C3-BA32-A401C9609C1B}" dt="2022-07-12T21:11:39.399" v="4792"/>
          <ac:spMkLst>
            <pc:docMk/>
            <pc:sldMk cId="3248591718" sldId="2147375505"/>
            <ac:spMk id="94" creationId="{4862D038-4A72-0C31-55A5-498979EDC797}"/>
          </ac:spMkLst>
        </pc:spChg>
        <pc:spChg chg="mod">
          <ac:chgData name="Jeff Anderson" userId="b0568678-855b-48d6-8d82-5e7999abd0fa" providerId="ADAL" clId="{DD2495D7-C377-41C3-BA32-A401C9609C1B}" dt="2022-07-12T21:11:39.399" v="4792"/>
          <ac:spMkLst>
            <pc:docMk/>
            <pc:sldMk cId="3248591718" sldId="2147375505"/>
            <ac:spMk id="96" creationId="{A65D0CF2-8993-B458-467B-46654CE61977}"/>
          </ac:spMkLst>
        </pc:spChg>
        <pc:spChg chg="mod">
          <ac:chgData name="Jeff Anderson" userId="b0568678-855b-48d6-8d82-5e7999abd0fa" providerId="ADAL" clId="{DD2495D7-C377-41C3-BA32-A401C9609C1B}" dt="2022-07-12T21:11:39.399" v="4792"/>
          <ac:spMkLst>
            <pc:docMk/>
            <pc:sldMk cId="3248591718" sldId="2147375505"/>
            <ac:spMk id="98" creationId="{188EE57D-F681-1FCE-3874-BFD045D2CFE6}"/>
          </ac:spMkLst>
        </pc:spChg>
        <pc:spChg chg="add del mod">
          <ac:chgData name="Jeff Anderson" userId="b0568678-855b-48d6-8d82-5e7999abd0fa" providerId="ADAL" clId="{DD2495D7-C377-41C3-BA32-A401C9609C1B}" dt="2022-07-12T21:11:40.431" v="4793"/>
          <ac:spMkLst>
            <pc:docMk/>
            <pc:sldMk cId="3248591718" sldId="2147375505"/>
            <ac:spMk id="99" creationId="{4D47A59A-0177-7CE4-7B89-CDA7867D02AB}"/>
          </ac:spMkLst>
        </pc:spChg>
        <pc:spChg chg="add del mod">
          <ac:chgData name="Jeff Anderson" userId="b0568678-855b-48d6-8d82-5e7999abd0fa" providerId="ADAL" clId="{DD2495D7-C377-41C3-BA32-A401C9609C1B}" dt="2022-07-12T21:11:40.431" v="4793"/>
          <ac:spMkLst>
            <pc:docMk/>
            <pc:sldMk cId="3248591718" sldId="2147375505"/>
            <ac:spMk id="100" creationId="{B7CBB866-4423-81C4-28DF-B6DC9FD6BC59}"/>
          </ac:spMkLst>
        </pc:spChg>
        <pc:spChg chg="add del mod">
          <ac:chgData name="Jeff Anderson" userId="b0568678-855b-48d6-8d82-5e7999abd0fa" providerId="ADAL" clId="{DD2495D7-C377-41C3-BA32-A401C9609C1B}" dt="2022-07-12T21:11:40.431" v="4793"/>
          <ac:spMkLst>
            <pc:docMk/>
            <pc:sldMk cId="3248591718" sldId="2147375505"/>
            <ac:spMk id="101" creationId="{DA61982D-ABEE-4263-0C8D-A4092CE6B254}"/>
          </ac:spMkLst>
        </pc:spChg>
        <pc:grpChg chg="add del mod">
          <ac:chgData name="Jeff Anderson" userId="b0568678-855b-48d6-8d82-5e7999abd0fa" providerId="ADAL" clId="{DD2495D7-C377-41C3-BA32-A401C9609C1B}" dt="2022-07-12T21:11:37.662" v="4791"/>
          <ac:grpSpMkLst>
            <pc:docMk/>
            <pc:sldMk cId="3248591718" sldId="2147375505"/>
            <ac:grpSpMk id="12" creationId="{F9E68D3E-0A42-F409-AD07-ACA79EFB7C5F}"/>
          </ac:grpSpMkLst>
        </pc:grpChg>
        <pc:grpChg chg="mod">
          <ac:chgData name="Jeff Anderson" userId="b0568678-855b-48d6-8d82-5e7999abd0fa" providerId="ADAL" clId="{DD2495D7-C377-41C3-BA32-A401C9609C1B}" dt="2022-07-12T21:11:35.879" v="4790"/>
          <ac:grpSpMkLst>
            <pc:docMk/>
            <pc:sldMk cId="3248591718" sldId="2147375505"/>
            <ac:grpSpMk id="14" creationId="{D31B2895-743E-3904-7560-6F443E6B5EA8}"/>
          </ac:grpSpMkLst>
        </pc:grpChg>
        <pc:grpChg chg="add del mod">
          <ac:chgData name="Jeff Anderson" userId="b0568678-855b-48d6-8d82-5e7999abd0fa" providerId="ADAL" clId="{DD2495D7-C377-41C3-BA32-A401C9609C1B}" dt="2022-07-12T21:11:40.431" v="4793"/>
          <ac:grpSpMkLst>
            <pc:docMk/>
            <pc:sldMk cId="3248591718" sldId="2147375505"/>
            <ac:grpSpMk id="59" creationId="{50F77ADA-1968-37BB-D982-E84B4BFC0026}"/>
          </ac:grpSpMkLst>
        </pc:grpChg>
        <pc:grpChg chg="mod">
          <ac:chgData name="Jeff Anderson" userId="b0568678-855b-48d6-8d82-5e7999abd0fa" providerId="ADAL" clId="{DD2495D7-C377-41C3-BA32-A401C9609C1B}" dt="2022-07-12T21:11:39.399" v="4792"/>
          <ac:grpSpMkLst>
            <pc:docMk/>
            <pc:sldMk cId="3248591718" sldId="2147375505"/>
            <ac:grpSpMk id="61" creationId="{2F0E5561-8A0D-B0E7-DEEF-1E76DE7F5077}"/>
          </ac:grpSpMkLst>
        </pc:grpChg>
        <pc:picChg chg="mod">
          <ac:chgData name="Jeff Anderson" userId="b0568678-855b-48d6-8d82-5e7999abd0fa" providerId="ADAL" clId="{DD2495D7-C377-41C3-BA32-A401C9609C1B}" dt="2022-07-12T21:11:35.879" v="4790"/>
          <ac:picMkLst>
            <pc:docMk/>
            <pc:sldMk cId="3248591718" sldId="2147375505"/>
            <ac:picMk id="13" creationId="{0399B75F-CCE2-FE2A-54D6-6AC9BCB8DC51}"/>
          </ac:picMkLst>
        </pc:picChg>
        <pc:picChg chg="add del mod">
          <ac:chgData name="Jeff Anderson" userId="b0568678-855b-48d6-8d82-5e7999abd0fa" providerId="ADAL" clId="{DD2495D7-C377-41C3-BA32-A401C9609C1B}" dt="2022-07-12T21:11:37.662" v="4791"/>
          <ac:picMkLst>
            <pc:docMk/>
            <pc:sldMk cId="3248591718" sldId="2147375505"/>
            <ac:picMk id="55" creationId="{E087A78F-81DB-FE95-2D0D-DE6F442DDB53}"/>
          </ac:picMkLst>
        </pc:picChg>
        <pc:picChg chg="add del mod">
          <ac:chgData name="Jeff Anderson" userId="b0568678-855b-48d6-8d82-5e7999abd0fa" providerId="ADAL" clId="{DD2495D7-C377-41C3-BA32-A401C9609C1B}" dt="2022-07-12T21:11:37.662" v="4791"/>
          <ac:picMkLst>
            <pc:docMk/>
            <pc:sldMk cId="3248591718" sldId="2147375505"/>
            <ac:picMk id="56" creationId="{66E92E08-7223-814B-E265-1F267E06B701}"/>
          </ac:picMkLst>
        </pc:picChg>
        <pc:picChg chg="add del mod">
          <ac:chgData name="Jeff Anderson" userId="b0568678-855b-48d6-8d82-5e7999abd0fa" providerId="ADAL" clId="{DD2495D7-C377-41C3-BA32-A401C9609C1B}" dt="2022-07-12T21:11:37.662" v="4791"/>
          <ac:picMkLst>
            <pc:docMk/>
            <pc:sldMk cId="3248591718" sldId="2147375505"/>
            <ac:picMk id="57" creationId="{B3D3F963-5F3D-FCF1-F93A-03C9E5258BAA}"/>
          </ac:picMkLst>
        </pc:picChg>
        <pc:picChg chg="mod">
          <ac:chgData name="Jeff Anderson" userId="b0568678-855b-48d6-8d82-5e7999abd0fa" providerId="ADAL" clId="{DD2495D7-C377-41C3-BA32-A401C9609C1B}" dt="2022-07-12T21:11:39.399" v="4792"/>
          <ac:picMkLst>
            <pc:docMk/>
            <pc:sldMk cId="3248591718" sldId="2147375505"/>
            <ac:picMk id="60" creationId="{E4470419-F680-35B3-EA63-01A34B7DA39C}"/>
          </ac:picMkLst>
        </pc:picChg>
        <pc:picChg chg="add del mod">
          <ac:chgData name="Jeff Anderson" userId="b0568678-855b-48d6-8d82-5e7999abd0fa" providerId="ADAL" clId="{DD2495D7-C377-41C3-BA32-A401C9609C1B}" dt="2022-07-12T21:11:40.431" v="4793"/>
          <ac:picMkLst>
            <pc:docMk/>
            <pc:sldMk cId="3248591718" sldId="2147375505"/>
            <ac:picMk id="102" creationId="{3C35E5B5-CCCF-D43B-0F55-A35D89C25EE4}"/>
          </ac:picMkLst>
        </pc:picChg>
        <pc:picChg chg="add del mod">
          <ac:chgData name="Jeff Anderson" userId="b0568678-855b-48d6-8d82-5e7999abd0fa" providerId="ADAL" clId="{DD2495D7-C377-41C3-BA32-A401C9609C1B}" dt="2022-07-12T21:11:40.431" v="4793"/>
          <ac:picMkLst>
            <pc:docMk/>
            <pc:sldMk cId="3248591718" sldId="2147375505"/>
            <ac:picMk id="103" creationId="{389075D9-FEB6-15E2-11BD-2DC050A3C8A7}"/>
          </ac:picMkLst>
        </pc:picChg>
        <pc:picChg chg="add del mod">
          <ac:chgData name="Jeff Anderson" userId="b0568678-855b-48d6-8d82-5e7999abd0fa" providerId="ADAL" clId="{DD2495D7-C377-41C3-BA32-A401C9609C1B}" dt="2022-07-12T21:11:40.431" v="4793"/>
          <ac:picMkLst>
            <pc:docMk/>
            <pc:sldMk cId="3248591718" sldId="2147375505"/>
            <ac:picMk id="104" creationId="{4563B476-D36F-CB1C-60D4-E0352FF8506A}"/>
          </ac:picMkLst>
        </pc:picChg>
        <pc:cxnChg chg="mod">
          <ac:chgData name="Jeff Anderson" userId="b0568678-855b-48d6-8d82-5e7999abd0fa" providerId="ADAL" clId="{DD2495D7-C377-41C3-BA32-A401C9609C1B}" dt="2022-07-12T21:11:35.879" v="4790"/>
          <ac:cxnSpMkLst>
            <pc:docMk/>
            <pc:sldMk cId="3248591718" sldId="2147375505"/>
            <ac:cxnSpMk id="25" creationId="{18A2C01F-31D6-9122-96A0-AFBA4099EBFE}"/>
          </ac:cxnSpMkLst>
        </pc:cxnChg>
        <pc:cxnChg chg="mod">
          <ac:chgData name="Jeff Anderson" userId="b0568678-855b-48d6-8d82-5e7999abd0fa" providerId="ADAL" clId="{DD2495D7-C377-41C3-BA32-A401C9609C1B}" dt="2022-07-12T21:11:35.879" v="4790"/>
          <ac:cxnSpMkLst>
            <pc:docMk/>
            <pc:sldMk cId="3248591718" sldId="2147375505"/>
            <ac:cxnSpMk id="27" creationId="{0CDF4279-D6FF-245A-3FCC-FA367C89928D}"/>
          </ac:cxnSpMkLst>
        </pc:cxnChg>
        <pc:cxnChg chg="mod">
          <ac:chgData name="Jeff Anderson" userId="b0568678-855b-48d6-8d82-5e7999abd0fa" providerId="ADAL" clId="{DD2495D7-C377-41C3-BA32-A401C9609C1B}" dt="2022-07-12T21:11:35.879" v="4790"/>
          <ac:cxnSpMkLst>
            <pc:docMk/>
            <pc:sldMk cId="3248591718" sldId="2147375505"/>
            <ac:cxnSpMk id="30" creationId="{F695CE9F-FBE2-2370-62A9-0C0BB1D19130}"/>
          </ac:cxnSpMkLst>
        </pc:cxnChg>
        <pc:cxnChg chg="mod">
          <ac:chgData name="Jeff Anderson" userId="b0568678-855b-48d6-8d82-5e7999abd0fa" providerId="ADAL" clId="{DD2495D7-C377-41C3-BA32-A401C9609C1B}" dt="2022-07-12T21:11:35.879" v="4790"/>
          <ac:cxnSpMkLst>
            <pc:docMk/>
            <pc:sldMk cId="3248591718" sldId="2147375505"/>
            <ac:cxnSpMk id="32" creationId="{42844328-7100-D12D-C61F-8C8434CFB802}"/>
          </ac:cxnSpMkLst>
        </pc:cxnChg>
        <pc:cxnChg chg="mod">
          <ac:chgData name="Jeff Anderson" userId="b0568678-855b-48d6-8d82-5e7999abd0fa" providerId="ADAL" clId="{DD2495D7-C377-41C3-BA32-A401C9609C1B}" dt="2022-07-12T21:11:35.879" v="4790"/>
          <ac:cxnSpMkLst>
            <pc:docMk/>
            <pc:sldMk cId="3248591718" sldId="2147375505"/>
            <ac:cxnSpMk id="34" creationId="{7DDB54AC-BA5E-3C01-8CB7-129E42A7CCB3}"/>
          </ac:cxnSpMkLst>
        </pc:cxnChg>
        <pc:cxnChg chg="mod">
          <ac:chgData name="Jeff Anderson" userId="b0568678-855b-48d6-8d82-5e7999abd0fa" providerId="ADAL" clId="{DD2495D7-C377-41C3-BA32-A401C9609C1B}" dt="2022-07-12T21:11:35.879" v="4790"/>
          <ac:cxnSpMkLst>
            <pc:docMk/>
            <pc:sldMk cId="3248591718" sldId="2147375505"/>
            <ac:cxnSpMk id="36" creationId="{EE378802-732A-C171-9BCC-6AFD3724047B}"/>
          </ac:cxnSpMkLst>
        </pc:cxnChg>
        <pc:cxnChg chg="mod">
          <ac:chgData name="Jeff Anderson" userId="b0568678-855b-48d6-8d82-5e7999abd0fa" providerId="ADAL" clId="{DD2495D7-C377-41C3-BA32-A401C9609C1B}" dt="2022-07-12T21:11:35.879" v="4790"/>
          <ac:cxnSpMkLst>
            <pc:docMk/>
            <pc:sldMk cId="3248591718" sldId="2147375505"/>
            <ac:cxnSpMk id="38" creationId="{9CE7EC85-4126-88B1-3F33-52F87ECB5E5E}"/>
          </ac:cxnSpMkLst>
        </pc:cxnChg>
        <pc:cxnChg chg="mod">
          <ac:chgData name="Jeff Anderson" userId="b0568678-855b-48d6-8d82-5e7999abd0fa" providerId="ADAL" clId="{DD2495D7-C377-41C3-BA32-A401C9609C1B}" dt="2022-07-12T21:11:35.879" v="4790"/>
          <ac:cxnSpMkLst>
            <pc:docMk/>
            <pc:sldMk cId="3248591718" sldId="2147375505"/>
            <ac:cxnSpMk id="41" creationId="{35365337-E22C-D98B-CA20-202BA0564EA7}"/>
          </ac:cxnSpMkLst>
        </pc:cxnChg>
        <pc:cxnChg chg="mod">
          <ac:chgData name="Jeff Anderson" userId="b0568678-855b-48d6-8d82-5e7999abd0fa" providerId="ADAL" clId="{DD2495D7-C377-41C3-BA32-A401C9609C1B}" dt="2022-07-12T21:11:35.879" v="4790"/>
          <ac:cxnSpMkLst>
            <pc:docMk/>
            <pc:sldMk cId="3248591718" sldId="2147375505"/>
            <ac:cxnSpMk id="43" creationId="{D0139ADE-77C2-5EEF-CC4A-7BEF8A259D7B}"/>
          </ac:cxnSpMkLst>
        </pc:cxnChg>
        <pc:cxnChg chg="mod">
          <ac:chgData name="Jeff Anderson" userId="b0568678-855b-48d6-8d82-5e7999abd0fa" providerId="ADAL" clId="{DD2495D7-C377-41C3-BA32-A401C9609C1B}" dt="2022-07-12T21:11:35.879" v="4790"/>
          <ac:cxnSpMkLst>
            <pc:docMk/>
            <pc:sldMk cId="3248591718" sldId="2147375505"/>
            <ac:cxnSpMk id="44" creationId="{664C01BA-5565-16FC-4B53-6CBA18B0A81B}"/>
          </ac:cxnSpMkLst>
        </pc:cxnChg>
        <pc:cxnChg chg="mod">
          <ac:chgData name="Jeff Anderson" userId="b0568678-855b-48d6-8d82-5e7999abd0fa" providerId="ADAL" clId="{DD2495D7-C377-41C3-BA32-A401C9609C1B}" dt="2022-07-12T21:11:35.879" v="4790"/>
          <ac:cxnSpMkLst>
            <pc:docMk/>
            <pc:sldMk cId="3248591718" sldId="2147375505"/>
            <ac:cxnSpMk id="46" creationId="{E37998A1-9F25-FDF3-89F9-D75A329827BF}"/>
          </ac:cxnSpMkLst>
        </pc:cxnChg>
        <pc:cxnChg chg="mod">
          <ac:chgData name="Jeff Anderson" userId="b0568678-855b-48d6-8d82-5e7999abd0fa" providerId="ADAL" clId="{DD2495D7-C377-41C3-BA32-A401C9609C1B}" dt="2022-07-12T21:11:35.879" v="4790"/>
          <ac:cxnSpMkLst>
            <pc:docMk/>
            <pc:sldMk cId="3248591718" sldId="2147375505"/>
            <ac:cxnSpMk id="48" creationId="{BBAB594E-0EA6-6ED3-98F8-4BEB2AE2A552}"/>
          </ac:cxnSpMkLst>
        </pc:cxnChg>
        <pc:cxnChg chg="mod">
          <ac:chgData name="Jeff Anderson" userId="b0568678-855b-48d6-8d82-5e7999abd0fa" providerId="ADAL" clId="{DD2495D7-C377-41C3-BA32-A401C9609C1B}" dt="2022-07-12T21:11:35.879" v="4790"/>
          <ac:cxnSpMkLst>
            <pc:docMk/>
            <pc:sldMk cId="3248591718" sldId="2147375505"/>
            <ac:cxnSpMk id="50" creationId="{AD5EE647-23DF-D8E5-D5DE-5FB57494661F}"/>
          </ac:cxnSpMkLst>
        </pc:cxnChg>
        <pc:cxnChg chg="mod">
          <ac:chgData name="Jeff Anderson" userId="b0568678-855b-48d6-8d82-5e7999abd0fa" providerId="ADAL" clId="{DD2495D7-C377-41C3-BA32-A401C9609C1B}" dt="2022-07-12T21:11:39.399" v="4792"/>
          <ac:cxnSpMkLst>
            <pc:docMk/>
            <pc:sldMk cId="3248591718" sldId="2147375505"/>
            <ac:cxnSpMk id="72" creationId="{DA828458-C124-FFD0-9786-B49C0FBFF180}"/>
          </ac:cxnSpMkLst>
        </pc:cxnChg>
        <pc:cxnChg chg="mod">
          <ac:chgData name="Jeff Anderson" userId="b0568678-855b-48d6-8d82-5e7999abd0fa" providerId="ADAL" clId="{DD2495D7-C377-41C3-BA32-A401C9609C1B}" dt="2022-07-12T21:11:39.399" v="4792"/>
          <ac:cxnSpMkLst>
            <pc:docMk/>
            <pc:sldMk cId="3248591718" sldId="2147375505"/>
            <ac:cxnSpMk id="74" creationId="{3E01B6B8-07E3-4BD2-C965-A5CDB7AF41DF}"/>
          </ac:cxnSpMkLst>
        </pc:cxnChg>
        <pc:cxnChg chg="mod">
          <ac:chgData name="Jeff Anderson" userId="b0568678-855b-48d6-8d82-5e7999abd0fa" providerId="ADAL" clId="{DD2495D7-C377-41C3-BA32-A401C9609C1B}" dt="2022-07-12T21:11:39.399" v="4792"/>
          <ac:cxnSpMkLst>
            <pc:docMk/>
            <pc:sldMk cId="3248591718" sldId="2147375505"/>
            <ac:cxnSpMk id="77" creationId="{048DC44D-00DE-1E1E-2266-E2292CF96590}"/>
          </ac:cxnSpMkLst>
        </pc:cxnChg>
        <pc:cxnChg chg="mod">
          <ac:chgData name="Jeff Anderson" userId="b0568678-855b-48d6-8d82-5e7999abd0fa" providerId="ADAL" clId="{DD2495D7-C377-41C3-BA32-A401C9609C1B}" dt="2022-07-12T21:11:39.399" v="4792"/>
          <ac:cxnSpMkLst>
            <pc:docMk/>
            <pc:sldMk cId="3248591718" sldId="2147375505"/>
            <ac:cxnSpMk id="79" creationId="{AAEA4CAD-074C-FDE1-155B-3F80AF908113}"/>
          </ac:cxnSpMkLst>
        </pc:cxnChg>
        <pc:cxnChg chg="mod">
          <ac:chgData name="Jeff Anderson" userId="b0568678-855b-48d6-8d82-5e7999abd0fa" providerId="ADAL" clId="{DD2495D7-C377-41C3-BA32-A401C9609C1B}" dt="2022-07-12T21:11:39.399" v="4792"/>
          <ac:cxnSpMkLst>
            <pc:docMk/>
            <pc:sldMk cId="3248591718" sldId="2147375505"/>
            <ac:cxnSpMk id="81" creationId="{D826EB6D-447B-34DE-F209-528B356FF88D}"/>
          </ac:cxnSpMkLst>
        </pc:cxnChg>
        <pc:cxnChg chg="mod">
          <ac:chgData name="Jeff Anderson" userId="b0568678-855b-48d6-8d82-5e7999abd0fa" providerId="ADAL" clId="{DD2495D7-C377-41C3-BA32-A401C9609C1B}" dt="2022-07-12T21:11:39.399" v="4792"/>
          <ac:cxnSpMkLst>
            <pc:docMk/>
            <pc:sldMk cId="3248591718" sldId="2147375505"/>
            <ac:cxnSpMk id="83" creationId="{AECC577D-95AE-F8FA-BED0-252731542201}"/>
          </ac:cxnSpMkLst>
        </pc:cxnChg>
        <pc:cxnChg chg="mod">
          <ac:chgData name="Jeff Anderson" userId="b0568678-855b-48d6-8d82-5e7999abd0fa" providerId="ADAL" clId="{DD2495D7-C377-41C3-BA32-A401C9609C1B}" dt="2022-07-12T21:11:39.399" v="4792"/>
          <ac:cxnSpMkLst>
            <pc:docMk/>
            <pc:sldMk cId="3248591718" sldId="2147375505"/>
            <ac:cxnSpMk id="85" creationId="{6D47D4D9-08B0-34E8-B8BE-DE10CEAE0E45}"/>
          </ac:cxnSpMkLst>
        </pc:cxnChg>
        <pc:cxnChg chg="mod">
          <ac:chgData name="Jeff Anderson" userId="b0568678-855b-48d6-8d82-5e7999abd0fa" providerId="ADAL" clId="{DD2495D7-C377-41C3-BA32-A401C9609C1B}" dt="2022-07-12T21:11:39.399" v="4792"/>
          <ac:cxnSpMkLst>
            <pc:docMk/>
            <pc:sldMk cId="3248591718" sldId="2147375505"/>
            <ac:cxnSpMk id="88" creationId="{14E4BC3C-ED0B-78B6-B2C3-7D4253AD38B7}"/>
          </ac:cxnSpMkLst>
        </pc:cxnChg>
        <pc:cxnChg chg="mod">
          <ac:chgData name="Jeff Anderson" userId="b0568678-855b-48d6-8d82-5e7999abd0fa" providerId="ADAL" clId="{DD2495D7-C377-41C3-BA32-A401C9609C1B}" dt="2022-07-12T21:11:39.399" v="4792"/>
          <ac:cxnSpMkLst>
            <pc:docMk/>
            <pc:sldMk cId="3248591718" sldId="2147375505"/>
            <ac:cxnSpMk id="90" creationId="{E06B1F19-9B96-A779-B83E-CDE43D793340}"/>
          </ac:cxnSpMkLst>
        </pc:cxnChg>
        <pc:cxnChg chg="mod">
          <ac:chgData name="Jeff Anderson" userId="b0568678-855b-48d6-8d82-5e7999abd0fa" providerId="ADAL" clId="{DD2495D7-C377-41C3-BA32-A401C9609C1B}" dt="2022-07-12T21:11:39.399" v="4792"/>
          <ac:cxnSpMkLst>
            <pc:docMk/>
            <pc:sldMk cId="3248591718" sldId="2147375505"/>
            <ac:cxnSpMk id="91" creationId="{621AA50B-373F-311B-3E05-0452C49E535D}"/>
          </ac:cxnSpMkLst>
        </pc:cxnChg>
        <pc:cxnChg chg="mod">
          <ac:chgData name="Jeff Anderson" userId="b0568678-855b-48d6-8d82-5e7999abd0fa" providerId="ADAL" clId="{DD2495D7-C377-41C3-BA32-A401C9609C1B}" dt="2022-07-12T21:11:39.399" v="4792"/>
          <ac:cxnSpMkLst>
            <pc:docMk/>
            <pc:sldMk cId="3248591718" sldId="2147375505"/>
            <ac:cxnSpMk id="93" creationId="{585F7355-1F11-2CBA-789D-063329CB48B8}"/>
          </ac:cxnSpMkLst>
        </pc:cxnChg>
        <pc:cxnChg chg="mod">
          <ac:chgData name="Jeff Anderson" userId="b0568678-855b-48d6-8d82-5e7999abd0fa" providerId="ADAL" clId="{DD2495D7-C377-41C3-BA32-A401C9609C1B}" dt="2022-07-12T21:11:39.399" v="4792"/>
          <ac:cxnSpMkLst>
            <pc:docMk/>
            <pc:sldMk cId="3248591718" sldId="2147375505"/>
            <ac:cxnSpMk id="95" creationId="{A8DD7D9E-B2B2-AD2E-2A37-FD8D601509F0}"/>
          </ac:cxnSpMkLst>
        </pc:cxnChg>
        <pc:cxnChg chg="mod">
          <ac:chgData name="Jeff Anderson" userId="b0568678-855b-48d6-8d82-5e7999abd0fa" providerId="ADAL" clId="{DD2495D7-C377-41C3-BA32-A401C9609C1B}" dt="2022-07-12T21:11:39.399" v="4792"/>
          <ac:cxnSpMkLst>
            <pc:docMk/>
            <pc:sldMk cId="3248591718" sldId="2147375505"/>
            <ac:cxnSpMk id="97" creationId="{E2A084CD-980F-2471-C717-315EB2202880}"/>
          </ac:cxnSpMkLst>
        </pc:cxnChg>
      </pc:sldChg>
      <pc:sldChg chg="addSp delSp modSp new mod modAnim">
        <pc:chgData name="Jeff Anderson" userId="b0568678-855b-48d6-8d82-5e7999abd0fa" providerId="ADAL" clId="{DD2495D7-C377-41C3-BA32-A401C9609C1B}" dt="2022-07-12T21:06:54.957" v="4588" actId="20577"/>
        <pc:sldMkLst>
          <pc:docMk/>
          <pc:sldMk cId="1891797133" sldId="2147375506"/>
        </pc:sldMkLst>
        <pc:spChg chg="mod">
          <ac:chgData name="Jeff Anderson" userId="b0568678-855b-48d6-8d82-5e7999abd0fa" providerId="ADAL" clId="{DD2495D7-C377-41C3-BA32-A401C9609C1B}" dt="2022-07-12T20:31:06.097" v="4585" actId="20577"/>
          <ac:spMkLst>
            <pc:docMk/>
            <pc:sldMk cId="1891797133" sldId="2147375506"/>
            <ac:spMk id="2" creationId="{989B1B24-6CF5-4850-C70E-0BDC46696C89}"/>
          </ac:spMkLst>
        </pc:spChg>
        <pc:spChg chg="del">
          <ac:chgData name="Jeff Anderson" userId="b0568678-855b-48d6-8d82-5e7999abd0fa" providerId="ADAL" clId="{DD2495D7-C377-41C3-BA32-A401C9609C1B}" dt="2022-07-12T20:30:07.705" v="4454" actId="478"/>
          <ac:spMkLst>
            <pc:docMk/>
            <pc:sldMk cId="1891797133" sldId="2147375506"/>
            <ac:spMk id="3" creationId="{E1B9ED48-1CB9-2A86-C49A-66E33A91BFCB}"/>
          </ac:spMkLst>
        </pc:spChg>
        <pc:spChg chg="add mod">
          <ac:chgData name="Jeff Anderson" userId="b0568678-855b-48d6-8d82-5e7999abd0fa" providerId="ADAL" clId="{DD2495D7-C377-41C3-BA32-A401C9609C1B}" dt="2022-07-12T21:06:54.957" v="4588" actId="20577"/>
          <ac:spMkLst>
            <pc:docMk/>
            <pc:sldMk cId="1891797133" sldId="2147375506"/>
            <ac:spMk id="6" creationId="{473DB1EA-A5B2-5E32-84F6-EFCDDD816E74}"/>
          </ac:spMkLst>
        </pc:spChg>
        <pc:spChg chg="add mod">
          <ac:chgData name="Jeff Anderson" userId="b0568678-855b-48d6-8d82-5e7999abd0fa" providerId="ADAL" clId="{DD2495D7-C377-41C3-BA32-A401C9609C1B}" dt="2022-07-12T20:30:08.506" v="4455"/>
          <ac:spMkLst>
            <pc:docMk/>
            <pc:sldMk cId="1891797133" sldId="2147375506"/>
            <ac:spMk id="7" creationId="{9C6457BB-B508-6CAE-35DD-3A38EB088F6B}"/>
          </ac:spMkLst>
        </pc:spChg>
        <pc:picChg chg="add mod">
          <ac:chgData name="Jeff Anderson" userId="b0568678-855b-48d6-8d82-5e7999abd0fa" providerId="ADAL" clId="{DD2495D7-C377-41C3-BA32-A401C9609C1B}" dt="2022-07-12T20:30:08.506" v="4455"/>
          <ac:picMkLst>
            <pc:docMk/>
            <pc:sldMk cId="1891797133" sldId="2147375506"/>
            <ac:picMk id="5" creationId="{26804C1A-6254-1FD4-2729-ECC435AD7479}"/>
          </ac:picMkLst>
        </pc:picChg>
        <pc:picChg chg="add mod">
          <ac:chgData name="Jeff Anderson" userId="b0568678-855b-48d6-8d82-5e7999abd0fa" providerId="ADAL" clId="{DD2495D7-C377-41C3-BA32-A401C9609C1B}" dt="2022-07-12T20:30:08.506" v="4455"/>
          <ac:picMkLst>
            <pc:docMk/>
            <pc:sldMk cId="1891797133" sldId="2147375506"/>
            <ac:picMk id="8" creationId="{CBB0D9A0-E8CB-5D5B-C6BA-BA7EEAC502F0}"/>
          </ac:picMkLst>
        </pc:picChg>
        <pc:picChg chg="add mod">
          <ac:chgData name="Jeff Anderson" userId="b0568678-855b-48d6-8d82-5e7999abd0fa" providerId="ADAL" clId="{DD2495D7-C377-41C3-BA32-A401C9609C1B}" dt="2022-07-12T20:30:08.506" v="4455"/>
          <ac:picMkLst>
            <pc:docMk/>
            <pc:sldMk cId="1891797133" sldId="2147375506"/>
            <ac:picMk id="9" creationId="{3FBC74C2-81D8-5793-BA6A-E0B656F468C3}"/>
          </ac:picMkLst>
        </pc:picChg>
        <pc:picChg chg="add mod">
          <ac:chgData name="Jeff Anderson" userId="b0568678-855b-48d6-8d82-5e7999abd0fa" providerId="ADAL" clId="{DD2495D7-C377-41C3-BA32-A401C9609C1B}" dt="2022-07-12T20:30:08.506" v="4455"/>
          <ac:picMkLst>
            <pc:docMk/>
            <pc:sldMk cId="1891797133" sldId="2147375506"/>
            <ac:picMk id="10" creationId="{F00A646A-0371-35AB-6CE1-7B2D4C531344}"/>
          </ac:picMkLst>
        </pc:picChg>
        <pc:picChg chg="add mod">
          <ac:chgData name="Jeff Anderson" userId="b0568678-855b-48d6-8d82-5e7999abd0fa" providerId="ADAL" clId="{DD2495D7-C377-41C3-BA32-A401C9609C1B}" dt="2022-07-12T20:30:08.506" v="4455"/>
          <ac:picMkLst>
            <pc:docMk/>
            <pc:sldMk cId="1891797133" sldId="2147375506"/>
            <ac:picMk id="11" creationId="{499E6C6C-77E7-7813-96E5-B783DC6ADF81}"/>
          </ac:picMkLst>
        </pc:picChg>
        <pc:picChg chg="add mod">
          <ac:chgData name="Jeff Anderson" userId="b0568678-855b-48d6-8d82-5e7999abd0fa" providerId="ADAL" clId="{DD2495D7-C377-41C3-BA32-A401C9609C1B}" dt="2022-07-12T20:30:08.506" v="4455"/>
          <ac:picMkLst>
            <pc:docMk/>
            <pc:sldMk cId="1891797133" sldId="2147375506"/>
            <ac:picMk id="12" creationId="{E9CAD6C3-C634-0F76-FAE0-2F6843FC7AEC}"/>
          </ac:picMkLst>
        </pc:picChg>
        <pc:picChg chg="add mod">
          <ac:chgData name="Jeff Anderson" userId="b0568678-855b-48d6-8d82-5e7999abd0fa" providerId="ADAL" clId="{DD2495D7-C377-41C3-BA32-A401C9609C1B}" dt="2022-07-12T20:30:08.506" v="4455"/>
          <ac:picMkLst>
            <pc:docMk/>
            <pc:sldMk cId="1891797133" sldId="2147375506"/>
            <ac:picMk id="13" creationId="{58DD98B8-428E-AEDF-C577-E5869BDCE5DA}"/>
          </ac:picMkLst>
        </pc:picChg>
      </pc:sldChg>
      <pc:sldChg chg="add del">
        <pc:chgData name="Jeff Anderson" userId="b0568678-855b-48d6-8d82-5e7999abd0fa" providerId="ADAL" clId="{DD2495D7-C377-41C3-BA32-A401C9609C1B}" dt="2022-07-12T21:13:47.402" v="4813" actId="47"/>
        <pc:sldMkLst>
          <pc:docMk/>
          <pc:sldMk cId="0" sldId="2147375507"/>
        </pc:sldMkLst>
      </pc:sldChg>
      <pc:sldChg chg="addSp delSp modSp add mod">
        <pc:chgData name="Jeff Anderson" userId="b0568678-855b-48d6-8d82-5e7999abd0fa" providerId="ADAL" clId="{DD2495D7-C377-41C3-BA32-A401C9609C1B}" dt="2022-07-12T21:13:38.308" v="4812" actId="1035"/>
        <pc:sldMkLst>
          <pc:docMk/>
          <pc:sldMk cId="0" sldId="2147375508"/>
        </pc:sldMkLst>
        <pc:spChg chg="add mod">
          <ac:chgData name="Jeff Anderson" userId="b0568678-855b-48d6-8d82-5e7999abd0fa" providerId="ADAL" clId="{DD2495D7-C377-41C3-BA32-A401C9609C1B}" dt="2022-07-12T21:12:28.795" v="4806"/>
          <ac:spMkLst>
            <pc:docMk/>
            <pc:sldMk cId="0" sldId="2147375508"/>
            <ac:spMk id="3" creationId="{97AC28B5-B14F-B24C-A712-AA0D0D0FB362}"/>
          </ac:spMkLst>
        </pc:spChg>
        <pc:spChg chg="add del mod">
          <ac:chgData name="Jeff Anderson" userId="b0568678-855b-48d6-8d82-5e7999abd0fa" providerId="ADAL" clId="{DD2495D7-C377-41C3-BA32-A401C9609C1B}" dt="2022-07-12T21:12:30.104" v="4808"/>
          <ac:spMkLst>
            <pc:docMk/>
            <pc:sldMk cId="0" sldId="2147375508"/>
            <ac:spMk id="22" creationId="{B7ADA0E5-E587-268A-8611-062209288B00}"/>
          </ac:spMkLst>
        </pc:spChg>
        <pc:spChg chg="del">
          <ac:chgData name="Jeff Anderson" userId="b0568678-855b-48d6-8d82-5e7999abd0fa" providerId="ADAL" clId="{DD2495D7-C377-41C3-BA32-A401C9609C1B}" dt="2022-07-12T21:12:22.230" v="4802" actId="478"/>
          <ac:spMkLst>
            <pc:docMk/>
            <pc:sldMk cId="0" sldId="2147375508"/>
            <ac:spMk id="215" creationId="{00000000-0000-0000-0000-000000000000}"/>
          </ac:spMkLst>
        </pc:spChg>
        <pc:spChg chg="mod">
          <ac:chgData name="Jeff Anderson" userId="b0568678-855b-48d6-8d82-5e7999abd0fa" providerId="ADAL" clId="{DD2495D7-C377-41C3-BA32-A401C9609C1B}" dt="2022-07-12T21:13:38.308" v="4812" actId="1035"/>
          <ac:spMkLst>
            <pc:docMk/>
            <pc:sldMk cId="0" sldId="2147375508"/>
            <ac:spMk id="232" creationId="{00000000-0000-0000-0000-000000000000}"/>
          </ac:spMkLst>
        </pc:spChg>
      </pc:sldChg>
      <pc:sldChg chg="addSp delSp modSp add mod delAnim modAnim">
        <pc:chgData name="Jeff Anderson" userId="b0568678-855b-48d6-8d82-5e7999abd0fa" providerId="ADAL" clId="{DD2495D7-C377-41C3-BA32-A401C9609C1B}" dt="2022-07-13T17:19:29.526" v="13730" actId="20577"/>
        <pc:sldMkLst>
          <pc:docMk/>
          <pc:sldMk cId="2316918493" sldId="2147375509"/>
        </pc:sldMkLst>
        <pc:spChg chg="del">
          <ac:chgData name="Jeff Anderson" userId="b0568678-855b-48d6-8d82-5e7999abd0fa" providerId="ADAL" clId="{DD2495D7-C377-41C3-BA32-A401C9609C1B}" dt="2022-07-12T21:14:11.461" v="4815" actId="478"/>
          <ac:spMkLst>
            <pc:docMk/>
            <pc:sldMk cId="2316918493" sldId="2147375509"/>
            <ac:spMk id="8" creationId="{9BF0C1C5-4F85-6A16-577E-8573A591DC9C}"/>
          </ac:spMkLst>
        </pc:spChg>
        <pc:spChg chg="del">
          <ac:chgData name="Jeff Anderson" userId="b0568678-855b-48d6-8d82-5e7999abd0fa" providerId="ADAL" clId="{DD2495D7-C377-41C3-BA32-A401C9609C1B}" dt="2022-07-12T21:14:11.461" v="4815" actId="478"/>
          <ac:spMkLst>
            <pc:docMk/>
            <pc:sldMk cId="2316918493" sldId="2147375509"/>
            <ac:spMk id="9" creationId="{075210F6-9F37-D9E9-3B0A-48FD266DDAD4}"/>
          </ac:spMkLst>
        </pc:spChg>
        <pc:spChg chg="add mod ord">
          <ac:chgData name="Jeff Anderson" userId="b0568678-855b-48d6-8d82-5e7999abd0fa" providerId="ADAL" clId="{DD2495D7-C377-41C3-BA32-A401C9609C1B}" dt="2022-07-12T21:48:32.129" v="6382" actId="1036"/>
          <ac:spMkLst>
            <pc:docMk/>
            <pc:sldMk cId="2316918493" sldId="2147375509"/>
            <ac:spMk id="11" creationId="{13F47F94-9D83-C20E-7BBF-31CCFC8FFE3E}"/>
          </ac:spMkLst>
        </pc:spChg>
        <pc:spChg chg="del">
          <ac:chgData name="Jeff Anderson" userId="b0568678-855b-48d6-8d82-5e7999abd0fa" providerId="ADAL" clId="{DD2495D7-C377-41C3-BA32-A401C9609C1B}" dt="2022-07-12T21:14:11.461" v="4815" actId="478"/>
          <ac:spMkLst>
            <pc:docMk/>
            <pc:sldMk cId="2316918493" sldId="2147375509"/>
            <ac:spMk id="18" creationId="{CB80A492-52E0-CE12-3E7E-E62B05DC6618}"/>
          </ac:spMkLst>
        </pc:spChg>
        <pc:spChg chg="del">
          <ac:chgData name="Jeff Anderson" userId="b0568678-855b-48d6-8d82-5e7999abd0fa" providerId="ADAL" clId="{DD2495D7-C377-41C3-BA32-A401C9609C1B}" dt="2022-07-12T21:14:11.461" v="4815" actId="478"/>
          <ac:spMkLst>
            <pc:docMk/>
            <pc:sldMk cId="2316918493" sldId="2147375509"/>
            <ac:spMk id="19" creationId="{3C53F1BD-CB7A-B8E5-5A0B-776A52F7CB95}"/>
          </ac:spMkLst>
        </pc:spChg>
        <pc:spChg chg="mod">
          <ac:chgData name="Jeff Anderson" userId="b0568678-855b-48d6-8d82-5e7999abd0fa" providerId="ADAL" clId="{DD2495D7-C377-41C3-BA32-A401C9609C1B}" dt="2022-07-12T21:35:44.396" v="5375" actId="1076"/>
          <ac:spMkLst>
            <pc:docMk/>
            <pc:sldMk cId="2316918493" sldId="2147375509"/>
            <ac:spMk id="22" creationId="{9EB1AA13-278A-00BD-E321-886C81DE4D9B}"/>
          </ac:spMkLst>
        </pc:spChg>
        <pc:spChg chg="mod">
          <ac:chgData name="Jeff Anderson" userId="b0568678-855b-48d6-8d82-5e7999abd0fa" providerId="ADAL" clId="{DD2495D7-C377-41C3-BA32-A401C9609C1B}" dt="2022-07-12T21:35:44.396" v="5375" actId="1076"/>
          <ac:spMkLst>
            <pc:docMk/>
            <pc:sldMk cId="2316918493" sldId="2147375509"/>
            <ac:spMk id="23" creationId="{520A7A50-1D25-ED19-1DD4-3C0E559C2E2D}"/>
          </ac:spMkLst>
        </pc:spChg>
        <pc:spChg chg="mod">
          <ac:chgData name="Jeff Anderson" userId="b0568678-855b-48d6-8d82-5e7999abd0fa" providerId="ADAL" clId="{DD2495D7-C377-41C3-BA32-A401C9609C1B}" dt="2022-07-12T21:35:44.396" v="5375" actId="1076"/>
          <ac:spMkLst>
            <pc:docMk/>
            <pc:sldMk cId="2316918493" sldId="2147375509"/>
            <ac:spMk id="24" creationId="{143C29EC-3E38-9B1E-5917-A6A7111B6C89}"/>
          </ac:spMkLst>
        </pc:spChg>
        <pc:spChg chg="del">
          <ac:chgData name="Jeff Anderson" userId="b0568678-855b-48d6-8d82-5e7999abd0fa" providerId="ADAL" clId="{DD2495D7-C377-41C3-BA32-A401C9609C1B}" dt="2022-07-12T21:14:11.461" v="4815" actId="478"/>
          <ac:spMkLst>
            <pc:docMk/>
            <pc:sldMk cId="2316918493" sldId="2147375509"/>
            <ac:spMk id="25" creationId="{FE14D6F9-AD58-71B8-5229-3C529612C9ED}"/>
          </ac:spMkLst>
        </pc:spChg>
        <pc:spChg chg="del">
          <ac:chgData name="Jeff Anderson" userId="b0568678-855b-48d6-8d82-5e7999abd0fa" providerId="ADAL" clId="{DD2495D7-C377-41C3-BA32-A401C9609C1B}" dt="2022-07-12T21:14:11.461" v="4815" actId="478"/>
          <ac:spMkLst>
            <pc:docMk/>
            <pc:sldMk cId="2316918493" sldId="2147375509"/>
            <ac:spMk id="27" creationId="{7799C882-CD91-D77E-E0FE-349A320A3416}"/>
          </ac:spMkLst>
        </pc:spChg>
        <pc:spChg chg="del">
          <ac:chgData name="Jeff Anderson" userId="b0568678-855b-48d6-8d82-5e7999abd0fa" providerId="ADAL" clId="{DD2495D7-C377-41C3-BA32-A401C9609C1B}" dt="2022-07-12T21:14:11.461" v="4815" actId="478"/>
          <ac:spMkLst>
            <pc:docMk/>
            <pc:sldMk cId="2316918493" sldId="2147375509"/>
            <ac:spMk id="30" creationId="{A00A6967-BE0A-9706-3C54-E5CF4D3AEB45}"/>
          </ac:spMkLst>
        </pc:spChg>
        <pc:spChg chg="del">
          <ac:chgData name="Jeff Anderson" userId="b0568678-855b-48d6-8d82-5e7999abd0fa" providerId="ADAL" clId="{DD2495D7-C377-41C3-BA32-A401C9609C1B}" dt="2022-07-12T21:14:11.461" v="4815" actId="478"/>
          <ac:spMkLst>
            <pc:docMk/>
            <pc:sldMk cId="2316918493" sldId="2147375509"/>
            <ac:spMk id="31" creationId="{F21FAD89-54C2-3DD4-781B-A4DFB7B2E9FE}"/>
          </ac:spMkLst>
        </pc:spChg>
        <pc:spChg chg="del mod">
          <ac:chgData name="Jeff Anderson" userId="b0568678-855b-48d6-8d82-5e7999abd0fa" providerId="ADAL" clId="{DD2495D7-C377-41C3-BA32-A401C9609C1B}" dt="2022-07-12T21:15:08.715" v="4822" actId="478"/>
          <ac:spMkLst>
            <pc:docMk/>
            <pc:sldMk cId="2316918493" sldId="2147375509"/>
            <ac:spMk id="41" creationId="{9C2DE22F-ACA8-B1CA-F25E-F6F3105695A0}"/>
          </ac:spMkLst>
        </pc:spChg>
        <pc:spChg chg="add del mod">
          <ac:chgData name="Jeff Anderson" userId="b0568678-855b-48d6-8d82-5e7999abd0fa" providerId="ADAL" clId="{DD2495D7-C377-41C3-BA32-A401C9609C1B}" dt="2022-07-12T21:15:52.253" v="4836" actId="478"/>
          <ac:spMkLst>
            <pc:docMk/>
            <pc:sldMk cId="2316918493" sldId="2147375509"/>
            <ac:spMk id="46" creationId="{FE72EE08-3963-EB0F-52F3-121A6AC78015}"/>
          </ac:spMkLst>
        </pc:spChg>
        <pc:spChg chg="add del mod">
          <ac:chgData name="Jeff Anderson" userId="b0568678-855b-48d6-8d82-5e7999abd0fa" providerId="ADAL" clId="{DD2495D7-C377-41C3-BA32-A401C9609C1B}" dt="2022-07-12T21:16:51.282" v="4847"/>
          <ac:spMkLst>
            <pc:docMk/>
            <pc:sldMk cId="2316918493" sldId="2147375509"/>
            <ac:spMk id="47" creationId="{210AB5AA-00BE-48C4-18E7-30FEF080CAF8}"/>
          </ac:spMkLst>
        </pc:spChg>
        <pc:spChg chg="mod">
          <ac:chgData name="Jeff Anderson" userId="b0568678-855b-48d6-8d82-5e7999abd0fa" providerId="ADAL" clId="{DD2495D7-C377-41C3-BA32-A401C9609C1B}" dt="2022-07-12T21:35:44.396" v="5375" actId="1076"/>
          <ac:spMkLst>
            <pc:docMk/>
            <pc:sldMk cId="2316918493" sldId="2147375509"/>
            <ac:spMk id="60" creationId="{EA4BBA04-7677-3249-7670-A2252F3EB487}"/>
          </ac:spMkLst>
        </pc:spChg>
        <pc:spChg chg="add mod">
          <ac:chgData name="Jeff Anderson" userId="b0568678-855b-48d6-8d82-5e7999abd0fa" providerId="ADAL" clId="{DD2495D7-C377-41C3-BA32-A401C9609C1B}" dt="2022-07-12T21:35:44.396" v="5375" actId="1076"/>
          <ac:spMkLst>
            <pc:docMk/>
            <pc:sldMk cId="2316918493" sldId="2147375509"/>
            <ac:spMk id="61" creationId="{810DA73D-095C-88AB-8B7D-F4669A6C8DEC}"/>
          </ac:spMkLst>
        </pc:spChg>
        <pc:spChg chg="del">
          <ac:chgData name="Jeff Anderson" userId="b0568678-855b-48d6-8d82-5e7999abd0fa" providerId="ADAL" clId="{DD2495D7-C377-41C3-BA32-A401C9609C1B}" dt="2022-07-12T21:14:11.461" v="4815" actId="478"/>
          <ac:spMkLst>
            <pc:docMk/>
            <pc:sldMk cId="2316918493" sldId="2147375509"/>
            <ac:spMk id="62" creationId="{0A541EA0-BE64-BE5C-E68D-12F7C4514F84}"/>
          </ac:spMkLst>
        </pc:spChg>
        <pc:spChg chg="add mod">
          <ac:chgData name="Jeff Anderson" userId="b0568678-855b-48d6-8d82-5e7999abd0fa" providerId="ADAL" clId="{DD2495D7-C377-41C3-BA32-A401C9609C1B}" dt="2022-07-12T21:35:44.396" v="5375" actId="1076"/>
          <ac:spMkLst>
            <pc:docMk/>
            <pc:sldMk cId="2316918493" sldId="2147375509"/>
            <ac:spMk id="63" creationId="{F55CAB13-9E01-30E9-3FF0-D8586227572E}"/>
          </ac:spMkLst>
        </pc:spChg>
        <pc:spChg chg="add mod">
          <ac:chgData name="Jeff Anderson" userId="b0568678-855b-48d6-8d82-5e7999abd0fa" providerId="ADAL" clId="{DD2495D7-C377-41C3-BA32-A401C9609C1B}" dt="2022-07-12T21:35:44.396" v="5375" actId="1076"/>
          <ac:spMkLst>
            <pc:docMk/>
            <pc:sldMk cId="2316918493" sldId="2147375509"/>
            <ac:spMk id="64" creationId="{9FEB9BCD-29A0-C888-C673-D14B9C598A71}"/>
          </ac:spMkLst>
        </pc:spChg>
        <pc:spChg chg="add mod">
          <ac:chgData name="Jeff Anderson" userId="b0568678-855b-48d6-8d82-5e7999abd0fa" providerId="ADAL" clId="{DD2495D7-C377-41C3-BA32-A401C9609C1B}" dt="2022-07-12T21:35:44.396" v="5375" actId="1076"/>
          <ac:spMkLst>
            <pc:docMk/>
            <pc:sldMk cId="2316918493" sldId="2147375509"/>
            <ac:spMk id="65" creationId="{30CEF990-227D-F130-E4FE-61CE963397A3}"/>
          </ac:spMkLst>
        </pc:spChg>
        <pc:spChg chg="add mod">
          <ac:chgData name="Jeff Anderson" userId="b0568678-855b-48d6-8d82-5e7999abd0fa" providerId="ADAL" clId="{DD2495D7-C377-41C3-BA32-A401C9609C1B}" dt="2022-07-12T21:35:44.396" v="5375" actId="1076"/>
          <ac:spMkLst>
            <pc:docMk/>
            <pc:sldMk cId="2316918493" sldId="2147375509"/>
            <ac:spMk id="66" creationId="{091A5B1C-3DA7-67D7-04DA-2EDC8FE755A1}"/>
          </ac:spMkLst>
        </pc:spChg>
        <pc:spChg chg="add mod">
          <ac:chgData name="Jeff Anderson" userId="b0568678-855b-48d6-8d82-5e7999abd0fa" providerId="ADAL" clId="{DD2495D7-C377-41C3-BA32-A401C9609C1B}" dt="2022-07-12T21:35:44.396" v="5375" actId="1076"/>
          <ac:spMkLst>
            <pc:docMk/>
            <pc:sldMk cId="2316918493" sldId="2147375509"/>
            <ac:spMk id="67" creationId="{3A4F7E8A-0A57-006A-5239-4D4F9E802F45}"/>
          </ac:spMkLst>
        </pc:spChg>
        <pc:spChg chg="add mod">
          <ac:chgData name="Jeff Anderson" userId="b0568678-855b-48d6-8d82-5e7999abd0fa" providerId="ADAL" clId="{DD2495D7-C377-41C3-BA32-A401C9609C1B}" dt="2022-07-12T21:35:44.396" v="5375" actId="1076"/>
          <ac:spMkLst>
            <pc:docMk/>
            <pc:sldMk cId="2316918493" sldId="2147375509"/>
            <ac:spMk id="68" creationId="{499073E2-2B35-3758-AF07-DDCBC103F6BD}"/>
          </ac:spMkLst>
        </pc:spChg>
        <pc:spChg chg="add del mod">
          <ac:chgData name="Jeff Anderson" userId="b0568678-855b-48d6-8d82-5e7999abd0fa" providerId="ADAL" clId="{DD2495D7-C377-41C3-BA32-A401C9609C1B}" dt="2022-07-12T21:31:51.497" v="5112" actId="478"/>
          <ac:spMkLst>
            <pc:docMk/>
            <pc:sldMk cId="2316918493" sldId="2147375509"/>
            <ac:spMk id="69" creationId="{E74FCAF0-59F9-D431-6F72-0EDECACB5448}"/>
          </ac:spMkLst>
        </pc:spChg>
        <pc:spChg chg="add del mod">
          <ac:chgData name="Jeff Anderson" userId="b0568678-855b-48d6-8d82-5e7999abd0fa" providerId="ADAL" clId="{DD2495D7-C377-41C3-BA32-A401C9609C1B}" dt="2022-07-12T21:33:00.267" v="5314" actId="478"/>
          <ac:spMkLst>
            <pc:docMk/>
            <pc:sldMk cId="2316918493" sldId="2147375509"/>
            <ac:spMk id="70" creationId="{F3459382-45F6-752F-F74E-7CBE0EF5D62B}"/>
          </ac:spMkLst>
        </pc:spChg>
        <pc:spChg chg="add mod">
          <ac:chgData name="Jeff Anderson" userId="b0568678-855b-48d6-8d82-5e7999abd0fa" providerId="ADAL" clId="{DD2495D7-C377-41C3-BA32-A401C9609C1B}" dt="2022-07-12T21:35:44.396" v="5375" actId="1076"/>
          <ac:spMkLst>
            <pc:docMk/>
            <pc:sldMk cId="2316918493" sldId="2147375509"/>
            <ac:spMk id="71" creationId="{2A9E02B0-79C6-0420-84C6-7C7893D55CA3}"/>
          </ac:spMkLst>
        </pc:spChg>
        <pc:spChg chg="add mod">
          <ac:chgData name="Jeff Anderson" userId="b0568678-855b-48d6-8d82-5e7999abd0fa" providerId="ADAL" clId="{DD2495D7-C377-41C3-BA32-A401C9609C1B}" dt="2022-07-12T21:35:44.396" v="5375" actId="1076"/>
          <ac:spMkLst>
            <pc:docMk/>
            <pc:sldMk cId="2316918493" sldId="2147375509"/>
            <ac:spMk id="72" creationId="{19835306-6E48-5F80-37DA-A78DFF55FCC1}"/>
          </ac:spMkLst>
        </pc:spChg>
        <pc:spChg chg="add mod">
          <ac:chgData name="Jeff Anderson" userId="b0568678-855b-48d6-8d82-5e7999abd0fa" providerId="ADAL" clId="{DD2495D7-C377-41C3-BA32-A401C9609C1B}" dt="2022-07-12T21:35:44.396" v="5375" actId="1076"/>
          <ac:spMkLst>
            <pc:docMk/>
            <pc:sldMk cId="2316918493" sldId="2147375509"/>
            <ac:spMk id="73" creationId="{2ADCE9CB-ADE3-D1E2-3C1A-C42B485469A0}"/>
          </ac:spMkLst>
        </pc:spChg>
        <pc:spChg chg="add mod">
          <ac:chgData name="Jeff Anderson" userId="b0568678-855b-48d6-8d82-5e7999abd0fa" providerId="ADAL" clId="{DD2495D7-C377-41C3-BA32-A401C9609C1B}" dt="2022-07-12T21:35:44.396" v="5375" actId="1076"/>
          <ac:spMkLst>
            <pc:docMk/>
            <pc:sldMk cId="2316918493" sldId="2147375509"/>
            <ac:spMk id="74" creationId="{415819DF-F850-76E5-12EF-3746AE30B1C7}"/>
          </ac:spMkLst>
        </pc:spChg>
        <pc:spChg chg="add mod">
          <ac:chgData name="Jeff Anderson" userId="b0568678-855b-48d6-8d82-5e7999abd0fa" providerId="ADAL" clId="{DD2495D7-C377-41C3-BA32-A401C9609C1B}" dt="2022-07-12T21:35:44.396" v="5375" actId="1076"/>
          <ac:spMkLst>
            <pc:docMk/>
            <pc:sldMk cId="2316918493" sldId="2147375509"/>
            <ac:spMk id="75" creationId="{FD01AE04-B54C-4223-B1E2-BA15A37B28D7}"/>
          </ac:spMkLst>
        </pc:spChg>
        <pc:spChg chg="add mod">
          <ac:chgData name="Jeff Anderson" userId="b0568678-855b-48d6-8d82-5e7999abd0fa" providerId="ADAL" clId="{DD2495D7-C377-41C3-BA32-A401C9609C1B}" dt="2022-07-12T21:35:44.396" v="5375" actId="1076"/>
          <ac:spMkLst>
            <pc:docMk/>
            <pc:sldMk cId="2316918493" sldId="2147375509"/>
            <ac:spMk id="76" creationId="{303B5EFC-6EF2-726C-E3D7-393426F54CC1}"/>
          </ac:spMkLst>
        </pc:spChg>
        <pc:spChg chg="add mod">
          <ac:chgData name="Jeff Anderson" userId="b0568678-855b-48d6-8d82-5e7999abd0fa" providerId="ADAL" clId="{DD2495D7-C377-41C3-BA32-A401C9609C1B}" dt="2022-07-12T21:35:44.396" v="5375" actId="1076"/>
          <ac:spMkLst>
            <pc:docMk/>
            <pc:sldMk cId="2316918493" sldId="2147375509"/>
            <ac:spMk id="77" creationId="{1BE1E8BA-CE40-DA4F-3721-A6C1ED1A8185}"/>
          </ac:spMkLst>
        </pc:spChg>
        <pc:spChg chg="add mod">
          <ac:chgData name="Jeff Anderson" userId="b0568678-855b-48d6-8d82-5e7999abd0fa" providerId="ADAL" clId="{DD2495D7-C377-41C3-BA32-A401C9609C1B}" dt="2022-07-13T17:19:29.526" v="13730" actId="20577"/>
          <ac:spMkLst>
            <pc:docMk/>
            <pc:sldMk cId="2316918493" sldId="2147375509"/>
            <ac:spMk id="78" creationId="{D9D83B23-0F5E-07C7-30F7-2597442ED715}"/>
          </ac:spMkLst>
        </pc:spChg>
        <pc:spChg chg="add del mod">
          <ac:chgData name="Jeff Anderson" userId="b0568678-855b-48d6-8d82-5e7999abd0fa" providerId="ADAL" clId="{DD2495D7-C377-41C3-BA32-A401C9609C1B}" dt="2022-07-12T21:34:55.033" v="5348" actId="478"/>
          <ac:spMkLst>
            <pc:docMk/>
            <pc:sldMk cId="2316918493" sldId="2147375509"/>
            <ac:spMk id="79" creationId="{64B45548-ADE5-DE88-81BB-364F54C52B5A}"/>
          </ac:spMkLst>
        </pc:spChg>
        <pc:spChg chg="add del mod">
          <ac:chgData name="Jeff Anderson" userId="b0568678-855b-48d6-8d82-5e7999abd0fa" providerId="ADAL" clId="{DD2495D7-C377-41C3-BA32-A401C9609C1B}" dt="2022-07-12T21:31:00.791" v="5098" actId="21"/>
          <ac:spMkLst>
            <pc:docMk/>
            <pc:sldMk cId="2316918493" sldId="2147375509"/>
            <ac:spMk id="84" creationId="{D57C5BFC-E15C-EE9A-1786-2F8D7B1AB565}"/>
          </ac:spMkLst>
        </pc:spChg>
        <pc:spChg chg="add mod">
          <ac:chgData name="Jeff Anderson" userId="b0568678-855b-48d6-8d82-5e7999abd0fa" providerId="ADAL" clId="{DD2495D7-C377-41C3-BA32-A401C9609C1B}" dt="2022-07-12T21:35:44.396" v="5375" actId="1076"/>
          <ac:spMkLst>
            <pc:docMk/>
            <pc:sldMk cId="2316918493" sldId="2147375509"/>
            <ac:spMk id="86" creationId="{4E0BB430-2590-D880-9995-13FF7D4955AC}"/>
          </ac:spMkLst>
        </pc:spChg>
        <pc:spChg chg="add mod">
          <ac:chgData name="Jeff Anderson" userId="b0568678-855b-48d6-8d82-5e7999abd0fa" providerId="ADAL" clId="{DD2495D7-C377-41C3-BA32-A401C9609C1B}" dt="2022-07-12T21:35:44.396" v="5375" actId="1076"/>
          <ac:spMkLst>
            <pc:docMk/>
            <pc:sldMk cId="2316918493" sldId="2147375509"/>
            <ac:spMk id="88" creationId="{E87A5F59-9FFB-8529-189B-DA0DF28DBD14}"/>
          </ac:spMkLst>
        </pc:spChg>
        <pc:spChg chg="add mod">
          <ac:chgData name="Jeff Anderson" userId="b0568678-855b-48d6-8d82-5e7999abd0fa" providerId="ADAL" clId="{DD2495D7-C377-41C3-BA32-A401C9609C1B}" dt="2022-07-12T21:48:14.831" v="6375" actId="1076"/>
          <ac:spMkLst>
            <pc:docMk/>
            <pc:sldMk cId="2316918493" sldId="2147375509"/>
            <ac:spMk id="93" creationId="{A2E29152-A730-5818-CAFF-5F157282438A}"/>
          </ac:spMkLst>
        </pc:spChg>
        <pc:spChg chg="add mod">
          <ac:chgData name="Jeff Anderson" userId="b0568678-855b-48d6-8d82-5e7999abd0fa" providerId="ADAL" clId="{DD2495D7-C377-41C3-BA32-A401C9609C1B}" dt="2022-07-12T21:49:20.852" v="6415" actId="12"/>
          <ac:spMkLst>
            <pc:docMk/>
            <pc:sldMk cId="2316918493" sldId="2147375509"/>
            <ac:spMk id="94" creationId="{C1C1841B-AD87-F52E-E7F4-63930F86E854}"/>
          </ac:spMkLst>
        </pc:spChg>
        <pc:spChg chg="add del mod">
          <ac:chgData name="Jeff Anderson" userId="b0568678-855b-48d6-8d82-5e7999abd0fa" providerId="ADAL" clId="{DD2495D7-C377-41C3-BA32-A401C9609C1B}" dt="2022-07-12T21:41:22.297" v="6052" actId="478"/>
          <ac:spMkLst>
            <pc:docMk/>
            <pc:sldMk cId="2316918493" sldId="2147375509"/>
            <ac:spMk id="95" creationId="{A9A84C33-99ED-11E1-CBA0-B8D66C7408EC}"/>
          </ac:spMkLst>
        </pc:spChg>
        <pc:spChg chg="del">
          <ac:chgData name="Jeff Anderson" userId="b0568678-855b-48d6-8d82-5e7999abd0fa" providerId="ADAL" clId="{DD2495D7-C377-41C3-BA32-A401C9609C1B}" dt="2022-07-12T21:22:08.308" v="4898" actId="478"/>
          <ac:spMkLst>
            <pc:docMk/>
            <pc:sldMk cId="2316918493" sldId="2147375509"/>
            <ac:spMk id="1911" creationId="{00000000-0000-0000-0000-000000000000}"/>
          </ac:spMkLst>
        </pc:spChg>
        <pc:spChg chg="del mod">
          <ac:chgData name="Jeff Anderson" userId="b0568678-855b-48d6-8d82-5e7999abd0fa" providerId="ADAL" clId="{DD2495D7-C377-41C3-BA32-A401C9609C1B}" dt="2022-07-12T21:15:12.476" v="4823" actId="478"/>
          <ac:spMkLst>
            <pc:docMk/>
            <pc:sldMk cId="2316918493" sldId="2147375509"/>
            <ac:spMk id="1914" creationId="{00000000-0000-0000-0000-000000000000}"/>
          </ac:spMkLst>
        </pc:spChg>
        <pc:spChg chg="mod">
          <ac:chgData name="Jeff Anderson" userId="b0568678-855b-48d6-8d82-5e7999abd0fa" providerId="ADAL" clId="{DD2495D7-C377-41C3-BA32-A401C9609C1B}" dt="2022-07-12T21:35:44.396" v="5375" actId="1076"/>
          <ac:spMkLst>
            <pc:docMk/>
            <pc:sldMk cId="2316918493" sldId="2147375509"/>
            <ac:spMk id="1915" creationId="{00000000-0000-0000-0000-000000000000}"/>
          </ac:spMkLst>
        </pc:spChg>
        <pc:spChg chg="del">
          <ac:chgData name="Jeff Anderson" userId="b0568678-855b-48d6-8d82-5e7999abd0fa" providerId="ADAL" clId="{DD2495D7-C377-41C3-BA32-A401C9609C1B}" dt="2022-07-12T21:14:11.461" v="4815" actId="478"/>
          <ac:spMkLst>
            <pc:docMk/>
            <pc:sldMk cId="2316918493" sldId="2147375509"/>
            <ac:spMk id="1916" creationId="{00000000-0000-0000-0000-000000000000}"/>
          </ac:spMkLst>
        </pc:spChg>
        <pc:spChg chg="del">
          <ac:chgData name="Jeff Anderson" userId="b0568678-855b-48d6-8d82-5e7999abd0fa" providerId="ADAL" clId="{DD2495D7-C377-41C3-BA32-A401C9609C1B}" dt="2022-07-12T21:14:11.461" v="4815" actId="478"/>
          <ac:spMkLst>
            <pc:docMk/>
            <pc:sldMk cId="2316918493" sldId="2147375509"/>
            <ac:spMk id="1918" creationId="{00000000-0000-0000-0000-000000000000}"/>
          </ac:spMkLst>
        </pc:spChg>
        <pc:spChg chg="del">
          <ac:chgData name="Jeff Anderson" userId="b0568678-855b-48d6-8d82-5e7999abd0fa" providerId="ADAL" clId="{DD2495D7-C377-41C3-BA32-A401C9609C1B}" dt="2022-07-12T21:24:41.219" v="4933" actId="478"/>
          <ac:spMkLst>
            <pc:docMk/>
            <pc:sldMk cId="2316918493" sldId="2147375509"/>
            <ac:spMk id="1921" creationId="{00000000-0000-0000-0000-000000000000}"/>
          </ac:spMkLst>
        </pc:spChg>
        <pc:grpChg chg="del">
          <ac:chgData name="Jeff Anderson" userId="b0568678-855b-48d6-8d82-5e7999abd0fa" providerId="ADAL" clId="{DD2495D7-C377-41C3-BA32-A401C9609C1B}" dt="2022-07-12T21:14:11.461" v="4815" actId="478"/>
          <ac:grpSpMkLst>
            <pc:docMk/>
            <pc:sldMk cId="2316918493" sldId="2147375509"/>
            <ac:grpSpMk id="10" creationId="{06FA41AC-410B-842D-C44C-F8A6C0CCCCEF}"/>
          </ac:grpSpMkLst>
        </pc:grpChg>
        <pc:grpChg chg="del">
          <ac:chgData name="Jeff Anderson" userId="b0568678-855b-48d6-8d82-5e7999abd0fa" providerId="ADAL" clId="{DD2495D7-C377-41C3-BA32-A401C9609C1B}" dt="2022-07-12T21:14:11.461" v="4815" actId="478"/>
          <ac:grpSpMkLst>
            <pc:docMk/>
            <pc:sldMk cId="2316918493" sldId="2147375509"/>
            <ac:grpSpMk id="48" creationId="{F328386D-9910-E9C7-E9B2-0C6EF7701B78}"/>
          </ac:grpSpMkLst>
        </pc:grpChg>
        <pc:grpChg chg="del">
          <ac:chgData name="Jeff Anderson" userId="b0568678-855b-48d6-8d82-5e7999abd0fa" providerId="ADAL" clId="{DD2495D7-C377-41C3-BA32-A401C9609C1B}" dt="2022-07-12T21:14:11.461" v="4815" actId="478"/>
          <ac:grpSpMkLst>
            <pc:docMk/>
            <pc:sldMk cId="2316918493" sldId="2147375509"/>
            <ac:grpSpMk id="52" creationId="{8B4A125A-05D3-93A9-4141-DAC7852BCEAC}"/>
          </ac:grpSpMkLst>
        </pc:grpChg>
        <pc:grpChg chg="del">
          <ac:chgData name="Jeff Anderson" userId="b0568678-855b-48d6-8d82-5e7999abd0fa" providerId="ADAL" clId="{DD2495D7-C377-41C3-BA32-A401C9609C1B}" dt="2022-07-12T21:14:14.676" v="4816" actId="478"/>
          <ac:grpSpMkLst>
            <pc:docMk/>
            <pc:sldMk cId="2316918493" sldId="2147375509"/>
            <ac:grpSpMk id="56" creationId="{5E9E5DB7-8E5B-7756-F262-9F3AA12AF6E6}"/>
          </ac:grpSpMkLst>
        </pc:grpChg>
        <pc:picChg chg="del">
          <ac:chgData name="Jeff Anderson" userId="b0568678-855b-48d6-8d82-5e7999abd0fa" providerId="ADAL" clId="{DD2495D7-C377-41C3-BA32-A401C9609C1B}" dt="2022-07-12T21:14:11.461" v="4815" actId="478"/>
          <ac:picMkLst>
            <pc:docMk/>
            <pc:sldMk cId="2316918493" sldId="2147375509"/>
            <ac:picMk id="40" creationId="{CC1FEA8F-7666-442C-57EA-6BBDBD449097}"/>
          </ac:picMkLst>
        </pc:picChg>
        <pc:picChg chg="add mod">
          <ac:chgData name="Jeff Anderson" userId="b0568678-855b-48d6-8d82-5e7999abd0fa" providerId="ADAL" clId="{DD2495D7-C377-41C3-BA32-A401C9609C1B}" dt="2022-07-12T21:48:14.831" v="6375" actId="1076"/>
          <ac:picMkLst>
            <pc:docMk/>
            <pc:sldMk cId="2316918493" sldId="2147375509"/>
            <ac:picMk id="80" creationId="{F78A0318-976B-B3D1-076D-E1D1B006F4DF}"/>
          </ac:picMkLst>
        </pc:picChg>
        <pc:picChg chg="add mod">
          <ac:chgData name="Jeff Anderson" userId="b0568678-855b-48d6-8d82-5e7999abd0fa" providerId="ADAL" clId="{DD2495D7-C377-41C3-BA32-A401C9609C1B}" dt="2022-07-13T17:19:20.629" v="13727" actId="1036"/>
          <ac:picMkLst>
            <pc:docMk/>
            <pc:sldMk cId="2316918493" sldId="2147375509"/>
            <ac:picMk id="81" creationId="{3885D7FC-935A-140D-ED25-506BF237403A}"/>
          </ac:picMkLst>
        </pc:picChg>
        <pc:picChg chg="add mod">
          <ac:chgData name="Jeff Anderson" userId="b0568678-855b-48d6-8d82-5e7999abd0fa" providerId="ADAL" clId="{DD2495D7-C377-41C3-BA32-A401C9609C1B}" dt="2022-07-12T21:35:44.396" v="5375" actId="1076"/>
          <ac:picMkLst>
            <pc:docMk/>
            <pc:sldMk cId="2316918493" sldId="2147375509"/>
            <ac:picMk id="82" creationId="{D3C382D8-3580-B4DB-3DF3-9A8F500549E9}"/>
          </ac:picMkLst>
        </pc:picChg>
        <pc:picChg chg="add mod">
          <ac:chgData name="Jeff Anderson" userId="b0568678-855b-48d6-8d82-5e7999abd0fa" providerId="ADAL" clId="{DD2495D7-C377-41C3-BA32-A401C9609C1B}" dt="2022-07-12T21:35:44.396" v="5375" actId="1076"/>
          <ac:picMkLst>
            <pc:docMk/>
            <pc:sldMk cId="2316918493" sldId="2147375509"/>
            <ac:picMk id="83" creationId="{FAA82F07-5668-7E3F-D3E0-5E0A89E4AC4F}"/>
          </ac:picMkLst>
        </pc:picChg>
        <pc:picChg chg="add del mod">
          <ac:chgData name="Jeff Anderson" userId="b0568678-855b-48d6-8d82-5e7999abd0fa" providerId="ADAL" clId="{DD2495D7-C377-41C3-BA32-A401C9609C1B}" dt="2022-07-12T21:31:00.791" v="5098" actId="21"/>
          <ac:picMkLst>
            <pc:docMk/>
            <pc:sldMk cId="2316918493" sldId="2147375509"/>
            <ac:picMk id="85" creationId="{FE2B4A4D-123C-88D7-165D-320FA68DBC1F}"/>
          </ac:picMkLst>
        </pc:picChg>
        <pc:picChg chg="add mod">
          <ac:chgData name="Jeff Anderson" userId="b0568678-855b-48d6-8d82-5e7999abd0fa" providerId="ADAL" clId="{DD2495D7-C377-41C3-BA32-A401C9609C1B}" dt="2022-07-12T21:35:44.396" v="5375" actId="1076"/>
          <ac:picMkLst>
            <pc:docMk/>
            <pc:sldMk cId="2316918493" sldId="2147375509"/>
            <ac:picMk id="87" creationId="{F9C589DE-9B3D-5F59-7EF8-49CEFC6A2411}"/>
          </ac:picMkLst>
        </pc:picChg>
        <pc:picChg chg="add mod">
          <ac:chgData name="Jeff Anderson" userId="b0568678-855b-48d6-8d82-5e7999abd0fa" providerId="ADAL" clId="{DD2495D7-C377-41C3-BA32-A401C9609C1B}" dt="2022-07-12T21:35:44.396" v="5375" actId="1076"/>
          <ac:picMkLst>
            <pc:docMk/>
            <pc:sldMk cId="2316918493" sldId="2147375509"/>
            <ac:picMk id="89" creationId="{335D982F-9957-5348-17FD-D3362B008F4B}"/>
          </ac:picMkLst>
        </pc:picChg>
        <pc:picChg chg="add mod">
          <ac:chgData name="Jeff Anderson" userId="b0568678-855b-48d6-8d82-5e7999abd0fa" providerId="ADAL" clId="{DD2495D7-C377-41C3-BA32-A401C9609C1B}" dt="2022-07-12T21:35:44.396" v="5375" actId="1076"/>
          <ac:picMkLst>
            <pc:docMk/>
            <pc:sldMk cId="2316918493" sldId="2147375509"/>
            <ac:picMk id="90" creationId="{3478B902-E964-98BD-CBDC-A764443BDCCB}"/>
          </ac:picMkLst>
        </pc:picChg>
        <pc:picChg chg="add mod">
          <ac:chgData name="Jeff Anderson" userId="b0568678-855b-48d6-8d82-5e7999abd0fa" providerId="ADAL" clId="{DD2495D7-C377-41C3-BA32-A401C9609C1B}" dt="2022-07-13T17:19:24.005" v="13729" actId="1038"/>
          <ac:picMkLst>
            <pc:docMk/>
            <pc:sldMk cId="2316918493" sldId="2147375509"/>
            <ac:picMk id="91" creationId="{D0C8674B-BEDE-D0EF-C76B-47B8BC127969}"/>
          </ac:picMkLst>
        </pc:picChg>
        <pc:picChg chg="add mod">
          <ac:chgData name="Jeff Anderson" userId="b0568678-855b-48d6-8d82-5e7999abd0fa" providerId="ADAL" clId="{DD2495D7-C377-41C3-BA32-A401C9609C1B}" dt="2022-07-12T21:35:44.396" v="5375" actId="1076"/>
          <ac:picMkLst>
            <pc:docMk/>
            <pc:sldMk cId="2316918493" sldId="2147375509"/>
            <ac:picMk id="92" creationId="{0CF4484E-4FCC-5D20-FEEC-CBAB2CEDDCB8}"/>
          </ac:picMkLst>
        </pc:picChg>
        <pc:picChg chg="del">
          <ac:chgData name="Jeff Anderson" userId="b0568678-855b-48d6-8d82-5e7999abd0fa" providerId="ADAL" clId="{DD2495D7-C377-41C3-BA32-A401C9609C1B}" dt="2022-07-12T21:14:11.461" v="4815" actId="478"/>
          <ac:picMkLst>
            <pc:docMk/>
            <pc:sldMk cId="2316918493" sldId="2147375509"/>
            <ac:picMk id="4098" creationId="{BF6A664F-8AE9-F3EE-158B-5DE306F64EAC}"/>
          </ac:picMkLst>
        </pc:picChg>
        <pc:cxnChg chg="del">
          <ac:chgData name="Jeff Anderson" userId="b0568678-855b-48d6-8d82-5e7999abd0fa" providerId="ADAL" clId="{DD2495D7-C377-41C3-BA32-A401C9609C1B}" dt="2022-07-12T21:24:38.275" v="4932" actId="478"/>
          <ac:cxnSpMkLst>
            <pc:docMk/>
            <pc:sldMk cId="2316918493" sldId="2147375509"/>
            <ac:cxnSpMk id="4" creationId="{6559F7E0-2552-017A-C6AC-5AB6B4A0A576}"/>
          </ac:cxnSpMkLst>
        </pc:cxnChg>
        <pc:cxnChg chg="del">
          <ac:chgData name="Jeff Anderson" userId="b0568678-855b-48d6-8d82-5e7999abd0fa" providerId="ADAL" clId="{DD2495D7-C377-41C3-BA32-A401C9609C1B}" dt="2022-07-12T21:14:11.461" v="4815" actId="478"/>
          <ac:cxnSpMkLst>
            <pc:docMk/>
            <pc:sldMk cId="2316918493" sldId="2147375509"/>
            <ac:cxnSpMk id="12" creationId="{02E759E0-89AC-00B5-6C52-52DE59404101}"/>
          </ac:cxnSpMkLst>
        </pc:cxnChg>
      </pc:sldChg>
      <pc:sldChg chg="delSp modSp add mod">
        <pc:chgData name="Jeff Anderson" userId="b0568678-855b-48d6-8d82-5e7999abd0fa" providerId="ADAL" clId="{DD2495D7-C377-41C3-BA32-A401C9609C1B}" dt="2022-07-13T12:54:28.244" v="6848" actId="1076"/>
        <pc:sldMkLst>
          <pc:docMk/>
          <pc:sldMk cId="1841450365" sldId="2147375510"/>
        </pc:sldMkLst>
        <pc:spChg chg="mod">
          <ac:chgData name="Jeff Anderson" userId="b0568678-855b-48d6-8d82-5e7999abd0fa" providerId="ADAL" clId="{DD2495D7-C377-41C3-BA32-A401C9609C1B}" dt="2022-07-13T12:50:28.291" v="6792" actId="313"/>
          <ac:spMkLst>
            <pc:docMk/>
            <pc:sldMk cId="1841450365" sldId="2147375510"/>
            <ac:spMk id="2" creationId="{0348D11A-1810-C480-1EE7-959BAD3162BE}"/>
          </ac:spMkLst>
        </pc:spChg>
        <pc:spChg chg="mod">
          <ac:chgData name="Jeff Anderson" userId="b0568678-855b-48d6-8d82-5e7999abd0fa" providerId="ADAL" clId="{DD2495D7-C377-41C3-BA32-A401C9609C1B}" dt="2022-07-13T12:54:28.244" v="6848" actId="1076"/>
          <ac:spMkLst>
            <pc:docMk/>
            <pc:sldMk cId="1841450365" sldId="2147375510"/>
            <ac:spMk id="6" creationId="{A256E1B2-B431-7330-0570-94C173FB15F6}"/>
          </ac:spMkLst>
        </pc:spChg>
        <pc:picChg chg="del">
          <ac:chgData name="Jeff Anderson" userId="b0568678-855b-48d6-8d82-5e7999abd0fa" providerId="ADAL" clId="{DD2495D7-C377-41C3-BA32-A401C9609C1B}" dt="2022-07-13T12:44:36.954" v="6570" actId="478"/>
          <ac:picMkLst>
            <pc:docMk/>
            <pc:sldMk cId="1841450365" sldId="2147375510"/>
            <ac:picMk id="1026" creationId="{AB2665D9-84C6-500B-723D-DAEE72076258}"/>
          </ac:picMkLst>
        </pc:picChg>
      </pc:sldChg>
      <pc:sldChg chg="modSp add mod">
        <pc:chgData name="Jeff Anderson" userId="b0568678-855b-48d6-8d82-5e7999abd0fa" providerId="ADAL" clId="{DD2495D7-C377-41C3-BA32-A401C9609C1B}" dt="2022-07-13T12:59:41.977" v="7252" actId="20577"/>
        <pc:sldMkLst>
          <pc:docMk/>
          <pc:sldMk cId="614815219" sldId="2147375511"/>
        </pc:sldMkLst>
        <pc:spChg chg="mod">
          <ac:chgData name="Jeff Anderson" userId="b0568678-855b-48d6-8d82-5e7999abd0fa" providerId="ADAL" clId="{DD2495D7-C377-41C3-BA32-A401C9609C1B}" dt="2022-07-13T12:55:10.319" v="6921" actId="20577"/>
          <ac:spMkLst>
            <pc:docMk/>
            <pc:sldMk cId="614815219" sldId="2147375511"/>
            <ac:spMk id="2" creationId="{0348D11A-1810-C480-1EE7-959BAD3162BE}"/>
          </ac:spMkLst>
        </pc:spChg>
        <pc:spChg chg="mod">
          <ac:chgData name="Jeff Anderson" userId="b0568678-855b-48d6-8d82-5e7999abd0fa" providerId="ADAL" clId="{DD2495D7-C377-41C3-BA32-A401C9609C1B}" dt="2022-07-13T12:59:41.977" v="7252" actId="20577"/>
          <ac:spMkLst>
            <pc:docMk/>
            <pc:sldMk cId="614815219" sldId="2147375511"/>
            <ac:spMk id="6" creationId="{A256E1B2-B431-7330-0570-94C173FB15F6}"/>
          </ac:spMkLst>
        </pc:spChg>
      </pc:sldChg>
      <pc:sldChg chg="modSp add mod">
        <pc:chgData name="Jeff Anderson" userId="b0568678-855b-48d6-8d82-5e7999abd0fa" providerId="ADAL" clId="{DD2495D7-C377-41C3-BA32-A401C9609C1B}" dt="2022-07-13T15:36:26.538" v="8083" actId="20577"/>
        <pc:sldMkLst>
          <pc:docMk/>
          <pc:sldMk cId="2736414935" sldId="2147375512"/>
        </pc:sldMkLst>
        <pc:spChg chg="mod">
          <ac:chgData name="Jeff Anderson" userId="b0568678-855b-48d6-8d82-5e7999abd0fa" providerId="ADAL" clId="{DD2495D7-C377-41C3-BA32-A401C9609C1B}" dt="2022-07-13T12:59:59.327" v="7259" actId="20577"/>
          <ac:spMkLst>
            <pc:docMk/>
            <pc:sldMk cId="2736414935" sldId="2147375512"/>
            <ac:spMk id="2" creationId="{0348D11A-1810-C480-1EE7-959BAD3162BE}"/>
          </ac:spMkLst>
        </pc:spChg>
        <pc:spChg chg="mod">
          <ac:chgData name="Jeff Anderson" userId="b0568678-855b-48d6-8d82-5e7999abd0fa" providerId="ADAL" clId="{DD2495D7-C377-41C3-BA32-A401C9609C1B}" dt="2022-07-13T15:36:26.538" v="8083" actId="20577"/>
          <ac:spMkLst>
            <pc:docMk/>
            <pc:sldMk cId="2736414935" sldId="2147375512"/>
            <ac:spMk id="6" creationId="{A256E1B2-B431-7330-0570-94C173FB15F6}"/>
          </ac:spMkLst>
        </pc:spChg>
      </pc:sldChg>
      <pc:sldChg chg="addSp delSp modSp new mod modClrScheme chgLayout">
        <pc:chgData name="Jeff Anderson" userId="b0568678-855b-48d6-8d82-5e7999abd0fa" providerId="ADAL" clId="{DD2495D7-C377-41C3-BA32-A401C9609C1B}" dt="2022-07-13T15:37:14.186" v="8088" actId="478"/>
        <pc:sldMkLst>
          <pc:docMk/>
          <pc:sldMk cId="1642075952" sldId="2147375513"/>
        </pc:sldMkLst>
        <pc:spChg chg="del mod ord">
          <ac:chgData name="Jeff Anderson" userId="b0568678-855b-48d6-8d82-5e7999abd0fa" providerId="ADAL" clId="{DD2495D7-C377-41C3-BA32-A401C9609C1B}" dt="2022-07-13T15:37:04.734" v="8085" actId="700"/>
          <ac:spMkLst>
            <pc:docMk/>
            <pc:sldMk cId="1642075952" sldId="2147375513"/>
            <ac:spMk id="2" creationId="{84C20AF5-BDCC-289C-485B-D4101088C311}"/>
          </ac:spMkLst>
        </pc:spChg>
        <pc:spChg chg="del mod ord">
          <ac:chgData name="Jeff Anderson" userId="b0568678-855b-48d6-8d82-5e7999abd0fa" providerId="ADAL" clId="{DD2495D7-C377-41C3-BA32-A401C9609C1B}" dt="2022-07-13T15:37:04.734" v="8085" actId="700"/>
          <ac:spMkLst>
            <pc:docMk/>
            <pc:sldMk cId="1642075952" sldId="2147375513"/>
            <ac:spMk id="3" creationId="{047F3F2C-DDA8-498E-458A-8C934E2B6B29}"/>
          </ac:spMkLst>
        </pc:spChg>
        <pc:spChg chg="add mod ord">
          <ac:chgData name="Jeff Anderson" userId="b0568678-855b-48d6-8d82-5e7999abd0fa" providerId="ADAL" clId="{DD2495D7-C377-41C3-BA32-A401C9609C1B}" dt="2022-07-13T15:37:11.422" v="8087"/>
          <ac:spMkLst>
            <pc:docMk/>
            <pc:sldMk cId="1642075952" sldId="2147375513"/>
            <ac:spMk id="4" creationId="{5BD06CA3-C215-8A8E-5F09-434762E94A00}"/>
          </ac:spMkLst>
        </pc:spChg>
        <pc:spChg chg="add del mod ord">
          <ac:chgData name="Jeff Anderson" userId="b0568678-855b-48d6-8d82-5e7999abd0fa" providerId="ADAL" clId="{DD2495D7-C377-41C3-BA32-A401C9609C1B}" dt="2022-07-13T15:37:14.186" v="8088" actId="478"/>
          <ac:spMkLst>
            <pc:docMk/>
            <pc:sldMk cId="1642075952" sldId="2147375513"/>
            <ac:spMk id="5" creationId="{4070509B-BE31-60C5-841A-390D8913DC72}"/>
          </ac:spMkLst>
        </pc:spChg>
      </pc:sldChg>
      <pc:sldChg chg="modSp add mod">
        <pc:chgData name="Jeff Anderson" userId="b0568678-855b-48d6-8d82-5e7999abd0fa" providerId="ADAL" clId="{DD2495D7-C377-41C3-BA32-A401C9609C1B}" dt="2022-07-13T15:37:44.522" v="8107" actId="20577"/>
        <pc:sldMkLst>
          <pc:docMk/>
          <pc:sldMk cId="2533503775" sldId="2147375514"/>
        </pc:sldMkLst>
        <pc:spChg chg="mod">
          <ac:chgData name="Jeff Anderson" userId="b0568678-855b-48d6-8d82-5e7999abd0fa" providerId="ADAL" clId="{DD2495D7-C377-41C3-BA32-A401C9609C1B}" dt="2022-07-13T15:37:44.522" v="8107" actId="20577"/>
          <ac:spMkLst>
            <pc:docMk/>
            <pc:sldMk cId="2533503775" sldId="2147375514"/>
            <ac:spMk id="4" creationId="{95861A2A-EAAD-E373-40F2-54C8EB52D26B}"/>
          </ac:spMkLst>
        </pc:spChg>
      </pc:sldChg>
      <pc:sldChg chg="modSp add mod">
        <pc:chgData name="Jeff Anderson" userId="b0568678-855b-48d6-8d82-5e7999abd0fa" providerId="ADAL" clId="{DD2495D7-C377-41C3-BA32-A401C9609C1B}" dt="2022-07-13T15:38:21.971" v="8154" actId="20577"/>
        <pc:sldMkLst>
          <pc:docMk/>
          <pc:sldMk cId="3635723025" sldId="2147375515"/>
        </pc:sldMkLst>
        <pc:spChg chg="mod">
          <ac:chgData name="Jeff Anderson" userId="b0568678-855b-48d6-8d82-5e7999abd0fa" providerId="ADAL" clId="{DD2495D7-C377-41C3-BA32-A401C9609C1B}" dt="2022-07-13T15:38:21.971" v="8154" actId="20577"/>
          <ac:spMkLst>
            <pc:docMk/>
            <pc:sldMk cId="3635723025" sldId="2147375515"/>
            <ac:spMk id="4" creationId="{95861A2A-EAAD-E373-40F2-54C8EB52D26B}"/>
          </ac:spMkLst>
        </pc:spChg>
      </pc:sldChg>
      <pc:sldChg chg="modSp add mod">
        <pc:chgData name="Jeff Anderson" userId="b0568678-855b-48d6-8d82-5e7999abd0fa" providerId="ADAL" clId="{DD2495D7-C377-41C3-BA32-A401C9609C1B}" dt="2022-07-13T15:38:53.963" v="8223" actId="20577"/>
        <pc:sldMkLst>
          <pc:docMk/>
          <pc:sldMk cId="3614267468" sldId="2147375516"/>
        </pc:sldMkLst>
        <pc:spChg chg="mod">
          <ac:chgData name="Jeff Anderson" userId="b0568678-855b-48d6-8d82-5e7999abd0fa" providerId="ADAL" clId="{DD2495D7-C377-41C3-BA32-A401C9609C1B}" dt="2022-07-13T15:38:53.963" v="8223" actId="20577"/>
          <ac:spMkLst>
            <pc:docMk/>
            <pc:sldMk cId="3614267468" sldId="2147375516"/>
            <ac:spMk id="4" creationId="{95861A2A-EAAD-E373-40F2-54C8EB52D26B}"/>
          </ac:spMkLst>
        </pc:spChg>
      </pc:sldChg>
      <pc:sldChg chg="new del">
        <pc:chgData name="Jeff Anderson" userId="b0568678-855b-48d6-8d82-5e7999abd0fa" providerId="ADAL" clId="{DD2495D7-C377-41C3-BA32-A401C9609C1B}" dt="2022-07-13T15:41:36.679" v="8392" actId="47"/>
        <pc:sldMkLst>
          <pc:docMk/>
          <pc:sldMk cId="947724184" sldId="2147375517"/>
        </pc:sldMkLst>
      </pc:sldChg>
      <pc:sldChg chg="addSp delSp modSp add mod">
        <pc:chgData name="Jeff Anderson" userId="b0568678-855b-48d6-8d82-5e7999abd0fa" providerId="ADAL" clId="{DD2495D7-C377-41C3-BA32-A401C9609C1B}" dt="2022-07-13T17:44:43.623" v="14718" actId="1076"/>
        <pc:sldMkLst>
          <pc:docMk/>
          <pc:sldMk cId="1411181381" sldId="2147375517"/>
        </pc:sldMkLst>
        <pc:spChg chg="mod">
          <ac:chgData name="Jeff Anderson" userId="b0568678-855b-48d6-8d82-5e7999abd0fa" providerId="ADAL" clId="{DD2495D7-C377-41C3-BA32-A401C9609C1B}" dt="2022-07-13T15:42:58.915" v="8548" actId="20577"/>
          <ac:spMkLst>
            <pc:docMk/>
            <pc:sldMk cId="1411181381" sldId="2147375517"/>
            <ac:spMk id="13" creationId="{23A2E0AF-B4C3-F609-1FB4-AA886A327716}"/>
          </ac:spMkLst>
        </pc:spChg>
        <pc:spChg chg="add mod">
          <ac:chgData name="Jeff Anderson" userId="b0568678-855b-48d6-8d82-5e7999abd0fa" providerId="ADAL" clId="{DD2495D7-C377-41C3-BA32-A401C9609C1B}" dt="2022-07-13T17:44:43.623" v="14718" actId="1076"/>
          <ac:spMkLst>
            <pc:docMk/>
            <pc:sldMk cId="1411181381" sldId="2147375517"/>
            <ac:spMk id="14" creationId="{C9E0F4FD-B042-FBFF-D753-47DEAC05377C}"/>
          </ac:spMkLst>
        </pc:spChg>
        <pc:spChg chg="add mod">
          <ac:chgData name="Jeff Anderson" userId="b0568678-855b-48d6-8d82-5e7999abd0fa" providerId="ADAL" clId="{DD2495D7-C377-41C3-BA32-A401C9609C1B}" dt="2022-07-13T15:52:43.427" v="9599" actId="20577"/>
          <ac:spMkLst>
            <pc:docMk/>
            <pc:sldMk cId="1411181381" sldId="2147375517"/>
            <ac:spMk id="15" creationId="{953B557A-B9F6-2168-8C13-01914CAD95B8}"/>
          </ac:spMkLst>
        </pc:spChg>
        <pc:spChg chg="del">
          <ac:chgData name="Jeff Anderson" userId="b0568678-855b-48d6-8d82-5e7999abd0fa" providerId="ADAL" clId="{DD2495D7-C377-41C3-BA32-A401C9609C1B}" dt="2022-07-13T15:43:28.074" v="8555" actId="478"/>
          <ac:spMkLst>
            <pc:docMk/>
            <pc:sldMk cId="1411181381" sldId="2147375517"/>
            <ac:spMk id="548" creationId="{00000000-0000-0000-0000-000000000000}"/>
          </ac:spMkLst>
        </pc:spChg>
        <pc:spChg chg="del">
          <ac:chgData name="Jeff Anderson" userId="b0568678-855b-48d6-8d82-5e7999abd0fa" providerId="ADAL" clId="{DD2495D7-C377-41C3-BA32-A401C9609C1B}" dt="2022-07-13T15:43:04.763" v="8550" actId="478"/>
          <ac:spMkLst>
            <pc:docMk/>
            <pc:sldMk cId="1411181381" sldId="2147375517"/>
            <ac:spMk id="549" creationId="{00000000-0000-0000-0000-000000000000}"/>
          </ac:spMkLst>
        </pc:spChg>
        <pc:spChg chg="del">
          <ac:chgData name="Jeff Anderson" userId="b0568678-855b-48d6-8d82-5e7999abd0fa" providerId="ADAL" clId="{DD2495D7-C377-41C3-BA32-A401C9609C1B}" dt="2022-07-13T15:43:25.210" v="8554" actId="478"/>
          <ac:spMkLst>
            <pc:docMk/>
            <pc:sldMk cId="1411181381" sldId="2147375517"/>
            <ac:spMk id="550" creationId="{00000000-0000-0000-0000-000000000000}"/>
          </ac:spMkLst>
        </pc:spChg>
        <pc:spChg chg="del">
          <ac:chgData name="Jeff Anderson" userId="b0568678-855b-48d6-8d82-5e7999abd0fa" providerId="ADAL" clId="{DD2495D7-C377-41C3-BA32-A401C9609C1B}" dt="2022-07-13T15:43:28.074" v="8555" actId="478"/>
          <ac:spMkLst>
            <pc:docMk/>
            <pc:sldMk cId="1411181381" sldId="2147375517"/>
            <ac:spMk id="551" creationId="{00000000-0000-0000-0000-000000000000}"/>
          </ac:spMkLst>
        </pc:spChg>
        <pc:spChg chg="del">
          <ac:chgData name="Jeff Anderson" userId="b0568678-855b-48d6-8d82-5e7999abd0fa" providerId="ADAL" clId="{DD2495D7-C377-41C3-BA32-A401C9609C1B}" dt="2022-07-13T15:43:28.074" v="8555" actId="478"/>
          <ac:spMkLst>
            <pc:docMk/>
            <pc:sldMk cId="1411181381" sldId="2147375517"/>
            <ac:spMk id="552" creationId="{00000000-0000-0000-0000-000000000000}"/>
          </ac:spMkLst>
        </pc:spChg>
        <pc:spChg chg="del">
          <ac:chgData name="Jeff Anderson" userId="b0568678-855b-48d6-8d82-5e7999abd0fa" providerId="ADAL" clId="{DD2495D7-C377-41C3-BA32-A401C9609C1B}" dt="2022-07-13T15:43:28.074" v="8555" actId="478"/>
          <ac:spMkLst>
            <pc:docMk/>
            <pc:sldMk cId="1411181381" sldId="2147375517"/>
            <ac:spMk id="553" creationId="{00000000-0000-0000-0000-000000000000}"/>
          </ac:spMkLst>
        </pc:spChg>
        <pc:spChg chg="add del">
          <ac:chgData name="Jeff Anderson" userId="b0568678-855b-48d6-8d82-5e7999abd0fa" providerId="ADAL" clId="{DD2495D7-C377-41C3-BA32-A401C9609C1B}" dt="2022-07-13T15:43:23.387" v="8553" actId="478"/>
          <ac:spMkLst>
            <pc:docMk/>
            <pc:sldMk cId="1411181381" sldId="2147375517"/>
            <ac:spMk id="554" creationId="{00000000-0000-0000-0000-000000000000}"/>
          </ac:spMkLst>
        </pc:spChg>
        <pc:spChg chg="del">
          <ac:chgData name="Jeff Anderson" userId="b0568678-855b-48d6-8d82-5e7999abd0fa" providerId="ADAL" clId="{DD2495D7-C377-41C3-BA32-A401C9609C1B}" dt="2022-07-13T15:43:28.074" v="8555" actId="478"/>
          <ac:spMkLst>
            <pc:docMk/>
            <pc:sldMk cId="1411181381" sldId="2147375517"/>
            <ac:spMk id="555" creationId="{00000000-0000-0000-0000-000000000000}"/>
          </ac:spMkLst>
        </pc:spChg>
        <pc:spChg chg="del">
          <ac:chgData name="Jeff Anderson" userId="b0568678-855b-48d6-8d82-5e7999abd0fa" providerId="ADAL" clId="{DD2495D7-C377-41C3-BA32-A401C9609C1B}" dt="2022-07-13T15:43:28.074" v="8555" actId="478"/>
          <ac:spMkLst>
            <pc:docMk/>
            <pc:sldMk cId="1411181381" sldId="2147375517"/>
            <ac:spMk id="556" creationId="{00000000-0000-0000-0000-000000000000}"/>
          </ac:spMkLst>
        </pc:spChg>
        <pc:picChg chg="del">
          <ac:chgData name="Jeff Anderson" userId="b0568678-855b-48d6-8d82-5e7999abd0fa" providerId="ADAL" clId="{DD2495D7-C377-41C3-BA32-A401C9609C1B}" dt="2022-07-13T15:43:02.258" v="8549" actId="478"/>
          <ac:picMkLst>
            <pc:docMk/>
            <pc:sldMk cId="1411181381" sldId="2147375517"/>
            <ac:picMk id="547" creationId="{00000000-0000-0000-0000-000000000000}"/>
          </ac:picMkLst>
        </pc:picChg>
        <pc:picChg chg="add mod">
          <ac:chgData name="Jeff Anderson" userId="b0568678-855b-48d6-8d82-5e7999abd0fa" providerId="ADAL" clId="{DD2495D7-C377-41C3-BA32-A401C9609C1B}" dt="2022-07-13T15:51:15.942" v="9333" actId="1076"/>
          <ac:picMkLst>
            <pc:docMk/>
            <pc:sldMk cId="1411181381" sldId="2147375517"/>
            <ac:picMk id="1026" creationId="{B02759CC-8783-894D-C445-D16473B2461A}"/>
          </ac:picMkLst>
        </pc:picChg>
      </pc:sldChg>
      <pc:sldChg chg="modSp add mod">
        <pc:chgData name="Jeff Anderson" userId="b0568678-855b-48d6-8d82-5e7999abd0fa" providerId="ADAL" clId="{DD2495D7-C377-41C3-BA32-A401C9609C1B}" dt="2022-07-13T16:20:23.716" v="11566" actId="20577"/>
        <pc:sldMkLst>
          <pc:docMk/>
          <pc:sldMk cId="3003425844" sldId="2147375518"/>
        </pc:sldMkLst>
        <pc:spChg chg="mod">
          <ac:chgData name="Jeff Anderson" userId="b0568678-855b-48d6-8d82-5e7999abd0fa" providerId="ADAL" clId="{DD2495D7-C377-41C3-BA32-A401C9609C1B}" dt="2022-07-13T16:18:39.501" v="11187" actId="20577"/>
          <ac:spMkLst>
            <pc:docMk/>
            <pc:sldMk cId="3003425844" sldId="2147375518"/>
            <ac:spMk id="2" creationId="{0348D11A-1810-C480-1EE7-959BAD3162BE}"/>
          </ac:spMkLst>
        </pc:spChg>
        <pc:spChg chg="mod">
          <ac:chgData name="Jeff Anderson" userId="b0568678-855b-48d6-8d82-5e7999abd0fa" providerId="ADAL" clId="{DD2495D7-C377-41C3-BA32-A401C9609C1B}" dt="2022-07-13T16:20:23.716" v="11566" actId="20577"/>
          <ac:spMkLst>
            <pc:docMk/>
            <pc:sldMk cId="3003425844" sldId="2147375518"/>
            <ac:spMk id="6" creationId="{A256E1B2-B431-7330-0570-94C173FB15F6}"/>
          </ac:spMkLst>
        </pc:spChg>
      </pc:sldChg>
      <pc:sldChg chg="addSp delSp modSp add mod">
        <pc:chgData name="Jeff Anderson" userId="b0568678-855b-48d6-8d82-5e7999abd0fa" providerId="ADAL" clId="{DD2495D7-C377-41C3-BA32-A401C9609C1B}" dt="2022-07-13T17:16:12.206" v="13722" actId="14100"/>
        <pc:sldMkLst>
          <pc:docMk/>
          <pc:sldMk cId="1419318431" sldId="2147375519"/>
        </pc:sldMkLst>
        <pc:spChg chg="mod">
          <ac:chgData name="Jeff Anderson" userId="b0568678-855b-48d6-8d82-5e7999abd0fa" providerId="ADAL" clId="{DD2495D7-C377-41C3-BA32-A401C9609C1B}" dt="2022-07-13T17:16:12.206" v="13722" actId="14100"/>
          <ac:spMkLst>
            <pc:docMk/>
            <pc:sldMk cId="1419318431" sldId="2147375519"/>
            <ac:spMk id="4" creationId="{95861A2A-EAAD-E373-40F2-54C8EB52D26B}"/>
          </ac:spMkLst>
        </pc:spChg>
        <pc:spChg chg="add del">
          <ac:chgData name="Jeff Anderson" userId="b0568678-855b-48d6-8d82-5e7999abd0fa" providerId="ADAL" clId="{DD2495D7-C377-41C3-BA32-A401C9609C1B}" dt="2022-07-13T17:15:32.376" v="13714" actId="22"/>
          <ac:spMkLst>
            <pc:docMk/>
            <pc:sldMk cId="1419318431" sldId="2147375519"/>
            <ac:spMk id="5" creationId="{85C7AF5C-D190-97B9-B014-985F7097E7CC}"/>
          </ac:spMkLst>
        </pc:spChg>
      </pc:sldChg>
      <pc:sldChg chg="delSp modSp add mod">
        <pc:chgData name="Jeff Anderson" userId="b0568678-855b-48d6-8d82-5e7999abd0fa" providerId="ADAL" clId="{DD2495D7-C377-41C3-BA32-A401C9609C1B}" dt="2022-07-13T17:41:56.300" v="14514" actId="478"/>
        <pc:sldMkLst>
          <pc:docMk/>
          <pc:sldMk cId="282966113" sldId="2147375520"/>
        </pc:sldMkLst>
        <pc:spChg chg="mod">
          <ac:chgData name="Jeff Anderson" userId="b0568678-855b-48d6-8d82-5e7999abd0fa" providerId="ADAL" clId="{DD2495D7-C377-41C3-BA32-A401C9609C1B}" dt="2022-07-13T17:31:33.929" v="14156" actId="20577"/>
          <ac:spMkLst>
            <pc:docMk/>
            <pc:sldMk cId="282966113" sldId="2147375520"/>
            <ac:spMk id="2" creationId="{0348D11A-1810-C480-1EE7-959BAD3162BE}"/>
          </ac:spMkLst>
        </pc:spChg>
        <pc:spChg chg="del">
          <ac:chgData name="Jeff Anderson" userId="b0568678-855b-48d6-8d82-5e7999abd0fa" providerId="ADAL" clId="{DD2495D7-C377-41C3-BA32-A401C9609C1B}" dt="2022-07-13T17:41:56.300" v="14514" actId="478"/>
          <ac:spMkLst>
            <pc:docMk/>
            <pc:sldMk cId="282966113" sldId="2147375520"/>
            <ac:spMk id="4" creationId="{32E198A1-D6F0-E2ED-DB9A-76AF77FF11D5}"/>
          </ac:spMkLst>
        </pc:spChg>
        <pc:spChg chg="mod">
          <ac:chgData name="Jeff Anderson" userId="b0568678-855b-48d6-8d82-5e7999abd0fa" providerId="ADAL" clId="{DD2495D7-C377-41C3-BA32-A401C9609C1B}" dt="2022-07-13T17:41:48.079" v="14513" actId="403"/>
          <ac:spMkLst>
            <pc:docMk/>
            <pc:sldMk cId="282966113" sldId="2147375520"/>
            <ac:spMk id="6" creationId="{A256E1B2-B431-7330-0570-94C173FB15F6}"/>
          </ac:spMkLst>
        </pc:spChg>
      </pc:sldChg>
      <pc:sldChg chg="modSp add mod">
        <pc:chgData name="Jeff Anderson" userId="b0568678-855b-48d6-8d82-5e7999abd0fa" providerId="ADAL" clId="{DD2495D7-C377-41C3-BA32-A401C9609C1B}" dt="2022-07-13T17:42:44.614" v="14544" actId="20577"/>
        <pc:sldMkLst>
          <pc:docMk/>
          <pc:sldMk cId="799647296" sldId="2147375521"/>
        </pc:sldMkLst>
        <pc:spChg chg="mod">
          <ac:chgData name="Jeff Anderson" userId="b0568678-855b-48d6-8d82-5e7999abd0fa" providerId="ADAL" clId="{DD2495D7-C377-41C3-BA32-A401C9609C1B}" dt="2022-07-13T17:42:44.614" v="14544" actId="20577"/>
          <ac:spMkLst>
            <pc:docMk/>
            <pc:sldMk cId="799647296" sldId="2147375521"/>
            <ac:spMk id="4" creationId="{95861A2A-EAAD-E373-40F2-54C8EB52D26B}"/>
          </ac:spMkLst>
        </pc:spChg>
      </pc:sldChg>
      <pc:sldChg chg="addSp delSp modSp new mod modClrScheme chgLayout">
        <pc:chgData name="Jeff Anderson" userId="b0568678-855b-48d6-8d82-5e7999abd0fa" providerId="ADAL" clId="{DD2495D7-C377-41C3-BA32-A401C9609C1B}" dt="2022-07-13T17:51:58.939" v="15810" actId="313"/>
        <pc:sldMkLst>
          <pc:docMk/>
          <pc:sldMk cId="102439619" sldId="2147375522"/>
        </pc:sldMkLst>
        <pc:spChg chg="del mod ord">
          <ac:chgData name="Jeff Anderson" userId="b0568678-855b-48d6-8d82-5e7999abd0fa" providerId="ADAL" clId="{DD2495D7-C377-41C3-BA32-A401C9609C1B}" dt="2022-07-13T17:43:42.028" v="14546" actId="700"/>
          <ac:spMkLst>
            <pc:docMk/>
            <pc:sldMk cId="102439619" sldId="2147375522"/>
            <ac:spMk id="2" creationId="{522689A9-E37C-6274-46F0-52669F6DCAD4}"/>
          </ac:spMkLst>
        </pc:spChg>
        <pc:spChg chg="add mod ord">
          <ac:chgData name="Jeff Anderson" userId="b0568678-855b-48d6-8d82-5e7999abd0fa" providerId="ADAL" clId="{DD2495D7-C377-41C3-BA32-A401C9609C1B}" dt="2022-07-13T17:44:33.052" v="14717" actId="20577"/>
          <ac:spMkLst>
            <pc:docMk/>
            <pc:sldMk cId="102439619" sldId="2147375522"/>
            <ac:spMk id="3" creationId="{149904AC-B470-6796-7E2A-D198CCF84D93}"/>
          </ac:spMkLst>
        </pc:spChg>
        <pc:spChg chg="add mod">
          <ac:chgData name="Jeff Anderson" userId="b0568678-855b-48d6-8d82-5e7999abd0fa" providerId="ADAL" clId="{DD2495D7-C377-41C3-BA32-A401C9609C1B}" dt="2022-07-13T17:50:00.141" v="15560" actId="20577"/>
          <ac:spMkLst>
            <pc:docMk/>
            <pc:sldMk cId="102439619" sldId="2147375522"/>
            <ac:spMk id="5" creationId="{83C25746-C33B-3552-AE7C-F0E644ACE73F}"/>
          </ac:spMkLst>
        </pc:spChg>
        <pc:spChg chg="add mod">
          <ac:chgData name="Jeff Anderson" userId="b0568678-855b-48d6-8d82-5e7999abd0fa" providerId="ADAL" clId="{DD2495D7-C377-41C3-BA32-A401C9609C1B}" dt="2022-07-13T17:51:58.939" v="15810" actId="313"/>
          <ac:spMkLst>
            <pc:docMk/>
            <pc:sldMk cId="102439619" sldId="2147375522"/>
            <ac:spMk id="6" creationId="{9910C890-AABA-86B8-C61A-FF6563606C5A}"/>
          </ac:spMkLst>
        </pc:spChg>
        <pc:picChg chg="add mod">
          <ac:chgData name="Jeff Anderson" userId="b0568678-855b-48d6-8d82-5e7999abd0fa" providerId="ADAL" clId="{DD2495D7-C377-41C3-BA32-A401C9609C1B}" dt="2022-07-13T17:50:04.244" v="15561" actId="1076"/>
          <ac:picMkLst>
            <pc:docMk/>
            <pc:sldMk cId="102439619" sldId="2147375522"/>
            <ac:picMk id="2050" creationId="{9261AD4B-B2B9-948C-0767-09CDF487096E}"/>
          </ac:picMkLst>
        </pc:picChg>
      </pc:sldChg>
      <pc:sldChg chg="modSp add mod">
        <pc:chgData name="Jeff Anderson" userId="b0568678-855b-48d6-8d82-5e7999abd0fa" providerId="ADAL" clId="{DD2495D7-C377-41C3-BA32-A401C9609C1B}" dt="2022-07-13T18:01:28.120" v="16796" actId="1076"/>
        <pc:sldMkLst>
          <pc:docMk/>
          <pc:sldMk cId="3951598851" sldId="2147375523"/>
        </pc:sldMkLst>
        <pc:spChg chg="mod">
          <ac:chgData name="Jeff Anderson" userId="b0568678-855b-48d6-8d82-5e7999abd0fa" providerId="ADAL" clId="{DD2495D7-C377-41C3-BA32-A401C9609C1B}" dt="2022-07-13T17:59:11.598" v="16342" actId="20577"/>
          <ac:spMkLst>
            <pc:docMk/>
            <pc:sldMk cId="3951598851" sldId="2147375523"/>
            <ac:spMk id="2" creationId="{0348D11A-1810-C480-1EE7-959BAD3162BE}"/>
          </ac:spMkLst>
        </pc:spChg>
        <pc:spChg chg="mod">
          <ac:chgData name="Jeff Anderson" userId="b0568678-855b-48d6-8d82-5e7999abd0fa" providerId="ADAL" clId="{DD2495D7-C377-41C3-BA32-A401C9609C1B}" dt="2022-07-13T18:01:28.120" v="16796" actId="1076"/>
          <ac:spMkLst>
            <pc:docMk/>
            <pc:sldMk cId="3951598851" sldId="2147375523"/>
            <ac:spMk id="6" creationId="{A256E1B2-B431-7330-0570-94C173FB15F6}"/>
          </ac:spMkLst>
        </pc:spChg>
      </pc:sldChg>
      <pc:sldMasterChg chg="modSldLayout">
        <pc:chgData name="Jeff Anderson" userId="b0568678-855b-48d6-8d82-5e7999abd0fa" providerId="ADAL" clId="{DD2495D7-C377-41C3-BA32-A401C9609C1B}" dt="2022-07-13T18:03:19.494" v="16810" actId="1035"/>
        <pc:sldMasterMkLst>
          <pc:docMk/>
          <pc:sldMasterMk cId="1010310905" sldId="2147483648"/>
        </pc:sldMasterMkLst>
        <pc:sldLayoutChg chg="delSp modSp mod">
          <pc:chgData name="Jeff Anderson" userId="b0568678-855b-48d6-8d82-5e7999abd0fa" providerId="ADAL" clId="{DD2495D7-C377-41C3-BA32-A401C9609C1B}" dt="2022-07-13T18:03:19.494" v="16810" actId="1035"/>
          <pc:sldLayoutMkLst>
            <pc:docMk/>
            <pc:sldMasterMk cId="1010310905" sldId="2147483648"/>
            <pc:sldLayoutMk cId="486280391" sldId="2147483928"/>
          </pc:sldLayoutMkLst>
          <pc:spChg chg="del">
            <ac:chgData name="Jeff Anderson" userId="b0568678-855b-48d6-8d82-5e7999abd0fa" providerId="ADAL" clId="{DD2495D7-C377-41C3-BA32-A401C9609C1B}" dt="2022-07-13T18:03:14.022" v="16803" actId="478"/>
            <ac:spMkLst>
              <pc:docMk/>
              <pc:sldMasterMk cId="1010310905" sldId="2147483648"/>
              <pc:sldLayoutMk cId="486280391" sldId="2147483928"/>
              <ac:spMk id="6" creationId="{00000000-0000-0000-0000-000000000000}"/>
            </ac:spMkLst>
          </pc:spChg>
          <pc:spChg chg="mod">
            <ac:chgData name="Jeff Anderson" userId="b0568678-855b-48d6-8d82-5e7999abd0fa" providerId="ADAL" clId="{DD2495D7-C377-41C3-BA32-A401C9609C1B}" dt="2022-07-13T18:03:19.494" v="16810" actId="1035"/>
            <ac:spMkLst>
              <pc:docMk/>
              <pc:sldMasterMk cId="1010310905" sldId="2147483648"/>
              <pc:sldLayoutMk cId="486280391" sldId="2147483928"/>
              <ac:spMk id="7" creationId="{00000000-0000-0000-0000-000000000000}"/>
            </ac:spMkLst>
          </pc:spChg>
        </pc:sldLayoutChg>
        <pc:sldLayoutChg chg="delSp mod">
          <pc:chgData name="Jeff Anderson" userId="b0568678-855b-48d6-8d82-5e7999abd0fa" providerId="ADAL" clId="{DD2495D7-C377-41C3-BA32-A401C9609C1B}" dt="2022-07-13T18:02:55.871" v="16799" actId="478"/>
          <pc:sldLayoutMkLst>
            <pc:docMk/>
            <pc:sldMasterMk cId="1010310905" sldId="2147483648"/>
            <pc:sldLayoutMk cId="747172453" sldId="2147483929"/>
          </pc:sldLayoutMkLst>
          <pc:spChg chg="del">
            <ac:chgData name="Jeff Anderson" userId="b0568678-855b-48d6-8d82-5e7999abd0fa" providerId="ADAL" clId="{DD2495D7-C377-41C3-BA32-A401C9609C1B}" dt="2022-07-13T18:02:52.439" v="16798" actId="478"/>
            <ac:spMkLst>
              <pc:docMk/>
              <pc:sldMasterMk cId="1010310905" sldId="2147483648"/>
              <pc:sldLayoutMk cId="747172453" sldId="2147483929"/>
              <ac:spMk id="5" creationId="{00000000-0000-0000-0000-000000000000}"/>
            </ac:spMkLst>
          </pc:spChg>
          <pc:spChg chg="del">
            <ac:chgData name="Jeff Anderson" userId="b0568678-855b-48d6-8d82-5e7999abd0fa" providerId="ADAL" clId="{DD2495D7-C377-41C3-BA32-A401C9609C1B}" dt="2022-07-13T18:02:55.871" v="16799" actId="478"/>
            <ac:spMkLst>
              <pc:docMk/>
              <pc:sldMasterMk cId="1010310905" sldId="2147483648"/>
              <pc:sldLayoutMk cId="747172453" sldId="2147483929"/>
              <ac:spMk id="6" creationId="{00000000-0000-0000-0000-000000000000}"/>
            </ac:spMkLst>
          </pc:spChg>
        </pc:sldLayoutChg>
        <pc:sldLayoutChg chg="delSp mod">
          <pc:chgData name="Jeff Anderson" userId="b0568678-855b-48d6-8d82-5e7999abd0fa" providerId="ADAL" clId="{DD2495D7-C377-41C3-BA32-A401C9609C1B}" dt="2022-07-13T18:03:02.402" v="16801" actId="478"/>
          <pc:sldLayoutMkLst>
            <pc:docMk/>
            <pc:sldMasterMk cId="1010310905" sldId="2147483648"/>
            <pc:sldLayoutMk cId="3257916984" sldId="2147483930"/>
          </pc:sldLayoutMkLst>
          <pc:spChg chg="del">
            <ac:chgData name="Jeff Anderson" userId="b0568678-855b-48d6-8d82-5e7999abd0fa" providerId="ADAL" clId="{DD2495D7-C377-41C3-BA32-A401C9609C1B}" dt="2022-07-13T18:03:02.402" v="16801" actId="478"/>
            <ac:spMkLst>
              <pc:docMk/>
              <pc:sldMasterMk cId="1010310905" sldId="2147483648"/>
              <pc:sldLayoutMk cId="3257916984" sldId="2147483930"/>
              <ac:spMk id="5" creationId="{00000000-0000-0000-0000-000000000000}"/>
            </ac:spMkLst>
          </pc:spChg>
          <pc:spChg chg="del">
            <ac:chgData name="Jeff Anderson" userId="b0568678-855b-48d6-8d82-5e7999abd0fa" providerId="ADAL" clId="{DD2495D7-C377-41C3-BA32-A401C9609C1B}" dt="2022-07-13T18:03:00.222" v="16800" actId="478"/>
            <ac:spMkLst>
              <pc:docMk/>
              <pc:sldMasterMk cId="1010310905" sldId="2147483648"/>
              <pc:sldLayoutMk cId="3257916984" sldId="2147483930"/>
              <ac:spMk id="6" creationId="{00000000-0000-0000-0000-000000000000}"/>
            </ac:spMkLst>
          </pc:spChg>
        </pc:sldLayoutChg>
        <pc:sldLayoutChg chg="delSp mod">
          <pc:chgData name="Jeff Anderson" userId="b0568678-855b-48d6-8d82-5e7999abd0fa" providerId="ADAL" clId="{DD2495D7-C377-41C3-BA32-A401C9609C1B}" dt="2022-07-13T18:03:05.223" v="16802" actId="478"/>
          <pc:sldLayoutMkLst>
            <pc:docMk/>
            <pc:sldMasterMk cId="1010310905" sldId="2147483648"/>
            <pc:sldLayoutMk cId="1683597895" sldId="2147483931"/>
          </pc:sldLayoutMkLst>
          <pc:spChg chg="del">
            <ac:chgData name="Jeff Anderson" userId="b0568678-855b-48d6-8d82-5e7999abd0fa" providerId="ADAL" clId="{DD2495D7-C377-41C3-BA32-A401C9609C1B}" dt="2022-07-13T18:03:05.223" v="16802" actId="478"/>
            <ac:spMkLst>
              <pc:docMk/>
              <pc:sldMasterMk cId="1010310905" sldId="2147483648"/>
              <pc:sldLayoutMk cId="1683597895" sldId="2147483931"/>
              <ac:spMk id="55" creationId="{00000000-0000-0000-0000-000000000000}"/>
            </ac:spMkLst>
          </pc:spChg>
        </pc:sldLayoutChg>
        <pc:sldLayoutChg chg="delSp mod">
          <pc:chgData name="Jeff Anderson" userId="b0568678-855b-48d6-8d82-5e7999abd0fa" providerId="ADAL" clId="{DD2495D7-C377-41C3-BA32-A401C9609C1B}" dt="2022-07-13T18:02:36.303" v="16797" actId="478"/>
          <pc:sldLayoutMkLst>
            <pc:docMk/>
            <pc:sldMasterMk cId="1010310905" sldId="2147483648"/>
            <pc:sldLayoutMk cId="1137346210" sldId="2147483932"/>
          </pc:sldLayoutMkLst>
          <pc:picChg chg="del">
            <ac:chgData name="Jeff Anderson" userId="b0568678-855b-48d6-8d82-5e7999abd0fa" providerId="ADAL" clId="{DD2495D7-C377-41C3-BA32-A401C9609C1B}" dt="2022-07-13T18:02:36.303" v="16797" actId="478"/>
            <ac:picMkLst>
              <pc:docMk/>
              <pc:sldMasterMk cId="1010310905" sldId="2147483648"/>
              <pc:sldLayoutMk cId="1137346210" sldId="2147483932"/>
              <ac:picMk id="27" creationId="{00000000-0000-0000-0000-000000000000}"/>
            </ac:picMkLst>
          </pc:picChg>
        </pc:sldLayoutChg>
      </pc:sldMasterChg>
    </pc:docChg>
  </pc:docChgLst>
  <pc:docChgLst>
    <pc:chgData name="Aleks Poldma" userId="S::aleks.poldma@agilebydesign.com::9e3d82ce-709c-49d3-a6c1-c78d344a596c" providerId="AD" clId="Web-{E1B18368-EDA1-82CB-EC25-8B03AE6DEE04}"/>
    <pc:docChg chg="modSld">
      <pc:chgData name="Aleks Poldma" userId="S::aleks.poldma@agilebydesign.com::9e3d82ce-709c-49d3-a6c1-c78d344a596c" providerId="AD" clId="Web-{E1B18368-EDA1-82CB-EC25-8B03AE6DEE04}" dt="2022-10-13T21:48:32.140" v="212" actId="20577"/>
      <pc:docMkLst>
        <pc:docMk/>
      </pc:docMkLst>
      <pc:sldChg chg="modSp">
        <pc:chgData name="Aleks Poldma" userId="S::aleks.poldma@agilebydesign.com::9e3d82ce-709c-49d3-a6c1-c78d344a596c" providerId="AD" clId="Web-{E1B18368-EDA1-82CB-EC25-8B03AE6DEE04}" dt="2022-10-13T21:27:26.739" v="41" actId="20577"/>
        <pc:sldMkLst>
          <pc:docMk/>
          <pc:sldMk cId="3593621988" sldId="266"/>
        </pc:sldMkLst>
        <pc:spChg chg="mod">
          <ac:chgData name="Aleks Poldma" userId="S::aleks.poldma@agilebydesign.com::9e3d82ce-709c-49d3-a6c1-c78d344a596c" providerId="AD" clId="Web-{E1B18368-EDA1-82CB-EC25-8B03AE6DEE04}" dt="2022-10-13T21:27:26.739" v="41" actId="20577"/>
          <ac:spMkLst>
            <pc:docMk/>
            <pc:sldMk cId="3593621988" sldId="266"/>
            <ac:spMk id="4" creationId="{F6A581F4-7BCA-AD95-565F-6CE6930D58C7}"/>
          </ac:spMkLst>
        </pc:spChg>
      </pc:sldChg>
      <pc:sldChg chg="modSp">
        <pc:chgData name="Aleks Poldma" userId="S::aleks.poldma@agilebydesign.com::9e3d82ce-709c-49d3-a6c1-c78d344a596c" providerId="AD" clId="Web-{E1B18368-EDA1-82CB-EC25-8B03AE6DEE04}" dt="2022-10-13T21:48:32.140" v="212" actId="20577"/>
        <pc:sldMkLst>
          <pc:docMk/>
          <pc:sldMk cId="243318279" sldId="273"/>
        </pc:sldMkLst>
        <pc:spChg chg="mod">
          <ac:chgData name="Aleks Poldma" userId="S::aleks.poldma@agilebydesign.com::9e3d82ce-709c-49d3-a6c1-c78d344a596c" providerId="AD" clId="Web-{E1B18368-EDA1-82CB-EC25-8B03AE6DEE04}" dt="2022-10-13T21:48:32.140" v="212" actId="20577"/>
          <ac:spMkLst>
            <pc:docMk/>
            <pc:sldMk cId="243318279" sldId="273"/>
            <ac:spMk id="6" creationId="{6DFDC214-BB29-0AAE-833A-93579142A5A6}"/>
          </ac:spMkLst>
        </pc:spChg>
      </pc:sldChg>
      <pc:sldChg chg="modSp">
        <pc:chgData name="Aleks Poldma" userId="S::aleks.poldma@agilebydesign.com::9e3d82ce-709c-49d3-a6c1-c78d344a596c" providerId="AD" clId="Web-{E1B18368-EDA1-82CB-EC25-8B03AE6DEE04}" dt="2022-10-13T21:43:55.832" v="193" actId="20577"/>
        <pc:sldMkLst>
          <pc:docMk/>
          <pc:sldMk cId="3316059321" sldId="334"/>
        </pc:sldMkLst>
        <pc:spChg chg="mod">
          <ac:chgData name="Aleks Poldma" userId="S::aleks.poldma@agilebydesign.com::9e3d82ce-709c-49d3-a6c1-c78d344a596c" providerId="AD" clId="Web-{E1B18368-EDA1-82CB-EC25-8B03AE6DEE04}" dt="2022-10-13T21:43:55.832" v="193" actId="20577"/>
          <ac:spMkLst>
            <pc:docMk/>
            <pc:sldMk cId="3316059321" sldId="334"/>
            <ac:spMk id="2526" creationId="{00000000-0000-0000-0000-000000000000}"/>
          </ac:spMkLst>
        </pc:spChg>
      </pc:sldChg>
      <pc:sldChg chg="modSp">
        <pc:chgData name="Aleks Poldma" userId="S::aleks.poldma@agilebydesign.com::9e3d82ce-709c-49d3-a6c1-c78d344a596c" providerId="AD" clId="Web-{E1B18368-EDA1-82CB-EC25-8B03AE6DEE04}" dt="2022-10-13T21:44:22.988" v="194"/>
        <pc:sldMkLst>
          <pc:docMk/>
          <pc:sldMk cId="3399925936" sldId="336"/>
        </pc:sldMkLst>
        <pc:spChg chg="mod">
          <ac:chgData name="Aleks Poldma" userId="S::aleks.poldma@agilebydesign.com::9e3d82ce-709c-49d3-a6c1-c78d344a596c" providerId="AD" clId="Web-{E1B18368-EDA1-82CB-EC25-8B03AE6DEE04}" dt="2022-10-13T21:44:22.988" v="194"/>
          <ac:spMkLst>
            <pc:docMk/>
            <pc:sldMk cId="3399925936" sldId="336"/>
            <ac:spMk id="2565" creationId="{00000000-0000-0000-0000-000000000000}"/>
          </ac:spMkLst>
        </pc:spChg>
      </pc:sldChg>
      <pc:sldChg chg="delSp modSp">
        <pc:chgData name="Aleks Poldma" userId="S::aleks.poldma@agilebydesign.com::9e3d82ce-709c-49d3-a6c1-c78d344a596c" providerId="AD" clId="Web-{E1B18368-EDA1-82CB-EC25-8B03AE6DEE04}" dt="2022-10-13T21:38:41.478" v="162" actId="20577"/>
        <pc:sldMkLst>
          <pc:docMk/>
          <pc:sldMk cId="3810296173" sldId="350"/>
        </pc:sldMkLst>
        <pc:spChg chg="mod">
          <ac:chgData name="Aleks Poldma" userId="S::aleks.poldma@agilebydesign.com::9e3d82ce-709c-49d3-a6c1-c78d344a596c" providerId="AD" clId="Web-{E1B18368-EDA1-82CB-EC25-8B03AE6DEE04}" dt="2022-10-13T21:35:00.216" v="155" actId="1076"/>
          <ac:spMkLst>
            <pc:docMk/>
            <pc:sldMk cId="3810296173" sldId="350"/>
            <ac:spMk id="2" creationId="{E13A8937-8D20-57C6-B21F-BE667DAF7C5E}"/>
          </ac:spMkLst>
        </pc:spChg>
        <pc:spChg chg="mod">
          <ac:chgData name="Aleks Poldma" userId="S::aleks.poldma@agilebydesign.com::9e3d82ce-709c-49d3-a6c1-c78d344a596c" providerId="AD" clId="Web-{E1B18368-EDA1-82CB-EC25-8B03AE6DEE04}" dt="2022-10-13T21:34:59.200" v="150" actId="1076"/>
          <ac:spMkLst>
            <pc:docMk/>
            <pc:sldMk cId="3810296173" sldId="350"/>
            <ac:spMk id="3" creationId="{6C2D142A-07AA-9EC9-8DE2-B59F2B3F4E3B}"/>
          </ac:spMkLst>
        </pc:spChg>
        <pc:spChg chg="mod">
          <ac:chgData name="Aleks Poldma" userId="S::aleks.poldma@agilebydesign.com::9e3d82ce-709c-49d3-a6c1-c78d344a596c" providerId="AD" clId="Web-{E1B18368-EDA1-82CB-EC25-8B03AE6DEE04}" dt="2022-10-13T21:34:59.231" v="151" actId="1076"/>
          <ac:spMkLst>
            <pc:docMk/>
            <pc:sldMk cId="3810296173" sldId="350"/>
            <ac:spMk id="4" creationId="{30A165E7-1597-B69E-376F-D52CD30F7040}"/>
          </ac:spMkLst>
        </pc:spChg>
        <pc:spChg chg="mod">
          <ac:chgData name="Aleks Poldma" userId="S::aleks.poldma@agilebydesign.com::9e3d82ce-709c-49d3-a6c1-c78d344a596c" providerId="AD" clId="Web-{E1B18368-EDA1-82CB-EC25-8B03AE6DEE04}" dt="2022-10-13T21:34:59.263" v="152" actId="1076"/>
          <ac:spMkLst>
            <pc:docMk/>
            <pc:sldMk cId="3810296173" sldId="350"/>
            <ac:spMk id="5" creationId="{E8EAE531-FDD7-81A6-5A4D-B3EBC92A3B9A}"/>
          </ac:spMkLst>
        </pc:spChg>
        <pc:spChg chg="mod">
          <ac:chgData name="Aleks Poldma" userId="S::aleks.poldma@agilebydesign.com::9e3d82ce-709c-49d3-a6c1-c78d344a596c" providerId="AD" clId="Web-{E1B18368-EDA1-82CB-EC25-8B03AE6DEE04}" dt="2022-10-13T21:34:59.294" v="153" actId="1076"/>
          <ac:spMkLst>
            <pc:docMk/>
            <pc:sldMk cId="3810296173" sldId="350"/>
            <ac:spMk id="7" creationId="{3B0D91E8-C325-CEED-FFC5-FBEB3225BBC2}"/>
          </ac:spMkLst>
        </pc:spChg>
        <pc:spChg chg="mod">
          <ac:chgData name="Aleks Poldma" userId="S::aleks.poldma@agilebydesign.com::9e3d82ce-709c-49d3-a6c1-c78d344a596c" providerId="AD" clId="Web-{E1B18368-EDA1-82CB-EC25-8B03AE6DEE04}" dt="2022-10-13T21:34:57.528" v="92" actId="1076"/>
          <ac:spMkLst>
            <pc:docMk/>
            <pc:sldMk cId="3810296173" sldId="350"/>
            <ac:spMk id="2906" creationId="{00000000-0000-0000-0000-000000000000}"/>
          </ac:spMkLst>
        </pc:spChg>
        <pc:spChg chg="mod">
          <ac:chgData name="Aleks Poldma" userId="S::aleks.poldma@agilebydesign.com::9e3d82ce-709c-49d3-a6c1-c78d344a596c" providerId="AD" clId="Web-{E1B18368-EDA1-82CB-EC25-8B03AE6DEE04}" dt="2022-10-13T21:38:41.478" v="162" actId="20577"/>
          <ac:spMkLst>
            <pc:docMk/>
            <pc:sldMk cId="3810296173" sldId="350"/>
            <ac:spMk id="2919" creationId="{00000000-0000-0000-0000-000000000000}"/>
          </ac:spMkLst>
        </pc:spChg>
        <pc:spChg chg="del mod">
          <ac:chgData name="Aleks Poldma" userId="S::aleks.poldma@agilebydesign.com::9e3d82ce-709c-49d3-a6c1-c78d344a596c" providerId="AD" clId="Web-{E1B18368-EDA1-82CB-EC25-8B03AE6DEE04}" dt="2022-10-13T21:38:34.743" v="160"/>
          <ac:spMkLst>
            <pc:docMk/>
            <pc:sldMk cId="3810296173" sldId="350"/>
            <ac:spMk id="2921" creationId="{00000000-0000-0000-0000-000000000000}"/>
          </ac:spMkLst>
        </pc:spChg>
        <pc:spChg chg="mod">
          <ac:chgData name="Aleks Poldma" userId="S::aleks.poldma@agilebydesign.com::9e3d82ce-709c-49d3-a6c1-c78d344a596c" providerId="AD" clId="Web-{E1B18368-EDA1-82CB-EC25-8B03AE6DEE04}" dt="2022-10-13T21:34:59.185" v="149" actId="1076"/>
          <ac:spMkLst>
            <pc:docMk/>
            <pc:sldMk cId="3810296173" sldId="350"/>
            <ac:spMk id="2922" creationId="{00000000-0000-0000-0000-000000000000}"/>
          </ac:spMkLst>
        </pc:spChg>
        <pc:spChg chg="mod">
          <ac:chgData name="Aleks Poldma" userId="S::aleks.poldma@agilebydesign.com::9e3d82ce-709c-49d3-a6c1-c78d344a596c" providerId="AD" clId="Web-{E1B18368-EDA1-82CB-EC25-8B03AE6DEE04}" dt="2022-10-13T21:34:57.669" v="97" actId="1076"/>
          <ac:spMkLst>
            <pc:docMk/>
            <pc:sldMk cId="3810296173" sldId="350"/>
            <ac:spMk id="2923" creationId="{00000000-0000-0000-0000-000000000000}"/>
          </ac:spMkLst>
        </pc:spChg>
        <pc:spChg chg="mod">
          <ac:chgData name="Aleks Poldma" userId="S::aleks.poldma@agilebydesign.com::9e3d82ce-709c-49d3-a6c1-c78d344a596c" providerId="AD" clId="Web-{E1B18368-EDA1-82CB-EC25-8B03AE6DEE04}" dt="2022-10-13T21:34:57.700" v="98" actId="1076"/>
          <ac:spMkLst>
            <pc:docMk/>
            <pc:sldMk cId="3810296173" sldId="350"/>
            <ac:spMk id="2924" creationId="{00000000-0000-0000-0000-000000000000}"/>
          </ac:spMkLst>
        </pc:spChg>
        <pc:spChg chg="mod">
          <ac:chgData name="Aleks Poldma" userId="S::aleks.poldma@agilebydesign.com::9e3d82ce-709c-49d3-a6c1-c78d344a596c" providerId="AD" clId="Web-{E1B18368-EDA1-82CB-EC25-8B03AE6DEE04}" dt="2022-10-13T21:34:57.731" v="99" actId="1076"/>
          <ac:spMkLst>
            <pc:docMk/>
            <pc:sldMk cId="3810296173" sldId="350"/>
            <ac:spMk id="2925" creationId="{00000000-0000-0000-0000-000000000000}"/>
          </ac:spMkLst>
        </pc:spChg>
        <pc:spChg chg="mod">
          <ac:chgData name="Aleks Poldma" userId="S::aleks.poldma@agilebydesign.com::9e3d82ce-709c-49d3-a6c1-c78d344a596c" providerId="AD" clId="Web-{E1B18368-EDA1-82CB-EC25-8B03AE6DEE04}" dt="2022-10-13T21:34:57.763" v="100" actId="1076"/>
          <ac:spMkLst>
            <pc:docMk/>
            <pc:sldMk cId="3810296173" sldId="350"/>
            <ac:spMk id="2926" creationId="{00000000-0000-0000-0000-000000000000}"/>
          </ac:spMkLst>
        </pc:spChg>
        <pc:spChg chg="mod">
          <ac:chgData name="Aleks Poldma" userId="S::aleks.poldma@agilebydesign.com::9e3d82ce-709c-49d3-a6c1-c78d344a596c" providerId="AD" clId="Web-{E1B18368-EDA1-82CB-EC25-8B03AE6DEE04}" dt="2022-10-13T21:34:57.794" v="101" actId="1076"/>
          <ac:spMkLst>
            <pc:docMk/>
            <pc:sldMk cId="3810296173" sldId="350"/>
            <ac:spMk id="2927" creationId="{00000000-0000-0000-0000-000000000000}"/>
          </ac:spMkLst>
        </pc:spChg>
        <pc:spChg chg="mod">
          <ac:chgData name="Aleks Poldma" userId="S::aleks.poldma@agilebydesign.com::9e3d82ce-709c-49d3-a6c1-c78d344a596c" providerId="AD" clId="Web-{E1B18368-EDA1-82CB-EC25-8B03AE6DEE04}" dt="2022-10-13T21:34:57.825" v="102" actId="1076"/>
          <ac:spMkLst>
            <pc:docMk/>
            <pc:sldMk cId="3810296173" sldId="350"/>
            <ac:spMk id="2928" creationId="{00000000-0000-0000-0000-000000000000}"/>
          </ac:spMkLst>
        </pc:spChg>
        <pc:spChg chg="mod">
          <ac:chgData name="Aleks Poldma" userId="S::aleks.poldma@agilebydesign.com::9e3d82ce-709c-49d3-a6c1-c78d344a596c" providerId="AD" clId="Web-{E1B18368-EDA1-82CB-EC25-8B03AE6DEE04}" dt="2022-10-13T21:34:58.106" v="111" actId="1076"/>
          <ac:spMkLst>
            <pc:docMk/>
            <pc:sldMk cId="3810296173" sldId="350"/>
            <ac:spMk id="2954" creationId="{00000000-0000-0000-0000-000000000000}"/>
          </ac:spMkLst>
        </pc:spChg>
        <pc:spChg chg="mod">
          <ac:chgData name="Aleks Poldma" userId="S::aleks.poldma@agilebydesign.com::9e3d82ce-709c-49d3-a6c1-c78d344a596c" providerId="AD" clId="Web-{E1B18368-EDA1-82CB-EC25-8B03AE6DEE04}" dt="2022-10-13T21:34:58.138" v="112" actId="1076"/>
          <ac:spMkLst>
            <pc:docMk/>
            <pc:sldMk cId="3810296173" sldId="350"/>
            <ac:spMk id="2955" creationId="{00000000-0000-0000-0000-000000000000}"/>
          </ac:spMkLst>
        </pc:spChg>
        <pc:spChg chg="mod">
          <ac:chgData name="Aleks Poldma" userId="S::aleks.poldma@agilebydesign.com::9e3d82ce-709c-49d3-a6c1-c78d344a596c" providerId="AD" clId="Web-{E1B18368-EDA1-82CB-EC25-8B03AE6DEE04}" dt="2022-10-13T21:34:58.169" v="113" actId="1076"/>
          <ac:spMkLst>
            <pc:docMk/>
            <pc:sldMk cId="3810296173" sldId="350"/>
            <ac:spMk id="2956" creationId="{00000000-0000-0000-0000-000000000000}"/>
          </ac:spMkLst>
        </pc:spChg>
        <pc:spChg chg="mod">
          <ac:chgData name="Aleks Poldma" userId="S::aleks.poldma@agilebydesign.com::9e3d82ce-709c-49d3-a6c1-c78d344a596c" providerId="AD" clId="Web-{E1B18368-EDA1-82CB-EC25-8B03AE6DEE04}" dt="2022-10-13T21:34:58.185" v="114" actId="1076"/>
          <ac:spMkLst>
            <pc:docMk/>
            <pc:sldMk cId="3810296173" sldId="350"/>
            <ac:spMk id="2957" creationId="{00000000-0000-0000-0000-000000000000}"/>
          </ac:spMkLst>
        </pc:spChg>
        <pc:spChg chg="mod">
          <ac:chgData name="Aleks Poldma" userId="S::aleks.poldma@agilebydesign.com::9e3d82ce-709c-49d3-a6c1-c78d344a596c" providerId="AD" clId="Web-{E1B18368-EDA1-82CB-EC25-8B03AE6DEE04}" dt="2022-10-13T21:34:58.216" v="115" actId="1076"/>
          <ac:spMkLst>
            <pc:docMk/>
            <pc:sldMk cId="3810296173" sldId="350"/>
            <ac:spMk id="2958" creationId="{00000000-0000-0000-0000-000000000000}"/>
          </ac:spMkLst>
        </pc:spChg>
        <pc:spChg chg="mod">
          <ac:chgData name="Aleks Poldma" userId="S::aleks.poldma@agilebydesign.com::9e3d82ce-709c-49d3-a6c1-c78d344a596c" providerId="AD" clId="Web-{E1B18368-EDA1-82CB-EC25-8B03AE6DEE04}" dt="2022-10-13T21:34:58.247" v="116" actId="1076"/>
          <ac:spMkLst>
            <pc:docMk/>
            <pc:sldMk cId="3810296173" sldId="350"/>
            <ac:spMk id="2959" creationId="{00000000-0000-0000-0000-000000000000}"/>
          </ac:spMkLst>
        </pc:spChg>
        <pc:spChg chg="mod">
          <ac:chgData name="Aleks Poldma" userId="S::aleks.poldma@agilebydesign.com::9e3d82ce-709c-49d3-a6c1-c78d344a596c" providerId="AD" clId="Web-{E1B18368-EDA1-82CB-EC25-8B03AE6DEE04}" dt="2022-10-13T21:34:58.278" v="117" actId="1076"/>
          <ac:spMkLst>
            <pc:docMk/>
            <pc:sldMk cId="3810296173" sldId="350"/>
            <ac:spMk id="2960" creationId="{00000000-0000-0000-0000-000000000000}"/>
          </ac:spMkLst>
        </pc:spChg>
        <pc:spChg chg="mod">
          <ac:chgData name="Aleks Poldma" userId="S::aleks.poldma@agilebydesign.com::9e3d82ce-709c-49d3-a6c1-c78d344a596c" providerId="AD" clId="Web-{E1B18368-EDA1-82CB-EC25-8B03AE6DEE04}" dt="2022-10-13T21:34:58.310" v="118" actId="1076"/>
          <ac:spMkLst>
            <pc:docMk/>
            <pc:sldMk cId="3810296173" sldId="350"/>
            <ac:spMk id="2961" creationId="{00000000-0000-0000-0000-000000000000}"/>
          </ac:spMkLst>
        </pc:spChg>
        <pc:spChg chg="mod">
          <ac:chgData name="Aleks Poldma" userId="S::aleks.poldma@agilebydesign.com::9e3d82ce-709c-49d3-a6c1-c78d344a596c" providerId="AD" clId="Web-{E1B18368-EDA1-82CB-EC25-8B03AE6DEE04}" dt="2022-10-13T21:34:58.325" v="119" actId="1076"/>
          <ac:spMkLst>
            <pc:docMk/>
            <pc:sldMk cId="3810296173" sldId="350"/>
            <ac:spMk id="2962" creationId="{00000000-0000-0000-0000-000000000000}"/>
          </ac:spMkLst>
        </pc:spChg>
        <pc:spChg chg="mod">
          <ac:chgData name="Aleks Poldma" userId="S::aleks.poldma@agilebydesign.com::9e3d82ce-709c-49d3-a6c1-c78d344a596c" providerId="AD" clId="Web-{E1B18368-EDA1-82CB-EC25-8B03AE6DEE04}" dt="2022-10-13T21:34:58.356" v="120" actId="1076"/>
          <ac:spMkLst>
            <pc:docMk/>
            <pc:sldMk cId="3810296173" sldId="350"/>
            <ac:spMk id="2963" creationId="{00000000-0000-0000-0000-000000000000}"/>
          </ac:spMkLst>
        </pc:spChg>
        <pc:spChg chg="mod">
          <ac:chgData name="Aleks Poldma" userId="S::aleks.poldma@agilebydesign.com::9e3d82ce-709c-49d3-a6c1-c78d344a596c" providerId="AD" clId="Web-{E1B18368-EDA1-82CB-EC25-8B03AE6DEE04}" dt="2022-10-13T21:34:58.388" v="121" actId="1076"/>
          <ac:spMkLst>
            <pc:docMk/>
            <pc:sldMk cId="3810296173" sldId="350"/>
            <ac:spMk id="2964" creationId="{00000000-0000-0000-0000-000000000000}"/>
          </ac:spMkLst>
        </pc:spChg>
        <pc:spChg chg="mod">
          <ac:chgData name="Aleks Poldma" userId="S::aleks.poldma@agilebydesign.com::9e3d82ce-709c-49d3-a6c1-c78d344a596c" providerId="AD" clId="Web-{E1B18368-EDA1-82CB-EC25-8B03AE6DEE04}" dt="2022-10-13T21:34:58.419" v="122" actId="1076"/>
          <ac:spMkLst>
            <pc:docMk/>
            <pc:sldMk cId="3810296173" sldId="350"/>
            <ac:spMk id="2965" creationId="{00000000-0000-0000-0000-000000000000}"/>
          </ac:spMkLst>
        </pc:spChg>
        <pc:spChg chg="mod">
          <ac:chgData name="Aleks Poldma" userId="S::aleks.poldma@agilebydesign.com::9e3d82ce-709c-49d3-a6c1-c78d344a596c" providerId="AD" clId="Web-{E1B18368-EDA1-82CB-EC25-8B03AE6DEE04}" dt="2022-10-13T21:34:58.435" v="123" actId="1076"/>
          <ac:spMkLst>
            <pc:docMk/>
            <pc:sldMk cId="3810296173" sldId="350"/>
            <ac:spMk id="2966" creationId="{00000000-0000-0000-0000-000000000000}"/>
          </ac:spMkLst>
        </pc:spChg>
        <pc:spChg chg="mod">
          <ac:chgData name="Aleks Poldma" userId="S::aleks.poldma@agilebydesign.com::9e3d82ce-709c-49d3-a6c1-c78d344a596c" providerId="AD" clId="Web-{E1B18368-EDA1-82CB-EC25-8B03AE6DEE04}" dt="2022-10-13T21:34:58.466" v="124" actId="1076"/>
          <ac:spMkLst>
            <pc:docMk/>
            <pc:sldMk cId="3810296173" sldId="350"/>
            <ac:spMk id="2967" creationId="{00000000-0000-0000-0000-000000000000}"/>
          </ac:spMkLst>
        </pc:spChg>
        <pc:spChg chg="mod">
          <ac:chgData name="Aleks Poldma" userId="S::aleks.poldma@agilebydesign.com::9e3d82ce-709c-49d3-a6c1-c78d344a596c" providerId="AD" clId="Web-{E1B18368-EDA1-82CB-EC25-8B03AE6DEE04}" dt="2022-10-13T21:34:58.497" v="125" actId="1076"/>
          <ac:spMkLst>
            <pc:docMk/>
            <pc:sldMk cId="3810296173" sldId="350"/>
            <ac:spMk id="2968" creationId="{00000000-0000-0000-0000-000000000000}"/>
          </ac:spMkLst>
        </pc:spChg>
        <pc:spChg chg="mod">
          <ac:chgData name="Aleks Poldma" userId="S::aleks.poldma@agilebydesign.com::9e3d82ce-709c-49d3-a6c1-c78d344a596c" providerId="AD" clId="Web-{E1B18368-EDA1-82CB-EC25-8B03AE6DEE04}" dt="2022-10-13T21:34:58.528" v="126" actId="1076"/>
          <ac:spMkLst>
            <pc:docMk/>
            <pc:sldMk cId="3810296173" sldId="350"/>
            <ac:spMk id="2969" creationId="{00000000-0000-0000-0000-000000000000}"/>
          </ac:spMkLst>
        </pc:spChg>
        <pc:spChg chg="mod">
          <ac:chgData name="Aleks Poldma" userId="S::aleks.poldma@agilebydesign.com::9e3d82ce-709c-49d3-a6c1-c78d344a596c" providerId="AD" clId="Web-{E1B18368-EDA1-82CB-EC25-8B03AE6DEE04}" dt="2022-10-13T21:34:58.544" v="127" actId="1076"/>
          <ac:spMkLst>
            <pc:docMk/>
            <pc:sldMk cId="3810296173" sldId="350"/>
            <ac:spMk id="2970" creationId="{00000000-0000-0000-0000-000000000000}"/>
          </ac:spMkLst>
        </pc:spChg>
        <pc:spChg chg="mod">
          <ac:chgData name="Aleks Poldma" userId="S::aleks.poldma@agilebydesign.com::9e3d82ce-709c-49d3-a6c1-c78d344a596c" providerId="AD" clId="Web-{E1B18368-EDA1-82CB-EC25-8B03AE6DEE04}" dt="2022-10-13T21:34:58.575" v="128" actId="1076"/>
          <ac:spMkLst>
            <pc:docMk/>
            <pc:sldMk cId="3810296173" sldId="350"/>
            <ac:spMk id="2971" creationId="{00000000-0000-0000-0000-000000000000}"/>
          </ac:spMkLst>
        </pc:spChg>
        <pc:spChg chg="mod">
          <ac:chgData name="Aleks Poldma" userId="S::aleks.poldma@agilebydesign.com::9e3d82ce-709c-49d3-a6c1-c78d344a596c" providerId="AD" clId="Web-{E1B18368-EDA1-82CB-EC25-8B03AE6DEE04}" dt="2022-10-13T21:34:58.606" v="129" actId="1076"/>
          <ac:spMkLst>
            <pc:docMk/>
            <pc:sldMk cId="3810296173" sldId="350"/>
            <ac:spMk id="2972" creationId="{00000000-0000-0000-0000-000000000000}"/>
          </ac:spMkLst>
        </pc:spChg>
        <pc:spChg chg="mod">
          <ac:chgData name="Aleks Poldma" userId="S::aleks.poldma@agilebydesign.com::9e3d82ce-709c-49d3-a6c1-c78d344a596c" providerId="AD" clId="Web-{E1B18368-EDA1-82CB-EC25-8B03AE6DEE04}" dt="2022-10-13T21:34:58.638" v="130" actId="1076"/>
          <ac:spMkLst>
            <pc:docMk/>
            <pc:sldMk cId="3810296173" sldId="350"/>
            <ac:spMk id="2973" creationId="{00000000-0000-0000-0000-000000000000}"/>
          </ac:spMkLst>
        </pc:spChg>
        <pc:spChg chg="mod">
          <ac:chgData name="Aleks Poldma" userId="S::aleks.poldma@agilebydesign.com::9e3d82ce-709c-49d3-a6c1-c78d344a596c" providerId="AD" clId="Web-{E1B18368-EDA1-82CB-EC25-8B03AE6DEE04}" dt="2022-10-13T21:34:58.653" v="131" actId="1076"/>
          <ac:spMkLst>
            <pc:docMk/>
            <pc:sldMk cId="3810296173" sldId="350"/>
            <ac:spMk id="2974" creationId="{00000000-0000-0000-0000-000000000000}"/>
          </ac:spMkLst>
        </pc:spChg>
        <pc:spChg chg="mod">
          <ac:chgData name="Aleks Poldma" userId="S::aleks.poldma@agilebydesign.com::9e3d82ce-709c-49d3-a6c1-c78d344a596c" providerId="AD" clId="Web-{E1B18368-EDA1-82CB-EC25-8B03AE6DEE04}" dt="2022-10-13T21:34:58.685" v="132" actId="1076"/>
          <ac:spMkLst>
            <pc:docMk/>
            <pc:sldMk cId="3810296173" sldId="350"/>
            <ac:spMk id="2975" creationId="{00000000-0000-0000-0000-000000000000}"/>
          </ac:spMkLst>
        </pc:spChg>
        <pc:spChg chg="mod">
          <ac:chgData name="Aleks Poldma" userId="S::aleks.poldma@agilebydesign.com::9e3d82ce-709c-49d3-a6c1-c78d344a596c" providerId="AD" clId="Web-{E1B18368-EDA1-82CB-EC25-8B03AE6DEE04}" dt="2022-10-13T21:34:58.716" v="133" actId="1076"/>
          <ac:spMkLst>
            <pc:docMk/>
            <pc:sldMk cId="3810296173" sldId="350"/>
            <ac:spMk id="2976" creationId="{00000000-0000-0000-0000-000000000000}"/>
          </ac:spMkLst>
        </pc:spChg>
        <pc:spChg chg="mod">
          <ac:chgData name="Aleks Poldma" userId="S::aleks.poldma@agilebydesign.com::9e3d82ce-709c-49d3-a6c1-c78d344a596c" providerId="AD" clId="Web-{E1B18368-EDA1-82CB-EC25-8B03AE6DEE04}" dt="2022-10-13T21:34:58.747" v="134" actId="1076"/>
          <ac:spMkLst>
            <pc:docMk/>
            <pc:sldMk cId="3810296173" sldId="350"/>
            <ac:spMk id="2977" creationId="{00000000-0000-0000-0000-000000000000}"/>
          </ac:spMkLst>
        </pc:spChg>
        <pc:spChg chg="mod">
          <ac:chgData name="Aleks Poldma" userId="S::aleks.poldma@agilebydesign.com::9e3d82ce-709c-49d3-a6c1-c78d344a596c" providerId="AD" clId="Web-{E1B18368-EDA1-82CB-EC25-8B03AE6DEE04}" dt="2022-10-13T21:34:58.778" v="135" actId="1076"/>
          <ac:spMkLst>
            <pc:docMk/>
            <pc:sldMk cId="3810296173" sldId="350"/>
            <ac:spMk id="2978" creationId="{00000000-0000-0000-0000-000000000000}"/>
          </ac:spMkLst>
        </pc:spChg>
        <pc:spChg chg="mod">
          <ac:chgData name="Aleks Poldma" userId="S::aleks.poldma@agilebydesign.com::9e3d82ce-709c-49d3-a6c1-c78d344a596c" providerId="AD" clId="Web-{E1B18368-EDA1-82CB-EC25-8B03AE6DEE04}" dt="2022-10-13T21:34:58.810" v="136" actId="1076"/>
          <ac:spMkLst>
            <pc:docMk/>
            <pc:sldMk cId="3810296173" sldId="350"/>
            <ac:spMk id="2979" creationId="{00000000-0000-0000-0000-000000000000}"/>
          </ac:spMkLst>
        </pc:spChg>
        <pc:spChg chg="mod">
          <ac:chgData name="Aleks Poldma" userId="S::aleks.poldma@agilebydesign.com::9e3d82ce-709c-49d3-a6c1-c78d344a596c" providerId="AD" clId="Web-{E1B18368-EDA1-82CB-EC25-8B03AE6DEE04}" dt="2022-10-13T21:34:58.841" v="137" actId="1076"/>
          <ac:spMkLst>
            <pc:docMk/>
            <pc:sldMk cId="3810296173" sldId="350"/>
            <ac:spMk id="2980" creationId="{00000000-0000-0000-0000-000000000000}"/>
          </ac:spMkLst>
        </pc:spChg>
        <pc:spChg chg="mod">
          <ac:chgData name="Aleks Poldma" userId="S::aleks.poldma@agilebydesign.com::9e3d82ce-709c-49d3-a6c1-c78d344a596c" providerId="AD" clId="Web-{E1B18368-EDA1-82CB-EC25-8B03AE6DEE04}" dt="2022-10-13T21:34:58.872" v="138" actId="1076"/>
          <ac:spMkLst>
            <pc:docMk/>
            <pc:sldMk cId="3810296173" sldId="350"/>
            <ac:spMk id="2981" creationId="{00000000-0000-0000-0000-000000000000}"/>
          </ac:spMkLst>
        </pc:spChg>
        <pc:spChg chg="mod">
          <ac:chgData name="Aleks Poldma" userId="S::aleks.poldma@agilebydesign.com::9e3d82ce-709c-49d3-a6c1-c78d344a596c" providerId="AD" clId="Web-{E1B18368-EDA1-82CB-EC25-8B03AE6DEE04}" dt="2022-10-13T21:34:58.888" v="139" actId="1076"/>
          <ac:spMkLst>
            <pc:docMk/>
            <pc:sldMk cId="3810296173" sldId="350"/>
            <ac:spMk id="2982" creationId="{00000000-0000-0000-0000-000000000000}"/>
          </ac:spMkLst>
        </pc:spChg>
        <pc:spChg chg="mod">
          <ac:chgData name="Aleks Poldma" userId="S::aleks.poldma@agilebydesign.com::9e3d82ce-709c-49d3-a6c1-c78d344a596c" providerId="AD" clId="Web-{E1B18368-EDA1-82CB-EC25-8B03AE6DEE04}" dt="2022-10-13T21:34:58.919" v="140" actId="1076"/>
          <ac:spMkLst>
            <pc:docMk/>
            <pc:sldMk cId="3810296173" sldId="350"/>
            <ac:spMk id="2983" creationId="{00000000-0000-0000-0000-000000000000}"/>
          </ac:spMkLst>
        </pc:spChg>
        <pc:spChg chg="mod">
          <ac:chgData name="Aleks Poldma" userId="S::aleks.poldma@agilebydesign.com::9e3d82ce-709c-49d3-a6c1-c78d344a596c" providerId="AD" clId="Web-{E1B18368-EDA1-82CB-EC25-8B03AE6DEE04}" dt="2022-10-13T21:34:58.950" v="141" actId="1076"/>
          <ac:spMkLst>
            <pc:docMk/>
            <pc:sldMk cId="3810296173" sldId="350"/>
            <ac:spMk id="2984" creationId="{00000000-0000-0000-0000-000000000000}"/>
          </ac:spMkLst>
        </pc:spChg>
        <pc:spChg chg="mod">
          <ac:chgData name="Aleks Poldma" userId="S::aleks.poldma@agilebydesign.com::9e3d82ce-709c-49d3-a6c1-c78d344a596c" providerId="AD" clId="Web-{E1B18368-EDA1-82CB-EC25-8B03AE6DEE04}" dt="2022-10-13T21:34:58.981" v="142" actId="1076"/>
          <ac:spMkLst>
            <pc:docMk/>
            <pc:sldMk cId="3810296173" sldId="350"/>
            <ac:spMk id="2985" creationId="{00000000-0000-0000-0000-000000000000}"/>
          </ac:spMkLst>
        </pc:spChg>
        <pc:grpChg chg="mod">
          <ac:chgData name="Aleks Poldma" userId="S::aleks.poldma@agilebydesign.com::9e3d82ce-709c-49d3-a6c1-c78d344a596c" providerId="AD" clId="Web-{E1B18368-EDA1-82CB-EC25-8B03AE6DEE04}" dt="2022-10-13T21:34:57.560" v="93" actId="1076"/>
          <ac:grpSpMkLst>
            <pc:docMk/>
            <pc:sldMk cId="3810296173" sldId="350"/>
            <ac:grpSpMk id="2907" creationId="{00000000-0000-0000-0000-000000000000}"/>
          </ac:grpSpMkLst>
        </pc:grpChg>
        <pc:grpChg chg="mod">
          <ac:chgData name="Aleks Poldma" userId="S::aleks.poldma@agilebydesign.com::9e3d82ce-709c-49d3-a6c1-c78d344a596c" providerId="AD" clId="Web-{E1B18368-EDA1-82CB-EC25-8B03AE6DEE04}" dt="2022-10-13T21:34:57.591" v="94" actId="1076"/>
          <ac:grpSpMkLst>
            <pc:docMk/>
            <pc:sldMk cId="3810296173" sldId="350"/>
            <ac:grpSpMk id="2910" creationId="{00000000-0000-0000-0000-000000000000}"/>
          </ac:grpSpMkLst>
        </pc:grpChg>
        <pc:grpChg chg="mod">
          <ac:chgData name="Aleks Poldma" userId="S::aleks.poldma@agilebydesign.com::9e3d82ce-709c-49d3-a6c1-c78d344a596c" providerId="AD" clId="Web-{E1B18368-EDA1-82CB-EC25-8B03AE6DEE04}" dt="2022-10-13T21:34:57.622" v="95" actId="1076"/>
          <ac:grpSpMkLst>
            <pc:docMk/>
            <pc:sldMk cId="3810296173" sldId="350"/>
            <ac:grpSpMk id="2913" creationId="{00000000-0000-0000-0000-000000000000}"/>
          </ac:grpSpMkLst>
        </pc:grpChg>
        <pc:grpChg chg="mod">
          <ac:chgData name="Aleks Poldma" userId="S::aleks.poldma@agilebydesign.com::9e3d82ce-709c-49d3-a6c1-c78d344a596c" providerId="AD" clId="Web-{E1B18368-EDA1-82CB-EC25-8B03AE6DEE04}" dt="2022-10-13T21:34:57.638" v="96" actId="1076"/>
          <ac:grpSpMkLst>
            <pc:docMk/>
            <pc:sldMk cId="3810296173" sldId="350"/>
            <ac:grpSpMk id="2916" creationId="{00000000-0000-0000-0000-000000000000}"/>
          </ac:grpSpMkLst>
        </pc:grpChg>
        <pc:grpChg chg="mod">
          <ac:chgData name="Aleks Poldma" userId="S::aleks.poldma@agilebydesign.com::9e3d82ce-709c-49d3-a6c1-c78d344a596c" providerId="AD" clId="Web-{E1B18368-EDA1-82CB-EC25-8B03AE6DEE04}" dt="2022-10-13T21:34:57.856" v="103" actId="1076"/>
          <ac:grpSpMkLst>
            <pc:docMk/>
            <pc:sldMk cId="3810296173" sldId="350"/>
            <ac:grpSpMk id="2930" creationId="{00000000-0000-0000-0000-000000000000}"/>
          </ac:grpSpMkLst>
        </pc:grpChg>
        <pc:grpChg chg="mod">
          <ac:chgData name="Aleks Poldma" userId="S::aleks.poldma@agilebydesign.com::9e3d82ce-709c-49d3-a6c1-c78d344a596c" providerId="AD" clId="Web-{E1B18368-EDA1-82CB-EC25-8B03AE6DEE04}" dt="2022-10-13T21:34:57.888" v="104" actId="1076"/>
          <ac:grpSpMkLst>
            <pc:docMk/>
            <pc:sldMk cId="3810296173" sldId="350"/>
            <ac:grpSpMk id="2933" creationId="{00000000-0000-0000-0000-000000000000}"/>
          </ac:grpSpMkLst>
        </pc:grpChg>
        <pc:grpChg chg="mod">
          <ac:chgData name="Aleks Poldma" userId="S::aleks.poldma@agilebydesign.com::9e3d82ce-709c-49d3-a6c1-c78d344a596c" providerId="AD" clId="Web-{E1B18368-EDA1-82CB-EC25-8B03AE6DEE04}" dt="2022-10-13T21:34:57.919" v="105" actId="1076"/>
          <ac:grpSpMkLst>
            <pc:docMk/>
            <pc:sldMk cId="3810296173" sldId="350"/>
            <ac:grpSpMk id="2936" creationId="{00000000-0000-0000-0000-000000000000}"/>
          </ac:grpSpMkLst>
        </pc:grpChg>
        <pc:grpChg chg="mod">
          <ac:chgData name="Aleks Poldma" userId="S::aleks.poldma@agilebydesign.com::9e3d82ce-709c-49d3-a6c1-c78d344a596c" providerId="AD" clId="Web-{E1B18368-EDA1-82CB-EC25-8B03AE6DEE04}" dt="2022-10-13T21:34:57.950" v="106" actId="1076"/>
          <ac:grpSpMkLst>
            <pc:docMk/>
            <pc:sldMk cId="3810296173" sldId="350"/>
            <ac:grpSpMk id="2939" creationId="{00000000-0000-0000-0000-000000000000}"/>
          </ac:grpSpMkLst>
        </pc:grpChg>
        <pc:grpChg chg="mod">
          <ac:chgData name="Aleks Poldma" userId="S::aleks.poldma@agilebydesign.com::9e3d82ce-709c-49d3-a6c1-c78d344a596c" providerId="AD" clId="Web-{E1B18368-EDA1-82CB-EC25-8B03AE6DEE04}" dt="2022-10-13T21:34:57.981" v="107" actId="1076"/>
          <ac:grpSpMkLst>
            <pc:docMk/>
            <pc:sldMk cId="3810296173" sldId="350"/>
            <ac:grpSpMk id="2942" creationId="{00000000-0000-0000-0000-000000000000}"/>
          </ac:grpSpMkLst>
        </pc:grpChg>
        <pc:grpChg chg="mod">
          <ac:chgData name="Aleks Poldma" userId="S::aleks.poldma@agilebydesign.com::9e3d82ce-709c-49d3-a6c1-c78d344a596c" providerId="AD" clId="Web-{E1B18368-EDA1-82CB-EC25-8B03AE6DEE04}" dt="2022-10-13T21:34:58.013" v="108" actId="1076"/>
          <ac:grpSpMkLst>
            <pc:docMk/>
            <pc:sldMk cId="3810296173" sldId="350"/>
            <ac:grpSpMk id="2945" creationId="{00000000-0000-0000-0000-000000000000}"/>
          </ac:grpSpMkLst>
        </pc:grpChg>
        <pc:grpChg chg="mod">
          <ac:chgData name="Aleks Poldma" userId="S::aleks.poldma@agilebydesign.com::9e3d82ce-709c-49d3-a6c1-c78d344a596c" providerId="AD" clId="Web-{E1B18368-EDA1-82CB-EC25-8B03AE6DEE04}" dt="2022-10-13T21:34:58.044" v="109" actId="1076"/>
          <ac:grpSpMkLst>
            <pc:docMk/>
            <pc:sldMk cId="3810296173" sldId="350"/>
            <ac:grpSpMk id="2948" creationId="{00000000-0000-0000-0000-000000000000}"/>
          </ac:grpSpMkLst>
        </pc:grpChg>
        <pc:grpChg chg="mod">
          <ac:chgData name="Aleks Poldma" userId="S::aleks.poldma@agilebydesign.com::9e3d82ce-709c-49d3-a6c1-c78d344a596c" providerId="AD" clId="Web-{E1B18368-EDA1-82CB-EC25-8B03AE6DEE04}" dt="2022-10-13T21:34:58.075" v="110" actId="1076"/>
          <ac:grpSpMkLst>
            <pc:docMk/>
            <pc:sldMk cId="3810296173" sldId="350"/>
            <ac:grpSpMk id="2951" creationId="{00000000-0000-0000-0000-000000000000}"/>
          </ac:grpSpMkLst>
        </pc:grpChg>
        <pc:grpChg chg="mod">
          <ac:chgData name="Aleks Poldma" userId="S::aleks.poldma@agilebydesign.com::9e3d82ce-709c-49d3-a6c1-c78d344a596c" providerId="AD" clId="Web-{E1B18368-EDA1-82CB-EC25-8B03AE6DEE04}" dt="2022-10-13T21:34:59.091" v="146" actId="1076"/>
          <ac:grpSpMkLst>
            <pc:docMk/>
            <pc:sldMk cId="3810296173" sldId="350"/>
            <ac:grpSpMk id="2989" creationId="{00000000-0000-0000-0000-000000000000}"/>
          </ac:grpSpMkLst>
        </pc:grpChg>
        <pc:picChg chg="mod">
          <ac:chgData name="Aleks Poldma" userId="S::aleks.poldma@agilebydesign.com::9e3d82ce-709c-49d3-a6c1-c78d344a596c" providerId="AD" clId="Web-{E1B18368-EDA1-82CB-EC25-8B03AE6DEE04}" dt="2022-10-13T21:34:57.247" v="83" actId="1076"/>
          <ac:picMkLst>
            <pc:docMk/>
            <pc:sldMk cId="3810296173" sldId="350"/>
            <ac:picMk id="2897" creationId="{00000000-0000-0000-0000-000000000000}"/>
          </ac:picMkLst>
        </pc:picChg>
        <pc:picChg chg="mod">
          <ac:chgData name="Aleks Poldma" userId="S::aleks.poldma@agilebydesign.com::9e3d82ce-709c-49d3-a6c1-c78d344a596c" providerId="AD" clId="Web-{E1B18368-EDA1-82CB-EC25-8B03AE6DEE04}" dt="2022-10-13T21:34:57.278" v="84" actId="1076"/>
          <ac:picMkLst>
            <pc:docMk/>
            <pc:sldMk cId="3810296173" sldId="350"/>
            <ac:picMk id="2898" creationId="{00000000-0000-0000-0000-000000000000}"/>
          </ac:picMkLst>
        </pc:picChg>
        <pc:picChg chg="mod">
          <ac:chgData name="Aleks Poldma" userId="S::aleks.poldma@agilebydesign.com::9e3d82ce-709c-49d3-a6c1-c78d344a596c" providerId="AD" clId="Web-{E1B18368-EDA1-82CB-EC25-8B03AE6DEE04}" dt="2022-10-13T21:34:57.310" v="85" actId="1076"/>
          <ac:picMkLst>
            <pc:docMk/>
            <pc:sldMk cId="3810296173" sldId="350"/>
            <ac:picMk id="2899" creationId="{00000000-0000-0000-0000-000000000000}"/>
          </ac:picMkLst>
        </pc:picChg>
        <pc:picChg chg="mod">
          <ac:chgData name="Aleks Poldma" userId="S::aleks.poldma@agilebydesign.com::9e3d82ce-709c-49d3-a6c1-c78d344a596c" providerId="AD" clId="Web-{E1B18368-EDA1-82CB-EC25-8B03AE6DEE04}" dt="2022-10-13T21:34:57.356" v="86" actId="1076"/>
          <ac:picMkLst>
            <pc:docMk/>
            <pc:sldMk cId="3810296173" sldId="350"/>
            <ac:picMk id="2900" creationId="{00000000-0000-0000-0000-000000000000}"/>
          </ac:picMkLst>
        </pc:picChg>
        <pc:picChg chg="mod">
          <ac:chgData name="Aleks Poldma" userId="S::aleks.poldma@agilebydesign.com::9e3d82ce-709c-49d3-a6c1-c78d344a596c" providerId="AD" clId="Web-{E1B18368-EDA1-82CB-EC25-8B03AE6DEE04}" dt="2022-10-13T21:34:57.388" v="87" actId="1076"/>
          <ac:picMkLst>
            <pc:docMk/>
            <pc:sldMk cId="3810296173" sldId="350"/>
            <ac:picMk id="2901" creationId="{00000000-0000-0000-0000-000000000000}"/>
          </ac:picMkLst>
        </pc:picChg>
        <pc:picChg chg="mod">
          <ac:chgData name="Aleks Poldma" userId="S::aleks.poldma@agilebydesign.com::9e3d82ce-709c-49d3-a6c1-c78d344a596c" providerId="AD" clId="Web-{E1B18368-EDA1-82CB-EC25-8B03AE6DEE04}" dt="2022-10-13T21:34:57.403" v="88" actId="1076"/>
          <ac:picMkLst>
            <pc:docMk/>
            <pc:sldMk cId="3810296173" sldId="350"/>
            <ac:picMk id="2902" creationId="{00000000-0000-0000-0000-000000000000}"/>
          </ac:picMkLst>
        </pc:picChg>
        <pc:picChg chg="mod">
          <ac:chgData name="Aleks Poldma" userId="S::aleks.poldma@agilebydesign.com::9e3d82ce-709c-49d3-a6c1-c78d344a596c" providerId="AD" clId="Web-{E1B18368-EDA1-82CB-EC25-8B03AE6DEE04}" dt="2022-10-13T21:34:57.435" v="89" actId="1076"/>
          <ac:picMkLst>
            <pc:docMk/>
            <pc:sldMk cId="3810296173" sldId="350"/>
            <ac:picMk id="2903" creationId="{00000000-0000-0000-0000-000000000000}"/>
          </ac:picMkLst>
        </pc:picChg>
        <pc:picChg chg="mod">
          <ac:chgData name="Aleks Poldma" userId="S::aleks.poldma@agilebydesign.com::9e3d82ce-709c-49d3-a6c1-c78d344a596c" providerId="AD" clId="Web-{E1B18368-EDA1-82CB-EC25-8B03AE6DEE04}" dt="2022-10-13T21:34:57.466" v="90" actId="1076"/>
          <ac:picMkLst>
            <pc:docMk/>
            <pc:sldMk cId="3810296173" sldId="350"/>
            <ac:picMk id="2904" creationId="{00000000-0000-0000-0000-000000000000}"/>
          </ac:picMkLst>
        </pc:picChg>
        <pc:picChg chg="mod">
          <ac:chgData name="Aleks Poldma" userId="S::aleks.poldma@agilebydesign.com::9e3d82ce-709c-49d3-a6c1-c78d344a596c" providerId="AD" clId="Web-{E1B18368-EDA1-82CB-EC25-8B03AE6DEE04}" dt="2022-10-13T21:34:57.497" v="91" actId="1076"/>
          <ac:picMkLst>
            <pc:docMk/>
            <pc:sldMk cId="3810296173" sldId="350"/>
            <ac:picMk id="2905" creationId="{00000000-0000-0000-0000-000000000000}"/>
          </ac:picMkLst>
        </pc:picChg>
        <pc:picChg chg="mod">
          <ac:chgData name="Aleks Poldma" userId="S::aleks.poldma@agilebydesign.com::9e3d82ce-709c-49d3-a6c1-c78d344a596c" providerId="AD" clId="Web-{E1B18368-EDA1-82CB-EC25-8B03AE6DEE04}" dt="2022-10-13T21:34:58.997" v="143" actId="1076"/>
          <ac:picMkLst>
            <pc:docMk/>
            <pc:sldMk cId="3810296173" sldId="350"/>
            <ac:picMk id="2986" creationId="{00000000-0000-0000-0000-000000000000}"/>
          </ac:picMkLst>
        </pc:picChg>
        <pc:picChg chg="mod">
          <ac:chgData name="Aleks Poldma" userId="S::aleks.poldma@agilebydesign.com::9e3d82ce-709c-49d3-a6c1-c78d344a596c" providerId="AD" clId="Web-{E1B18368-EDA1-82CB-EC25-8B03AE6DEE04}" dt="2022-10-13T21:34:59.028" v="144" actId="1076"/>
          <ac:picMkLst>
            <pc:docMk/>
            <pc:sldMk cId="3810296173" sldId="350"/>
            <ac:picMk id="2987" creationId="{00000000-0000-0000-0000-000000000000}"/>
          </ac:picMkLst>
        </pc:picChg>
        <pc:picChg chg="mod">
          <ac:chgData name="Aleks Poldma" userId="S::aleks.poldma@agilebydesign.com::9e3d82ce-709c-49d3-a6c1-c78d344a596c" providerId="AD" clId="Web-{E1B18368-EDA1-82CB-EC25-8B03AE6DEE04}" dt="2022-10-13T21:34:59.060" v="145" actId="1076"/>
          <ac:picMkLst>
            <pc:docMk/>
            <pc:sldMk cId="3810296173" sldId="350"/>
            <ac:picMk id="2988" creationId="{00000000-0000-0000-0000-000000000000}"/>
          </ac:picMkLst>
        </pc:picChg>
        <pc:picChg chg="mod">
          <ac:chgData name="Aleks Poldma" userId="S::aleks.poldma@agilebydesign.com::9e3d82ce-709c-49d3-a6c1-c78d344a596c" providerId="AD" clId="Web-{E1B18368-EDA1-82CB-EC25-8B03AE6DEE04}" dt="2022-10-13T21:34:57.185" v="81" actId="1076"/>
          <ac:picMkLst>
            <pc:docMk/>
            <pc:sldMk cId="3810296173" sldId="350"/>
            <ac:picMk id="2993" creationId="{00000000-0000-0000-0000-000000000000}"/>
          </ac:picMkLst>
        </pc:picChg>
        <pc:picChg chg="mod">
          <ac:chgData name="Aleks Poldma" userId="S::aleks.poldma@agilebydesign.com::9e3d82ce-709c-49d3-a6c1-c78d344a596c" providerId="AD" clId="Web-{E1B18368-EDA1-82CB-EC25-8B03AE6DEE04}" dt="2022-10-13T21:34:57.216" v="82" actId="1076"/>
          <ac:picMkLst>
            <pc:docMk/>
            <pc:sldMk cId="3810296173" sldId="350"/>
            <ac:picMk id="2994" creationId="{00000000-0000-0000-0000-000000000000}"/>
          </ac:picMkLst>
        </pc:picChg>
        <pc:picChg chg="mod">
          <ac:chgData name="Aleks Poldma" userId="S::aleks.poldma@agilebydesign.com::9e3d82ce-709c-49d3-a6c1-c78d344a596c" providerId="AD" clId="Web-{E1B18368-EDA1-82CB-EC25-8B03AE6DEE04}" dt="2022-10-13T21:34:59.153" v="148" actId="1076"/>
          <ac:picMkLst>
            <pc:docMk/>
            <pc:sldMk cId="3810296173" sldId="350"/>
            <ac:picMk id="2995" creationId="{00000000-0000-0000-0000-000000000000}"/>
          </ac:picMkLst>
        </pc:picChg>
      </pc:sldChg>
      <pc:sldChg chg="modSp">
        <pc:chgData name="Aleks Poldma" userId="S::aleks.poldma@agilebydesign.com::9e3d82ce-709c-49d3-a6c1-c78d344a596c" providerId="AD" clId="Web-{E1B18368-EDA1-82CB-EC25-8B03AE6DEE04}" dt="2022-10-13T21:32:14.906" v="58" actId="14100"/>
        <pc:sldMkLst>
          <pc:docMk/>
          <pc:sldMk cId="2382133934" sldId="552"/>
        </pc:sldMkLst>
        <pc:spChg chg="mod">
          <ac:chgData name="Aleks Poldma" userId="S::aleks.poldma@agilebydesign.com::9e3d82ce-709c-49d3-a6c1-c78d344a596c" providerId="AD" clId="Web-{E1B18368-EDA1-82CB-EC25-8B03AE6DEE04}" dt="2022-10-13T21:32:14.906" v="58" actId="14100"/>
          <ac:spMkLst>
            <pc:docMk/>
            <pc:sldMk cId="2382133934" sldId="552"/>
            <ac:spMk id="46" creationId="{0C1DBAE6-C677-418A-B73E-8F4695E043F2}"/>
          </ac:spMkLst>
        </pc:spChg>
      </pc:sldChg>
      <pc:sldChg chg="modSp">
        <pc:chgData name="Aleks Poldma" userId="S::aleks.poldma@agilebydesign.com::9e3d82ce-709c-49d3-a6c1-c78d344a596c" providerId="AD" clId="Web-{E1B18368-EDA1-82CB-EC25-8B03AE6DEE04}" dt="2022-10-13T21:08:07.196" v="0" actId="20577"/>
        <pc:sldMkLst>
          <pc:docMk/>
          <pc:sldMk cId="2794925989" sldId="591"/>
        </pc:sldMkLst>
        <pc:spChg chg="mod">
          <ac:chgData name="Aleks Poldma" userId="S::aleks.poldma@agilebydesign.com::9e3d82ce-709c-49d3-a6c1-c78d344a596c" providerId="AD" clId="Web-{E1B18368-EDA1-82CB-EC25-8B03AE6DEE04}" dt="2022-10-13T21:08:07.196" v="0" actId="20577"/>
          <ac:spMkLst>
            <pc:docMk/>
            <pc:sldMk cId="2794925989" sldId="591"/>
            <ac:spMk id="22" creationId="{4FB35750-5459-C03E-0BCA-0517590E32F3}"/>
          </ac:spMkLst>
        </pc:spChg>
      </pc:sldChg>
      <pc:sldChg chg="modSp">
        <pc:chgData name="Aleks Poldma" userId="S::aleks.poldma@agilebydesign.com::9e3d82ce-709c-49d3-a6c1-c78d344a596c" providerId="AD" clId="Web-{E1B18368-EDA1-82CB-EC25-8B03AE6DEE04}" dt="2022-10-13T21:46:32.642" v="205" actId="14100"/>
        <pc:sldMkLst>
          <pc:docMk/>
          <pc:sldMk cId="2748865370" sldId="2147375401"/>
        </pc:sldMkLst>
        <pc:spChg chg="mod">
          <ac:chgData name="Aleks Poldma" userId="S::aleks.poldma@agilebydesign.com::9e3d82ce-709c-49d3-a6c1-c78d344a596c" providerId="AD" clId="Web-{E1B18368-EDA1-82CB-EC25-8B03AE6DEE04}" dt="2022-10-13T21:46:32.642" v="205" actId="14100"/>
          <ac:spMkLst>
            <pc:docMk/>
            <pc:sldMk cId="2748865370" sldId="2147375401"/>
            <ac:spMk id="12" creationId="{4B677169-A283-6043-571B-435E01EABC32}"/>
          </ac:spMkLst>
        </pc:spChg>
      </pc:sldChg>
      <pc:sldChg chg="modSp">
        <pc:chgData name="Aleks Poldma" userId="S::aleks.poldma@agilebydesign.com::9e3d82ce-709c-49d3-a6c1-c78d344a596c" providerId="AD" clId="Web-{E1B18368-EDA1-82CB-EC25-8B03AE6DEE04}" dt="2022-10-13T21:43:21.707" v="190" actId="20577"/>
        <pc:sldMkLst>
          <pc:docMk/>
          <pc:sldMk cId="1320452131" sldId="2147375402"/>
        </pc:sldMkLst>
        <pc:spChg chg="mod">
          <ac:chgData name="Aleks Poldma" userId="S::aleks.poldma@agilebydesign.com::9e3d82ce-709c-49d3-a6c1-c78d344a596c" providerId="AD" clId="Web-{E1B18368-EDA1-82CB-EC25-8B03AE6DEE04}" dt="2022-10-13T21:43:21.707" v="190" actId="20577"/>
          <ac:spMkLst>
            <pc:docMk/>
            <pc:sldMk cId="1320452131" sldId="2147375402"/>
            <ac:spMk id="6" creationId="{A05D2831-7406-6B85-22FC-0DFC0EF9F21E}"/>
          </ac:spMkLst>
        </pc:spChg>
        <pc:spChg chg="mod">
          <ac:chgData name="Aleks Poldma" userId="S::aleks.poldma@agilebydesign.com::9e3d82ce-709c-49d3-a6c1-c78d344a596c" providerId="AD" clId="Web-{E1B18368-EDA1-82CB-EC25-8B03AE6DEE04}" dt="2022-10-13T21:43:12.692" v="186" actId="20577"/>
          <ac:spMkLst>
            <pc:docMk/>
            <pc:sldMk cId="1320452131" sldId="2147375402"/>
            <ac:spMk id="26" creationId="{56795164-5FD0-7AA2-DA56-E930437CF938}"/>
          </ac:spMkLst>
        </pc:spChg>
      </pc:sldChg>
      <pc:sldChg chg="modSp">
        <pc:chgData name="Aleks Poldma" userId="S::aleks.poldma@agilebydesign.com::9e3d82ce-709c-49d3-a6c1-c78d344a596c" providerId="AD" clId="Web-{E1B18368-EDA1-82CB-EC25-8B03AE6DEE04}" dt="2022-10-13T21:23:55.508" v="26"/>
        <pc:sldMkLst>
          <pc:docMk/>
          <pc:sldMk cId="854295398" sldId="2147375457"/>
        </pc:sldMkLst>
        <pc:spChg chg="mod">
          <ac:chgData name="Aleks Poldma" userId="S::aleks.poldma@agilebydesign.com::9e3d82ce-709c-49d3-a6c1-c78d344a596c" providerId="AD" clId="Web-{E1B18368-EDA1-82CB-EC25-8B03AE6DEE04}" dt="2022-10-13T21:23:55.508" v="26"/>
          <ac:spMkLst>
            <pc:docMk/>
            <pc:sldMk cId="854295398" sldId="2147375457"/>
            <ac:spMk id="3" creationId="{518D1B84-B9F5-E2AE-D2AF-99995EA402E4}"/>
          </ac:spMkLst>
        </pc:spChg>
      </pc:sldChg>
      <pc:sldChg chg="modSp">
        <pc:chgData name="Aleks Poldma" userId="S::aleks.poldma@agilebydesign.com::9e3d82ce-709c-49d3-a6c1-c78d344a596c" providerId="AD" clId="Web-{E1B18368-EDA1-82CB-EC25-8B03AE6DEE04}" dt="2022-10-13T21:16:09.235" v="25" actId="20577"/>
        <pc:sldMkLst>
          <pc:docMk/>
          <pc:sldMk cId="3816322021" sldId="2147375467"/>
        </pc:sldMkLst>
        <pc:spChg chg="mod">
          <ac:chgData name="Aleks Poldma" userId="S::aleks.poldma@agilebydesign.com::9e3d82ce-709c-49d3-a6c1-c78d344a596c" providerId="AD" clId="Web-{E1B18368-EDA1-82CB-EC25-8B03AE6DEE04}" dt="2022-10-13T21:16:09.235" v="25" actId="20577"/>
          <ac:spMkLst>
            <pc:docMk/>
            <pc:sldMk cId="3816322021" sldId="2147375467"/>
            <ac:spMk id="3" creationId="{CBE22196-C116-BF01-C97B-AD5C41DB2099}"/>
          </ac:spMkLst>
        </pc:spChg>
      </pc:sldChg>
      <pc:sldChg chg="modSp">
        <pc:chgData name="Aleks Poldma" userId="S::aleks.poldma@agilebydesign.com::9e3d82ce-709c-49d3-a6c1-c78d344a596c" providerId="AD" clId="Web-{E1B18368-EDA1-82CB-EC25-8B03AE6DEE04}" dt="2022-10-13T21:29:05.144" v="44"/>
        <pc:sldMkLst>
          <pc:docMk/>
          <pc:sldMk cId="2730508116" sldId="2147375475"/>
        </pc:sldMkLst>
        <pc:spChg chg="mod">
          <ac:chgData name="Aleks Poldma" userId="S::aleks.poldma@agilebydesign.com::9e3d82ce-709c-49d3-a6c1-c78d344a596c" providerId="AD" clId="Web-{E1B18368-EDA1-82CB-EC25-8B03AE6DEE04}" dt="2022-10-13T21:27:48.239" v="43" actId="20577"/>
          <ac:spMkLst>
            <pc:docMk/>
            <pc:sldMk cId="2730508116" sldId="2147375475"/>
            <ac:spMk id="30" creationId="{753FC320-E887-1FEE-E1EF-DE01381564BC}"/>
          </ac:spMkLst>
        </pc:spChg>
        <pc:spChg chg="mod">
          <ac:chgData name="Aleks Poldma" userId="S::aleks.poldma@agilebydesign.com::9e3d82ce-709c-49d3-a6c1-c78d344a596c" providerId="AD" clId="Web-{E1B18368-EDA1-82CB-EC25-8B03AE6DEE04}" dt="2022-10-13T21:27:46.551" v="42" actId="20577"/>
          <ac:spMkLst>
            <pc:docMk/>
            <pc:sldMk cId="2730508116" sldId="2147375475"/>
            <ac:spMk id="31" creationId="{5FB92A9B-472A-0189-F161-913A4072D275}"/>
          </ac:spMkLst>
        </pc:spChg>
        <pc:spChg chg="mod">
          <ac:chgData name="Aleks Poldma" userId="S::aleks.poldma@agilebydesign.com::9e3d82ce-709c-49d3-a6c1-c78d344a596c" providerId="AD" clId="Web-{E1B18368-EDA1-82CB-EC25-8B03AE6DEE04}" dt="2022-10-13T21:29:05.144" v="44"/>
          <ac:spMkLst>
            <pc:docMk/>
            <pc:sldMk cId="2730508116" sldId="2147375475"/>
            <ac:spMk id="41" creationId="{6C6881CF-2A5E-AF01-4EB4-FEF193DFF043}"/>
          </ac:spMkLst>
        </pc:spChg>
      </pc:sldChg>
      <pc:sldChg chg="modSp">
        <pc:chgData name="Aleks Poldma" userId="S::aleks.poldma@agilebydesign.com::9e3d82ce-709c-49d3-a6c1-c78d344a596c" providerId="AD" clId="Web-{E1B18368-EDA1-82CB-EC25-8B03AE6DEE04}" dt="2022-10-13T21:29:34.877" v="48" actId="1076"/>
        <pc:sldMkLst>
          <pc:docMk/>
          <pc:sldMk cId="2681697591" sldId="2147375476"/>
        </pc:sldMkLst>
        <pc:spChg chg="mod">
          <ac:chgData name="Aleks Poldma" userId="S::aleks.poldma@agilebydesign.com::9e3d82ce-709c-49d3-a6c1-c78d344a596c" providerId="AD" clId="Web-{E1B18368-EDA1-82CB-EC25-8B03AE6DEE04}" dt="2022-10-13T21:29:34.877" v="48" actId="1076"/>
          <ac:spMkLst>
            <pc:docMk/>
            <pc:sldMk cId="2681697591" sldId="2147375476"/>
            <ac:spMk id="7" creationId="{1C05063E-1F4F-6A6A-4686-2F419669AE81}"/>
          </ac:spMkLst>
        </pc:spChg>
      </pc:sldChg>
      <pc:sldChg chg="modSp">
        <pc:chgData name="Aleks Poldma" userId="S::aleks.poldma@agilebydesign.com::9e3d82ce-709c-49d3-a6c1-c78d344a596c" providerId="AD" clId="Web-{E1B18368-EDA1-82CB-EC25-8B03AE6DEE04}" dt="2022-10-13T21:29:22.065" v="46" actId="1076"/>
        <pc:sldMkLst>
          <pc:docMk/>
          <pc:sldMk cId="178857467" sldId="2147375477"/>
        </pc:sldMkLst>
        <pc:spChg chg="mod">
          <ac:chgData name="Aleks Poldma" userId="S::aleks.poldma@agilebydesign.com::9e3d82ce-709c-49d3-a6c1-c78d344a596c" providerId="AD" clId="Web-{E1B18368-EDA1-82CB-EC25-8B03AE6DEE04}" dt="2022-10-13T21:29:22.065" v="46" actId="1076"/>
          <ac:spMkLst>
            <pc:docMk/>
            <pc:sldMk cId="178857467" sldId="2147375477"/>
            <ac:spMk id="8" creationId="{E40DF6D9-2107-A330-9B5A-8FAC448FA203}"/>
          </ac:spMkLst>
        </pc:spChg>
      </pc:sldChg>
      <pc:sldChg chg="modSp">
        <pc:chgData name="Aleks Poldma" userId="S::aleks.poldma@agilebydesign.com::9e3d82ce-709c-49d3-a6c1-c78d344a596c" providerId="AD" clId="Web-{E1B18368-EDA1-82CB-EC25-8B03AE6DEE04}" dt="2022-10-13T21:30:16.049" v="52" actId="20577"/>
        <pc:sldMkLst>
          <pc:docMk/>
          <pc:sldMk cId="3241970808" sldId="2147375480"/>
        </pc:sldMkLst>
        <pc:spChg chg="mod">
          <ac:chgData name="Aleks Poldma" userId="S::aleks.poldma@agilebydesign.com::9e3d82ce-709c-49d3-a6c1-c78d344a596c" providerId="AD" clId="Web-{E1B18368-EDA1-82CB-EC25-8B03AE6DEE04}" dt="2022-10-13T21:30:16.049" v="52" actId="20577"/>
          <ac:spMkLst>
            <pc:docMk/>
            <pc:sldMk cId="3241970808" sldId="2147375480"/>
            <ac:spMk id="7" creationId="{8789EBB4-96CC-2F04-BBED-713C77A1E486}"/>
          </ac:spMkLst>
        </pc:spChg>
      </pc:sldChg>
      <pc:sldChg chg="modSp">
        <pc:chgData name="Aleks Poldma" userId="S::aleks.poldma@agilebydesign.com::9e3d82ce-709c-49d3-a6c1-c78d344a596c" providerId="AD" clId="Web-{E1B18368-EDA1-82CB-EC25-8B03AE6DEE04}" dt="2022-10-13T21:30:30.330" v="54" actId="1076"/>
        <pc:sldMkLst>
          <pc:docMk/>
          <pc:sldMk cId="1640392388" sldId="2147375481"/>
        </pc:sldMkLst>
        <pc:spChg chg="mod">
          <ac:chgData name="Aleks Poldma" userId="S::aleks.poldma@agilebydesign.com::9e3d82ce-709c-49d3-a6c1-c78d344a596c" providerId="AD" clId="Web-{E1B18368-EDA1-82CB-EC25-8B03AE6DEE04}" dt="2022-10-13T21:30:30.330" v="54" actId="1076"/>
          <ac:spMkLst>
            <pc:docMk/>
            <pc:sldMk cId="1640392388" sldId="2147375481"/>
            <ac:spMk id="8" creationId="{3248E831-18F2-444F-5739-B5AE5917E347}"/>
          </ac:spMkLst>
        </pc:spChg>
      </pc:sldChg>
      <pc:sldChg chg="modSp">
        <pc:chgData name="Aleks Poldma" userId="S::aleks.poldma@agilebydesign.com::9e3d82ce-709c-49d3-a6c1-c78d344a596c" providerId="AD" clId="Web-{E1B18368-EDA1-82CB-EC25-8B03AE6DEE04}" dt="2022-10-13T21:25:38.225" v="31" actId="20577"/>
        <pc:sldMkLst>
          <pc:docMk/>
          <pc:sldMk cId="3634929075" sldId="2147375487"/>
        </pc:sldMkLst>
        <pc:spChg chg="mod">
          <ac:chgData name="Aleks Poldma" userId="S::aleks.poldma@agilebydesign.com::9e3d82ce-709c-49d3-a6c1-c78d344a596c" providerId="AD" clId="Web-{E1B18368-EDA1-82CB-EC25-8B03AE6DEE04}" dt="2022-10-13T21:25:38.225" v="31" actId="20577"/>
          <ac:spMkLst>
            <pc:docMk/>
            <pc:sldMk cId="3634929075" sldId="2147375487"/>
            <ac:spMk id="2" creationId="{B8769B0A-AB48-E327-CBA5-21001CBA3FFB}"/>
          </ac:spMkLst>
        </pc:spChg>
        <pc:spChg chg="mod">
          <ac:chgData name="Aleks Poldma" userId="S::aleks.poldma@agilebydesign.com::9e3d82ce-709c-49d3-a6c1-c78d344a596c" providerId="AD" clId="Web-{E1B18368-EDA1-82CB-EC25-8B03AE6DEE04}" dt="2022-10-13T21:25:22.272" v="29"/>
          <ac:spMkLst>
            <pc:docMk/>
            <pc:sldMk cId="3634929075" sldId="2147375487"/>
            <ac:spMk id="4" creationId="{8FE8D701-6471-1BBA-865D-84DA3AA26BEB}"/>
          </ac:spMkLst>
        </pc:spChg>
      </pc:sldChg>
      <pc:sldChg chg="modSp">
        <pc:chgData name="Aleks Poldma" userId="S::aleks.poldma@agilebydesign.com::9e3d82ce-709c-49d3-a6c1-c78d344a596c" providerId="AD" clId="Web-{E1B18368-EDA1-82CB-EC25-8B03AE6DEE04}" dt="2022-10-13T21:45:51.721" v="201" actId="20577"/>
        <pc:sldMkLst>
          <pc:docMk/>
          <pc:sldMk cId="1949200223" sldId="2147375491"/>
        </pc:sldMkLst>
        <pc:spChg chg="mod">
          <ac:chgData name="Aleks Poldma" userId="S::aleks.poldma@agilebydesign.com::9e3d82ce-709c-49d3-a6c1-c78d344a596c" providerId="AD" clId="Web-{E1B18368-EDA1-82CB-EC25-8B03AE6DEE04}" dt="2022-10-13T21:45:51.721" v="201" actId="20577"/>
          <ac:spMkLst>
            <pc:docMk/>
            <pc:sldMk cId="1949200223" sldId="2147375491"/>
            <ac:spMk id="1780" creationId="{00000000-0000-0000-0000-000000000000}"/>
          </ac:spMkLst>
        </pc:spChg>
      </pc:sldChg>
      <pc:sldChg chg="modSp">
        <pc:chgData name="Aleks Poldma" userId="S::aleks.poldma@agilebydesign.com::9e3d82ce-709c-49d3-a6c1-c78d344a596c" providerId="AD" clId="Web-{E1B18368-EDA1-82CB-EC25-8B03AE6DEE04}" dt="2022-10-13T21:47:08.172" v="207" actId="1076"/>
        <pc:sldMkLst>
          <pc:docMk/>
          <pc:sldMk cId="523897899" sldId="2147375493"/>
        </pc:sldMkLst>
        <pc:spChg chg="mod">
          <ac:chgData name="Aleks Poldma" userId="S::aleks.poldma@agilebydesign.com::9e3d82ce-709c-49d3-a6c1-c78d344a596c" providerId="AD" clId="Web-{E1B18368-EDA1-82CB-EC25-8B03AE6DEE04}" dt="2022-10-13T21:47:08.172" v="207" actId="1076"/>
          <ac:spMkLst>
            <pc:docMk/>
            <pc:sldMk cId="523897899" sldId="2147375493"/>
            <ac:spMk id="3" creationId="{B1FD3AC9-AB16-BFF0-741B-6E66643974C1}"/>
          </ac:spMkLst>
        </pc:spChg>
      </pc:sldChg>
      <pc:sldChg chg="modSp">
        <pc:chgData name="Aleks Poldma" userId="S::aleks.poldma@agilebydesign.com::9e3d82ce-709c-49d3-a6c1-c78d344a596c" providerId="AD" clId="Web-{E1B18368-EDA1-82CB-EC25-8B03AE6DEE04}" dt="2022-10-13T21:48:14.265" v="209" actId="1076"/>
        <pc:sldMkLst>
          <pc:docMk/>
          <pc:sldMk cId="1370721185" sldId="2147375494"/>
        </pc:sldMkLst>
        <pc:spChg chg="mod">
          <ac:chgData name="Aleks Poldma" userId="S::aleks.poldma@agilebydesign.com::9e3d82ce-709c-49d3-a6c1-c78d344a596c" providerId="AD" clId="Web-{E1B18368-EDA1-82CB-EC25-8B03AE6DEE04}" dt="2022-10-13T21:48:14.265" v="209" actId="1076"/>
          <ac:spMkLst>
            <pc:docMk/>
            <pc:sldMk cId="1370721185" sldId="2147375494"/>
            <ac:spMk id="5" creationId="{48CE5EB7-84D6-7813-02F5-446D8EF0AC1B}"/>
          </ac:spMkLst>
        </pc:spChg>
      </pc:sldChg>
      <pc:sldChg chg="modSp">
        <pc:chgData name="Aleks Poldma" userId="S::aleks.poldma@agilebydesign.com::9e3d82ce-709c-49d3-a6c1-c78d344a596c" providerId="AD" clId="Web-{E1B18368-EDA1-82CB-EC25-8B03AE6DEE04}" dt="2022-10-13T21:25:56.334" v="35"/>
        <pc:sldMkLst>
          <pc:docMk/>
          <pc:sldMk cId="3851578998" sldId="2147375529"/>
        </pc:sldMkLst>
        <pc:spChg chg="mod">
          <ac:chgData name="Aleks Poldma" userId="S::aleks.poldma@agilebydesign.com::9e3d82ce-709c-49d3-a6c1-c78d344a596c" providerId="AD" clId="Web-{E1B18368-EDA1-82CB-EC25-8B03AE6DEE04}" dt="2022-10-13T21:25:56.334" v="35"/>
          <ac:spMkLst>
            <pc:docMk/>
            <pc:sldMk cId="3851578998" sldId="2147375529"/>
            <ac:spMk id="10" creationId="{8FD8FAD4-E80D-B14B-C52F-02F63BD1EC6A}"/>
          </ac:spMkLst>
        </pc:spChg>
      </pc:sldChg>
      <pc:sldChg chg="modSp">
        <pc:chgData name="Aleks Poldma" userId="S::aleks.poldma@agilebydesign.com::9e3d82ce-709c-49d3-a6c1-c78d344a596c" providerId="AD" clId="Web-{E1B18368-EDA1-82CB-EC25-8B03AE6DEE04}" dt="2022-10-13T21:25:12.460" v="28" actId="1076"/>
        <pc:sldMkLst>
          <pc:docMk/>
          <pc:sldMk cId="2239501648" sldId="2147375544"/>
        </pc:sldMkLst>
        <pc:spChg chg="mod">
          <ac:chgData name="Aleks Poldma" userId="S::aleks.poldma@agilebydesign.com::9e3d82ce-709c-49d3-a6c1-c78d344a596c" providerId="AD" clId="Web-{E1B18368-EDA1-82CB-EC25-8B03AE6DEE04}" dt="2022-10-13T21:25:12.460" v="28" actId="1076"/>
          <ac:spMkLst>
            <pc:docMk/>
            <pc:sldMk cId="2239501648" sldId="2147375544"/>
            <ac:spMk id="85" creationId="{3C75A235-F935-8979-3959-82C29F3D804F}"/>
          </ac:spMkLst>
        </pc:spChg>
      </pc:sldChg>
      <pc:sldChg chg="modSp">
        <pc:chgData name="Aleks Poldma" userId="S::aleks.poldma@agilebydesign.com::9e3d82ce-709c-49d3-a6c1-c78d344a596c" providerId="AD" clId="Web-{E1B18368-EDA1-82CB-EC25-8B03AE6DEE04}" dt="2022-10-13T21:41:03.913" v="184" actId="1076"/>
        <pc:sldMkLst>
          <pc:docMk/>
          <pc:sldMk cId="1991775165" sldId="2147375545"/>
        </pc:sldMkLst>
        <pc:spChg chg="mod">
          <ac:chgData name="Aleks Poldma" userId="S::aleks.poldma@agilebydesign.com::9e3d82ce-709c-49d3-a6c1-c78d344a596c" providerId="AD" clId="Web-{E1B18368-EDA1-82CB-EC25-8B03AE6DEE04}" dt="2022-10-13T21:40:25.445" v="177" actId="20577"/>
          <ac:spMkLst>
            <pc:docMk/>
            <pc:sldMk cId="1991775165" sldId="2147375545"/>
            <ac:spMk id="7" creationId="{56968176-9D25-4C42-8250-526314940652}"/>
          </ac:spMkLst>
        </pc:spChg>
        <pc:spChg chg="mod">
          <ac:chgData name="Aleks Poldma" userId="S::aleks.poldma@agilebydesign.com::9e3d82ce-709c-49d3-a6c1-c78d344a596c" providerId="AD" clId="Web-{E1B18368-EDA1-82CB-EC25-8B03AE6DEE04}" dt="2022-10-13T21:40:45.460" v="179" actId="20577"/>
          <ac:spMkLst>
            <pc:docMk/>
            <pc:sldMk cId="1991775165" sldId="2147375545"/>
            <ac:spMk id="67" creationId="{22A1CB90-1F5B-4356-BFEA-D624FA9EF77A}"/>
          </ac:spMkLst>
        </pc:spChg>
        <pc:spChg chg="mod">
          <ac:chgData name="Aleks Poldma" userId="S::aleks.poldma@agilebydesign.com::9e3d82ce-709c-49d3-a6c1-c78d344a596c" providerId="AD" clId="Web-{E1B18368-EDA1-82CB-EC25-8B03AE6DEE04}" dt="2022-10-13T21:39:44.039" v="172" actId="1076"/>
          <ac:spMkLst>
            <pc:docMk/>
            <pc:sldMk cId="1991775165" sldId="2147375545"/>
            <ac:spMk id="169" creationId="{3E42B84D-BEE7-46A0-9369-7750540A2382}"/>
          </ac:spMkLst>
        </pc:spChg>
        <pc:spChg chg="mod">
          <ac:chgData name="Aleks Poldma" userId="S::aleks.poldma@agilebydesign.com::9e3d82ce-709c-49d3-a6c1-c78d344a596c" providerId="AD" clId="Web-{E1B18368-EDA1-82CB-EC25-8B03AE6DEE04}" dt="2022-10-13T21:39:47.227" v="173" actId="1076"/>
          <ac:spMkLst>
            <pc:docMk/>
            <pc:sldMk cId="1991775165" sldId="2147375545"/>
            <ac:spMk id="170" creationId="{95C5E0AA-F39D-4ECE-B3EE-78EA00965A41}"/>
          </ac:spMkLst>
        </pc:spChg>
        <pc:spChg chg="mod">
          <ac:chgData name="Aleks Poldma" userId="S::aleks.poldma@agilebydesign.com::9e3d82ce-709c-49d3-a6c1-c78d344a596c" providerId="AD" clId="Web-{E1B18368-EDA1-82CB-EC25-8B03AE6DEE04}" dt="2022-10-13T21:40:47.335" v="181" actId="20577"/>
          <ac:spMkLst>
            <pc:docMk/>
            <pc:sldMk cId="1991775165" sldId="2147375545"/>
            <ac:spMk id="287" creationId="{C5269836-0015-4B68-AD86-788FFDEFEC44}"/>
          </ac:spMkLst>
        </pc:spChg>
        <pc:grpChg chg="mod">
          <ac:chgData name="Aleks Poldma" userId="S::aleks.poldma@agilebydesign.com::9e3d82ce-709c-49d3-a6c1-c78d344a596c" providerId="AD" clId="Web-{E1B18368-EDA1-82CB-EC25-8B03AE6DEE04}" dt="2022-10-13T21:40:57.991" v="182" actId="1076"/>
          <ac:grpSpMkLst>
            <pc:docMk/>
            <pc:sldMk cId="1991775165" sldId="2147375545"/>
            <ac:grpSpMk id="8" creationId="{0E598860-E461-CB94-4805-4AB1E8536D1F}"/>
          </ac:grpSpMkLst>
        </pc:grpChg>
        <pc:grpChg chg="mod">
          <ac:chgData name="Aleks Poldma" userId="S::aleks.poldma@agilebydesign.com::9e3d82ce-709c-49d3-a6c1-c78d344a596c" providerId="AD" clId="Web-{E1B18368-EDA1-82CB-EC25-8B03AE6DEE04}" dt="2022-10-13T21:41:03.913" v="184" actId="1076"/>
          <ac:grpSpMkLst>
            <pc:docMk/>
            <pc:sldMk cId="1991775165" sldId="2147375545"/>
            <ac:grpSpMk id="11" creationId="{FC7339FE-092B-4BEB-8962-3D9FBCAD2186}"/>
          </ac:grpSpMkLst>
        </pc:grpChg>
        <pc:picChg chg="mod">
          <ac:chgData name="Aleks Poldma" userId="S::aleks.poldma@agilebydesign.com::9e3d82ce-709c-49d3-a6c1-c78d344a596c" providerId="AD" clId="Web-{E1B18368-EDA1-82CB-EC25-8B03AE6DEE04}" dt="2022-10-13T21:40:58.022" v="183" actId="1076"/>
          <ac:picMkLst>
            <pc:docMk/>
            <pc:sldMk cId="1991775165" sldId="2147375545"/>
            <ac:picMk id="301" creationId="{06DDCEF4-0A97-4361-9A47-AE06EF829BE0}"/>
          </ac:picMkLst>
        </pc:picChg>
      </pc:sldChg>
      <pc:sldChg chg="modSp">
        <pc:chgData name="Aleks Poldma" userId="S::aleks.poldma@agilebydesign.com::9e3d82ce-709c-49d3-a6c1-c78d344a596c" providerId="AD" clId="Web-{E1B18368-EDA1-82CB-EC25-8B03AE6DEE04}" dt="2022-10-13T21:45:23.158" v="199" actId="1076"/>
        <pc:sldMkLst>
          <pc:docMk/>
          <pc:sldMk cId="1770240456" sldId="2147375547"/>
        </pc:sldMkLst>
        <pc:spChg chg="mod">
          <ac:chgData name="Aleks Poldma" userId="S::aleks.poldma@agilebydesign.com::9e3d82ce-709c-49d3-a6c1-c78d344a596c" providerId="AD" clId="Web-{E1B18368-EDA1-82CB-EC25-8B03AE6DEE04}" dt="2022-10-13T21:45:23.158" v="199" actId="1076"/>
          <ac:spMkLst>
            <pc:docMk/>
            <pc:sldMk cId="1770240456" sldId="2147375547"/>
            <ac:spMk id="10" creationId="{C5B31EE4-B0E2-4D73-C400-887BE507BF60}"/>
          </ac:spMkLst>
        </pc:spChg>
        <pc:spChg chg="mod">
          <ac:chgData name="Aleks Poldma" userId="S::aleks.poldma@agilebydesign.com::9e3d82ce-709c-49d3-a6c1-c78d344a596c" providerId="AD" clId="Web-{E1B18368-EDA1-82CB-EC25-8B03AE6DEE04}" dt="2022-10-13T21:45:01.018" v="195"/>
          <ac:spMkLst>
            <pc:docMk/>
            <pc:sldMk cId="1770240456" sldId="2147375547"/>
            <ac:spMk id="13" creationId="{07A07890-280C-9576-1D6E-0CB28BDB571F}"/>
          </ac:spMkLst>
        </pc:spChg>
        <pc:spChg chg="mod">
          <ac:chgData name="Aleks Poldma" userId="S::aleks.poldma@agilebydesign.com::9e3d82ce-709c-49d3-a6c1-c78d344a596c" providerId="AD" clId="Web-{E1B18368-EDA1-82CB-EC25-8B03AE6DEE04}" dt="2022-10-13T21:45:08.190" v="196" actId="1076"/>
          <ac:spMkLst>
            <pc:docMk/>
            <pc:sldMk cId="1770240456" sldId="2147375547"/>
            <ac:spMk id="16" creationId="{5B986FC7-AC85-3C7E-D206-CD84FF1BDAB7}"/>
          </ac:spMkLst>
        </pc:spChg>
      </pc:sldChg>
    </pc:docChg>
  </pc:docChgLst>
  <pc:docChgLst>
    <pc:chgData name="Jeff Anderson" userId="S::jeff.anderson@agilebydesign.com::b0568678-855b-48d6-8d82-5e7999abd0fa" providerId="AD" clId="Web-{C54C8109-DE14-6E08-1AA5-9D5745306FB6}"/>
    <pc:docChg chg="mod modSld">
      <pc:chgData name="Jeff Anderson" userId="S::jeff.anderson@agilebydesign.com::b0568678-855b-48d6-8d82-5e7999abd0fa" providerId="AD" clId="Web-{C54C8109-DE14-6E08-1AA5-9D5745306FB6}" dt="2022-10-11T20:02:15.191" v="21" actId="20577"/>
      <pc:docMkLst>
        <pc:docMk/>
      </pc:docMkLst>
      <pc:sldChg chg="modSp">
        <pc:chgData name="Jeff Anderson" userId="S::jeff.anderson@agilebydesign.com::b0568678-855b-48d6-8d82-5e7999abd0fa" providerId="AD" clId="Web-{C54C8109-DE14-6E08-1AA5-9D5745306FB6}" dt="2022-10-11T20:02:15.191" v="21" actId="20577"/>
        <pc:sldMkLst>
          <pc:docMk/>
          <pc:sldMk cId="92221430" sldId="2147375436"/>
        </pc:sldMkLst>
        <pc:spChg chg="mod">
          <ac:chgData name="Jeff Anderson" userId="S::jeff.anderson@agilebydesign.com::b0568678-855b-48d6-8d82-5e7999abd0fa" providerId="AD" clId="Web-{C54C8109-DE14-6E08-1AA5-9D5745306FB6}" dt="2022-10-11T20:01:55.191" v="10" actId="20577"/>
          <ac:spMkLst>
            <pc:docMk/>
            <pc:sldMk cId="92221430" sldId="2147375436"/>
            <ac:spMk id="84" creationId="{E4F8EB66-A9F2-DD31-07FC-506B51CAA0FC}"/>
          </ac:spMkLst>
        </pc:spChg>
        <pc:spChg chg="mod">
          <ac:chgData name="Jeff Anderson" userId="S::jeff.anderson@agilebydesign.com::b0568678-855b-48d6-8d82-5e7999abd0fa" providerId="AD" clId="Web-{C54C8109-DE14-6E08-1AA5-9D5745306FB6}" dt="2022-10-11T20:01:58.909" v="14" actId="20577"/>
          <ac:spMkLst>
            <pc:docMk/>
            <pc:sldMk cId="92221430" sldId="2147375436"/>
            <ac:spMk id="125" creationId="{665E13DB-C279-5A9C-3187-6F160C703A4A}"/>
          </ac:spMkLst>
        </pc:spChg>
        <pc:spChg chg="mod">
          <ac:chgData name="Jeff Anderson" userId="S::jeff.anderson@agilebydesign.com::b0568678-855b-48d6-8d82-5e7999abd0fa" providerId="AD" clId="Web-{C54C8109-DE14-6E08-1AA5-9D5745306FB6}" dt="2022-10-11T20:02:01.160" v="18" actId="20577"/>
          <ac:spMkLst>
            <pc:docMk/>
            <pc:sldMk cId="92221430" sldId="2147375436"/>
            <ac:spMk id="126" creationId="{1B114DB7-943E-ED4C-F00D-50F960C483B7}"/>
          </ac:spMkLst>
        </pc:spChg>
        <pc:spChg chg="mod">
          <ac:chgData name="Jeff Anderson" userId="S::jeff.anderson@agilebydesign.com::b0568678-855b-48d6-8d82-5e7999abd0fa" providerId="AD" clId="Web-{C54C8109-DE14-6E08-1AA5-9D5745306FB6}" dt="2022-10-11T20:02:15.191" v="21" actId="20577"/>
          <ac:spMkLst>
            <pc:docMk/>
            <pc:sldMk cId="92221430" sldId="2147375436"/>
            <ac:spMk id="127" creationId="{A5E162FC-B563-7E4E-4B86-982B6C5D645B}"/>
          </ac:spMkLst>
        </pc:spChg>
      </pc:sldChg>
      <pc:sldChg chg="modSp modCm">
        <pc:chgData name="Jeff Anderson" userId="S::jeff.anderson@agilebydesign.com::b0568678-855b-48d6-8d82-5e7999abd0fa" providerId="AD" clId="Web-{C54C8109-DE14-6E08-1AA5-9D5745306FB6}" dt="2022-10-11T20:01:19.471" v="6"/>
        <pc:sldMkLst>
          <pc:docMk/>
          <pc:sldMk cId="4092033443" sldId="2147375441"/>
        </pc:sldMkLst>
        <pc:spChg chg="mod">
          <ac:chgData name="Jeff Anderson" userId="S::jeff.anderson@agilebydesign.com::b0568678-855b-48d6-8d82-5e7999abd0fa" providerId="AD" clId="Web-{C54C8109-DE14-6E08-1AA5-9D5745306FB6}" dt="2022-10-11T20:01:10.065" v="4" actId="20577"/>
          <ac:spMkLst>
            <pc:docMk/>
            <pc:sldMk cId="4092033443" sldId="2147375441"/>
            <ac:spMk id="2" creationId="{CACA885C-45F1-37A5-1948-37DDEBF28BD9}"/>
          </ac:spMkLst>
        </pc:spChg>
      </pc:sldChg>
    </pc:docChg>
  </pc:docChgLst>
  <pc:docChgLst>
    <pc:chgData name="Ciara Gawdiak" userId="S::ciara.gawdiak@agilebydesign.com::41ee243c-e46a-44a2-835b-e7e581f0020d" providerId="AD" clId="Web-{A4C9FA4A-3F74-FA3D-9EFE-496052E148F7}"/>
    <pc:docChg chg="modSld">
      <pc:chgData name="Ciara Gawdiak" userId="S::ciara.gawdiak@agilebydesign.com::41ee243c-e46a-44a2-835b-e7e581f0020d" providerId="AD" clId="Web-{A4C9FA4A-3F74-FA3D-9EFE-496052E148F7}" dt="2024-09-09T15:38:14.556" v="0" actId="20577"/>
      <pc:docMkLst>
        <pc:docMk/>
      </pc:docMkLst>
      <pc:sldChg chg="modSp">
        <pc:chgData name="Ciara Gawdiak" userId="S::ciara.gawdiak@agilebydesign.com::41ee243c-e46a-44a2-835b-e7e581f0020d" providerId="AD" clId="Web-{A4C9FA4A-3F74-FA3D-9EFE-496052E148F7}" dt="2024-09-09T15:38:14.556" v="0" actId="20577"/>
        <pc:sldMkLst>
          <pc:docMk/>
          <pc:sldMk cId="3777894376" sldId="2147375440"/>
        </pc:sldMkLst>
        <pc:spChg chg="mod">
          <ac:chgData name="Ciara Gawdiak" userId="S::ciara.gawdiak@agilebydesign.com::41ee243c-e46a-44a2-835b-e7e581f0020d" providerId="AD" clId="Web-{A4C9FA4A-3F74-FA3D-9EFE-496052E148F7}" dt="2024-09-09T15:38:14.556" v="0" actId="20577"/>
          <ac:spMkLst>
            <pc:docMk/>
            <pc:sldMk cId="3777894376" sldId="2147375440"/>
            <ac:spMk id="10" creationId="{9A0809E8-B133-66BF-52FD-5464990676C6}"/>
          </ac:spMkLst>
        </pc:spChg>
      </pc:sldChg>
    </pc:docChg>
  </pc:docChgLst>
  <pc:docChgLst>
    <pc:chgData name="Aleks Poldma" userId="S::aleks.poldma@agilebydesign.com::9e3d82ce-709c-49d3-a6c1-c78d344a596c" providerId="AD" clId="Web-{17FDB73F-40A1-C35D-DC56-42EC5D662B3C}"/>
    <pc:docChg chg="modSld">
      <pc:chgData name="Aleks Poldma" userId="S::aleks.poldma@agilebydesign.com::9e3d82ce-709c-49d3-a6c1-c78d344a596c" providerId="AD" clId="Web-{17FDB73F-40A1-C35D-DC56-42EC5D662B3C}" dt="2022-10-14T14:33:42.276" v="60" actId="1076"/>
      <pc:docMkLst>
        <pc:docMk/>
      </pc:docMkLst>
      <pc:sldChg chg="addSp modSp">
        <pc:chgData name="Aleks Poldma" userId="S::aleks.poldma@agilebydesign.com::9e3d82ce-709c-49d3-a6c1-c78d344a596c" providerId="AD" clId="Web-{17FDB73F-40A1-C35D-DC56-42EC5D662B3C}" dt="2022-10-14T14:33:42.276" v="60" actId="1076"/>
        <pc:sldMkLst>
          <pc:docMk/>
          <pc:sldMk cId="199579858" sldId="2147375492"/>
        </pc:sldMkLst>
        <pc:spChg chg="add mod">
          <ac:chgData name="Aleks Poldma" userId="S::aleks.poldma@agilebydesign.com::9e3d82ce-709c-49d3-a6c1-c78d344a596c" providerId="AD" clId="Web-{17FDB73F-40A1-C35D-DC56-42EC5D662B3C}" dt="2022-10-14T14:33:42.276" v="60" actId="1076"/>
          <ac:spMkLst>
            <pc:docMk/>
            <pc:sldMk cId="199579858" sldId="2147375492"/>
            <ac:spMk id="2" creationId="{E1B5A598-6E70-98D1-B5EF-9F7DF4BB2290}"/>
          </ac:spMkLst>
        </pc:spChg>
        <pc:spChg chg="mod">
          <ac:chgData name="Aleks Poldma" userId="S::aleks.poldma@agilebydesign.com::9e3d82ce-709c-49d3-a6c1-c78d344a596c" providerId="AD" clId="Web-{17FDB73F-40A1-C35D-DC56-42EC5D662B3C}" dt="2022-10-14T14:33:33.526" v="56" actId="20577"/>
          <ac:spMkLst>
            <pc:docMk/>
            <pc:sldMk cId="199579858" sldId="2147375492"/>
            <ac:spMk id="17" creationId="{AFF7C6D6-3EBB-AA1F-F989-B5ABE64E93C9}"/>
          </ac:spMkLst>
        </pc:spChg>
      </pc:sldChg>
      <pc:sldChg chg="modSp">
        <pc:chgData name="Aleks Poldma" userId="S::aleks.poldma@agilebydesign.com::9e3d82ce-709c-49d3-a6c1-c78d344a596c" providerId="AD" clId="Web-{17FDB73F-40A1-C35D-DC56-42EC5D662B3C}" dt="2022-10-14T14:31:42.727" v="46"/>
        <pc:sldMkLst>
          <pc:docMk/>
          <pc:sldMk cId="1770240456" sldId="2147375547"/>
        </pc:sldMkLst>
        <pc:spChg chg="mod">
          <ac:chgData name="Aleks Poldma" userId="S::aleks.poldma@agilebydesign.com::9e3d82ce-709c-49d3-a6c1-c78d344a596c" providerId="AD" clId="Web-{17FDB73F-40A1-C35D-DC56-42EC5D662B3C}" dt="2022-10-14T14:31:42.727" v="46"/>
          <ac:spMkLst>
            <pc:docMk/>
            <pc:sldMk cId="1770240456" sldId="2147375547"/>
            <ac:spMk id="4" creationId="{9ED0B3F4-2DE7-DDD0-D592-4135C5E0C703}"/>
          </ac:spMkLst>
        </pc:spChg>
      </pc:sldChg>
    </pc:docChg>
  </pc:docChgLst>
  <pc:docChgLst>
    <pc:chgData name="Tyler Motherwell" userId="S::tyler.motherwell@agilebydesign.com::9bc151aa-dff1-42fa-b71c-9167fa343328" providerId="AD" clId="Web-{B167B51B-38C5-081C-5D82-0A1621199311}"/>
    <pc:docChg chg="addSld modSld sldOrd">
      <pc:chgData name="Tyler Motherwell" userId="S::tyler.motherwell@agilebydesign.com::9bc151aa-dff1-42fa-b71c-9167fa343328" providerId="AD" clId="Web-{B167B51B-38C5-081C-5D82-0A1621199311}" dt="2022-10-06T19:26:35.899" v="1397" actId="20577"/>
      <pc:docMkLst>
        <pc:docMk/>
      </pc:docMkLst>
      <pc:sldChg chg="modSp">
        <pc:chgData name="Tyler Motherwell" userId="S::tyler.motherwell@agilebydesign.com::9bc151aa-dff1-42fa-b71c-9167fa343328" providerId="AD" clId="Web-{B167B51B-38C5-081C-5D82-0A1621199311}" dt="2022-10-06T18:47:57.874" v="264" actId="20577"/>
        <pc:sldMkLst>
          <pc:docMk/>
          <pc:sldMk cId="243318279" sldId="273"/>
        </pc:sldMkLst>
        <pc:spChg chg="mod">
          <ac:chgData name="Tyler Motherwell" userId="S::tyler.motherwell@agilebydesign.com::9bc151aa-dff1-42fa-b71c-9167fa343328" providerId="AD" clId="Web-{B167B51B-38C5-081C-5D82-0A1621199311}" dt="2022-10-06T18:47:57.874" v="264" actId="20577"/>
          <ac:spMkLst>
            <pc:docMk/>
            <pc:sldMk cId="243318279" sldId="273"/>
            <ac:spMk id="6" creationId="{6DFDC214-BB29-0AAE-833A-93579142A5A6}"/>
          </ac:spMkLst>
        </pc:spChg>
      </pc:sldChg>
      <pc:sldChg chg="ord">
        <pc:chgData name="Tyler Motherwell" userId="S::tyler.motherwell@agilebydesign.com::9bc151aa-dff1-42fa-b71c-9167fa343328" providerId="AD" clId="Web-{B167B51B-38C5-081C-5D82-0A1621199311}" dt="2022-10-06T18:48:35.780" v="279"/>
        <pc:sldMkLst>
          <pc:docMk/>
          <pc:sldMk cId="3571468904" sldId="334"/>
        </pc:sldMkLst>
      </pc:sldChg>
      <pc:sldChg chg="ord">
        <pc:chgData name="Tyler Motherwell" userId="S::tyler.motherwell@agilebydesign.com::9bc151aa-dff1-42fa-b71c-9167fa343328" providerId="AD" clId="Web-{B167B51B-38C5-081C-5D82-0A1621199311}" dt="2022-10-06T18:48:35.780" v="278"/>
        <pc:sldMkLst>
          <pc:docMk/>
          <pc:sldMk cId="1915951185" sldId="335"/>
        </pc:sldMkLst>
      </pc:sldChg>
      <pc:sldChg chg="ord">
        <pc:chgData name="Tyler Motherwell" userId="S::tyler.motherwell@agilebydesign.com::9bc151aa-dff1-42fa-b71c-9167fa343328" providerId="AD" clId="Web-{B167B51B-38C5-081C-5D82-0A1621199311}" dt="2022-10-06T18:48:35.780" v="277"/>
        <pc:sldMkLst>
          <pc:docMk/>
          <pc:sldMk cId="241304040" sldId="336"/>
        </pc:sldMkLst>
      </pc:sldChg>
      <pc:sldChg chg="modSp">
        <pc:chgData name="Tyler Motherwell" userId="S::tyler.motherwell@agilebydesign.com::9bc151aa-dff1-42fa-b71c-9167fa343328" providerId="AD" clId="Web-{B167B51B-38C5-081C-5D82-0A1621199311}" dt="2022-10-06T18:49:53.624" v="281" actId="20577"/>
        <pc:sldMkLst>
          <pc:docMk/>
          <pc:sldMk cId="3399925936" sldId="336"/>
        </pc:sldMkLst>
        <pc:spChg chg="mod">
          <ac:chgData name="Tyler Motherwell" userId="S::tyler.motherwell@agilebydesign.com::9bc151aa-dff1-42fa-b71c-9167fa343328" providerId="AD" clId="Web-{B167B51B-38C5-081C-5D82-0A1621199311}" dt="2022-10-06T18:49:53.624" v="281" actId="20577"/>
          <ac:spMkLst>
            <pc:docMk/>
            <pc:sldMk cId="3399925936" sldId="336"/>
            <ac:spMk id="2566" creationId="{00000000-0000-0000-0000-000000000000}"/>
          </ac:spMkLst>
        </pc:spChg>
      </pc:sldChg>
      <pc:sldChg chg="ord">
        <pc:chgData name="Tyler Motherwell" userId="S::tyler.motherwell@agilebydesign.com::9bc151aa-dff1-42fa-b71c-9167fa343328" providerId="AD" clId="Web-{B167B51B-38C5-081C-5D82-0A1621199311}" dt="2022-10-06T18:48:35.780" v="276"/>
        <pc:sldMkLst>
          <pc:docMk/>
          <pc:sldMk cId="965096326" sldId="337"/>
        </pc:sldMkLst>
      </pc:sldChg>
      <pc:sldChg chg="ord">
        <pc:chgData name="Tyler Motherwell" userId="S::tyler.motherwell@agilebydesign.com::9bc151aa-dff1-42fa-b71c-9167fa343328" providerId="AD" clId="Web-{B167B51B-38C5-081C-5D82-0A1621199311}" dt="2022-10-06T18:48:35.780" v="275"/>
        <pc:sldMkLst>
          <pc:docMk/>
          <pc:sldMk cId="3982073421" sldId="338"/>
        </pc:sldMkLst>
      </pc:sldChg>
      <pc:sldChg chg="ord">
        <pc:chgData name="Tyler Motherwell" userId="S::tyler.motherwell@agilebydesign.com::9bc151aa-dff1-42fa-b71c-9167fa343328" providerId="AD" clId="Web-{B167B51B-38C5-081C-5D82-0A1621199311}" dt="2022-10-06T18:48:35.780" v="274"/>
        <pc:sldMkLst>
          <pc:docMk/>
          <pc:sldMk cId="1288812000" sldId="339"/>
        </pc:sldMkLst>
      </pc:sldChg>
      <pc:sldChg chg="ord">
        <pc:chgData name="Tyler Motherwell" userId="S::tyler.motherwell@agilebydesign.com::9bc151aa-dff1-42fa-b71c-9167fa343328" providerId="AD" clId="Web-{B167B51B-38C5-081C-5D82-0A1621199311}" dt="2022-10-06T18:48:35.780" v="273"/>
        <pc:sldMkLst>
          <pc:docMk/>
          <pc:sldMk cId="150665437" sldId="340"/>
        </pc:sldMkLst>
      </pc:sldChg>
      <pc:sldChg chg="modCm">
        <pc:chgData name="Tyler Motherwell" userId="S::tyler.motherwell@agilebydesign.com::9bc151aa-dff1-42fa-b71c-9167fa343328" providerId="AD" clId="Web-{B167B51B-38C5-081C-5D82-0A1621199311}" dt="2022-10-06T18:17:32.146" v="99"/>
        <pc:sldMkLst>
          <pc:docMk/>
          <pc:sldMk cId="1986089157" sldId="2147375361"/>
        </pc:sldMkLst>
      </pc:sldChg>
      <pc:sldChg chg="modSp">
        <pc:chgData name="Tyler Motherwell" userId="S::tyler.motherwell@agilebydesign.com::9bc151aa-dff1-42fa-b71c-9167fa343328" providerId="AD" clId="Web-{B167B51B-38C5-081C-5D82-0A1621199311}" dt="2022-10-06T18:25:16.300" v="176" actId="20577"/>
        <pc:sldMkLst>
          <pc:docMk/>
          <pc:sldMk cId="3412572535" sldId="2147375383"/>
        </pc:sldMkLst>
        <pc:spChg chg="mod">
          <ac:chgData name="Tyler Motherwell" userId="S::tyler.motherwell@agilebydesign.com::9bc151aa-dff1-42fa-b71c-9167fa343328" providerId="AD" clId="Web-{B167B51B-38C5-081C-5D82-0A1621199311}" dt="2022-10-06T18:25:16.300" v="176" actId="20577"/>
          <ac:spMkLst>
            <pc:docMk/>
            <pc:sldMk cId="3412572535" sldId="2147375383"/>
            <ac:spMk id="2" creationId="{1C245C3B-5728-E5B8-9AB9-500A16589086}"/>
          </ac:spMkLst>
        </pc:spChg>
        <pc:spChg chg="mod">
          <ac:chgData name="Tyler Motherwell" userId="S::tyler.motherwell@agilebydesign.com::9bc151aa-dff1-42fa-b71c-9167fa343328" providerId="AD" clId="Web-{B167B51B-38C5-081C-5D82-0A1621199311}" dt="2022-10-06T18:25:03.347" v="173"/>
          <ac:spMkLst>
            <pc:docMk/>
            <pc:sldMk cId="3412572535" sldId="2147375383"/>
            <ac:spMk id="11" creationId="{B448E095-BA57-2FB0-11C7-91864EFDA1C4}"/>
          </ac:spMkLst>
        </pc:spChg>
        <pc:spChg chg="mod">
          <ac:chgData name="Tyler Motherwell" userId="S::tyler.motherwell@agilebydesign.com::9bc151aa-dff1-42fa-b71c-9167fa343328" providerId="AD" clId="Web-{B167B51B-38C5-081C-5D82-0A1621199311}" dt="2022-10-06T18:20:46.676" v="138" actId="14100"/>
          <ac:spMkLst>
            <pc:docMk/>
            <pc:sldMk cId="3412572535" sldId="2147375383"/>
            <ac:spMk id="1778" creationId="{00000000-0000-0000-0000-000000000000}"/>
          </ac:spMkLst>
        </pc:spChg>
        <pc:spChg chg="mod">
          <ac:chgData name="Tyler Motherwell" userId="S::tyler.motherwell@agilebydesign.com::9bc151aa-dff1-42fa-b71c-9167fa343328" providerId="AD" clId="Web-{B167B51B-38C5-081C-5D82-0A1621199311}" dt="2022-10-06T18:24:23.519" v="170" actId="1076"/>
          <ac:spMkLst>
            <pc:docMk/>
            <pc:sldMk cId="3412572535" sldId="2147375383"/>
            <ac:spMk id="1780" creationId="{00000000-0000-0000-0000-000000000000}"/>
          </ac:spMkLst>
        </pc:spChg>
        <pc:spChg chg="mod">
          <ac:chgData name="Tyler Motherwell" userId="S::tyler.motherwell@agilebydesign.com::9bc151aa-dff1-42fa-b71c-9167fa343328" providerId="AD" clId="Web-{B167B51B-38C5-081C-5D82-0A1621199311}" dt="2022-10-06T18:24:23.535" v="171" actId="1076"/>
          <ac:spMkLst>
            <pc:docMk/>
            <pc:sldMk cId="3412572535" sldId="2147375383"/>
            <ac:spMk id="1781" creationId="{00000000-0000-0000-0000-000000000000}"/>
          </ac:spMkLst>
        </pc:spChg>
        <pc:spChg chg="mod">
          <ac:chgData name="Tyler Motherwell" userId="S::tyler.motherwell@agilebydesign.com::9bc151aa-dff1-42fa-b71c-9167fa343328" providerId="AD" clId="Web-{B167B51B-38C5-081C-5D82-0A1621199311}" dt="2022-10-06T18:24:11.535" v="169" actId="1076"/>
          <ac:spMkLst>
            <pc:docMk/>
            <pc:sldMk cId="3412572535" sldId="2147375383"/>
            <ac:spMk id="1782" creationId="{00000000-0000-0000-0000-000000000000}"/>
          </ac:spMkLst>
        </pc:spChg>
      </pc:sldChg>
      <pc:sldChg chg="modSp">
        <pc:chgData name="Tyler Motherwell" userId="S::tyler.motherwell@agilebydesign.com::9bc151aa-dff1-42fa-b71c-9167fa343328" providerId="AD" clId="Web-{B167B51B-38C5-081C-5D82-0A1621199311}" dt="2022-10-06T18:51:56.045" v="297" actId="14100"/>
        <pc:sldMkLst>
          <pc:docMk/>
          <pc:sldMk cId="1320452131" sldId="2147375402"/>
        </pc:sldMkLst>
        <pc:spChg chg="mod">
          <ac:chgData name="Tyler Motherwell" userId="S::tyler.motherwell@agilebydesign.com::9bc151aa-dff1-42fa-b71c-9167fa343328" providerId="AD" clId="Web-{B167B51B-38C5-081C-5D82-0A1621199311}" dt="2022-10-06T18:51:50.733" v="296" actId="1076"/>
          <ac:spMkLst>
            <pc:docMk/>
            <pc:sldMk cId="1320452131" sldId="2147375402"/>
            <ac:spMk id="6" creationId="{A05D2831-7406-6B85-22FC-0DFC0EF9F21E}"/>
          </ac:spMkLst>
        </pc:spChg>
        <pc:spChg chg="mod">
          <ac:chgData name="Tyler Motherwell" userId="S::tyler.motherwell@agilebydesign.com::9bc151aa-dff1-42fa-b71c-9167fa343328" providerId="AD" clId="Web-{B167B51B-38C5-081C-5D82-0A1621199311}" dt="2022-10-06T18:51:56.045" v="297" actId="14100"/>
          <ac:spMkLst>
            <pc:docMk/>
            <pc:sldMk cId="1320452131" sldId="2147375402"/>
            <ac:spMk id="25" creationId="{3B141586-BBA8-A271-CDB3-F2194781D935}"/>
          </ac:spMkLst>
        </pc:spChg>
      </pc:sldChg>
      <pc:sldChg chg="modSp">
        <pc:chgData name="Tyler Motherwell" userId="S::tyler.motherwell@agilebydesign.com::9bc151aa-dff1-42fa-b71c-9167fa343328" providerId="AD" clId="Web-{B167B51B-38C5-081C-5D82-0A1621199311}" dt="2022-10-06T18:36:14.955" v="232" actId="20577"/>
        <pc:sldMkLst>
          <pc:docMk/>
          <pc:sldMk cId="2351168065" sldId="2147375402"/>
        </pc:sldMkLst>
        <pc:spChg chg="mod">
          <ac:chgData name="Tyler Motherwell" userId="S::tyler.motherwell@agilebydesign.com::9bc151aa-dff1-42fa-b71c-9167fa343328" providerId="AD" clId="Web-{B167B51B-38C5-081C-5D82-0A1621199311}" dt="2022-10-06T18:15:50.224" v="70"/>
          <ac:spMkLst>
            <pc:docMk/>
            <pc:sldMk cId="2351168065" sldId="2147375402"/>
            <ac:spMk id="6" creationId="{A05D2831-7406-6B85-22FC-0DFC0EF9F21E}"/>
          </ac:spMkLst>
        </pc:spChg>
        <pc:spChg chg="mod">
          <ac:chgData name="Tyler Motherwell" userId="S::tyler.motherwell@agilebydesign.com::9bc151aa-dff1-42fa-b71c-9167fa343328" providerId="AD" clId="Web-{B167B51B-38C5-081C-5D82-0A1621199311}" dt="2022-10-06T18:15:54.349" v="71"/>
          <ac:spMkLst>
            <pc:docMk/>
            <pc:sldMk cId="2351168065" sldId="2147375402"/>
            <ac:spMk id="25" creationId="{3B141586-BBA8-A271-CDB3-F2194781D935}"/>
          </ac:spMkLst>
        </pc:spChg>
        <pc:spChg chg="mod">
          <ac:chgData name="Tyler Motherwell" userId="S::tyler.motherwell@agilebydesign.com::9bc151aa-dff1-42fa-b71c-9167fa343328" providerId="AD" clId="Web-{B167B51B-38C5-081C-5D82-0A1621199311}" dt="2022-10-06T18:17:10.771" v="98" actId="20577"/>
          <ac:spMkLst>
            <pc:docMk/>
            <pc:sldMk cId="2351168065" sldId="2147375402"/>
            <ac:spMk id="26" creationId="{56795164-5FD0-7AA2-DA56-E930437CF938}"/>
          </ac:spMkLst>
        </pc:spChg>
        <pc:spChg chg="mod">
          <ac:chgData name="Tyler Motherwell" userId="S::tyler.motherwell@agilebydesign.com::9bc151aa-dff1-42fa-b71c-9167fa343328" providerId="AD" clId="Web-{B167B51B-38C5-081C-5D82-0A1621199311}" dt="2022-10-06T18:35:41.642" v="230" actId="20577"/>
          <ac:spMkLst>
            <pc:docMk/>
            <pc:sldMk cId="2351168065" sldId="2147375402"/>
            <ac:spMk id="28" creationId="{1B2EAB27-96FB-36C0-D970-823D28B19D66}"/>
          </ac:spMkLst>
        </pc:spChg>
        <pc:spChg chg="mod">
          <ac:chgData name="Tyler Motherwell" userId="S::tyler.motherwell@agilebydesign.com::9bc151aa-dff1-42fa-b71c-9167fa343328" providerId="AD" clId="Web-{B167B51B-38C5-081C-5D82-0A1621199311}" dt="2022-10-06T18:36:14.955" v="232" actId="20577"/>
          <ac:spMkLst>
            <pc:docMk/>
            <pc:sldMk cId="2351168065" sldId="2147375402"/>
            <ac:spMk id="31" creationId="{BB0536EC-9983-886F-CF19-9B96D0A372BC}"/>
          </ac:spMkLst>
        </pc:spChg>
      </pc:sldChg>
      <pc:sldChg chg="modSp">
        <pc:chgData name="Tyler Motherwell" userId="S::tyler.motherwell@agilebydesign.com::9bc151aa-dff1-42fa-b71c-9167fa343328" providerId="AD" clId="Web-{B167B51B-38C5-081C-5D82-0A1621199311}" dt="2022-10-06T18:27:46.409" v="197" actId="1076"/>
        <pc:sldMkLst>
          <pc:docMk/>
          <pc:sldMk cId="3485133977" sldId="2147375465"/>
        </pc:sldMkLst>
        <pc:spChg chg="mod">
          <ac:chgData name="Tyler Motherwell" userId="S::tyler.motherwell@agilebydesign.com::9bc151aa-dff1-42fa-b71c-9167fa343328" providerId="AD" clId="Web-{B167B51B-38C5-081C-5D82-0A1621199311}" dt="2022-10-06T18:27:25.456" v="196" actId="14100"/>
          <ac:spMkLst>
            <pc:docMk/>
            <pc:sldMk cId="3485133977" sldId="2147375465"/>
            <ac:spMk id="11" creationId="{B448E095-BA57-2FB0-11C7-91864EFDA1C4}"/>
          </ac:spMkLst>
        </pc:spChg>
        <pc:spChg chg="mod">
          <ac:chgData name="Tyler Motherwell" userId="S::tyler.motherwell@agilebydesign.com::9bc151aa-dff1-42fa-b71c-9167fa343328" providerId="AD" clId="Web-{B167B51B-38C5-081C-5D82-0A1621199311}" dt="2022-10-06T18:25:39.957" v="179" actId="1076"/>
          <ac:spMkLst>
            <pc:docMk/>
            <pc:sldMk cId="3485133977" sldId="2147375465"/>
            <ac:spMk id="1778" creationId="{00000000-0000-0000-0000-000000000000}"/>
          </ac:spMkLst>
        </pc:spChg>
        <pc:spChg chg="mod">
          <ac:chgData name="Tyler Motherwell" userId="S::tyler.motherwell@agilebydesign.com::9bc151aa-dff1-42fa-b71c-9167fa343328" providerId="AD" clId="Web-{B167B51B-38C5-081C-5D82-0A1621199311}" dt="2022-10-06T18:27:46.409" v="197" actId="1076"/>
          <ac:spMkLst>
            <pc:docMk/>
            <pc:sldMk cId="3485133977" sldId="2147375465"/>
            <ac:spMk id="1780" creationId="{00000000-0000-0000-0000-000000000000}"/>
          </ac:spMkLst>
        </pc:spChg>
        <pc:spChg chg="mod">
          <ac:chgData name="Tyler Motherwell" userId="S::tyler.motherwell@agilebydesign.com::9bc151aa-dff1-42fa-b71c-9167fa343328" providerId="AD" clId="Web-{B167B51B-38C5-081C-5D82-0A1621199311}" dt="2022-10-06T18:26:33.222" v="190" actId="1076"/>
          <ac:spMkLst>
            <pc:docMk/>
            <pc:sldMk cId="3485133977" sldId="2147375465"/>
            <ac:spMk id="1781" creationId="{00000000-0000-0000-0000-000000000000}"/>
          </ac:spMkLst>
        </pc:spChg>
        <pc:spChg chg="mod">
          <ac:chgData name="Tyler Motherwell" userId="S::tyler.motherwell@agilebydesign.com::9bc151aa-dff1-42fa-b71c-9167fa343328" providerId="AD" clId="Web-{B167B51B-38C5-081C-5D82-0A1621199311}" dt="2022-10-06T18:23:05.770" v="150"/>
          <ac:spMkLst>
            <pc:docMk/>
            <pc:sldMk cId="3485133977" sldId="2147375465"/>
            <ac:spMk id="1782" creationId="{00000000-0000-0000-0000-000000000000}"/>
          </ac:spMkLst>
        </pc:spChg>
      </pc:sldChg>
      <pc:sldChg chg="modSp">
        <pc:chgData name="Tyler Motherwell" userId="S::tyler.motherwell@agilebydesign.com::9bc151aa-dff1-42fa-b71c-9167fa343328" providerId="AD" clId="Web-{B167B51B-38C5-081C-5D82-0A1621199311}" dt="2022-10-06T18:33:45.783" v="227" actId="14100"/>
        <pc:sldMkLst>
          <pc:docMk/>
          <pc:sldMk cId="1949200223" sldId="2147375491"/>
        </pc:sldMkLst>
        <pc:spChg chg="mod">
          <ac:chgData name="Tyler Motherwell" userId="S::tyler.motherwell@agilebydesign.com::9bc151aa-dff1-42fa-b71c-9167fa343328" providerId="AD" clId="Web-{B167B51B-38C5-081C-5D82-0A1621199311}" dt="2022-10-06T18:33:26.033" v="224" actId="1076"/>
          <ac:spMkLst>
            <pc:docMk/>
            <pc:sldMk cId="1949200223" sldId="2147375491"/>
            <ac:spMk id="11" creationId="{B448E095-BA57-2FB0-11C7-91864EFDA1C4}"/>
          </ac:spMkLst>
        </pc:spChg>
        <pc:spChg chg="mod">
          <ac:chgData name="Tyler Motherwell" userId="S::tyler.motherwell@agilebydesign.com::9bc151aa-dff1-42fa-b71c-9167fa343328" providerId="AD" clId="Web-{B167B51B-38C5-081C-5D82-0A1621199311}" dt="2022-10-06T18:31:30.315" v="214"/>
          <ac:spMkLst>
            <pc:docMk/>
            <pc:sldMk cId="1949200223" sldId="2147375491"/>
            <ac:spMk id="1778" creationId="{00000000-0000-0000-0000-000000000000}"/>
          </ac:spMkLst>
        </pc:spChg>
        <pc:spChg chg="mod">
          <ac:chgData name="Tyler Motherwell" userId="S::tyler.motherwell@agilebydesign.com::9bc151aa-dff1-42fa-b71c-9167fa343328" providerId="AD" clId="Web-{B167B51B-38C5-081C-5D82-0A1621199311}" dt="2022-10-06T18:33:40.377" v="225" actId="1076"/>
          <ac:spMkLst>
            <pc:docMk/>
            <pc:sldMk cId="1949200223" sldId="2147375491"/>
            <ac:spMk id="1780" creationId="{00000000-0000-0000-0000-000000000000}"/>
          </ac:spMkLst>
        </pc:spChg>
        <pc:spChg chg="mod">
          <ac:chgData name="Tyler Motherwell" userId="S::tyler.motherwell@agilebydesign.com::9bc151aa-dff1-42fa-b71c-9167fa343328" providerId="AD" clId="Web-{B167B51B-38C5-081C-5D82-0A1621199311}" dt="2022-10-06T18:33:40.393" v="226" actId="1076"/>
          <ac:spMkLst>
            <pc:docMk/>
            <pc:sldMk cId="1949200223" sldId="2147375491"/>
            <ac:spMk id="1781" creationId="{00000000-0000-0000-0000-000000000000}"/>
          </ac:spMkLst>
        </pc:spChg>
        <pc:spChg chg="mod">
          <ac:chgData name="Tyler Motherwell" userId="S::tyler.motherwell@agilebydesign.com::9bc151aa-dff1-42fa-b71c-9167fa343328" providerId="AD" clId="Web-{B167B51B-38C5-081C-5D82-0A1621199311}" dt="2022-10-06T18:30:14.471" v="203" actId="20577"/>
          <ac:spMkLst>
            <pc:docMk/>
            <pc:sldMk cId="1949200223" sldId="2147375491"/>
            <ac:spMk id="1782" creationId="{00000000-0000-0000-0000-000000000000}"/>
          </ac:spMkLst>
        </pc:spChg>
        <pc:picChg chg="mod">
          <ac:chgData name="Tyler Motherwell" userId="S::tyler.motherwell@agilebydesign.com::9bc151aa-dff1-42fa-b71c-9167fa343328" providerId="AD" clId="Web-{B167B51B-38C5-081C-5D82-0A1621199311}" dt="2022-10-06T18:33:45.783" v="227" actId="14100"/>
          <ac:picMkLst>
            <pc:docMk/>
            <pc:sldMk cId="1949200223" sldId="2147375491"/>
            <ac:picMk id="12" creationId="{CE413D02-108F-B3EF-A042-A7A5090A5E4E}"/>
          </ac:picMkLst>
        </pc:picChg>
      </pc:sldChg>
      <pc:sldChg chg="modSp">
        <pc:chgData name="Tyler Motherwell" userId="S::tyler.motherwell@agilebydesign.com::9bc151aa-dff1-42fa-b71c-9167fa343328" providerId="AD" clId="Web-{B167B51B-38C5-081C-5D82-0A1621199311}" dt="2022-10-06T18:54:52.388" v="302" actId="1076"/>
        <pc:sldMkLst>
          <pc:docMk/>
          <pc:sldMk cId="523897899" sldId="2147375493"/>
        </pc:sldMkLst>
        <pc:spChg chg="mod">
          <ac:chgData name="Tyler Motherwell" userId="S::tyler.motherwell@agilebydesign.com::9bc151aa-dff1-42fa-b71c-9167fa343328" providerId="AD" clId="Web-{B167B51B-38C5-081C-5D82-0A1621199311}" dt="2022-10-06T18:54:52.388" v="302" actId="1076"/>
          <ac:spMkLst>
            <pc:docMk/>
            <pc:sldMk cId="523897899" sldId="2147375493"/>
            <ac:spMk id="3" creationId="{B1FD3AC9-AB16-BFF0-741B-6E66643974C1}"/>
          </ac:spMkLst>
        </pc:spChg>
      </pc:sldChg>
      <pc:sldChg chg="modSp">
        <pc:chgData name="Tyler Motherwell" userId="S::tyler.motherwell@agilebydesign.com::9bc151aa-dff1-42fa-b71c-9167fa343328" providerId="AD" clId="Web-{B167B51B-38C5-081C-5D82-0A1621199311}" dt="2022-10-06T18:40:55.626" v="245" actId="1076"/>
        <pc:sldMkLst>
          <pc:docMk/>
          <pc:sldMk cId="1370721185" sldId="2147375494"/>
        </pc:sldMkLst>
        <pc:spChg chg="mod">
          <ac:chgData name="Tyler Motherwell" userId="S::tyler.motherwell@agilebydesign.com::9bc151aa-dff1-42fa-b71c-9167fa343328" providerId="AD" clId="Web-{B167B51B-38C5-081C-5D82-0A1621199311}" dt="2022-10-06T18:37:33.892" v="238" actId="20577"/>
          <ac:spMkLst>
            <pc:docMk/>
            <pc:sldMk cId="1370721185" sldId="2147375494"/>
            <ac:spMk id="5" creationId="{48CE5EB7-84D6-7813-02F5-446D8EF0AC1B}"/>
          </ac:spMkLst>
        </pc:spChg>
        <pc:spChg chg="mod">
          <ac:chgData name="Tyler Motherwell" userId="S::tyler.motherwell@agilebydesign.com::9bc151aa-dff1-42fa-b71c-9167fa343328" providerId="AD" clId="Web-{B167B51B-38C5-081C-5D82-0A1621199311}" dt="2022-10-06T18:38:41.532" v="241" actId="20577"/>
          <ac:spMkLst>
            <pc:docMk/>
            <pc:sldMk cId="1370721185" sldId="2147375494"/>
            <ac:spMk id="7" creationId="{3F187F0C-1C41-CBA8-08E9-E5B04A0F6BCA}"/>
          </ac:spMkLst>
        </pc:spChg>
        <pc:picChg chg="mod modCrop">
          <ac:chgData name="Tyler Motherwell" userId="S::tyler.motherwell@agilebydesign.com::9bc151aa-dff1-42fa-b71c-9167fa343328" providerId="AD" clId="Web-{B167B51B-38C5-081C-5D82-0A1621199311}" dt="2022-10-06T18:40:55.626" v="245" actId="1076"/>
          <ac:picMkLst>
            <pc:docMk/>
            <pc:sldMk cId="1370721185" sldId="2147375494"/>
            <ac:picMk id="41986" creationId="{42AD01D8-BD77-C418-BB58-55C42401E865}"/>
          </ac:picMkLst>
        </pc:picChg>
      </pc:sldChg>
      <pc:sldChg chg="modSp">
        <pc:chgData name="Tyler Motherwell" userId="S::tyler.motherwell@agilebydesign.com::9bc151aa-dff1-42fa-b71c-9167fa343328" providerId="AD" clId="Web-{B167B51B-38C5-081C-5D82-0A1621199311}" dt="2022-10-06T18:41:32.782" v="246" actId="20577"/>
        <pc:sldMkLst>
          <pc:docMk/>
          <pc:sldMk cId="1642075952" sldId="2147375513"/>
        </pc:sldMkLst>
        <pc:spChg chg="mod">
          <ac:chgData name="Tyler Motherwell" userId="S::tyler.motherwell@agilebydesign.com::9bc151aa-dff1-42fa-b71c-9167fa343328" providerId="AD" clId="Web-{B167B51B-38C5-081C-5D82-0A1621199311}" dt="2022-10-06T18:41:32.782" v="246" actId="20577"/>
          <ac:spMkLst>
            <pc:docMk/>
            <pc:sldMk cId="1642075952" sldId="2147375513"/>
            <ac:spMk id="4" creationId="{5BD06CA3-C215-8A8E-5F09-434762E94A00}"/>
          </ac:spMkLst>
        </pc:spChg>
      </pc:sldChg>
      <pc:sldChg chg="ord">
        <pc:chgData name="Tyler Motherwell" userId="S::tyler.motherwell@agilebydesign.com::9bc151aa-dff1-42fa-b71c-9167fa343328" providerId="AD" clId="Web-{B167B51B-38C5-081C-5D82-0A1621199311}" dt="2022-10-06T18:48:35.796" v="280"/>
        <pc:sldMkLst>
          <pc:docMk/>
          <pc:sldMk cId="1419318431" sldId="2147375519"/>
        </pc:sldMkLst>
      </pc:sldChg>
      <pc:sldChg chg="modSp">
        <pc:chgData name="Tyler Motherwell" userId="S::tyler.motherwell@agilebydesign.com::9bc151aa-dff1-42fa-b71c-9167fa343328" providerId="AD" clId="Web-{B167B51B-38C5-081C-5D82-0A1621199311}" dt="2022-10-06T18:13:49.709" v="69" actId="1076"/>
        <pc:sldMkLst>
          <pc:docMk/>
          <pc:sldMk cId="1991775165" sldId="2147375545"/>
        </pc:sldMkLst>
        <pc:spChg chg="mod">
          <ac:chgData name="Tyler Motherwell" userId="S::tyler.motherwell@agilebydesign.com::9bc151aa-dff1-42fa-b71c-9167fa343328" providerId="AD" clId="Web-{B167B51B-38C5-081C-5D82-0A1621199311}" dt="2022-10-06T18:13:49.709" v="69" actId="1076"/>
          <ac:spMkLst>
            <pc:docMk/>
            <pc:sldMk cId="1991775165" sldId="2147375545"/>
            <ac:spMk id="67" creationId="{22A1CB90-1F5B-4356-BFEA-D624FA9EF77A}"/>
          </ac:spMkLst>
        </pc:spChg>
      </pc:sldChg>
      <pc:sldChg chg="delSp modSp add ord replId">
        <pc:chgData name="Tyler Motherwell" userId="S::tyler.motherwell@agilebydesign.com::9bc151aa-dff1-42fa-b71c-9167fa343328" providerId="AD" clId="Web-{B167B51B-38C5-081C-5D82-0A1621199311}" dt="2022-10-06T18:50:26.827" v="292" actId="20577"/>
        <pc:sldMkLst>
          <pc:docMk/>
          <pc:sldMk cId="1535402393" sldId="2147375546"/>
        </pc:sldMkLst>
        <pc:spChg chg="mod">
          <ac:chgData name="Tyler Motherwell" userId="S::tyler.motherwell@agilebydesign.com::9bc151aa-dff1-42fa-b71c-9167fa343328" providerId="AD" clId="Web-{B167B51B-38C5-081C-5D82-0A1621199311}" dt="2022-10-06T18:50:21.155" v="286"/>
          <ac:spMkLst>
            <pc:docMk/>
            <pc:sldMk cId="1535402393" sldId="2147375546"/>
            <ac:spMk id="2520" creationId="{00000000-0000-0000-0000-000000000000}"/>
          </ac:spMkLst>
        </pc:spChg>
        <pc:spChg chg="mod">
          <ac:chgData name="Tyler Motherwell" userId="S::tyler.motherwell@agilebydesign.com::9bc151aa-dff1-42fa-b71c-9167fa343328" providerId="AD" clId="Web-{B167B51B-38C5-081C-5D82-0A1621199311}" dt="2022-10-06T18:50:21.171" v="287"/>
          <ac:spMkLst>
            <pc:docMk/>
            <pc:sldMk cId="1535402393" sldId="2147375546"/>
            <ac:spMk id="2522" creationId="{00000000-0000-0000-0000-000000000000}"/>
          </ac:spMkLst>
        </pc:spChg>
        <pc:spChg chg="mod">
          <ac:chgData name="Tyler Motherwell" userId="S::tyler.motherwell@agilebydesign.com::9bc151aa-dff1-42fa-b71c-9167fa343328" providerId="AD" clId="Web-{B167B51B-38C5-081C-5D82-0A1621199311}" dt="2022-10-06T18:50:21.186" v="288"/>
          <ac:spMkLst>
            <pc:docMk/>
            <pc:sldMk cId="1535402393" sldId="2147375546"/>
            <ac:spMk id="2523" creationId="{00000000-0000-0000-0000-000000000000}"/>
          </ac:spMkLst>
        </pc:spChg>
        <pc:spChg chg="mod">
          <ac:chgData name="Tyler Motherwell" userId="S::tyler.motherwell@agilebydesign.com::9bc151aa-dff1-42fa-b71c-9167fa343328" providerId="AD" clId="Web-{B167B51B-38C5-081C-5D82-0A1621199311}" dt="2022-10-06T18:50:21.202" v="289"/>
          <ac:spMkLst>
            <pc:docMk/>
            <pc:sldMk cId="1535402393" sldId="2147375546"/>
            <ac:spMk id="2524" creationId="{00000000-0000-0000-0000-000000000000}"/>
          </ac:spMkLst>
        </pc:spChg>
        <pc:spChg chg="mod">
          <ac:chgData name="Tyler Motherwell" userId="S::tyler.motherwell@agilebydesign.com::9bc151aa-dff1-42fa-b71c-9167fa343328" providerId="AD" clId="Web-{B167B51B-38C5-081C-5D82-0A1621199311}" dt="2022-10-06T18:50:21.217" v="290"/>
          <ac:spMkLst>
            <pc:docMk/>
            <pc:sldMk cId="1535402393" sldId="2147375546"/>
            <ac:spMk id="2525" creationId="{00000000-0000-0000-0000-000000000000}"/>
          </ac:spMkLst>
        </pc:spChg>
        <pc:spChg chg="del">
          <ac:chgData name="Tyler Motherwell" userId="S::tyler.motherwell@agilebydesign.com::9bc151aa-dff1-42fa-b71c-9167fa343328" providerId="AD" clId="Web-{B167B51B-38C5-081C-5D82-0A1621199311}" dt="2022-10-06T18:50:16.093" v="285"/>
          <ac:spMkLst>
            <pc:docMk/>
            <pc:sldMk cId="1535402393" sldId="2147375546"/>
            <ac:spMk id="2526" creationId="{00000000-0000-0000-0000-000000000000}"/>
          </ac:spMkLst>
        </pc:spChg>
        <pc:spChg chg="mod">
          <ac:chgData name="Tyler Motherwell" userId="S::tyler.motherwell@agilebydesign.com::9bc151aa-dff1-42fa-b71c-9167fa343328" providerId="AD" clId="Web-{B167B51B-38C5-081C-5D82-0A1621199311}" dt="2022-10-06T18:50:26.827" v="292" actId="20577"/>
          <ac:spMkLst>
            <pc:docMk/>
            <pc:sldMk cId="1535402393" sldId="2147375546"/>
            <ac:spMk id="2527" creationId="{00000000-0000-0000-0000-000000000000}"/>
          </ac:spMkLst>
        </pc:spChg>
        <pc:spChg chg="del">
          <ac:chgData name="Tyler Motherwell" userId="S::tyler.motherwell@agilebydesign.com::9bc151aa-dff1-42fa-b71c-9167fa343328" providerId="AD" clId="Web-{B167B51B-38C5-081C-5D82-0A1621199311}" dt="2022-10-06T18:50:13.436" v="284"/>
          <ac:spMkLst>
            <pc:docMk/>
            <pc:sldMk cId="1535402393" sldId="2147375546"/>
            <ac:spMk id="2529" creationId="{00000000-0000-0000-0000-000000000000}"/>
          </ac:spMkLst>
        </pc:spChg>
      </pc:sldChg>
      <pc:sldChg chg="addSp delSp modSp add replId">
        <pc:chgData name="Tyler Motherwell" userId="S::tyler.motherwell@agilebydesign.com::9bc151aa-dff1-42fa-b71c-9167fa343328" providerId="AD" clId="Web-{B167B51B-38C5-081C-5D82-0A1621199311}" dt="2022-10-06T19:26:35.899" v="1397" actId="20577"/>
        <pc:sldMkLst>
          <pc:docMk/>
          <pc:sldMk cId="1770240456" sldId="2147375547"/>
        </pc:sldMkLst>
        <pc:spChg chg="add mod">
          <ac:chgData name="Tyler Motherwell" userId="S::tyler.motherwell@agilebydesign.com::9bc151aa-dff1-42fa-b71c-9167fa343328" providerId="AD" clId="Web-{B167B51B-38C5-081C-5D82-0A1621199311}" dt="2022-10-06T19:25:04.806" v="1372" actId="20577"/>
          <ac:spMkLst>
            <pc:docMk/>
            <pc:sldMk cId="1770240456" sldId="2147375547"/>
            <ac:spMk id="3" creationId="{4B8E33C9-D2C4-16DD-3008-05E3FD09B95C}"/>
          </ac:spMkLst>
        </pc:spChg>
        <pc:spChg chg="mod">
          <ac:chgData name="Tyler Motherwell" userId="S::tyler.motherwell@agilebydesign.com::9bc151aa-dff1-42fa-b71c-9167fa343328" providerId="AD" clId="Web-{B167B51B-38C5-081C-5D82-0A1621199311}" dt="2022-10-06T18:56:46.201" v="385" actId="20577"/>
          <ac:spMkLst>
            <pc:docMk/>
            <pc:sldMk cId="1770240456" sldId="2147375547"/>
            <ac:spMk id="4" creationId="{9ED0B3F4-2DE7-DDD0-D592-4135C5E0C703}"/>
          </ac:spMkLst>
        </pc:spChg>
        <pc:spChg chg="add mod">
          <ac:chgData name="Tyler Motherwell" userId="S::tyler.motherwell@agilebydesign.com::9bc151aa-dff1-42fa-b71c-9167fa343328" providerId="AD" clId="Web-{B167B51B-38C5-081C-5D82-0A1621199311}" dt="2022-10-06T19:23:55.103" v="1355" actId="1076"/>
          <ac:spMkLst>
            <pc:docMk/>
            <pc:sldMk cId="1770240456" sldId="2147375547"/>
            <ac:spMk id="5" creationId="{D44B5737-7BD0-AB61-4A9B-4F3FD9828870}"/>
          </ac:spMkLst>
        </pc:spChg>
        <pc:spChg chg="del">
          <ac:chgData name="Tyler Motherwell" userId="S::tyler.motherwell@agilebydesign.com::9bc151aa-dff1-42fa-b71c-9167fa343328" providerId="AD" clId="Web-{B167B51B-38C5-081C-5D82-0A1621199311}" dt="2022-10-06T18:56:03.201" v="310"/>
          <ac:spMkLst>
            <pc:docMk/>
            <pc:sldMk cId="1770240456" sldId="2147375547"/>
            <ac:spMk id="6" creationId="{A05D2831-7406-6B85-22FC-0DFC0EF9F21E}"/>
          </ac:spMkLst>
        </pc:spChg>
        <pc:spChg chg="add mod">
          <ac:chgData name="Tyler Motherwell" userId="S::tyler.motherwell@agilebydesign.com::9bc151aa-dff1-42fa-b71c-9167fa343328" providerId="AD" clId="Web-{B167B51B-38C5-081C-5D82-0A1621199311}" dt="2022-10-06T19:23:58.712" v="1356" actId="1076"/>
          <ac:spMkLst>
            <pc:docMk/>
            <pc:sldMk cId="1770240456" sldId="2147375547"/>
            <ac:spMk id="7" creationId="{CEC5AE7E-2F81-6199-BECA-93DC646E003D}"/>
          </ac:spMkLst>
        </pc:spChg>
        <pc:spChg chg="add mod">
          <ac:chgData name="Tyler Motherwell" userId="S::tyler.motherwell@agilebydesign.com::9bc151aa-dff1-42fa-b71c-9167fa343328" providerId="AD" clId="Web-{B167B51B-38C5-081C-5D82-0A1621199311}" dt="2022-10-06T19:26:35.899" v="1397" actId="20577"/>
          <ac:spMkLst>
            <pc:docMk/>
            <pc:sldMk cId="1770240456" sldId="2147375547"/>
            <ac:spMk id="9" creationId="{4B0A1C9B-C0B7-0917-5448-FCED7F5A97AB}"/>
          </ac:spMkLst>
        </pc:spChg>
        <pc:spChg chg="del">
          <ac:chgData name="Tyler Motherwell" userId="S::tyler.motherwell@agilebydesign.com::9bc151aa-dff1-42fa-b71c-9167fa343328" providerId="AD" clId="Web-{B167B51B-38C5-081C-5D82-0A1621199311}" dt="2022-10-06T18:56:06.498" v="311"/>
          <ac:spMkLst>
            <pc:docMk/>
            <pc:sldMk cId="1770240456" sldId="2147375547"/>
            <ac:spMk id="21" creationId="{DB199C5F-D13C-AB5E-21B6-581850E4A676}"/>
          </ac:spMkLst>
        </pc:spChg>
        <pc:spChg chg="del">
          <ac:chgData name="Tyler Motherwell" userId="S::tyler.motherwell@agilebydesign.com::9bc151aa-dff1-42fa-b71c-9167fa343328" providerId="AD" clId="Web-{B167B51B-38C5-081C-5D82-0A1621199311}" dt="2022-10-06T18:56:03.201" v="308"/>
          <ac:spMkLst>
            <pc:docMk/>
            <pc:sldMk cId="1770240456" sldId="2147375547"/>
            <ac:spMk id="25" creationId="{3B141586-BBA8-A271-CDB3-F2194781D935}"/>
          </ac:spMkLst>
        </pc:spChg>
        <pc:spChg chg="del">
          <ac:chgData name="Tyler Motherwell" userId="S::tyler.motherwell@agilebydesign.com::9bc151aa-dff1-42fa-b71c-9167fa343328" providerId="AD" clId="Web-{B167B51B-38C5-081C-5D82-0A1621199311}" dt="2022-10-06T18:56:03.201" v="307"/>
          <ac:spMkLst>
            <pc:docMk/>
            <pc:sldMk cId="1770240456" sldId="2147375547"/>
            <ac:spMk id="26" creationId="{56795164-5FD0-7AA2-DA56-E930437CF938}"/>
          </ac:spMkLst>
        </pc:spChg>
        <pc:spChg chg="del">
          <ac:chgData name="Tyler Motherwell" userId="S::tyler.motherwell@agilebydesign.com::9bc151aa-dff1-42fa-b71c-9167fa343328" providerId="AD" clId="Web-{B167B51B-38C5-081C-5D82-0A1621199311}" dt="2022-10-06T18:56:03.201" v="306"/>
          <ac:spMkLst>
            <pc:docMk/>
            <pc:sldMk cId="1770240456" sldId="2147375547"/>
            <ac:spMk id="28" creationId="{1B2EAB27-96FB-36C0-D970-823D28B19D66}"/>
          </ac:spMkLst>
        </pc:spChg>
        <pc:spChg chg="del">
          <ac:chgData name="Tyler Motherwell" userId="S::tyler.motherwell@agilebydesign.com::9bc151aa-dff1-42fa-b71c-9167fa343328" providerId="AD" clId="Web-{B167B51B-38C5-081C-5D82-0A1621199311}" dt="2022-10-06T18:56:03.201" v="304"/>
          <ac:spMkLst>
            <pc:docMk/>
            <pc:sldMk cId="1770240456" sldId="2147375547"/>
            <ac:spMk id="31" creationId="{BB0536EC-9983-886F-CF19-9B96D0A372BC}"/>
          </ac:spMkLst>
        </pc:spChg>
        <pc:grpChg chg="del">
          <ac:chgData name="Tyler Motherwell" userId="S::tyler.motherwell@agilebydesign.com::9bc151aa-dff1-42fa-b71c-9167fa343328" providerId="AD" clId="Web-{B167B51B-38C5-081C-5D82-0A1621199311}" dt="2022-10-06T18:56:03.201" v="309"/>
          <ac:grpSpMkLst>
            <pc:docMk/>
            <pc:sldMk cId="1770240456" sldId="2147375547"/>
            <ac:grpSpMk id="29" creationId="{14957B6F-6CC6-C047-B3A1-AC18DC786FF8}"/>
          </ac:grpSpMkLst>
        </pc:grpChg>
        <pc:cxnChg chg="del">
          <ac:chgData name="Tyler Motherwell" userId="S::tyler.motherwell@agilebydesign.com::9bc151aa-dff1-42fa-b71c-9167fa343328" providerId="AD" clId="Web-{B167B51B-38C5-081C-5D82-0A1621199311}" dt="2022-10-06T18:56:03.201" v="305"/>
          <ac:cxnSpMkLst>
            <pc:docMk/>
            <pc:sldMk cId="1770240456" sldId="2147375547"/>
            <ac:cxnSpMk id="33" creationId="{8733DD4D-3A7C-112D-CEC0-103786F3FB53}"/>
          </ac:cxnSpMkLst>
        </pc:cxnChg>
      </pc:sldChg>
    </pc:docChg>
  </pc:docChgLst>
  <pc:docChgLst>
    <pc:chgData name="Aleks Poldma" userId="S::aleks.poldma@agilebydesign.com::9e3d82ce-709c-49d3-a6c1-c78d344a596c" providerId="AD" clId="Web-{B9855626-E65F-94A3-064C-A989BD631D2F}"/>
    <pc:docChg chg="modSld">
      <pc:chgData name="Aleks Poldma" userId="S::aleks.poldma@agilebydesign.com::9e3d82ce-709c-49d3-a6c1-c78d344a596c" providerId="AD" clId="Web-{B9855626-E65F-94A3-064C-A989BD631D2F}" dt="2022-10-12T18:01:28.577" v="251"/>
      <pc:docMkLst>
        <pc:docMk/>
      </pc:docMkLst>
      <pc:sldChg chg="delSp modSp">
        <pc:chgData name="Aleks Poldma" userId="S::aleks.poldma@agilebydesign.com::9e3d82ce-709c-49d3-a6c1-c78d344a596c" providerId="AD" clId="Web-{B9855626-E65F-94A3-064C-A989BD631D2F}" dt="2022-10-12T17:37:02.137" v="241" actId="20577"/>
        <pc:sldMkLst>
          <pc:docMk/>
          <pc:sldMk cId="4031378185" sldId="262"/>
        </pc:sldMkLst>
        <pc:spChg chg="mod">
          <ac:chgData name="Aleks Poldma" userId="S::aleks.poldma@agilebydesign.com::9e3d82ce-709c-49d3-a6c1-c78d344a596c" providerId="AD" clId="Web-{B9855626-E65F-94A3-064C-A989BD631D2F}" dt="2022-10-12T17:37:02.137" v="241" actId="20577"/>
          <ac:spMkLst>
            <pc:docMk/>
            <pc:sldMk cId="4031378185" sldId="262"/>
            <ac:spMk id="3" creationId="{000F28D8-B0FE-4EE6-6A52-791115CBD095}"/>
          </ac:spMkLst>
        </pc:spChg>
        <pc:spChg chg="del">
          <ac:chgData name="Aleks Poldma" userId="S::aleks.poldma@agilebydesign.com::9e3d82ce-709c-49d3-a6c1-c78d344a596c" providerId="AD" clId="Web-{B9855626-E65F-94A3-064C-A989BD631D2F}" dt="2022-10-12T17:36:29.559" v="233"/>
          <ac:spMkLst>
            <pc:docMk/>
            <pc:sldMk cId="4031378185" sldId="262"/>
            <ac:spMk id="359" creationId="{00000000-0000-0000-0000-000000000000}"/>
          </ac:spMkLst>
        </pc:spChg>
      </pc:sldChg>
      <pc:sldChg chg="modSp">
        <pc:chgData name="Aleks Poldma" userId="S::aleks.poldma@agilebydesign.com::9e3d82ce-709c-49d3-a6c1-c78d344a596c" providerId="AD" clId="Web-{B9855626-E65F-94A3-064C-A989BD631D2F}" dt="2022-10-12T14:54:27.467" v="39" actId="20577"/>
        <pc:sldMkLst>
          <pc:docMk/>
          <pc:sldMk cId="323756628" sldId="355"/>
        </pc:sldMkLst>
        <pc:spChg chg="mod">
          <ac:chgData name="Aleks Poldma" userId="S::aleks.poldma@agilebydesign.com::9e3d82ce-709c-49d3-a6c1-c78d344a596c" providerId="AD" clId="Web-{B9855626-E65F-94A3-064C-A989BD631D2F}" dt="2022-10-12T14:54:27.467" v="39" actId="20577"/>
          <ac:spMkLst>
            <pc:docMk/>
            <pc:sldMk cId="323756628" sldId="355"/>
            <ac:spMk id="7" creationId="{D8990B72-09A9-D6FD-C17F-7BFA590E0572}"/>
          </ac:spMkLst>
        </pc:spChg>
      </pc:sldChg>
      <pc:sldChg chg="modSp">
        <pc:chgData name="Aleks Poldma" userId="S::aleks.poldma@agilebydesign.com::9e3d82ce-709c-49d3-a6c1-c78d344a596c" providerId="AD" clId="Web-{B9855626-E65F-94A3-064C-A989BD631D2F}" dt="2022-10-12T15:49:41.021" v="204" actId="1076"/>
        <pc:sldMkLst>
          <pc:docMk/>
          <pc:sldMk cId="2794588852" sldId="357"/>
        </pc:sldMkLst>
        <pc:spChg chg="mod">
          <ac:chgData name="Aleks Poldma" userId="S::aleks.poldma@agilebydesign.com::9e3d82ce-709c-49d3-a6c1-c78d344a596c" providerId="AD" clId="Web-{B9855626-E65F-94A3-064C-A989BD631D2F}" dt="2022-10-12T15:49:36.161" v="201" actId="1076"/>
          <ac:spMkLst>
            <pc:docMk/>
            <pc:sldMk cId="2794588852" sldId="357"/>
            <ac:spMk id="2" creationId="{9DF75BD3-7938-F16C-E01B-965FE87DC837}"/>
          </ac:spMkLst>
        </pc:spChg>
        <pc:spChg chg="mod">
          <ac:chgData name="Aleks Poldma" userId="S::aleks.poldma@agilebydesign.com::9e3d82ce-709c-49d3-a6c1-c78d344a596c" providerId="AD" clId="Web-{B9855626-E65F-94A3-064C-A989BD631D2F}" dt="2022-10-12T15:49:41.021" v="204" actId="1076"/>
          <ac:spMkLst>
            <pc:docMk/>
            <pc:sldMk cId="2794588852" sldId="357"/>
            <ac:spMk id="4" creationId="{D6550AA3-07CA-296F-36FD-40D24B1A91B8}"/>
          </ac:spMkLst>
        </pc:spChg>
        <pc:spChg chg="mod">
          <ac:chgData name="Aleks Poldma" userId="S::aleks.poldma@agilebydesign.com::9e3d82ce-709c-49d3-a6c1-c78d344a596c" providerId="AD" clId="Web-{B9855626-E65F-94A3-064C-A989BD631D2F}" dt="2022-10-12T15:49:36.224" v="202" actId="1076"/>
          <ac:spMkLst>
            <pc:docMk/>
            <pc:sldMk cId="2794588852" sldId="357"/>
            <ac:spMk id="55" creationId="{3A6F811B-FF95-891E-5753-2169ECF735A1}"/>
          </ac:spMkLst>
        </pc:spChg>
        <pc:spChg chg="mod">
          <ac:chgData name="Aleks Poldma" userId="S::aleks.poldma@agilebydesign.com::9e3d82ce-709c-49d3-a6c1-c78d344a596c" providerId="AD" clId="Web-{B9855626-E65F-94A3-064C-A989BD631D2F}" dt="2022-10-12T15:49:33.552" v="154" actId="1076"/>
          <ac:spMkLst>
            <pc:docMk/>
            <pc:sldMk cId="2794588852" sldId="357"/>
            <ac:spMk id="3314" creationId="{00000000-0000-0000-0000-000000000000}"/>
          </ac:spMkLst>
        </pc:spChg>
        <pc:spChg chg="mod">
          <ac:chgData name="Aleks Poldma" userId="S::aleks.poldma@agilebydesign.com::9e3d82ce-709c-49d3-a6c1-c78d344a596c" providerId="AD" clId="Web-{B9855626-E65F-94A3-064C-A989BD631D2F}" dt="2022-10-12T15:49:33.599" v="155" actId="1076"/>
          <ac:spMkLst>
            <pc:docMk/>
            <pc:sldMk cId="2794588852" sldId="357"/>
            <ac:spMk id="3315" creationId="{00000000-0000-0000-0000-000000000000}"/>
          </ac:spMkLst>
        </pc:spChg>
        <pc:spChg chg="mod">
          <ac:chgData name="Aleks Poldma" userId="S::aleks.poldma@agilebydesign.com::9e3d82ce-709c-49d3-a6c1-c78d344a596c" providerId="AD" clId="Web-{B9855626-E65F-94A3-064C-A989BD631D2F}" dt="2022-10-12T15:49:33.661" v="156" actId="1076"/>
          <ac:spMkLst>
            <pc:docMk/>
            <pc:sldMk cId="2794588852" sldId="357"/>
            <ac:spMk id="3316" creationId="{00000000-0000-0000-0000-000000000000}"/>
          </ac:spMkLst>
        </pc:spChg>
        <pc:spChg chg="mod">
          <ac:chgData name="Aleks Poldma" userId="S::aleks.poldma@agilebydesign.com::9e3d82ce-709c-49d3-a6c1-c78d344a596c" providerId="AD" clId="Web-{B9855626-E65F-94A3-064C-A989BD631D2F}" dt="2022-10-12T15:49:33.724" v="157" actId="1076"/>
          <ac:spMkLst>
            <pc:docMk/>
            <pc:sldMk cId="2794588852" sldId="357"/>
            <ac:spMk id="3317" creationId="{00000000-0000-0000-0000-000000000000}"/>
          </ac:spMkLst>
        </pc:spChg>
        <pc:spChg chg="mod">
          <ac:chgData name="Aleks Poldma" userId="S::aleks.poldma@agilebydesign.com::9e3d82ce-709c-49d3-a6c1-c78d344a596c" providerId="AD" clId="Web-{B9855626-E65F-94A3-064C-A989BD631D2F}" dt="2022-10-12T15:49:33.771" v="158" actId="1076"/>
          <ac:spMkLst>
            <pc:docMk/>
            <pc:sldMk cId="2794588852" sldId="357"/>
            <ac:spMk id="3318" creationId="{00000000-0000-0000-0000-000000000000}"/>
          </ac:spMkLst>
        </pc:spChg>
        <pc:spChg chg="mod">
          <ac:chgData name="Aleks Poldma" userId="S::aleks.poldma@agilebydesign.com::9e3d82ce-709c-49d3-a6c1-c78d344a596c" providerId="AD" clId="Web-{B9855626-E65F-94A3-064C-A989BD631D2F}" dt="2022-10-12T15:49:33.833" v="159" actId="1076"/>
          <ac:spMkLst>
            <pc:docMk/>
            <pc:sldMk cId="2794588852" sldId="357"/>
            <ac:spMk id="3319" creationId="{00000000-0000-0000-0000-000000000000}"/>
          </ac:spMkLst>
        </pc:spChg>
        <pc:spChg chg="mod">
          <ac:chgData name="Aleks Poldma" userId="S::aleks.poldma@agilebydesign.com::9e3d82ce-709c-49d3-a6c1-c78d344a596c" providerId="AD" clId="Web-{B9855626-E65F-94A3-064C-A989BD631D2F}" dt="2022-10-12T15:49:33.896" v="160" actId="1076"/>
          <ac:spMkLst>
            <pc:docMk/>
            <pc:sldMk cId="2794588852" sldId="357"/>
            <ac:spMk id="3320" creationId="{00000000-0000-0000-0000-000000000000}"/>
          </ac:spMkLst>
        </pc:spChg>
        <pc:spChg chg="mod">
          <ac:chgData name="Aleks Poldma" userId="S::aleks.poldma@agilebydesign.com::9e3d82ce-709c-49d3-a6c1-c78d344a596c" providerId="AD" clId="Web-{B9855626-E65F-94A3-064C-A989BD631D2F}" dt="2022-10-12T15:49:33.958" v="161" actId="1076"/>
          <ac:spMkLst>
            <pc:docMk/>
            <pc:sldMk cId="2794588852" sldId="357"/>
            <ac:spMk id="3321" creationId="{00000000-0000-0000-0000-000000000000}"/>
          </ac:spMkLst>
        </pc:spChg>
        <pc:spChg chg="mod">
          <ac:chgData name="Aleks Poldma" userId="S::aleks.poldma@agilebydesign.com::9e3d82ce-709c-49d3-a6c1-c78d344a596c" providerId="AD" clId="Web-{B9855626-E65F-94A3-064C-A989BD631D2F}" dt="2022-10-12T15:49:34.005" v="162" actId="1076"/>
          <ac:spMkLst>
            <pc:docMk/>
            <pc:sldMk cId="2794588852" sldId="357"/>
            <ac:spMk id="3322" creationId="{00000000-0000-0000-0000-000000000000}"/>
          </ac:spMkLst>
        </pc:spChg>
        <pc:spChg chg="mod">
          <ac:chgData name="Aleks Poldma" userId="S::aleks.poldma@agilebydesign.com::9e3d82ce-709c-49d3-a6c1-c78d344a596c" providerId="AD" clId="Web-{B9855626-E65F-94A3-064C-A989BD631D2F}" dt="2022-10-12T15:49:34.068" v="163" actId="1076"/>
          <ac:spMkLst>
            <pc:docMk/>
            <pc:sldMk cId="2794588852" sldId="357"/>
            <ac:spMk id="3323" creationId="{00000000-0000-0000-0000-000000000000}"/>
          </ac:spMkLst>
        </pc:spChg>
        <pc:spChg chg="mod">
          <ac:chgData name="Aleks Poldma" userId="S::aleks.poldma@agilebydesign.com::9e3d82ce-709c-49d3-a6c1-c78d344a596c" providerId="AD" clId="Web-{B9855626-E65F-94A3-064C-A989BD631D2F}" dt="2022-10-12T15:49:34.146" v="164" actId="1076"/>
          <ac:spMkLst>
            <pc:docMk/>
            <pc:sldMk cId="2794588852" sldId="357"/>
            <ac:spMk id="3324" creationId="{00000000-0000-0000-0000-000000000000}"/>
          </ac:spMkLst>
        </pc:spChg>
        <pc:spChg chg="mod">
          <ac:chgData name="Aleks Poldma" userId="S::aleks.poldma@agilebydesign.com::9e3d82ce-709c-49d3-a6c1-c78d344a596c" providerId="AD" clId="Web-{B9855626-E65F-94A3-064C-A989BD631D2F}" dt="2022-10-12T15:49:34.193" v="165" actId="1076"/>
          <ac:spMkLst>
            <pc:docMk/>
            <pc:sldMk cId="2794588852" sldId="357"/>
            <ac:spMk id="3325" creationId="{00000000-0000-0000-0000-000000000000}"/>
          </ac:spMkLst>
        </pc:spChg>
        <pc:spChg chg="mod">
          <ac:chgData name="Aleks Poldma" userId="S::aleks.poldma@agilebydesign.com::9e3d82ce-709c-49d3-a6c1-c78d344a596c" providerId="AD" clId="Web-{B9855626-E65F-94A3-064C-A989BD631D2F}" dt="2022-10-12T15:49:34.239" v="166" actId="1076"/>
          <ac:spMkLst>
            <pc:docMk/>
            <pc:sldMk cId="2794588852" sldId="357"/>
            <ac:spMk id="3326" creationId="{00000000-0000-0000-0000-000000000000}"/>
          </ac:spMkLst>
        </pc:spChg>
        <pc:spChg chg="mod">
          <ac:chgData name="Aleks Poldma" userId="S::aleks.poldma@agilebydesign.com::9e3d82ce-709c-49d3-a6c1-c78d344a596c" providerId="AD" clId="Web-{B9855626-E65F-94A3-064C-A989BD631D2F}" dt="2022-10-12T15:49:34.286" v="167" actId="1076"/>
          <ac:spMkLst>
            <pc:docMk/>
            <pc:sldMk cId="2794588852" sldId="357"/>
            <ac:spMk id="3327" creationId="{00000000-0000-0000-0000-000000000000}"/>
          </ac:spMkLst>
        </pc:spChg>
        <pc:spChg chg="mod">
          <ac:chgData name="Aleks Poldma" userId="S::aleks.poldma@agilebydesign.com::9e3d82ce-709c-49d3-a6c1-c78d344a596c" providerId="AD" clId="Web-{B9855626-E65F-94A3-064C-A989BD631D2F}" dt="2022-10-12T15:49:34.333" v="168" actId="1076"/>
          <ac:spMkLst>
            <pc:docMk/>
            <pc:sldMk cId="2794588852" sldId="357"/>
            <ac:spMk id="3328" creationId="{00000000-0000-0000-0000-000000000000}"/>
          </ac:spMkLst>
        </pc:spChg>
        <pc:spChg chg="mod">
          <ac:chgData name="Aleks Poldma" userId="S::aleks.poldma@agilebydesign.com::9e3d82ce-709c-49d3-a6c1-c78d344a596c" providerId="AD" clId="Web-{B9855626-E65F-94A3-064C-A989BD631D2F}" dt="2022-10-12T15:49:34.380" v="169" actId="1076"/>
          <ac:spMkLst>
            <pc:docMk/>
            <pc:sldMk cId="2794588852" sldId="357"/>
            <ac:spMk id="3329" creationId="{00000000-0000-0000-0000-000000000000}"/>
          </ac:spMkLst>
        </pc:spChg>
        <pc:spChg chg="mod">
          <ac:chgData name="Aleks Poldma" userId="S::aleks.poldma@agilebydesign.com::9e3d82ce-709c-49d3-a6c1-c78d344a596c" providerId="AD" clId="Web-{B9855626-E65F-94A3-064C-A989BD631D2F}" dt="2022-10-12T15:49:34.443" v="170" actId="1076"/>
          <ac:spMkLst>
            <pc:docMk/>
            <pc:sldMk cId="2794588852" sldId="357"/>
            <ac:spMk id="3330" creationId="{00000000-0000-0000-0000-000000000000}"/>
          </ac:spMkLst>
        </pc:spChg>
        <pc:spChg chg="mod">
          <ac:chgData name="Aleks Poldma" userId="S::aleks.poldma@agilebydesign.com::9e3d82ce-709c-49d3-a6c1-c78d344a596c" providerId="AD" clId="Web-{B9855626-E65F-94A3-064C-A989BD631D2F}" dt="2022-10-12T15:49:34.489" v="171" actId="1076"/>
          <ac:spMkLst>
            <pc:docMk/>
            <pc:sldMk cId="2794588852" sldId="357"/>
            <ac:spMk id="3331" creationId="{00000000-0000-0000-0000-000000000000}"/>
          </ac:spMkLst>
        </pc:spChg>
        <pc:spChg chg="mod">
          <ac:chgData name="Aleks Poldma" userId="S::aleks.poldma@agilebydesign.com::9e3d82ce-709c-49d3-a6c1-c78d344a596c" providerId="AD" clId="Web-{B9855626-E65F-94A3-064C-A989BD631D2F}" dt="2022-10-12T15:49:34.536" v="172" actId="1076"/>
          <ac:spMkLst>
            <pc:docMk/>
            <pc:sldMk cId="2794588852" sldId="357"/>
            <ac:spMk id="3332" creationId="{00000000-0000-0000-0000-000000000000}"/>
          </ac:spMkLst>
        </pc:spChg>
        <pc:spChg chg="mod">
          <ac:chgData name="Aleks Poldma" userId="S::aleks.poldma@agilebydesign.com::9e3d82ce-709c-49d3-a6c1-c78d344a596c" providerId="AD" clId="Web-{B9855626-E65F-94A3-064C-A989BD631D2F}" dt="2022-10-12T15:49:34.583" v="173" actId="1076"/>
          <ac:spMkLst>
            <pc:docMk/>
            <pc:sldMk cId="2794588852" sldId="357"/>
            <ac:spMk id="3333" creationId="{00000000-0000-0000-0000-000000000000}"/>
          </ac:spMkLst>
        </pc:spChg>
        <pc:spChg chg="mod">
          <ac:chgData name="Aleks Poldma" userId="S::aleks.poldma@agilebydesign.com::9e3d82ce-709c-49d3-a6c1-c78d344a596c" providerId="AD" clId="Web-{B9855626-E65F-94A3-064C-A989BD631D2F}" dt="2022-10-12T15:49:34.630" v="174" actId="1076"/>
          <ac:spMkLst>
            <pc:docMk/>
            <pc:sldMk cId="2794588852" sldId="357"/>
            <ac:spMk id="3334" creationId="{00000000-0000-0000-0000-000000000000}"/>
          </ac:spMkLst>
        </pc:spChg>
        <pc:spChg chg="mod">
          <ac:chgData name="Aleks Poldma" userId="S::aleks.poldma@agilebydesign.com::9e3d82ce-709c-49d3-a6c1-c78d344a596c" providerId="AD" clId="Web-{B9855626-E65F-94A3-064C-A989BD631D2F}" dt="2022-10-12T15:49:34.677" v="175" actId="1076"/>
          <ac:spMkLst>
            <pc:docMk/>
            <pc:sldMk cId="2794588852" sldId="357"/>
            <ac:spMk id="3335" creationId="{00000000-0000-0000-0000-000000000000}"/>
          </ac:spMkLst>
        </pc:spChg>
        <pc:spChg chg="mod">
          <ac:chgData name="Aleks Poldma" userId="S::aleks.poldma@agilebydesign.com::9e3d82ce-709c-49d3-a6c1-c78d344a596c" providerId="AD" clId="Web-{B9855626-E65F-94A3-064C-A989BD631D2F}" dt="2022-10-12T15:49:34.724" v="176" actId="1076"/>
          <ac:spMkLst>
            <pc:docMk/>
            <pc:sldMk cId="2794588852" sldId="357"/>
            <ac:spMk id="3336" creationId="{00000000-0000-0000-0000-000000000000}"/>
          </ac:spMkLst>
        </pc:spChg>
        <pc:spChg chg="mod">
          <ac:chgData name="Aleks Poldma" userId="S::aleks.poldma@agilebydesign.com::9e3d82ce-709c-49d3-a6c1-c78d344a596c" providerId="AD" clId="Web-{B9855626-E65F-94A3-064C-A989BD631D2F}" dt="2022-10-12T15:49:34.786" v="177" actId="1076"/>
          <ac:spMkLst>
            <pc:docMk/>
            <pc:sldMk cId="2794588852" sldId="357"/>
            <ac:spMk id="3337" creationId="{00000000-0000-0000-0000-000000000000}"/>
          </ac:spMkLst>
        </pc:spChg>
        <pc:spChg chg="mod">
          <ac:chgData name="Aleks Poldma" userId="S::aleks.poldma@agilebydesign.com::9e3d82ce-709c-49d3-a6c1-c78d344a596c" providerId="AD" clId="Web-{B9855626-E65F-94A3-064C-A989BD631D2F}" dt="2022-10-12T15:49:34.833" v="178" actId="1076"/>
          <ac:spMkLst>
            <pc:docMk/>
            <pc:sldMk cId="2794588852" sldId="357"/>
            <ac:spMk id="3338" creationId="{00000000-0000-0000-0000-000000000000}"/>
          </ac:spMkLst>
        </pc:spChg>
        <pc:spChg chg="mod">
          <ac:chgData name="Aleks Poldma" userId="S::aleks.poldma@agilebydesign.com::9e3d82ce-709c-49d3-a6c1-c78d344a596c" providerId="AD" clId="Web-{B9855626-E65F-94A3-064C-A989BD631D2F}" dt="2022-10-12T15:49:34.880" v="179" actId="1076"/>
          <ac:spMkLst>
            <pc:docMk/>
            <pc:sldMk cId="2794588852" sldId="357"/>
            <ac:spMk id="3339" creationId="{00000000-0000-0000-0000-000000000000}"/>
          </ac:spMkLst>
        </pc:spChg>
        <pc:spChg chg="mod">
          <ac:chgData name="Aleks Poldma" userId="S::aleks.poldma@agilebydesign.com::9e3d82ce-709c-49d3-a6c1-c78d344a596c" providerId="AD" clId="Web-{B9855626-E65F-94A3-064C-A989BD631D2F}" dt="2022-10-12T15:49:34.943" v="180" actId="1076"/>
          <ac:spMkLst>
            <pc:docMk/>
            <pc:sldMk cId="2794588852" sldId="357"/>
            <ac:spMk id="3340" creationId="{00000000-0000-0000-0000-000000000000}"/>
          </ac:spMkLst>
        </pc:spChg>
        <pc:spChg chg="mod">
          <ac:chgData name="Aleks Poldma" userId="S::aleks.poldma@agilebydesign.com::9e3d82ce-709c-49d3-a6c1-c78d344a596c" providerId="AD" clId="Web-{B9855626-E65F-94A3-064C-A989BD631D2F}" dt="2022-10-12T15:49:34.989" v="181" actId="1076"/>
          <ac:spMkLst>
            <pc:docMk/>
            <pc:sldMk cId="2794588852" sldId="357"/>
            <ac:spMk id="3341" creationId="{00000000-0000-0000-0000-000000000000}"/>
          </ac:spMkLst>
        </pc:spChg>
        <pc:spChg chg="mod">
          <ac:chgData name="Aleks Poldma" userId="S::aleks.poldma@agilebydesign.com::9e3d82ce-709c-49d3-a6c1-c78d344a596c" providerId="AD" clId="Web-{B9855626-E65F-94A3-064C-A989BD631D2F}" dt="2022-10-12T15:49:35.036" v="182" actId="1076"/>
          <ac:spMkLst>
            <pc:docMk/>
            <pc:sldMk cId="2794588852" sldId="357"/>
            <ac:spMk id="3342" creationId="{00000000-0000-0000-0000-000000000000}"/>
          </ac:spMkLst>
        </pc:spChg>
        <pc:spChg chg="mod">
          <ac:chgData name="Aleks Poldma" userId="S::aleks.poldma@agilebydesign.com::9e3d82ce-709c-49d3-a6c1-c78d344a596c" providerId="AD" clId="Web-{B9855626-E65F-94A3-064C-A989BD631D2F}" dt="2022-10-12T15:49:35.083" v="183" actId="1076"/>
          <ac:spMkLst>
            <pc:docMk/>
            <pc:sldMk cId="2794588852" sldId="357"/>
            <ac:spMk id="3343" creationId="{00000000-0000-0000-0000-000000000000}"/>
          </ac:spMkLst>
        </pc:spChg>
        <pc:spChg chg="mod">
          <ac:chgData name="Aleks Poldma" userId="S::aleks.poldma@agilebydesign.com::9e3d82ce-709c-49d3-a6c1-c78d344a596c" providerId="AD" clId="Web-{B9855626-E65F-94A3-064C-A989BD631D2F}" dt="2022-10-12T15:49:35.146" v="184" actId="1076"/>
          <ac:spMkLst>
            <pc:docMk/>
            <pc:sldMk cId="2794588852" sldId="357"/>
            <ac:spMk id="3344" creationId="{00000000-0000-0000-0000-000000000000}"/>
          </ac:spMkLst>
        </pc:spChg>
        <pc:spChg chg="mod">
          <ac:chgData name="Aleks Poldma" userId="S::aleks.poldma@agilebydesign.com::9e3d82ce-709c-49d3-a6c1-c78d344a596c" providerId="AD" clId="Web-{B9855626-E65F-94A3-064C-A989BD631D2F}" dt="2022-10-12T15:49:35.193" v="185" actId="1076"/>
          <ac:spMkLst>
            <pc:docMk/>
            <pc:sldMk cId="2794588852" sldId="357"/>
            <ac:spMk id="3345" creationId="{00000000-0000-0000-0000-000000000000}"/>
          </ac:spMkLst>
        </pc:spChg>
        <pc:spChg chg="mod">
          <ac:chgData name="Aleks Poldma" userId="S::aleks.poldma@agilebydesign.com::9e3d82ce-709c-49d3-a6c1-c78d344a596c" providerId="AD" clId="Web-{B9855626-E65F-94A3-064C-A989BD631D2F}" dt="2022-10-12T15:49:35.333" v="187" actId="1076"/>
          <ac:spMkLst>
            <pc:docMk/>
            <pc:sldMk cId="2794588852" sldId="357"/>
            <ac:spMk id="3347" creationId="{00000000-0000-0000-0000-000000000000}"/>
          </ac:spMkLst>
        </pc:spChg>
        <pc:spChg chg="mod">
          <ac:chgData name="Aleks Poldma" userId="S::aleks.poldma@agilebydesign.com::9e3d82ce-709c-49d3-a6c1-c78d344a596c" providerId="AD" clId="Web-{B9855626-E65F-94A3-064C-A989BD631D2F}" dt="2022-10-12T15:49:35.396" v="188" actId="1076"/>
          <ac:spMkLst>
            <pc:docMk/>
            <pc:sldMk cId="2794588852" sldId="357"/>
            <ac:spMk id="3348" creationId="{00000000-0000-0000-0000-000000000000}"/>
          </ac:spMkLst>
        </pc:spChg>
        <pc:spChg chg="mod">
          <ac:chgData name="Aleks Poldma" userId="S::aleks.poldma@agilebydesign.com::9e3d82ce-709c-49d3-a6c1-c78d344a596c" providerId="AD" clId="Web-{B9855626-E65F-94A3-064C-A989BD631D2F}" dt="2022-10-12T15:49:35.458" v="189" actId="1076"/>
          <ac:spMkLst>
            <pc:docMk/>
            <pc:sldMk cId="2794588852" sldId="357"/>
            <ac:spMk id="3349" creationId="{00000000-0000-0000-0000-000000000000}"/>
          </ac:spMkLst>
        </pc:spChg>
        <pc:spChg chg="mod">
          <ac:chgData name="Aleks Poldma" userId="S::aleks.poldma@agilebydesign.com::9e3d82ce-709c-49d3-a6c1-c78d344a596c" providerId="AD" clId="Web-{B9855626-E65F-94A3-064C-A989BD631D2F}" dt="2022-10-12T15:49:35.505" v="190" actId="1076"/>
          <ac:spMkLst>
            <pc:docMk/>
            <pc:sldMk cId="2794588852" sldId="357"/>
            <ac:spMk id="3350" creationId="{00000000-0000-0000-0000-000000000000}"/>
          </ac:spMkLst>
        </pc:spChg>
        <pc:spChg chg="mod">
          <ac:chgData name="Aleks Poldma" userId="S::aleks.poldma@agilebydesign.com::9e3d82ce-709c-49d3-a6c1-c78d344a596c" providerId="AD" clId="Web-{B9855626-E65F-94A3-064C-A989BD631D2F}" dt="2022-10-12T15:49:35.568" v="191" actId="1076"/>
          <ac:spMkLst>
            <pc:docMk/>
            <pc:sldMk cId="2794588852" sldId="357"/>
            <ac:spMk id="3351" creationId="{00000000-0000-0000-0000-000000000000}"/>
          </ac:spMkLst>
        </pc:spChg>
        <pc:spChg chg="mod">
          <ac:chgData name="Aleks Poldma" userId="S::aleks.poldma@agilebydesign.com::9e3d82ce-709c-49d3-a6c1-c78d344a596c" providerId="AD" clId="Web-{B9855626-E65F-94A3-064C-A989BD631D2F}" dt="2022-10-12T15:49:35.630" v="192" actId="1076"/>
          <ac:spMkLst>
            <pc:docMk/>
            <pc:sldMk cId="2794588852" sldId="357"/>
            <ac:spMk id="3352" creationId="{00000000-0000-0000-0000-000000000000}"/>
          </ac:spMkLst>
        </pc:spChg>
        <pc:spChg chg="mod">
          <ac:chgData name="Aleks Poldma" userId="S::aleks.poldma@agilebydesign.com::9e3d82ce-709c-49d3-a6c1-c78d344a596c" providerId="AD" clId="Web-{B9855626-E65F-94A3-064C-A989BD631D2F}" dt="2022-10-12T15:49:35.833" v="195" actId="1076"/>
          <ac:spMkLst>
            <pc:docMk/>
            <pc:sldMk cId="2794588852" sldId="357"/>
            <ac:spMk id="3355" creationId="{00000000-0000-0000-0000-000000000000}"/>
          </ac:spMkLst>
        </pc:spChg>
        <pc:spChg chg="mod">
          <ac:chgData name="Aleks Poldma" userId="S::aleks.poldma@agilebydesign.com::9e3d82ce-709c-49d3-a6c1-c78d344a596c" providerId="AD" clId="Web-{B9855626-E65F-94A3-064C-A989BD631D2F}" dt="2022-10-12T15:49:35.896" v="196" actId="1076"/>
          <ac:spMkLst>
            <pc:docMk/>
            <pc:sldMk cId="2794588852" sldId="357"/>
            <ac:spMk id="3356" creationId="{00000000-0000-0000-0000-000000000000}"/>
          </ac:spMkLst>
        </pc:spChg>
        <pc:spChg chg="mod">
          <ac:chgData name="Aleks Poldma" userId="S::aleks.poldma@agilebydesign.com::9e3d82ce-709c-49d3-a6c1-c78d344a596c" providerId="AD" clId="Web-{B9855626-E65F-94A3-064C-A989BD631D2F}" dt="2022-10-12T15:49:35.943" v="197" actId="1076"/>
          <ac:spMkLst>
            <pc:docMk/>
            <pc:sldMk cId="2794588852" sldId="357"/>
            <ac:spMk id="3357" creationId="{00000000-0000-0000-0000-000000000000}"/>
          </ac:spMkLst>
        </pc:spChg>
        <pc:spChg chg="mod">
          <ac:chgData name="Aleks Poldma" userId="S::aleks.poldma@agilebydesign.com::9e3d82ce-709c-49d3-a6c1-c78d344a596c" providerId="AD" clId="Web-{B9855626-E65F-94A3-064C-A989BD631D2F}" dt="2022-10-12T15:49:36.005" v="198" actId="1076"/>
          <ac:spMkLst>
            <pc:docMk/>
            <pc:sldMk cId="2794588852" sldId="357"/>
            <ac:spMk id="3358" creationId="{00000000-0000-0000-0000-000000000000}"/>
          </ac:spMkLst>
        </pc:spChg>
        <pc:spChg chg="mod">
          <ac:chgData name="Aleks Poldma" userId="S::aleks.poldma@agilebydesign.com::9e3d82ce-709c-49d3-a6c1-c78d344a596c" providerId="AD" clId="Web-{B9855626-E65F-94A3-064C-A989BD631D2F}" dt="2022-10-12T15:49:36.068" v="199" actId="1076"/>
          <ac:spMkLst>
            <pc:docMk/>
            <pc:sldMk cId="2794588852" sldId="357"/>
            <ac:spMk id="3359" creationId="{00000000-0000-0000-0000-000000000000}"/>
          </ac:spMkLst>
        </pc:spChg>
        <pc:spChg chg="mod">
          <ac:chgData name="Aleks Poldma" userId="S::aleks.poldma@agilebydesign.com::9e3d82ce-709c-49d3-a6c1-c78d344a596c" providerId="AD" clId="Web-{B9855626-E65F-94A3-064C-A989BD631D2F}" dt="2022-10-12T15:49:36.114" v="200" actId="1076"/>
          <ac:spMkLst>
            <pc:docMk/>
            <pc:sldMk cId="2794588852" sldId="357"/>
            <ac:spMk id="3360" creationId="{00000000-0000-0000-0000-000000000000}"/>
          </ac:spMkLst>
        </pc:spChg>
        <pc:cxnChg chg="mod">
          <ac:chgData name="Aleks Poldma" userId="S::aleks.poldma@agilebydesign.com::9e3d82ce-709c-49d3-a6c1-c78d344a596c" providerId="AD" clId="Web-{B9855626-E65F-94A3-064C-A989BD631D2F}" dt="2022-10-12T15:49:35.271" v="186" actId="1076"/>
          <ac:cxnSpMkLst>
            <pc:docMk/>
            <pc:sldMk cId="2794588852" sldId="357"/>
            <ac:cxnSpMk id="3346" creationId="{00000000-0000-0000-0000-000000000000}"/>
          </ac:cxnSpMkLst>
        </pc:cxnChg>
        <pc:cxnChg chg="mod">
          <ac:chgData name="Aleks Poldma" userId="S::aleks.poldma@agilebydesign.com::9e3d82ce-709c-49d3-a6c1-c78d344a596c" providerId="AD" clId="Web-{B9855626-E65F-94A3-064C-A989BD631D2F}" dt="2022-10-12T15:49:35.693" v="193" actId="1076"/>
          <ac:cxnSpMkLst>
            <pc:docMk/>
            <pc:sldMk cId="2794588852" sldId="357"/>
            <ac:cxnSpMk id="3353" creationId="{00000000-0000-0000-0000-000000000000}"/>
          </ac:cxnSpMkLst>
        </pc:cxnChg>
        <pc:cxnChg chg="mod">
          <ac:chgData name="Aleks Poldma" userId="S::aleks.poldma@agilebydesign.com::9e3d82ce-709c-49d3-a6c1-c78d344a596c" providerId="AD" clId="Web-{B9855626-E65F-94A3-064C-A989BD631D2F}" dt="2022-10-12T15:49:35.755" v="194" actId="1076"/>
          <ac:cxnSpMkLst>
            <pc:docMk/>
            <pc:sldMk cId="2794588852" sldId="357"/>
            <ac:cxnSpMk id="3354" creationId="{00000000-0000-0000-0000-000000000000}"/>
          </ac:cxnSpMkLst>
        </pc:cxnChg>
      </pc:sldChg>
      <pc:sldChg chg="modSp">
        <pc:chgData name="Aleks Poldma" userId="S::aleks.poldma@agilebydesign.com::9e3d82ce-709c-49d3-a6c1-c78d344a596c" providerId="AD" clId="Web-{B9855626-E65F-94A3-064C-A989BD631D2F}" dt="2022-10-12T15:50:16.193" v="208" actId="1076"/>
        <pc:sldMkLst>
          <pc:docMk/>
          <pc:sldMk cId="1392310070" sldId="358"/>
        </pc:sldMkLst>
        <pc:spChg chg="mod">
          <ac:chgData name="Aleks Poldma" userId="S::aleks.poldma@agilebydesign.com::9e3d82ce-709c-49d3-a6c1-c78d344a596c" providerId="AD" clId="Web-{B9855626-E65F-94A3-064C-A989BD631D2F}" dt="2022-10-12T15:50:16.193" v="208" actId="1076"/>
          <ac:spMkLst>
            <pc:docMk/>
            <pc:sldMk cId="1392310070" sldId="358"/>
            <ac:spMk id="3" creationId="{626EFCDF-3AF8-3F21-73A2-1B95A48F4039}"/>
          </ac:spMkLst>
        </pc:spChg>
        <pc:grpChg chg="mod">
          <ac:chgData name="Aleks Poldma" userId="S::aleks.poldma@agilebydesign.com::9e3d82ce-709c-49d3-a6c1-c78d344a596c" providerId="AD" clId="Web-{B9855626-E65F-94A3-064C-A989BD631D2F}" dt="2022-10-12T15:50:02.084" v="205" actId="1076"/>
          <ac:grpSpMkLst>
            <pc:docMk/>
            <pc:sldMk cId="1392310070" sldId="358"/>
            <ac:grpSpMk id="3369" creationId="{00000000-0000-0000-0000-000000000000}"/>
          </ac:grpSpMkLst>
        </pc:grpChg>
      </pc:sldChg>
      <pc:sldChg chg="modSp">
        <pc:chgData name="Aleks Poldma" userId="S::aleks.poldma@agilebydesign.com::9e3d82ce-709c-49d3-a6c1-c78d344a596c" providerId="AD" clId="Web-{B9855626-E65F-94A3-064C-A989BD631D2F}" dt="2022-10-12T14:50:55.811" v="31" actId="1076"/>
        <pc:sldMkLst>
          <pc:docMk/>
          <pc:sldMk cId="53997138" sldId="359"/>
        </pc:sldMkLst>
        <pc:spChg chg="mod">
          <ac:chgData name="Aleks Poldma" userId="S::aleks.poldma@agilebydesign.com::9e3d82ce-709c-49d3-a6c1-c78d344a596c" providerId="AD" clId="Web-{B9855626-E65F-94A3-064C-A989BD631D2F}" dt="2022-10-12T14:50:55.779" v="30" actId="1076"/>
          <ac:spMkLst>
            <pc:docMk/>
            <pc:sldMk cId="53997138" sldId="359"/>
            <ac:spMk id="3426" creationId="{00000000-0000-0000-0000-000000000000}"/>
          </ac:spMkLst>
        </pc:spChg>
        <pc:spChg chg="mod">
          <ac:chgData name="Aleks Poldma" userId="S::aleks.poldma@agilebydesign.com::9e3d82ce-709c-49d3-a6c1-c78d344a596c" providerId="AD" clId="Web-{B9855626-E65F-94A3-064C-A989BD631D2F}" dt="2022-10-12T14:50:55.811" v="31" actId="1076"/>
          <ac:spMkLst>
            <pc:docMk/>
            <pc:sldMk cId="53997138" sldId="359"/>
            <ac:spMk id="3427" creationId="{00000000-0000-0000-0000-000000000000}"/>
          </ac:spMkLst>
        </pc:spChg>
        <pc:spChg chg="mod">
          <ac:chgData name="Aleks Poldma" userId="S::aleks.poldma@agilebydesign.com::9e3d82ce-709c-49d3-a6c1-c78d344a596c" providerId="AD" clId="Web-{B9855626-E65F-94A3-064C-A989BD631D2F}" dt="2022-10-12T14:50:47.561" v="28" actId="1076"/>
          <ac:spMkLst>
            <pc:docMk/>
            <pc:sldMk cId="53997138" sldId="359"/>
            <ac:spMk id="3446" creationId="{00000000-0000-0000-0000-000000000000}"/>
          </ac:spMkLst>
        </pc:spChg>
        <pc:spChg chg="mod">
          <ac:chgData name="Aleks Poldma" userId="S::aleks.poldma@agilebydesign.com::9e3d82ce-709c-49d3-a6c1-c78d344a596c" providerId="AD" clId="Web-{B9855626-E65F-94A3-064C-A989BD631D2F}" dt="2022-10-12T14:50:47.592" v="29" actId="1076"/>
          <ac:spMkLst>
            <pc:docMk/>
            <pc:sldMk cId="53997138" sldId="359"/>
            <ac:spMk id="3447" creationId="{00000000-0000-0000-0000-000000000000}"/>
          </ac:spMkLst>
        </pc:spChg>
      </pc:sldChg>
      <pc:sldChg chg="modSp">
        <pc:chgData name="Aleks Poldma" userId="S::aleks.poldma@agilebydesign.com::9e3d82ce-709c-49d3-a6c1-c78d344a596c" providerId="AD" clId="Web-{B9855626-E65F-94A3-064C-A989BD631D2F}" dt="2022-10-12T14:55:13.592" v="53" actId="20577"/>
        <pc:sldMkLst>
          <pc:docMk/>
          <pc:sldMk cId="1437563069" sldId="399"/>
        </pc:sldMkLst>
        <pc:spChg chg="mod">
          <ac:chgData name="Aleks Poldma" userId="S::aleks.poldma@agilebydesign.com::9e3d82ce-709c-49d3-a6c1-c78d344a596c" providerId="AD" clId="Web-{B9855626-E65F-94A3-064C-A989BD631D2F}" dt="2022-10-12T14:54:53.717" v="43" actId="20577"/>
          <ac:spMkLst>
            <pc:docMk/>
            <pc:sldMk cId="1437563069" sldId="399"/>
            <ac:spMk id="4321" creationId="{00000000-0000-0000-0000-000000000000}"/>
          </ac:spMkLst>
        </pc:spChg>
        <pc:spChg chg="mod">
          <ac:chgData name="Aleks Poldma" userId="S::aleks.poldma@agilebydesign.com::9e3d82ce-709c-49d3-a6c1-c78d344a596c" providerId="AD" clId="Web-{B9855626-E65F-94A3-064C-A989BD631D2F}" dt="2022-10-12T14:55:09.389" v="47" actId="20577"/>
          <ac:spMkLst>
            <pc:docMk/>
            <pc:sldMk cId="1437563069" sldId="399"/>
            <ac:spMk id="4324" creationId="{00000000-0000-0000-0000-000000000000}"/>
          </ac:spMkLst>
        </pc:spChg>
        <pc:spChg chg="mod">
          <ac:chgData name="Aleks Poldma" userId="S::aleks.poldma@agilebydesign.com::9e3d82ce-709c-49d3-a6c1-c78d344a596c" providerId="AD" clId="Web-{B9855626-E65F-94A3-064C-A989BD631D2F}" dt="2022-10-12T14:55:10.592" v="49" actId="20577"/>
          <ac:spMkLst>
            <pc:docMk/>
            <pc:sldMk cId="1437563069" sldId="399"/>
            <ac:spMk id="4327" creationId="{00000000-0000-0000-0000-000000000000}"/>
          </ac:spMkLst>
        </pc:spChg>
        <pc:spChg chg="mod">
          <ac:chgData name="Aleks Poldma" userId="S::aleks.poldma@agilebydesign.com::9e3d82ce-709c-49d3-a6c1-c78d344a596c" providerId="AD" clId="Web-{B9855626-E65F-94A3-064C-A989BD631D2F}" dt="2022-10-12T14:54:50.295" v="41" actId="20577"/>
          <ac:spMkLst>
            <pc:docMk/>
            <pc:sldMk cId="1437563069" sldId="399"/>
            <ac:spMk id="4330" creationId="{00000000-0000-0000-0000-000000000000}"/>
          </ac:spMkLst>
        </pc:spChg>
        <pc:spChg chg="mod">
          <ac:chgData name="Aleks Poldma" userId="S::aleks.poldma@agilebydesign.com::9e3d82ce-709c-49d3-a6c1-c78d344a596c" providerId="AD" clId="Web-{B9855626-E65F-94A3-064C-A989BD631D2F}" dt="2022-10-12T14:55:13.592" v="53" actId="20577"/>
          <ac:spMkLst>
            <pc:docMk/>
            <pc:sldMk cId="1437563069" sldId="399"/>
            <ac:spMk id="4333" creationId="{00000000-0000-0000-0000-000000000000}"/>
          </ac:spMkLst>
        </pc:spChg>
        <pc:spChg chg="mod">
          <ac:chgData name="Aleks Poldma" userId="S::aleks.poldma@agilebydesign.com::9e3d82ce-709c-49d3-a6c1-c78d344a596c" providerId="AD" clId="Web-{B9855626-E65F-94A3-064C-A989BD631D2F}" dt="2022-10-12T14:54:55.624" v="45" actId="20577"/>
          <ac:spMkLst>
            <pc:docMk/>
            <pc:sldMk cId="1437563069" sldId="399"/>
            <ac:spMk id="4335" creationId="{00000000-0000-0000-0000-000000000000}"/>
          </ac:spMkLst>
        </pc:spChg>
        <pc:spChg chg="mod">
          <ac:chgData name="Aleks Poldma" userId="S::aleks.poldma@agilebydesign.com::9e3d82ce-709c-49d3-a6c1-c78d344a596c" providerId="AD" clId="Web-{B9855626-E65F-94A3-064C-A989BD631D2F}" dt="2022-10-12T14:55:12.092" v="51" actId="20577"/>
          <ac:spMkLst>
            <pc:docMk/>
            <pc:sldMk cId="1437563069" sldId="399"/>
            <ac:spMk id="4337" creationId="{00000000-0000-0000-0000-000000000000}"/>
          </ac:spMkLst>
        </pc:spChg>
      </pc:sldChg>
      <pc:sldChg chg="modSp">
        <pc:chgData name="Aleks Poldma" userId="S::aleks.poldma@agilebydesign.com::9e3d82ce-709c-49d3-a6c1-c78d344a596c" providerId="AD" clId="Web-{B9855626-E65F-94A3-064C-A989BD631D2F}" dt="2022-10-12T14:48:08.107" v="20" actId="1076"/>
        <pc:sldMkLst>
          <pc:docMk/>
          <pc:sldMk cId="2794925989" sldId="591"/>
        </pc:sldMkLst>
        <pc:spChg chg="mod">
          <ac:chgData name="Aleks Poldma" userId="S::aleks.poldma@agilebydesign.com::9e3d82ce-709c-49d3-a6c1-c78d344a596c" providerId="AD" clId="Web-{B9855626-E65F-94A3-064C-A989BD631D2F}" dt="2022-10-12T14:46:41.998" v="17"/>
          <ac:spMkLst>
            <pc:docMk/>
            <pc:sldMk cId="2794925989" sldId="591"/>
            <ac:spMk id="4" creationId="{00000000-0000-0000-0000-000000000000}"/>
          </ac:spMkLst>
        </pc:spChg>
        <pc:spChg chg="mod">
          <ac:chgData name="Aleks Poldma" userId="S::aleks.poldma@agilebydesign.com::9e3d82ce-709c-49d3-a6c1-c78d344a596c" providerId="AD" clId="Web-{B9855626-E65F-94A3-064C-A989BD631D2F}" dt="2022-10-12T14:47:20.623" v="19" actId="20577"/>
          <ac:spMkLst>
            <pc:docMk/>
            <pc:sldMk cId="2794925989" sldId="591"/>
            <ac:spMk id="27" creationId="{00000000-0000-0000-0000-000000000000}"/>
          </ac:spMkLst>
        </pc:spChg>
        <pc:spChg chg="mod">
          <ac:chgData name="Aleks Poldma" userId="S::aleks.poldma@agilebydesign.com::9e3d82ce-709c-49d3-a6c1-c78d344a596c" providerId="AD" clId="Web-{B9855626-E65F-94A3-064C-A989BD631D2F}" dt="2022-10-12T14:48:08.107" v="20" actId="1076"/>
          <ac:spMkLst>
            <pc:docMk/>
            <pc:sldMk cId="2794925989" sldId="591"/>
            <ac:spMk id="46" creationId="{00000000-0000-0000-0000-000000000000}"/>
          </ac:spMkLst>
        </pc:spChg>
      </pc:sldChg>
      <pc:sldChg chg="modSp">
        <pc:chgData name="Aleks Poldma" userId="S::aleks.poldma@agilebydesign.com::9e3d82ce-709c-49d3-a6c1-c78d344a596c" providerId="AD" clId="Web-{B9855626-E65F-94A3-064C-A989BD631D2F}" dt="2022-10-12T14:50:00.717" v="27" actId="20577"/>
        <pc:sldMkLst>
          <pc:docMk/>
          <pc:sldMk cId="4239134575" sldId="2147375464"/>
        </pc:sldMkLst>
        <pc:spChg chg="mod">
          <ac:chgData name="Aleks Poldma" userId="S::aleks.poldma@agilebydesign.com::9e3d82ce-709c-49d3-a6c1-c78d344a596c" providerId="AD" clId="Web-{B9855626-E65F-94A3-064C-A989BD631D2F}" dt="2022-10-12T14:49:53.623" v="26" actId="20577"/>
          <ac:spMkLst>
            <pc:docMk/>
            <pc:sldMk cId="4239134575" sldId="2147375464"/>
            <ac:spMk id="6" creationId="{B6F5932F-87D8-6D81-3691-E16105D8C52C}"/>
          </ac:spMkLst>
        </pc:spChg>
        <pc:spChg chg="mod">
          <ac:chgData name="Aleks Poldma" userId="S::aleks.poldma@agilebydesign.com::9e3d82ce-709c-49d3-a6c1-c78d344a596c" providerId="AD" clId="Web-{B9855626-E65F-94A3-064C-A989BD631D2F}" dt="2022-10-12T14:50:00.717" v="27" actId="20577"/>
          <ac:spMkLst>
            <pc:docMk/>
            <pc:sldMk cId="4239134575" sldId="2147375464"/>
            <ac:spMk id="12" creationId="{40964B29-56CB-62CE-4E80-1273D0DEBF12}"/>
          </ac:spMkLst>
        </pc:spChg>
        <pc:picChg chg="mod">
          <ac:chgData name="Aleks Poldma" userId="S::aleks.poldma@agilebydesign.com::9e3d82ce-709c-49d3-a6c1-c78d344a596c" providerId="AD" clId="Web-{B9855626-E65F-94A3-064C-A989BD631D2F}" dt="2022-10-12T14:49:15.826" v="24" actId="1076"/>
          <ac:picMkLst>
            <pc:docMk/>
            <pc:sldMk cId="4239134575" sldId="2147375464"/>
            <ac:picMk id="2054" creationId="{2AA06AAD-88D2-1CAF-264B-E53E42A6C65B}"/>
          </ac:picMkLst>
        </pc:picChg>
      </pc:sldChg>
      <pc:sldChg chg="addSp delSp modSp mod modClrScheme chgLayout">
        <pc:chgData name="Aleks Poldma" userId="S::aleks.poldma@agilebydesign.com::9e3d82ce-709c-49d3-a6c1-c78d344a596c" providerId="AD" clId="Web-{B9855626-E65F-94A3-064C-A989BD631D2F}" dt="2022-10-12T17:28:00.458" v="232" actId="1076"/>
        <pc:sldMkLst>
          <pc:docMk/>
          <pc:sldMk cId="563664240" sldId="2147375466"/>
        </pc:sldMkLst>
        <pc:spChg chg="add del mod ord">
          <ac:chgData name="Aleks Poldma" userId="S::aleks.poldma@agilebydesign.com::9e3d82ce-709c-49d3-a6c1-c78d344a596c" providerId="AD" clId="Web-{B9855626-E65F-94A3-064C-A989BD631D2F}" dt="2022-10-12T15:36:18.678" v="60"/>
          <ac:spMkLst>
            <pc:docMk/>
            <pc:sldMk cId="563664240" sldId="2147375466"/>
            <ac:spMk id="2" creationId="{849D4DA3-5BA5-03FA-17AA-09864BF9C5DD}"/>
          </ac:spMkLst>
        </pc:spChg>
        <pc:spChg chg="add del mod ord">
          <ac:chgData name="Aleks Poldma" userId="S::aleks.poldma@agilebydesign.com::9e3d82ce-709c-49d3-a6c1-c78d344a596c" providerId="AD" clId="Web-{B9855626-E65F-94A3-064C-A989BD631D2F}" dt="2022-10-12T15:36:46.116" v="80"/>
          <ac:spMkLst>
            <pc:docMk/>
            <pc:sldMk cId="563664240" sldId="2147375466"/>
            <ac:spMk id="4" creationId="{73C4D078-BF38-262C-CB85-337577629F18}"/>
          </ac:spMkLst>
        </pc:spChg>
        <pc:spChg chg="mod">
          <ac:chgData name="Aleks Poldma" userId="S::aleks.poldma@agilebydesign.com::9e3d82ce-709c-49d3-a6c1-c78d344a596c" providerId="AD" clId="Web-{B9855626-E65F-94A3-064C-A989BD631D2F}" dt="2022-10-12T15:36:31.678" v="61" actId="1076"/>
          <ac:spMkLst>
            <pc:docMk/>
            <pc:sldMk cId="563664240" sldId="2147375466"/>
            <ac:spMk id="6" creationId="{4DF2173B-B6ED-EA02-F499-BFA55F09C7B1}"/>
          </ac:spMkLst>
        </pc:spChg>
        <pc:spChg chg="add del mod">
          <ac:chgData name="Aleks Poldma" userId="S::aleks.poldma@agilebydesign.com::9e3d82ce-709c-49d3-a6c1-c78d344a596c" providerId="AD" clId="Web-{B9855626-E65F-94A3-064C-A989BD631D2F}" dt="2022-10-12T17:27:20.286" v="216"/>
          <ac:spMkLst>
            <pc:docMk/>
            <pc:sldMk cId="563664240" sldId="2147375466"/>
            <ac:spMk id="7" creationId="{DACCBAA9-F39E-62BE-E9B4-A1D10C6CE1D2}"/>
          </ac:spMkLst>
        </pc:spChg>
        <pc:spChg chg="mod">
          <ac:chgData name="Aleks Poldma" userId="S::aleks.poldma@agilebydesign.com::9e3d82ce-709c-49d3-a6c1-c78d344a596c" providerId="AD" clId="Web-{B9855626-E65F-94A3-064C-A989BD631D2F}" dt="2022-10-12T15:40:45.667" v="128" actId="1076"/>
          <ac:spMkLst>
            <pc:docMk/>
            <pc:sldMk cId="563664240" sldId="2147375466"/>
            <ac:spMk id="16" creationId="{06950F7A-3848-3EDB-EA75-C458A10F8E2A}"/>
          </ac:spMkLst>
        </pc:spChg>
        <pc:spChg chg="mod">
          <ac:chgData name="Aleks Poldma" userId="S::aleks.poldma@agilebydesign.com::9e3d82ce-709c-49d3-a6c1-c78d344a596c" providerId="AD" clId="Web-{B9855626-E65F-94A3-064C-A989BD631D2F}" dt="2022-10-12T17:27:52.130" v="229" actId="14100"/>
          <ac:spMkLst>
            <pc:docMk/>
            <pc:sldMk cId="563664240" sldId="2147375466"/>
            <ac:spMk id="17" creationId="{AFF7C6D6-3EBB-AA1F-F989-B5ABE64E93C9}"/>
          </ac:spMkLst>
        </pc:spChg>
        <pc:spChg chg="mod">
          <ac:chgData name="Aleks Poldma" userId="S::aleks.poldma@agilebydesign.com::9e3d82ce-709c-49d3-a6c1-c78d344a596c" providerId="AD" clId="Web-{B9855626-E65F-94A3-064C-A989BD631D2F}" dt="2022-10-12T15:40:16.260" v="119" actId="20577"/>
          <ac:spMkLst>
            <pc:docMk/>
            <pc:sldMk cId="563664240" sldId="2147375466"/>
            <ac:spMk id="28" creationId="{85F0BF53-ACE1-D0E3-AE46-11EE49302DA9}"/>
          </ac:spMkLst>
        </pc:spChg>
        <pc:spChg chg="mod">
          <ac:chgData name="Aleks Poldma" userId="S::aleks.poldma@agilebydesign.com::9e3d82ce-709c-49d3-a6c1-c78d344a596c" providerId="AD" clId="Web-{B9855626-E65F-94A3-064C-A989BD631D2F}" dt="2022-10-12T17:27:00.145" v="209" actId="20577"/>
          <ac:spMkLst>
            <pc:docMk/>
            <pc:sldMk cId="563664240" sldId="2147375466"/>
            <ac:spMk id="30" creationId="{3FFCF26E-740A-F962-604F-23A05386BFF3}"/>
          </ac:spMkLst>
        </pc:spChg>
        <pc:spChg chg="mod">
          <ac:chgData name="Aleks Poldma" userId="S::aleks.poldma@agilebydesign.com::9e3d82ce-709c-49d3-a6c1-c78d344a596c" providerId="AD" clId="Web-{B9855626-E65F-94A3-064C-A989BD631D2F}" dt="2022-10-12T15:40:24.901" v="122" actId="20577"/>
          <ac:spMkLst>
            <pc:docMk/>
            <pc:sldMk cId="563664240" sldId="2147375466"/>
            <ac:spMk id="32" creationId="{25A42302-FD70-C53F-7F72-4EAACB7B0723}"/>
          </ac:spMkLst>
        </pc:spChg>
        <pc:spChg chg="mod">
          <ac:chgData name="Aleks Poldma" userId="S::aleks.poldma@agilebydesign.com::9e3d82ce-709c-49d3-a6c1-c78d344a596c" providerId="AD" clId="Web-{B9855626-E65F-94A3-064C-A989BD631D2F}" dt="2022-10-12T17:28:00.458" v="232" actId="1076"/>
          <ac:spMkLst>
            <pc:docMk/>
            <pc:sldMk cId="563664240" sldId="2147375466"/>
            <ac:spMk id="33" creationId="{FD3A4F44-3EAE-E4B1-809E-A455D899D00A}"/>
          </ac:spMkLst>
        </pc:spChg>
        <pc:spChg chg="mod">
          <ac:chgData name="Aleks Poldma" userId="S::aleks.poldma@agilebydesign.com::9e3d82ce-709c-49d3-a6c1-c78d344a596c" providerId="AD" clId="Web-{B9855626-E65F-94A3-064C-A989BD631D2F}" dt="2022-10-12T17:27:58.662" v="231" actId="1076"/>
          <ac:spMkLst>
            <pc:docMk/>
            <pc:sldMk cId="563664240" sldId="2147375466"/>
            <ac:spMk id="34" creationId="{C19DD83B-E53D-1713-141A-4F3C3E9A2636}"/>
          </ac:spMkLst>
        </pc:spChg>
        <pc:spChg chg="mod">
          <ac:chgData name="Aleks Poldma" userId="S::aleks.poldma@agilebydesign.com::9e3d82ce-709c-49d3-a6c1-c78d344a596c" providerId="AD" clId="Web-{B9855626-E65F-94A3-064C-A989BD631D2F}" dt="2022-10-12T17:27:56.412" v="230" actId="1076"/>
          <ac:spMkLst>
            <pc:docMk/>
            <pc:sldMk cId="563664240" sldId="2147375466"/>
            <ac:spMk id="35" creationId="{4213F23B-D1EE-9D76-3E27-AD6DE6B22CFF}"/>
          </ac:spMkLst>
        </pc:spChg>
        <pc:spChg chg="mod">
          <ac:chgData name="Aleks Poldma" userId="S::aleks.poldma@agilebydesign.com::9e3d82ce-709c-49d3-a6c1-c78d344a596c" providerId="AD" clId="Web-{B9855626-E65F-94A3-064C-A989BD631D2F}" dt="2022-10-12T15:36:31.897" v="71" actId="1076"/>
          <ac:spMkLst>
            <pc:docMk/>
            <pc:sldMk cId="563664240" sldId="2147375466"/>
            <ac:spMk id="39" creationId="{F271F414-E713-7DE2-D467-1A5663985ABA}"/>
          </ac:spMkLst>
        </pc:spChg>
        <pc:spChg chg="mod">
          <ac:chgData name="Aleks Poldma" userId="S::aleks.poldma@agilebydesign.com::9e3d82ce-709c-49d3-a6c1-c78d344a596c" providerId="AD" clId="Web-{B9855626-E65F-94A3-064C-A989BD631D2F}" dt="2022-10-12T15:36:31.928" v="73" actId="1076"/>
          <ac:spMkLst>
            <pc:docMk/>
            <pc:sldMk cId="563664240" sldId="2147375466"/>
            <ac:spMk id="40" creationId="{C328F2C0-27B9-7546-2B4E-49DB6F3683F1}"/>
          </ac:spMkLst>
        </pc:spChg>
        <pc:spChg chg="mod">
          <ac:chgData name="Aleks Poldma" userId="S::aleks.poldma@agilebydesign.com::9e3d82ce-709c-49d3-a6c1-c78d344a596c" providerId="AD" clId="Web-{B9855626-E65F-94A3-064C-A989BD631D2F}" dt="2022-10-12T15:36:31.991" v="78" actId="1076"/>
          <ac:spMkLst>
            <pc:docMk/>
            <pc:sldMk cId="563664240" sldId="2147375466"/>
            <ac:spMk id="41" creationId="{1D56C92A-76FA-8644-B76D-08E9C0E0324F}"/>
          </ac:spMkLst>
        </pc:spChg>
        <pc:picChg chg="mod">
          <ac:chgData name="Aleks Poldma" userId="S::aleks.poldma@agilebydesign.com::9e3d82ce-709c-49d3-a6c1-c78d344a596c" providerId="AD" clId="Web-{B9855626-E65F-94A3-064C-A989BD631D2F}" dt="2022-10-12T15:40:32.479" v="125" actId="1076"/>
          <ac:picMkLst>
            <pc:docMk/>
            <pc:sldMk cId="563664240" sldId="2147375466"/>
            <ac:picMk id="3" creationId="{71D22E0A-4D51-273C-FDDF-48FE5FFE9D08}"/>
          </ac:picMkLst>
        </pc:picChg>
        <pc:picChg chg="add del mod">
          <ac:chgData name="Aleks Poldma" userId="S::aleks.poldma@agilebydesign.com::9e3d82ce-709c-49d3-a6c1-c78d344a596c" providerId="AD" clId="Web-{B9855626-E65F-94A3-064C-A989BD631D2F}" dt="2022-10-12T15:38:00.961" v="97"/>
          <ac:picMkLst>
            <pc:docMk/>
            <pc:sldMk cId="563664240" sldId="2147375466"/>
            <ac:picMk id="5" creationId="{EEDE3309-5F5C-6FFA-BC30-B9CC42385C77}"/>
          </ac:picMkLst>
        </pc:picChg>
        <pc:picChg chg="mod">
          <ac:chgData name="Aleks Poldma" userId="S::aleks.poldma@agilebydesign.com::9e3d82ce-709c-49d3-a6c1-c78d344a596c" providerId="AD" clId="Web-{B9855626-E65F-94A3-064C-A989BD631D2F}" dt="2022-10-12T15:36:31.850" v="68" actId="1076"/>
          <ac:picMkLst>
            <pc:docMk/>
            <pc:sldMk cId="563664240" sldId="2147375466"/>
            <ac:picMk id="11" creationId="{97F51CE3-0407-A9FE-F787-9C9669C591A9}"/>
          </ac:picMkLst>
        </pc:picChg>
        <pc:picChg chg="mod">
          <ac:chgData name="Aleks Poldma" userId="S::aleks.poldma@agilebydesign.com::9e3d82ce-709c-49d3-a6c1-c78d344a596c" providerId="AD" clId="Web-{B9855626-E65F-94A3-064C-A989BD631D2F}" dt="2022-10-12T15:36:31.866" v="69" actId="1076"/>
          <ac:picMkLst>
            <pc:docMk/>
            <pc:sldMk cId="563664240" sldId="2147375466"/>
            <ac:picMk id="13" creationId="{0C61D7B0-FE95-AAAB-7AA2-B894A0816A8A}"/>
          </ac:picMkLst>
        </pc:picChg>
        <pc:picChg chg="mod">
          <ac:chgData name="Aleks Poldma" userId="S::aleks.poldma@agilebydesign.com::9e3d82ce-709c-49d3-a6c1-c78d344a596c" providerId="AD" clId="Web-{B9855626-E65F-94A3-064C-A989BD631D2F}" dt="2022-10-12T15:36:31.881" v="70" actId="1076"/>
          <ac:picMkLst>
            <pc:docMk/>
            <pc:sldMk cId="563664240" sldId="2147375466"/>
            <ac:picMk id="19" creationId="{F0F18E86-5734-477F-AFE6-6E24CDC0C8A8}"/>
          </ac:picMkLst>
        </pc:picChg>
        <pc:picChg chg="add del mod">
          <ac:chgData name="Aleks Poldma" userId="S::aleks.poldma@agilebydesign.com::9e3d82ce-709c-49d3-a6c1-c78d344a596c" providerId="AD" clId="Web-{B9855626-E65F-94A3-064C-A989BD631D2F}" dt="2022-10-12T15:38:25.196" v="99"/>
          <ac:picMkLst>
            <pc:docMk/>
            <pc:sldMk cId="563664240" sldId="2147375466"/>
            <ac:picMk id="23" creationId="{7E5A0FA2-ABA7-82F6-9DFC-C792DD73C036}"/>
          </ac:picMkLst>
        </pc:picChg>
        <pc:picChg chg="mod">
          <ac:chgData name="Aleks Poldma" userId="S::aleks.poldma@agilebydesign.com::9e3d82ce-709c-49d3-a6c1-c78d344a596c" providerId="AD" clId="Web-{B9855626-E65F-94A3-064C-A989BD631D2F}" dt="2022-10-12T15:36:31.975" v="77" actId="1076"/>
          <ac:picMkLst>
            <pc:docMk/>
            <pc:sldMk cId="563664240" sldId="2147375466"/>
            <ac:picMk id="25" creationId="{1F708B37-9CAD-2D25-4DB0-3EB92849F8A6}"/>
          </ac:picMkLst>
        </pc:picChg>
      </pc:sldChg>
      <pc:sldChg chg="modSp">
        <pc:chgData name="Aleks Poldma" userId="S::aleks.poldma@agilebydesign.com::9e3d82ce-709c-49d3-a6c1-c78d344a596c" providerId="AD" clId="Web-{B9855626-E65F-94A3-064C-A989BD631D2F}" dt="2022-10-12T15:44:17.827" v="142" actId="20577"/>
        <pc:sldMkLst>
          <pc:docMk/>
          <pc:sldMk cId="3816322021" sldId="2147375467"/>
        </pc:sldMkLst>
        <pc:spChg chg="mod">
          <ac:chgData name="Aleks Poldma" userId="S::aleks.poldma@agilebydesign.com::9e3d82ce-709c-49d3-a6c1-c78d344a596c" providerId="AD" clId="Web-{B9855626-E65F-94A3-064C-A989BD631D2F}" dt="2022-10-12T15:44:17.827" v="142" actId="20577"/>
          <ac:spMkLst>
            <pc:docMk/>
            <pc:sldMk cId="3816322021" sldId="2147375467"/>
            <ac:spMk id="3" creationId="{CBE22196-C116-BF01-C97B-AD5C41DB2099}"/>
          </ac:spMkLst>
        </pc:spChg>
      </pc:sldChg>
      <pc:sldChg chg="modSp">
        <pc:chgData name="Aleks Poldma" userId="S::aleks.poldma@agilebydesign.com::9e3d82ce-709c-49d3-a6c1-c78d344a596c" providerId="AD" clId="Web-{B9855626-E65F-94A3-064C-A989BD631D2F}" dt="2022-10-12T15:47:59.941" v="146" actId="1076"/>
        <pc:sldMkLst>
          <pc:docMk/>
          <pc:sldMk cId="1719634825" sldId="2147375470"/>
        </pc:sldMkLst>
        <pc:spChg chg="mod">
          <ac:chgData name="Aleks Poldma" userId="S::aleks.poldma@agilebydesign.com::9e3d82ce-709c-49d3-a6c1-c78d344a596c" providerId="AD" clId="Web-{B9855626-E65F-94A3-064C-A989BD631D2F}" dt="2022-10-12T15:47:59.941" v="146" actId="1076"/>
          <ac:spMkLst>
            <pc:docMk/>
            <pc:sldMk cId="1719634825" sldId="2147375470"/>
            <ac:spMk id="10" creationId="{B49B8917-C436-FD32-AFD7-17BFFF6524BA}"/>
          </ac:spMkLst>
        </pc:spChg>
      </pc:sldChg>
      <pc:sldChg chg="addSp modSp">
        <pc:chgData name="Aleks Poldma" userId="S::aleks.poldma@agilebydesign.com::9e3d82ce-709c-49d3-a6c1-c78d344a596c" providerId="AD" clId="Web-{B9855626-E65F-94A3-064C-A989BD631D2F}" dt="2022-10-12T14:42:09.247" v="14" actId="1076"/>
        <pc:sldMkLst>
          <pc:docMk/>
          <pc:sldMk cId="1835335200" sldId="2147375474"/>
        </pc:sldMkLst>
        <pc:spChg chg="add mod">
          <ac:chgData name="Aleks Poldma" userId="S::aleks.poldma@agilebydesign.com::9e3d82ce-709c-49d3-a6c1-c78d344a596c" providerId="AD" clId="Web-{B9855626-E65F-94A3-064C-A989BD631D2F}" dt="2022-10-12T14:42:09.247" v="14" actId="1076"/>
          <ac:spMkLst>
            <pc:docMk/>
            <pc:sldMk cId="1835335200" sldId="2147375474"/>
            <ac:spMk id="2" creationId="{960FC5C3-AA92-8DFF-69A0-8A96A43FE939}"/>
          </ac:spMkLst>
        </pc:spChg>
      </pc:sldChg>
      <pc:sldChg chg="modSp">
        <pc:chgData name="Aleks Poldma" userId="S::aleks.poldma@agilebydesign.com::9e3d82ce-709c-49d3-a6c1-c78d344a596c" providerId="AD" clId="Web-{B9855626-E65F-94A3-064C-A989BD631D2F}" dt="2022-10-12T17:45:23.831" v="246" actId="20577"/>
        <pc:sldMkLst>
          <pc:docMk/>
          <pc:sldMk cId="2681697591" sldId="2147375476"/>
        </pc:sldMkLst>
        <pc:spChg chg="mod">
          <ac:chgData name="Aleks Poldma" userId="S::aleks.poldma@agilebydesign.com::9e3d82ce-709c-49d3-a6c1-c78d344a596c" providerId="AD" clId="Web-{B9855626-E65F-94A3-064C-A989BD631D2F}" dt="2022-10-12T17:45:23.831" v="246" actId="20577"/>
          <ac:spMkLst>
            <pc:docMk/>
            <pc:sldMk cId="2681697591" sldId="2147375476"/>
            <ac:spMk id="7" creationId="{1C05063E-1F4F-6A6A-4686-2F419669AE81}"/>
          </ac:spMkLst>
        </pc:spChg>
      </pc:sldChg>
      <pc:sldChg chg="modSp">
        <pc:chgData name="Aleks Poldma" userId="S::aleks.poldma@agilebydesign.com::9e3d82ce-709c-49d3-a6c1-c78d344a596c" providerId="AD" clId="Web-{B9855626-E65F-94A3-064C-A989BD631D2F}" dt="2022-10-12T17:46:10.769" v="247" actId="20577"/>
        <pc:sldMkLst>
          <pc:docMk/>
          <pc:sldMk cId="1874792155" sldId="2147375482"/>
        </pc:sldMkLst>
        <pc:spChg chg="mod">
          <ac:chgData name="Aleks Poldma" userId="S::aleks.poldma@agilebydesign.com::9e3d82ce-709c-49d3-a6c1-c78d344a596c" providerId="AD" clId="Web-{B9855626-E65F-94A3-064C-A989BD631D2F}" dt="2022-10-12T17:46:10.769" v="247" actId="20577"/>
          <ac:spMkLst>
            <pc:docMk/>
            <pc:sldMk cId="1874792155" sldId="2147375482"/>
            <ac:spMk id="150" creationId="{826E3A0B-ADE9-37AD-CBF4-81AAC879D429}"/>
          </ac:spMkLst>
        </pc:spChg>
      </pc:sldChg>
      <pc:sldChg chg="modSp">
        <pc:chgData name="Aleks Poldma" userId="S::aleks.poldma@agilebydesign.com::9e3d82ce-709c-49d3-a6c1-c78d344a596c" providerId="AD" clId="Web-{B9855626-E65F-94A3-064C-A989BD631D2F}" dt="2022-10-12T17:54:08.040" v="249" actId="20577"/>
        <pc:sldMkLst>
          <pc:docMk/>
          <pc:sldMk cId="3634929075" sldId="2147375487"/>
        </pc:sldMkLst>
        <pc:spChg chg="mod">
          <ac:chgData name="Aleks Poldma" userId="S::aleks.poldma@agilebydesign.com::9e3d82ce-709c-49d3-a6c1-c78d344a596c" providerId="AD" clId="Web-{B9855626-E65F-94A3-064C-A989BD631D2F}" dt="2022-10-12T17:54:08.040" v="249" actId="20577"/>
          <ac:spMkLst>
            <pc:docMk/>
            <pc:sldMk cId="3634929075" sldId="2147375487"/>
            <ac:spMk id="4" creationId="{8FE8D701-6471-1BBA-865D-84DA3AA26BEB}"/>
          </ac:spMkLst>
        </pc:spChg>
      </pc:sldChg>
      <pc:sldChg chg="modSp">
        <pc:chgData name="Aleks Poldma" userId="S::aleks.poldma@agilebydesign.com::9e3d82ce-709c-49d3-a6c1-c78d344a596c" providerId="AD" clId="Web-{B9855626-E65F-94A3-064C-A989BD631D2F}" dt="2022-10-12T18:01:28.577" v="251"/>
        <pc:sldMkLst>
          <pc:docMk/>
          <pc:sldMk cId="1411181381" sldId="2147375517"/>
        </pc:sldMkLst>
        <pc:spChg chg="mod">
          <ac:chgData name="Aleks Poldma" userId="S::aleks.poldma@agilebydesign.com::9e3d82ce-709c-49d3-a6c1-c78d344a596c" providerId="AD" clId="Web-{B9855626-E65F-94A3-064C-A989BD631D2F}" dt="2022-10-12T18:01:28.577" v="251"/>
          <ac:spMkLst>
            <pc:docMk/>
            <pc:sldMk cId="1411181381" sldId="2147375517"/>
            <ac:spMk id="4" creationId="{4D474B5E-C4BD-DBC9-B297-D1F7C553C1DD}"/>
          </ac:spMkLst>
        </pc:spChg>
      </pc:sldChg>
      <pc:sldChg chg="modCm">
        <pc:chgData name="Aleks Poldma" userId="S::aleks.poldma@agilebydesign.com::9e3d82ce-709c-49d3-a6c1-c78d344a596c" providerId="AD" clId="Web-{B9855626-E65F-94A3-064C-A989BD631D2F}" dt="2022-10-12T14:46:03.029" v="15"/>
        <pc:sldMkLst>
          <pc:docMk/>
          <pc:sldMk cId="940821176" sldId="2147375538"/>
        </pc:sldMkLst>
      </pc:sldChg>
      <pc:sldChg chg="modSp">
        <pc:chgData name="Aleks Poldma" userId="S::aleks.poldma@agilebydesign.com::9e3d82ce-709c-49d3-a6c1-c78d344a596c" providerId="AD" clId="Web-{B9855626-E65F-94A3-064C-A989BD631D2F}" dt="2022-10-12T14:57:25.030" v="56" actId="20577"/>
        <pc:sldMkLst>
          <pc:docMk/>
          <pc:sldMk cId="71634680" sldId="2147375541"/>
        </pc:sldMkLst>
        <pc:spChg chg="mod">
          <ac:chgData name="Aleks Poldma" userId="S::aleks.poldma@agilebydesign.com::9e3d82ce-709c-49d3-a6c1-c78d344a596c" providerId="AD" clId="Web-{B9855626-E65F-94A3-064C-A989BD631D2F}" dt="2022-10-12T14:57:25.030" v="56" actId="20577"/>
          <ac:spMkLst>
            <pc:docMk/>
            <pc:sldMk cId="71634680" sldId="2147375541"/>
            <ac:spMk id="8" creationId="{598D3013-2190-3ED3-6226-8BF40D81619C}"/>
          </ac:spMkLst>
        </pc:spChg>
      </pc:sldChg>
      <pc:sldChg chg="modSp">
        <pc:chgData name="Aleks Poldma" userId="S::aleks.poldma@agilebydesign.com::9e3d82ce-709c-49d3-a6c1-c78d344a596c" providerId="AD" clId="Web-{B9855626-E65F-94A3-064C-A989BD631D2F}" dt="2022-10-12T17:38:57.107" v="243" actId="20577"/>
        <pc:sldMkLst>
          <pc:docMk/>
          <pc:sldMk cId="3404109917" sldId="2147375552"/>
        </pc:sldMkLst>
        <pc:spChg chg="mod">
          <ac:chgData name="Aleks Poldma" userId="S::aleks.poldma@agilebydesign.com::9e3d82ce-709c-49d3-a6c1-c78d344a596c" providerId="AD" clId="Web-{B9855626-E65F-94A3-064C-A989BD631D2F}" dt="2022-10-12T17:38:57.107" v="243" actId="20577"/>
          <ac:spMkLst>
            <pc:docMk/>
            <pc:sldMk cId="3404109917" sldId="2147375552"/>
            <ac:spMk id="6" creationId="{6EF49DE2-84FE-6F68-033A-F12C09845D81}"/>
          </ac:spMkLst>
        </pc:spChg>
      </pc:sldChg>
    </pc:docChg>
  </pc:docChgLst>
  <pc:docChgLst>
    <pc:chgData name="Jeff Anderson" userId="b0568678-855b-48d6-8d82-5e7999abd0fa" providerId="ADAL" clId="{B4FE94CE-5B07-426A-9E8B-8944FADDD5C7}"/>
    <pc:docChg chg="undo redo custSel addSld delSld modSld sldOrd">
      <pc:chgData name="Jeff Anderson" userId="b0568678-855b-48d6-8d82-5e7999abd0fa" providerId="ADAL" clId="{B4FE94CE-5B07-426A-9E8B-8944FADDD5C7}" dt="2022-10-19T16:16:19.456" v="4443"/>
      <pc:docMkLst>
        <pc:docMk/>
      </pc:docMkLst>
      <pc:sldChg chg="modSp mod">
        <pc:chgData name="Jeff Anderson" userId="b0568678-855b-48d6-8d82-5e7999abd0fa" providerId="ADAL" clId="{B4FE94CE-5B07-426A-9E8B-8944FADDD5C7}" dt="2022-10-06T19:36:14.008" v="874" actId="1076"/>
        <pc:sldMkLst>
          <pc:docMk/>
          <pc:sldMk cId="0" sldId="271"/>
        </pc:sldMkLst>
        <pc:spChg chg="mod">
          <ac:chgData name="Jeff Anderson" userId="b0568678-855b-48d6-8d82-5e7999abd0fa" providerId="ADAL" clId="{B4FE94CE-5B07-426A-9E8B-8944FADDD5C7}" dt="2022-10-06T19:36:14.008" v="874" actId="1076"/>
          <ac:spMkLst>
            <pc:docMk/>
            <pc:sldMk cId="0" sldId="271"/>
            <ac:spMk id="619" creationId="{00000000-0000-0000-0000-000000000000}"/>
          </ac:spMkLst>
        </pc:spChg>
      </pc:sldChg>
      <pc:sldChg chg="modSp mod">
        <pc:chgData name="Jeff Anderson" userId="b0568678-855b-48d6-8d82-5e7999abd0fa" providerId="ADAL" clId="{B4FE94CE-5B07-426A-9E8B-8944FADDD5C7}" dt="2022-10-06T19:32:51.987" v="872" actId="20577"/>
        <pc:sldMkLst>
          <pc:docMk/>
          <pc:sldMk cId="243318279" sldId="273"/>
        </pc:sldMkLst>
        <pc:spChg chg="mod">
          <ac:chgData name="Jeff Anderson" userId="b0568678-855b-48d6-8d82-5e7999abd0fa" providerId="ADAL" clId="{B4FE94CE-5B07-426A-9E8B-8944FADDD5C7}" dt="2022-10-06T19:32:51.987" v="872" actId="20577"/>
          <ac:spMkLst>
            <pc:docMk/>
            <pc:sldMk cId="243318279" sldId="273"/>
            <ac:spMk id="4" creationId="{A2353D6F-3A83-CE3D-4B2D-7F9FFDC359B7}"/>
          </ac:spMkLst>
        </pc:spChg>
      </pc:sldChg>
      <pc:sldChg chg="addSp delSp modSp mod">
        <pc:chgData name="Jeff Anderson" userId="b0568678-855b-48d6-8d82-5e7999abd0fa" providerId="ADAL" clId="{B4FE94CE-5B07-426A-9E8B-8944FADDD5C7}" dt="2022-10-19T15:42:12.863" v="3605" actId="1076"/>
        <pc:sldMkLst>
          <pc:docMk/>
          <pc:sldMk cId="0" sldId="302"/>
        </pc:sldMkLst>
        <pc:spChg chg="add del mod">
          <ac:chgData name="Jeff Anderson" userId="b0568678-855b-48d6-8d82-5e7999abd0fa" providerId="ADAL" clId="{B4FE94CE-5B07-426A-9E8B-8944FADDD5C7}" dt="2022-10-19T15:42:12.863" v="3605" actId="1076"/>
          <ac:spMkLst>
            <pc:docMk/>
            <pc:sldMk cId="0" sldId="302"/>
            <ac:spMk id="2" creationId="{3E996640-EF47-A8A4-7AB8-C338F785CD2A}"/>
          </ac:spMkLst>
        </pc:spChg>
        <pc:spChg chg="del mod">
          <ac:chgData name="Jeff Anderson" userId="b0568678-855b-48d6-8d82-5e7999abd0fa" providerId="ADAL" clId="{B4FE94CE-5B07-426A-9E8B-8944FADDD5C7}" dt="2022-10-19T14:34:04.039" v="1347" actId="478"/>
          <ac:spMkLst>
            <pc:docMk/>
            <pc:sldMk cId="0" sldId="302"/>
            <ac:spMk id="3" creationId="{2330E96E-C31D-28FF-4032-8B25EB70A0F7}"/>
          </ac:spMkLst>
        </pc:spChg>
        <pc:spChg chg="mod">
          <ac:chgData name="Jeff Anderson" userId="b0568678-855b-48d6-8d82-5e7999abd0fa" providerId="ADAL" clId="{B4FE94CE-5B07-426A-9E8B-8944FADDD5C7}" dt="2022-10-19T15:39:51.727" v="3514" actId="403"/>
          <ac:spMkLst>
            <pc:docMk/>
            <pc:sldMk cId="0" sldId="302"/>
            <ac:spMk id="1147" creationId="{00000000-0000-0000-0000-000000000000}"/>
          </ac:spMkLst>
        </pc:spChg>
        <pc:spChg chg="del mod">
          <ac:chgData name="Jeff Anderson" userId="b0568678-855b-48d6-8d82-5e7999abd0fa" providerId="ADAL" clId="{B4FE94CE-5B07-426A-9E8B-8944FADDD5C7}" dt="2022-10-19T14:26:14.079" v="963" actId="478"/>
          <ac:spMkLst>
            <pc:docMk/>
            <pc:sldMk cId="0" sldId="302"/>
            <ac:spMk id="1149" creationId="{00000000-0000-0000-0000-000000000000}"/>
          </ac:spMkLst>
        </pc:spChg>
        <pc:picChg chg="mod">
          <ac:chgData name="Jeff Anderson" userId="b0568678-855b-48d6-8d82-5e7999abd0fa" providerId="ADAL" clId="{B4FE94CE-5B07-426A-9E8B-8944FADDD5C7}" dt="2022-10-19T14:30:07.836" v="1023" actId="1076"/>
          <ac:picMkLst>
            <pc:docMk/>
            <pc:sldMk cId="0" sldId="302"/>
            <ac:picMk id="1148" creationId="{00000000-0000-0000-0000-000000000000}"/>
          </ac:picMkLst>
        </pc:picChg>
      </pc:sldChg>
      <pc:sldChg chg="addSp delSp modSp mod ord">
        <pc:chgData name="Jeff Anderson" userId="b0568678-855b-48d6-8d82-5e7999abd0fa" providerId="ADAL" clId="{B4FE94CE-5B07-426A-9E8B-8944FADDD5C7}" dt="2022-10-19T15:41:01.966" v="3576" actId="1035"/>
        <pc:sldMkLst>
          <pc:docMk/>
          <pc:sldMk cId="0" sldId="303"/>
        </pc:sldMkLst>
        <pc:spChg chg="add mod">
          <ac:chgData name="Jeff Anderson" userId="b0568678-855b-48d6-8d82-5e7999abd0fa" providerId="ADAL" clId="{B4FE94CE-5B07-426A-9E8B-8944FADDD5C7}" dt="2022-10-19T15:41:01.966" v="3576" actId="1035"/>
          <ac:spMkLst>
            <pc:docMk/>
            <pc:sldMk cId="0" sldId="303"/>
            <ac:spMk id="2" creationId="{CE346783-E38B-FAE0-AC86-95CD23B0FC27}"/>
          </ac:spMkLst>
        </pc:spChg>
        <pc:spChg chg="del mod">
          <ac:chgData name="Jeff Anderson" userId="b0568678-855b-48d6-8d82-5e7999abd0fa" providerId="ADAL" clId="{B4FE94CE-5B07-426A-9E8B-8944FADDD5C7}" dt="2022-10-19T15:39:06.286" v="3453" actId="478"/>
          <ac:spMkLst>
            <pc:docMk/>
            <pc:sldMk cId="0" sldId="303"/>
            <ac:spMk id="1154" creationId="{00000000-0000-0000-0000-000000000000}"/>
          </ac:spMkLst>
        </pc:spChg>
        <pc:picChg chg="del mod">
          <ac:chgData name="Jeff Anderson" userId="b0568678-855b-48d6-8d82-5e7999abd0fa" providerId="ADAL" clId="{B4FE94CE-5B07-426A-9E8B-8944FADDD5C7}" dt="2022-10-19T15:39:22.594" v="3479" actId="21"/>
          <ac:picMkLst>
            <pc:docMk/>
            <pc:sldMk cId="0" sldId="303"/>
            <ac:picMk id="4" creationId="{7DDEF067-FFF9-8B39-A073-A18898644BD4}"/>
          </ac:picMkLst>
        </pc:picChg>
      </pc:sldChg>
      <pc:sldChg chg="add">
        <pc:chgData name="Jeff Anderson" userId="b0568678-855b-48d6-8d82-5e7999abd0fa" providerId="ADAL" clId="{B4FE94CE-5B07-426A-9E8B-8944FADDD5C7}" dt="2022-10-06T18:49:18.987" v="549"/>
        <pc:sldMkLst>
          <pc:docMk/>
          <pc:sldMk cId="3316059321" sldId="334"/>
        </pc:sldMkLst>
      </pc:sldChg>
      <pc:sldChg chg="del">
        <pc:chgData name="Jeff Anderson" userId="b0568678-855b-48d6-8d82-5e7999abd0fa" providerId="ADAL" clId="{B4FE94CE-5B07-426A-9E8B-8944FADDD5C7}" dt="2022-10-06T18:49:15.295" v="548" actId="2696"/>
        <pc:sldMkLst>
          <pc:docMk/>
          <pc:sldMk cId="3571468904" sldId="334"/>
        </pc:sldMkLst>
      </pc:sldChg>
      <pc:sldChg chg="add">
        <pc:chgData name="Jeff Anderson" userId="b0568678-855b-48d6-8d82-5e7999abd0fa" providerId="ADAL" clId="{B4FE94CE-5B07-426A-9E8B-8944FADDD5C7}" dt="2022-10-06T18:49:18.987" v="549"/>
        <pc:sldMkLst>
          <pc:docMk/>
          <pc:sldMk cId="1481651669" sldId="335"/>
        </pc:sldMkLst>
      </pc:sldChg>
      <pc:sldChg chg="del">
        <pc:chgData name="Jeff Anderson" userId="b0568678-855b-48d6-8d82-5e7999abd0fa" providerId="ADAL" clId="{B4FE94CE-5B07-426A-9E8B-8944FADDD5C7}" dt="2022-10-06T18:49:15.295" v="548" actId="2696"/>
        <pc:sldMkLst>
          <pc:docMk/>
          <pc:sldMk cId="1915951185" sldId="335"/>
        </pc:sldMkLst>
      </pc:sldChg>
      <pc:sldChg chg="del">
        <pc:chgData name="Jeff Anderson" userId="b0568678-855b-48d6-8d82-5e7999abd0fa" providerId="ADAL" clId="{B4FE94CE-5B07-426A-9E8B-8944FADDD5C7}" dt="2022-10-06T18:49:15.295" v="548" actId="2696"/>
        <pc:sldMkLst>
          <pc:docMk/>
          <pc:sldMk cId="241304040" sldId="336"/>
        </pc:sldMkLst>
      </pc:sldChg>
      <pc:sldChg chg="add">
        <pc:chgData name="Jeff Anderson" userId="b0568678-855b-48d6-8d82-5e7999abd0fa" providerId="ADAL" clId="{B4FE94CE-5B07-426A-9E8B-8944FADDD5C7}" dt="2022-10-06T18:49:18.987" v="549"/>
        <pc:sldMkLst>
          <pc:docMk/>
          <pc:sldMk cId="3399925936" sldId="336"/>
        </pc:sldMkLst>
      </pc:sldChg>
      <pc:sldChg chg="del">
        <pc:chgData name="Jeff Anderson" userId="b0568678-855b-48d6-8d82-5e7999abd0fa" providerId="ADAL" clId="{B4FE94CE-5B07-426A-9E8B-8944FADDD5C7}" dt="2022-10-06T18:49:15.295" v="548" actId="2696"/>
        <pc:sldMkLst>
          <pc:docMk/>
          <pc:sldMk cId="965096326" sldId="337"/>
        </pc:sldMkLst>
      </pc:sldChg>
      <pc:sldChg chg="add">
        <pc:chgData name="Jeff Anderson" userId="b0568678-855b-48d6-8d82-5e7999abd0fa" providerId="ADAL" clId="{B4FE94CE-5B07-426A-9E8B-8944FADDD5C7}" dt="2022-10-06T18:49:18.987" v="549"/>
        <pc:sldMkLst>
          <pc:docMk/>
          <pc:sldMk cId="4061704821" sldId="337"/>
        </pc:sldMkLst>
      </pc:sldChg>
      <pc:sldChg chg="add">
        <pc:chgData name="Jeff Anderson" userId="b0568678-855b-48d6-8d82-5e7999abd0fa" providerId="ADAL" clId="{B4FE94CE-5B07-426A-9E8B-8944FADDD5C7}" dt="2022-10-06T18:49:18.987" v="549"/>
        <pc:sldMkLst>
          <pc:docMk/>
          <pc:sldMk cId="565622631" sldId="338"/>
        </pc:sldMkLst>
      </pc:sldChg>
      <pc:sldChg chg="del">
        <pc:chgData name="Jeff Anderson" userId="b0568678-855b-48d6-8d82-5e7999abd0fa" providerId="ADAL" clId="{B4FE94CE-5B07-426A-9E8B-8944FADDD5C7}" dt="2022-10-06T18:49:15.295" v="548" actId="2696"/>
        <pc:sldMkLst>
          <pc:docMk/>
          <pc:sldMk cId="3982073421" sldId="338"/>
        </pc:sldMkLst>
      </pc:sldChg>
      <pc:sldChg chg="del">
        <pc:chgData name="Jeff Anderson" userId="b0568678-855b-48d6-8d82-5e7999abd0fa" providerId="ADAL" clId="{B4FE94CE-5B07-426A-9E8B-8944FADDD5C7}" dt="2022-10-06T18:49:15.295" v="548" actId="2696"/>
        <pc:sldMkLst>
          <pc:docMk/>
          <pc:sldMk cId="1288812000" sldId="339"/>
        </pc:sldMkLst>
      </pc:sldChg>
      <pc:sldChg chg="add">
        <pc:chgData name="Jeff Anderson" userId="b0568678-855b-48d6-8d82-5e7999abd0fa" providerId="ADAL" clId="{B4FE94CE-5B07-426A-9E8B-8944FADDD5C7}" dt="2022-10-06T18:49:18.987" v="549"/>
        <pc:sldMkLst>
          <pc:docMk/>
          <pc:sldMk cId="2059045591" sldId="339"/>
        </pc:sldMkLst>
      </pc:sldChg>
      <pc:sldChg chg="del">
        <pc:chgData name="Jeff Anderson" userId="b0568678-855b-48d6-8d82-5e7999abd0fa" providerId="ADAL" clId="{B4FE94CE-5B07-426A-9E8B-8944FADDD5C7}" dt="2022-10-06T18:49:15.295" v="548" actId="2696"/>
        <pc:sldMkLst>
          <pc:docMk/>
          <pc:sldMk cId="150665437" sldId="340"/>
        </pc:sldMkLst>
      </pc:sldChg>
      <pc:sldChg chg="add">
        <pc:chgData name="Jeff Anderson" userId="b0568678-855b-48d6-8d82-5e7999abd0fa" providerId="ADAL" clId="{B4FE94CE-5B07-426A-9E8B-8944FADDD5C7}" dt="2022-10-06T18:49:18.987" v="549"/>
        <pc:sldMkLst>
          <pc:docMk/>
          <pc:sldMk cId="1379882850" sldId="340"/>
        </pc:sldMkLst>
      </pc:sldChg>
      <pc:sldChg chg="addSp modSp mod">
        <pc:chgData name="Jeff Anderson" userId="b0568678-855b-48d6-8d82-5e7999abd0fa" providerId="ADAL" clId="{B4FE94CE-5B07-426A-9E8B-8944FADDD5C7}" dt="2022-10-06T16:49:51.701" v="388" actId="20577"/>
        <pc:sldMkLst>
          <pc:docMk/>
          <pc:sldMk cId="3810296173" sldId="350"/>
        </pc:sldMkLst>
        <pc:spChg chg="mod">
          <ac:chgData name="Jeff Anderson" userId="b0568678-855b-48d6-8d82-5e7999abd0fa" providerId="ADAL" clId="{B4FE94CE-5B07-426A-9E8B-8944FADDD5C7}" dt="2022-10-06T16:49:51.701" v="388" actId="20577"/>
          <ac:spMkLst>
            <pc:docMk/>
            <pc:sldMk cId="3810296173" sldId="350"/>
            <ac:spMk id="2" creationId="{E13A8937-8D20-57C6-B21F-BE667DAF7C5E}"/>
          </ac:spMkLst>
        </pc:spChg>
        <pc:spChg chg="add mod">
          <ac:chgData name="Jeff Anderson" userId="b0568678-855b-48d6-8d82-5e7999abd0fa" providerId="ADAL" clId="{B4FE94CE-5B07-426A-9E8B-8944FADDD5C7}" dt="2022-10-06T16:47:34.967" v="315" actId="404"/>
          <ac:spMkLst>
            <pc:docMk/>
            <pc:sldMk cId="3810296173" sldId="350"/>
            <ac:spMk id="3" creationId="{6C2D142A-07AA-9EC9-8DE2-B59F2B3F4E3B}"/>
          </ac:spMkLst>
        </pc:spChg>
        <pc:spChg chg="add mod">
          <ac:chgData name="Jeff Anderson" userId="b0568678-855b-48d6-8d82-5e7999abd0fa" providerId="ADAL" clId="{B4FE94CE-5B07-426A-9E8B-8944FADDD5C7}" dt="2022-10-06T16:47:05.766" v="306" actId="1076"/>
          <ac:spMkLst>
            <pc:docMk/>
            <pc:sldMk cId="3810296173" sldId="350"/>
            <ac:spMk id="4" creationId="{30A165E7-1597-B69E-376F-D52CD30F7040}"/>
          </ac:spMkLst>
        </pc:spChg>
        <pc:spChg chg="add mod">
          <ac:chgData name="Jeff Anderson" userId="b0568678-855b-48d6-8d82-5e7999abd0fa" providerId="ADAL" clId="{B4FE94CE-5B07-426A-9E8B-8944FADDD5C7}" dt="2022-10-06T16:47:21.603" v="310" actId="14100"/>
          <ac:spMkLst>
            <pc:docMk/>
            <pc:sldMk cId="3810296173" sldId="350"/>
            <ac:spMk id="5" creationId="{E8EAE531-FDD7-81A6-5A4D-B3EBC92A3B9A}"/>
          </ac:spMkLst>
        </pc:spChg>
        <pc:spChg chg="add mod">
          <ac:chgData name="Jeff Anderson" userId="b0568678-855b-48d6-8d82-5e7999abd0fa" providerId="ADAL" clId="{B4FE94CE-5B07-426A-9E8B-8944FADDD5C7}" dt="2022-10-06T16:46:59.987" v="305" actId="1076"/>
          <ac:spMkLst>
            <pc:docMk/>
            <pc:sldMk cId="3810296173" sldId="350"/>
            <ac:spMk id="7" creationId="{3B0D91E8-C325-CEED-FFC5-FBEB3225BBC2}"/>
          </ac:spMkLst>
        </pc:spChg>
      </pc:sldChg>
      <pc:sldChg chg="mod modShow">
        <pc:chgData name="Jeff Anderson" userId="b0568678-855b-48d6-8d82-5e7999abd0fa" providerId="ADAL" clId="{B4FE94CE-5B07-426A-9E8B-8944FADDD5C7}" dt="2022-10-06T13:53:19.884" v="22" actId="729"/>
        <pc:sldMkLst>
          <pc:docMk/>
          <pc:sldMk cId="2175443232" sldId="400"/>
        </pc:sldMkLst>
      </pc:sldChg>
      <pc:sldChg chg="delSp modSp del mod">
        <pc:chgData name="Jeff Anderson" userId="b0568678-855b-48d6-8d82-5e7999abd0fa" providerId="ADAL" clId="{B4FE94CE-5B07-426A-9E8B-8944FADDD5C7}" dt="2022-10-19T14:37:21.069" v="1521" actId="47"/>
        <pc:sldMkLst>
          <pc:docMk/>
          <pc:sldMk cId="0" sldId="471"/>
        </pc:sldMkLst>
        <pc:spChg chg="mod">
          <ac:chgData name="Jeff Anderson" userId="b0568678-855b-48d6-8d82-5e7999abd0fa" providerId="ADAL" clId="{B4FE94CE-5B07-426A-9E8B-8944FADDD5C7}" dt="2022-10-19T14:28:31.648" v="1015" actId="208"/>
          <ac:spMkLst>
            <pc:docMk/>
            <pc:sldMk cId="0" sldId="471"/>
            <ac:spMk id="6157" creationId="{00000000-0000-0000-0000-000000000000}"/>
          </ac:spMkLst>
        </pc:spChg>
        <pc:spChg chg="del">
          <ac:chgData name="Jeff Anderson" userId="b0568678-855b-48d6-8d82-5e7999abd0fa" providerId="ADAL" clId="{B4FE94CE-5B07-426A-9E8B-8944FADDD5C7}" dt="2022-10-19T14:28:21.535" v="1014" actId="478"/>
          <ac:spMkLst>
            <pc:docMk/>
            <pc:sldMk cId="0" sldId="471"/>
            <ac:spMk id="6158" creationId="{00000000-0000-0000-0000-000000000000}"/>
          </ac:spMkLst>
        </pc:spChg>
        <pc:spChg chg="del mod">
          <ac:chgData name="Jeff Anderson" userId="b0568678-855b-48d6-8d82-5e7999abd0fa" providerId="ADAL" clId="{B4FE94CE-5B07-426A-9E8B-8944FADDD5C7}" dt="2022-10-19T14:28:19.457" v="1013" actId="478"/>
          <ac:spMkLst>
            <pc:docMk/>
            <pc:sldMk cId="0" sldId="471"/>
            <ac:spMk id="6159" creationId="{00000000-0000-0000-0000-000000000000}"/>
          </ac:spMkLst>
        </pc:spChg>
        <pc:spChg chg="del">
          <ac:chgData name="Jeff Anderson" userId="b0568678-855b-48d6-8d82-5e7999abd0fa" providerId="ADAL" clId="{B4FE94CE-5B07-426A-9E8B-8944FADDD5C7}" dt="2022-10-19T14:26:45.775" v="965" actId="478"/>
          <ac:spMkLst>
            <pc:docMk/>
            <pc:sldMk cId="0" sldId="471"/>
            <ac:spMk id="6160" creationId="{00000000-0000-0000-0000-000000000000}"/>
          </ac:spMkLst>
        </pc:spChg>
        <pc:spChg chg="del mod">
          <ac:chgData name="Jeff Anderson" userId="b0568678-855b-48d6-8d82-5e7999abd0fa" providerId="ADAL" clId="{B4FE94CE-5B07-426A-9E8B-8944FADDD5C7}" dt="2022-10-19T14:28:52.615" v="1016" actId="478"/>
          <ac:spMkLst>
            <pc:docMk/>
            <pc:sldMk cId="0" sldId="471"/>
            <ac:spMk id="6161" creationId="{00000000-0000-0000-0000-000000000000}"/>
          </ac:spMkLst>
        </pc:spChg>
        <pc:spChg chg="del">
          <ac:chgData name="Jeff Anderson" userId="b0568678-855b-48d6-8d82-5e7999abd0fa" providerId="ADAL" clId="{B4FE94CE-5B07-426A-9E8B-8944FADDD5C7}" dt="2022-10-19T14:27:09.382" v="972" actId="478"/>
          <ac:spMkLst>
            <pc:docMk/>
            <pc:sldMk cId="0" sldId="471"/>
            <ac:spMk id="6162" creationId="{00000000-0000-0000-0000-000000000000}"/>
          </ac:spMkLst>
        </pc:spChg>
        <pc:spChg chg="del mod">
          <ac:chgData name="Jeff Anderson" userId="b0568678-855b-48d6-8d82-5e7999abd0fa" providerId="ADAL" clId="{B4FE94CE-5B07-426A-9E8B-8944FADDD5C7}" dt="2022-10-19T14:27:06.239" v="970" actId="478"/>
          <ac:spMkLst>
            <pc:docMk/>
            <pc:sldMk cId="0" sldId="471"/>
            <ac:spMk id="6163" creationId="{00000000-0000-0000-0000-000000000000}"/>
          </ac:spMkLst>
        </pc:spChg>
        <pc:spChg chg="del">
          <ac:chgData name="Jeff Anderson" userId="b0568678-855b-48d6-8d82-5e7999abd0fa" providerId="ADAL" clId="{B4FE94CE-5B07-426A-9E8B-8944FADDD5C7}" dt="2022-10-19T14:27:59.830" v="1008" actId="478"/>
          <ac:spMkLst>
            <pc:docMk/>
            <pc:sldMk cId="0" sldId="471"/>
            <ac:spMk id="6164" creationId="{00000000-0000-0000-0000-000000000000}"/>
          </ac:spMkLst>
        </pc:spChg>
        <pc:spChg chg="del mod">
          <ac:chgData name="Jeff Anderson" userId="b0568678-855b-48d6-8d82-5e7999abd0fa" providerId="ADAL" clId="{B4FE94CE-5B07-426A-9E8B-8944FADDD5C7}" dt="2022-10-19T14:27:57.479" v="1007" actId="478"/>
          <ac:spMkLst>
            <pc:docMk/>
            <pc:sldMk cId="0" sldId="471"/>
            <ac:spMk id="6165" creationId="{00000000-0000-0000-0000-000000000000}"/>
          </ac:spMkLst>
        </pc:spChg>
        <pc:spChg chg="del">
          <ac:chgData name="Jeff Anderson" userId="b0568678-855b-48d6-8d82-5e7999abd0fa" providerId="ADAL" clId="{B4FE94CE-5B07-426A-9E8B-8944FADDD5C7}" dt="2022-10-19T14:27:50.392" v="1005" actId="478"/>
          <ac:spMkLst>
            <pc:docMk/>
            <pc:sldMk cId="0" sldId="471"/>
            <ac:spMk id="6166" creationId="{00000000-0000-0000-0000-000000000000}"/>
          </ac:spMkLst>
        </pc:spChg>
        <pc:spChg chg="del">
          <ac:chgData name="Jeff Anderson" userId="b0568678-855b-48d6-8d82-5e7999abd0fa" providerId="ADAL" clId="{B4FE94CE-5B07-426A-9E8B-8944FADDD5C7}" dt="2022-10-19T14:27:47.711" v="1004" actId="478"/>
          <ac:spMkLst>
            <pc:docMk/>
            <pc:sldMk cId="0" sldId="471"/>
            <ac:spMk id="6167" creationId="{00000000-0000-0000-0000-000000000000}"/>
          </ac:spMkLst>
        </pc:spChg>
        <pc:grpChg chg="del">
          <ac:chgData name="Jeff Anderson" userId="b0568678-855b-48d6-8d82-5e7999abd0fa" providerId="ADAL" clId="{B4FE94CE-5B07-426A-9E8B-8944FADDD5C7}" dt="2022-10-19T14:27:54.631" v="1006" actId="478"/>
          <ac:grpSpMkLst>
            <pc:docMk/>
            <pc:sldMk cId="0" sldId="471"/>
            <ac:grpSpMk id="6171" creationId="{00000000-0000-0000-0000-000000000000}"/>
          </ac:grpSpMkLst>
        </pc:grpChg>
        <pc:picChg chg="del">
          <ac:chgData name="Jeff Anderson" userId="b0568678-855b-48d6-8d82-5e7999abd0fa" providerId="ADAL" clId="{B4FE94CE-5B07-426A-9E8B-8944FADDD5C7}" dt="2022-10-19T14:26:47.215" v="966" actId="478"/>
          <ac:picMkLst>
            <pc:docMk/>
            <pc:sldMk cId="0" sldId="471"/>
            <ac:picMk id="6168" creationId="{00000000-0000-0000-0000-000000000000}"/>
          </ac:picMkLst>
        </pc:picChg>
        <pc:picChg chg="del">
          <ac:chgData name="Jeff Anderson" userId="b0568678-855b-48d6-8d82-5e7999abd0fa" providerId="ADAL" clId="{B4FE94CE-5B07-426A-9E8B-8944FADDD5C7}" dt="2022-10-19T14:27:08.014" v="971" actId="478"/>
          <ac:picMkLst>
            <pc:docMk/>
            <pc:sldMk cId="0" sldId="471"/>
            <ac:picMk id="6169" creationId="{00000000-0000-0000-0000-000000000000}"/>
          </ac:picMkLst>
        </pc:picChg>
        <pc:picChg chg="del">
          <ac:chgData name="Jeff Anderson" userId="b0568678-855b-48d6-8d82-5e7999abd0fa" providerId="ADAL" clId="{B4FE94CE-5B07-426A-9E8B-8944FADDD5C7}" dt="2022-10-19T14:28:01.391" v="1009" actId="478"/>
          <ac:picMkLst>
            <pc:docMk/>
            <pc:sldMk cId="0" sldId="471"/>
            <ac:picMk id="6170" creationId="{00000000-0000-0000-0000-000000000000}"/>
          </ac:picMkLst>
        </pc:picChg>
      </pc:sldChg>
      <pc:sldChg chg="addSp delSp modSp mod ord">
        <pc:chgData name="Jeff Anderson" userId="b0568678-855b-48d6-8d82-5e7999abd0fa" providerId="ADAL" clId="{B4FE94CE-5B07-426A-9E8B-8944FADDD5C7}" dt="2022-10-19T15:41:27.688" v="3595" actId="1038"/>
        <pc:sldMkLst>
          <pc:docMk/>
          <pc:sldMk cId="0" sldId="472"/>
        </pc:sldMkLst>
        <pc:spChg chg="add mod">
          <ac:chgData name="Jeff Anderson" userId="b0568678-855b-48d6-8d82-5e7999abd0fa" providerId="ADAL" clId="{B4FE94CE-5B07-426A-9E8B-8944FADDD5C7}" dt="2022-10-19T15:41:19.836" v="3579" actId="14100"/>
          <ac:spMkLst>
            <pc:docMk/>
            <pc:sldMk cId="0" sldId="472"/>
            <ac:spMk id="3" creationId="{05E6E0E3-B032-A007-57D4-B79C64F2A9EF}"/>
          </ac:spMkLst>
        </pc:spChg>
        <pc:spChg chg="add mod">
          <ac:chgData name="Jeff Anderson" userId="b0568678-855b-48d6-8d82-5e7999abd0fa" providerId="ADAL" clId="{B4FE94CE-5B07-426A-9E8B-8944FADDD5C7}" dt="2022-10-19T14:54:11.307" v="2661" actId="1076"/>
          <ac:spMkLst>
            <pc:docMk/>
            <pc:sldMk cId="0" sldId="472"/>
            <ac:spMk id="4" creationId="{CE6E48E4-E2E1-A063-738B-5C7974BC06B1}"/>
          </ac:spMkLst>
        </pc:spChg>
        <pc:spChg chg="add mod">
          <ac:chgData name="Jeff Anderson" userId="b0568678-855b-48d6-8d82-5e7999abd0fa" providerId="ADAL" clId="{B4FE94CE-5B07-426A-9E8B-8944FADDD5C7}" dt="2022-10-19T14:54:11.307" v="2661" actId="1076"/>
          <ac:spMkLst>
            <pc:docMk/>
            <pc:sldMk cId="0" sldId="472"/>
            <ac:spMk id="12" creationId="{CA080527-694D-46B9-86DE-C7D889D1455B}"/>
          </ac:spMkLst>
        </pc:spChg>
        <pc:spChg chg="add mod">
          <ac:chgData name="Jeff Anderson" userId="b0568678-855b-48d6-8d82-5e7999abd0fa" providerId="ADAL" clId="{B4FE94CE-5B07-426A-9E8B-8944FADDD5C7}" dt="2022-10-19T14:54:11.307" v="2661" actId="1076"/>
          <ac:spMkLst>
            <pc:docMk/>
            <pc:sldMk cId="0" sldId="472"/>
            <ac:spMk id="13" creationId="{77981664-3A83-0D0E-CE19-1FC0B240BB84}"/>
          </ac:spMkLst>
        </pc:spChg>
        <pc:spChg chg="add del">
          <ac:chgData name="Jeff Anderson" userId="b0568678-855b-48d6-8d82-5e7999abd0fa" providerId="ADAL" clId="{B4FE94CE-5B07-426A-9E8B-8944FADDD5C7}" dt="2022-10-19T14:53:01.458" v="2628" actId="22"/>
          <ac:spMkLst>
            <pc:docMk/>
            <pc:sldMk cId="0" sldId="472"/>
            <ac:spMk id="15" creationId="{427919F2-5A6B-FBDF-6D5B-4FB8EED2ADE0}"/>
          </ac:spMkLst>
        </pc:spChg>
        <pc:spChg chg="add del">
          <ac:chgData name="Jeff Anderson" userId="b0568678-855b-48d6-8d82-5e7999abd0fa" providerId="ADAL" clId="{B4FE94CE-5B07-426A-9E8B-8944FADDD5C7}" dt="2022-10-19T14:53:05.768" v="2632" actId="22"/>
          <ac:spMkLst>
            <pc:docMk/>
            <pc:sldMk cId="0" sldId="472"/>
            <ac:spMk id="17" creationId="{2A346AA5-640E-A47B-32A9-9BA17EF76553}"/>
          </ac:spMkLst>
        </pc:spChg>
        <pc:spChg chg="add mod">
          <ac:chgData name="Jeff Anderson" userId="b0568678-855b-48d6-8d82-5e7999abd0fa" providerId="ADAL" clId="{B4FE94CE-5B07-426A-9E8B-8944FADDD5C7}" dt="2022-10-19T15:41:19.836" v="3579" actId="14100"/>
          <ac:spMkLst>
            <pc:docMk/>
            <pc:sldMk cId="0" sldId="472"/>
            <ac:spMk id="19" creationId="{F0FB85CA-28A1-187C-3AB6-01A53917097C}"/>
          </ac:spMkLst>
        </pc:spChg>
        <pc:spChg chg="add del">
          <ac:chgData name="Jeff Anderson" userId="b0568678-855b-48d6-8d82-5e7999abd0fa" providerId="ADAL" clId="{B4FE94CE-5B07-426A-9E8B-8944FADDD5C7}" dt="2022-10-19T14:53:27.730" v="2647" actId="22"/>
          <ac:spMkLst>
            <pc:docMk/>
            <pc:sldMk cId="0" sldId="472"/>
            <ac:spMk id="21" creationId="{9C143BA3-BCF7-60E6-6F1E-3182989AC6BB}"/>
          </ac:spMkLst>
        </pc:spChg>
        <pc:spChg chg="add del">
          <ac:chgData name="Jeff Anderson" userId="b0568678-855b-48d6-8d82-5e7999abd0fa" providerId="ADAL" clId="{B4FE94CE-5B07-426A-9E8B-8944FADDD5C7}" dt="2022-10-19T14:53:31.146" v="2651" actId="22"/>
          <ac:spMkLst>
            <pc:docMk/>
            <pc:sldMk cId="0" sldId="472"/>
            <ac:spMk id="23" creationId="{1609D4F8-3AEA-CDE7-A181-4F8B58F66EED}"/>
          </ac:spMkLst>
        </pc:spChg>
        <pc:spChg chg="add mod">
          <ac:chgData name="Jeff Anderson" userId="b0568678-855b-48d6-8d82-5e7999abd0fa" providerId="ADAL" clId="{B4FE94CE-5B07-426A-9E8B-8944FADDD5C7}" dt="2022-10-19T15:41:27.688" v="3595" actId="1038"/>
          <ac:spMkLst>
            <pc:docMk/>
            <pc:sldMk cId="0" sldId="472"/>
            <ac:spMk id="25" creationId="{9B4F1995-8064-A088-0221-A27814CC37FA}"/>
          </ac:spMkLst>
        </pc:spChg>
        <pc:spChg chg="mod">
          <ac:chgData name="Jeff Anderson" userId="b0568678-855b-48d6-8d82-5e7999abd0fa" providerId="ADAL" clId="{B4FE94CE-5B07-426A-9E8B-8944FADDD5C7}" dt="2022-10-19T14:54:11.307" v="2661" actId="1076"/>
          <ac:spMkLst>
            <pc:docMk/>
            <pc:sldMk cId="0" sldId="472"/>
            <ac:spMk id="6179" creationId="{00000000-0000-0000-0000-000000000000}"/>
          </ac:spMkLst>
        </pc:spChg>
        <pc:spChg chg="mod">
          <ac:chgData name="Jeff Anderson" userId="b0568678-855b-48d6-8d82-5e7999abd0fa" providerId="ADAL" clId="{B4FE94CE-5B07-426A-9E8B-8944FADDD5C7}" dt="2022-10-19T14:54:11.307" v="2661" actId="1076"/>
          <ac:spMkLst>
            <pc:docMk/>
            <pc:sldMk cId="0" sldId="472"/>
            <ac:spMk id="6180" creationId="{00000000-0000-0000-0000-000000000000}"/>
          </ac:spMkLst>
        </pc:spChg>
        <pc:spChg chg="mod">
          <ac:chgData name="Jeff Anderson" userId="b0568678-855b-48d6-8d82-5e7999abd0fa" providerId="ADAL" clId="{B4FE94CE-5B07-426A-9E8B-8944FADDD5C7}" dt="2022-10-19T15:40:33.223" v="3569" actId="1035"/>
          <ac:spMkLst>
            <pc:docMk/>
            <pc:sldMk cId="0" sldId="472"/>
            <ac:spMk id="6181" creationId="{00000000-0000-0000-0000-000000000000}"/>
          </ac:spMkLst>
        </pc:spChg>
        <pc:spChg chg="mod">
          <ac:chgData name="Jeff Anderson" userId="b0568678-855b-48d6-8d82-5e7999abd0fa" providerId="ADAL" clId="{B4FE94CE-5B07-426A-9E8B-8944FADDD5C7}" dt="2022-10-19T14:54:11.307" v="2661" actId="1076"/>
          <ac:spMkLst>
            <pc:docMk/>
            <pc:sldMk cId="0" sldId="472"/>
            <ac:spMk id="6182" creationId="{00000000-0000-0000-0000-000000000000}"/>
          </ac:spMkLst>
        </pc:spChg>
        <pc:spChg chg="mod">
          <ac:chgData name="Jeff Anderson" userId="b0568678-855b-48d6-8d82-5e7999abd0fa" providerId="ADAL" clId="{B4FE94CE-5B07-426A-9E8B-8944FADDD5C7}" dt="2022-10-19T14:54:11.307" v="2661" actId="1076"/>
          <ac:spMkLst>
            <pc:docMk/>
            <pc:sldMk cId="0" sldId="472"/>
            <ac:spMk id="6183" creationId="{00000000-0000-0000-0000-000000000000}"/>
          </ac:spMkLst>
        </pc:spChg>
        <pc:spChg chg="add del mod">
          <ac:chgData name="Jeff Anderson" userId="b0568678-855b-48d6-8d82-5e7999abd0fa" providerId="ADAL" clId="{B4FE94CE-5B07-426A-9E8B-8944FADDD5C7}" dt="2022-10-19T14:54:11.307" v="2661" actId="1076"/>
          <ac:spMkLst>
            <pc:docMk/>
            <pc:sldMk cId="0" sldId="472"/>
            <ac:spMk id="6184" creationId="{00000000-0000-0000-0000-000000000000}"/>
          </ac:spMkLst>
        </pc:spChg>
        <pc:spChg chg="add del mod">
          <ac:chgData name="Jeff Anderson" userId="b0568678-855b-48d6-8d82-5e7999abd0fa" providerId="ADAL" clId="{B4FE94CE-5B07-426A-9E8B-8944FADDD5C7}" dt="2022-10-19T14:54:11.307" v="2661" actId="1076"/>
          <ac:spMkLst>
            <pc:docMk/>
            <pc:sldMk cId="0" sldId="472"/>
            <ac:spMk id="6185" creationId="{00000000-0000-0000-0000-000000000000}"/>
          </ac:spMkLst>
        </pc:spChg>
        <pc:spChg chg="del">
          <ac:chgData name="Jeff Anderson" userId="b0568678-855b-48d6-8d82-5e7999abd0fa" providerId="ADAL" clId="{B4FE94CE-5B07-426A-9E8B-8944FADDD5C7}" dt="2022-10-19T14:37:47.839" v="1526" actId="478"/>
          <ac:spMkLst>
            <pc:docMk/>
            <pc:sldMk cId="0" sldId="472"/>
            <ac:spMk id="6191" creationId="{00000000-0000-0000-0000-000000000000}"/>
          </ac:spMkLst>
        </pc:spChg>
        <pc:spChg chg="del">
          <ac:chgData name="Jeff Anderson" userId="b0568678-855b-48d6-8d82-5e7999abd0fa" providerId="ADAL" clId="{B4FE94CE-5B07-426A-9E8B-8944FADDD5C7}" dt="2022-10-19T14:37:32.207" v="1522" actId="478"/>
          <ac:spMkLst>
            <pc:docMk/>
            <pc:sldMk cId="0" sldId="472"/>
            <ac:spMk id="6192" creationId="{00000000-0000-0000-0000-000000000000}"/>
          </ac:spMkLst>
        </pc:spChg>
        <pc:spChg chg="del">
          <ac:chgData name="Jeff Anderson" userId="b0568678-855b-48d6-8d82-5e7999abd0fa" providerId="ADAL" clId="{B4FE94CE-5B07-426A-9E8B-8944FADDD5C7}" dt="2022-10-19T14:37:35.702" v="1523" actId="478"/>
          <ac:spMkLst>
            <pc:docMk/>
            <pc:sldMk cId="0" sldId="472"/>
            <ac:spMk id="6193" creationId="{00000000-0000-0000-0000-000000000000}"/>
          </ac:spMkLst>
        </pc:spChg>
        <pc:spChg chg="del">
          <ac:chgData name="Jeff Anderson" userId="b0568678-855b-48d6-8d82-5e7999abd0fa" providerId="ADAL" clId="{B4FE94CE-5B07-426A-9E8B-8944FADDD5C7}" dt="2022-10-19T14:37:35.702" v="1523" actId="478"/>
          <ac:spMkLst>
            <pc:docMk/>
            <pc:sldMk cId="0" sldId="472"/>
            <ac:spMk id="6194" creationId="{00000000-0000-0000-0000-000000000000}"/>
          </ac:spMkLst>
        </pc:spChg>
        <pc:spChg chg="del">
          <ac:chgData name="Jeff Anderson" userId="b0568678-855b-48d6-8d82-5e7999abd0fa" providerId="ADAL" clId="{B4FE94CE-5B07-426A-9E8B-8944FADDD5C7}" dt="2022-10-19T14:37:35.702" v="1523" actId="478"/>
          <ac:spMkLst>
            <pc:docMk/>
            <pc:sldMk cId="0" sldId="472"/>
            <ac:spMk id="6195" creationId="{00000000-0000-0000-0000-000000000000}"/>
          </ac:spMkLst>
        </pc:spChg>
        <pc:spChg chg="del">
          <ac:chgData name="Jeff Anderson" userId="b0568678-855b-48d6-8d82-5e7999abd0fa" providerId="ADAL" clId="{B4FE94CE-5B07-426A-9E8B-8944FADDD5C7}" dt="2022-10-19T14:37:35.702" v="1523" actId="478"/>
          <ac:spMkLst>
            <pc:docMk/>
            <pc:sldMk cId="0" sldId="472"/>
            <ac:spMk id="6196" creationId="{00000000-0000-0000-0000-000000000000}"/>
          </ac:spMkLst>
        </pc:spChg>
        <pc:spChg chg="del">
          <ac:chgData name="Jeff Anderson" userId="b0568678-855b-48d6-8d82-5e7999abd0fa" providerId="ADAL" clId="{B4FE94CE-5B07-426A-9E8B-8944FADDD5C7}" dt="2022-10-19T14:37:47.839" v="1526" actId="478"/>
          <ac:spMkLst>
            <pc:docMk/>
            <pc:sldMk cId="0" sldId="472"/>
            <ac:spMk id="6197" creationId="{00000000-0000-0000-0000-000000000000}"/>
          </ac:spMkLst>
        </pc:spChg>
        <pc:spChg chg="del">
          <ac:chgData name="Jeff Anderson" userId="b0568678-855b-48d6-8d82-5e7999abd0fa" providerId="ADAL" clId="{B4FE94CE-5B07-426A-9E8B-8944FADDD5C7}" dt="2022-10-19T14:37:47.839" v="1526" actId="478"/>
          <ac:spMkLst>
            <pc:docMk/>
            <pc:sldMk cId="0" sldId="472"/>
            <ac:spMk id="6198" creationId="{00000000-0000-0000-0000-000000000000}"/>
          </ac:spMkLst>
        </pc:spChg>
        <pc:spChg chg="del">
          <ac:chgData name="Jeff Anderson" userId="b0568678-855b-48d6-8d82-5e7999abd0fa" providerId="ADAL" clId="{B4FE94CE-5B07-426A-9E8B-8944FADDD5C7}" dt="2022-10-19T14:37:47.839" v="1526" actId="478"/>
          <ac:spMkLst>
            <pc:docMk/>
            <pc:sldMk cId="0" sldId="472"/>
            <ac:spMk id="6199" creationId="{00000000-0000-0000-0000-000000000000}"/>
          </ac:spMkLst>
        </pc:spChg>
        <pc:cxnChg chg="add mod">
          <ac:chgData name="Jeff Anderson" userId="b0568678-855b-48d6-8d82-5e7999abd0fa" providerId="ADAL" clId="{B4FE94CE-5B07-426A-9E8B-8944FADDD5C7}" dt="2022-10-19T14:54:11.307" v="2661" actId="1076"/>
          <ac:cxnSpMkLst>
            <pc:docMk/>
            <pc:sldMk cId="0" sldId="472"/>
            <ac:cxnSpMk id="2" creationId="{E04131A6-7E8C-03A8-D73B-708850C6DA15}"/>
          </ac:cxnSpMkLst>
        </pc:cxnChg>
        <pc:cxnChg chg="add mod">
          <ac:chgData name="Jeff Anderson" userId="b0568678-855b-48d6-8d82-5e7999abd0fa" providerId="ADAL" clId="{B4FE94CE-5B07-426A-9E8B-8944FADDD5C7}" dt="2022-10-19T14:54:11.307" v="2661" actId="1076"/>
          <ac:cxnSpMkLst>
            <pc:docMk/>
            <pc:sldMk cId="0" sldId="472"/>
            <ac:cxnSpMk id="5" creationId="{E111800C-2DC8-8579-0DE2-6B18FD38C884}"/>
          </ac:cxnSpMkLst>
        </pc:cxnChg>
        <pc:cxnChg chg="del">
          <ac:chgData name="Jeff Anderson" userId="b0568678-855b-48d6-8d82-5e7999abd0fa" providerId="ADAL" clId="{B4FE94CE-5B07-426A-9E8B-8944FADDD5C7}" dt="2022-10-19T14:37:35.702" v="1523" actId="478"/>
          <ac:cxnSpMkLst>
            <pc:docMk/>
            <pc:sldMk cId="0" sldId="472"/>
            <ac:cxnSpMk id="6186" creationId="{00000000-0000-0000-0000-000000000000}"/>
          </ac:cxnSpMkLst>
        </pc:cxnChg>
        <pc:cxnChg chg="add del mod">
          <ac:chgData name="Jeff Anderson" userId="b0568678-855b-48d6-8d82-5e7999abd0fa" providerId="ADAL" clId="{B4FE94CE-5B07-426A-9E8B-8944FADDD5C7}" dt="2022-10-19T14:54:11.307" v="2661" actId="1076"/>
          <ac:cxnSpMkLst>
            <pc:docMk/>
            <pc:sldMk cId="0" sldId="472"/>
            <ac:cxnSpMk id="6187" creationId="{00000000-0000-0000-0000-000000000000}"/>
          </ac:cxnSpMkLst>
        </pc:cxnChg>
        <pc:cxnChg chg="mod">
          <ac:chgData name="Jeff Anderson" userId="b0568678-855b-48d6-8d82-5e7999abd0fa" providerId="ADAL" clId="{B4FE94CE-5B07-426A-9E8B-8944FADDD5C7}" dt="2022-10-19T14:54:11.307" v="2661" actId="1076"/>
          <ac:cxnSpMkLst>
            <pc:docMk/>
            <pc:sldMk cId="0" sldId="472"/>
            <ac:cxnSpMk id="6188" creationId="{00000000-0000-0000-0000-000000000000}"/>
          </ac:cxnSpMkLst>
        </pc:cxnChg>
        <pc:cxnChg chg="add del">
          <ac:chgData name="Jeff Anderson" userId="b0568678-855b-48d6-8d82-5e7999abd0fa" providerId="ADAL" clId="{B4FE94CE-5B07-426A-9E8B-8944FADDD5C7}" dt="2022-10-19T14:38:10.975" v="1533" actId="478"/>
          <ac:cxnSpMkLst>
            <pc:docMk/>
            <pc:sldMk cId="0" sldId="472"/>
            <ac:cxnSpMk id="6189" creationId="{00000000-0000-0000-0000-000000000000}"/>
          </ac:cxnSpMkLst>
        </pc:cxnChg>
        <pc:cxnChg chg="add del mod">
          <ac:chgData name="Jeff Anderson" userId="b0568678-855b-48d6-8d82-5e7999abd0fa" providerId="ADAL" clId="{B4FE94CE-5B07-426A-9E8B-8944FADDD5C7}" dt="2022-10-19T14:37:53.175" v="1528" actId="478"/>
          <ac:cxnSpMkLst>
            <pc:docMk/>
            <pc:sldMk cId="0" sldId="472"/>
            <ac:cxnSpMk id="6190" creationId="{00000000-0000-0000-0000-000000000000}"/>
          </ac:cxnSpMkLst>
        </pc:cxnChg>
      </pc:sldChg>
      <pc:sldChg chg="addSp delSp modSp mod ord">
        <pc:chgData name="Jeff Anderson" userId="b0568678-855b-48d6-8d82-5e7999abd0fa" providerId="ADAL" clId="{B4FE94CE-5B07-426A-9E8B-8944FADDD5C7}" dt="2022-10-19T15:44:33.066" v="3641" actId="14100"/>
        <pc:sldMkLst>
          <pc:docMk/>
          <pc:sldMk cId="0" sldId="473"/>
        </pc:sldMkLst>
        <pc:spChg chg="add del mod">
          <ac:chgData name="Jeff Anderson" userId="b0568678-855b-48d6-8d82-5e7999abd0fa" providerId="ADAL" clId="{B4FE94CE-5B07-426A-9E8B-8944FADDD5C7}" dt="2022-10-19T15:44:28.135" v="3640" actId="478"/>
          <ac:spMkLst>
            <pc:docMk/>
            <pc:sldMk cId="0" sldId="473"/>
            <ac:spMk id="2" creationId="{0C52D8EF-651E-B428-0126-E852B8B6A5B4}"/>
          </ac:spMkLst>
        </pc:spChg>
        <pc:spChg chg="add del mod">
          <ac:chgData name="Jeff Anderson" userId="b0568678-855b-48d6-8d82-5e7999abd0fa" providerId="ADAL" clId="{B4FE94CE-5B07-426A-9E8B-8944FADDD5C7}" dt="2022-10-19T15:44:28.135" v="3640" actId="478"/>
          <ac:spMkLst>
            <pc:docMk/>
            <pc:sldMk cId="0" sldId="473"/>
            <ac:spMk id="3" creationId="{9F79EBDF-9973-25CB-A703-45B943C81D04}"/>
          </ac:spMkLst>
        </pc:spChg>
        <pc:spChg chg="add del mod">
          <ac:chgData name="Jeff Anderson" userId="b0568678-855b-48d6-8d82-5e7999abd0fa" providerId="ADAL" clId="{B4FE94CE-5B07-426A-9E8B-8944FADDD5C7}" dt="2022-10-19T15:44:28.135" v="3640" actId="478"/>
          <ac:spMkLst>
            <pc:docMk/>
            <pc:sldMk cId="0" sldId="473"/>
            <ac:spMk id="4" creationId="{3C1EE6D0-11E0-6938-8452-0B9F244D87D3}"/>
          </ac:spMkLst>
        </pc:spChg>
        <pc:spChg chg="add del mod">
          <ac:chgData name="Jeff Anderson" userId="b0568678-855b-48d6-8d82-5e7999abd0fa" providerId="ADAL" clId="{B4FE94CE-5B07-426A-9E8B-8944FADDD5C7}" dt="2022-10-19T15:44:28.135" v="3640" actId="478"/>
          <ac:spMkLst>
            <pc:docMk/>
            <pc:sldMk cId="0" sldId="473"/>
            <ac:spMk id="5" creationId="{AED4F142-07DC-4FF8-EE36-6C6D4A4FB593}"/>
          </ac:spMkLst>
        </pc:spChg>
        <pc:spChg chg="add del mod">
          <ac:chgData name="Jeff Anderson" userId="b0568678-855b-48d6-8d82-5e7999abd0fa" providerId="ADAL" clId="{B4FE94CE-5B07-426A-9E8B-8944FADDD5C7}" dt="2022-10-19T15:44:28.135" v="3640" actId="478"/>
          <ac:spMkLst>
            <pc:docMk/>
            <pc:sldMk cId="0" sldId="473"/>
            <ac:spMk id="6" creationId="{66C8560A-39BC-ACA1-6B60-BCEF767964D2}"/>
          </ac:spMkLst>
        </pc:spChg>
        <pc:spChg chg="add del mod">
          <ac:chgData name="Jeff Anderson" userId="b0568678-855b-48d6-8d82-5e7999abd0fa" providerId="ADAL" clId="{B4FE94CE-5B07-426A-9E8B-8944FADDD5C7}" dt="2022-10-19T15:44:28.135" v="3640" actId="478"/>
          <ac:spMkLst>
            <pc:docMk/>
            <pc:sldMk cId="0" sldId="473"/>
            <ac:spMk id="7" creationId="{383D1B3D-9D09-474B-733C-6807CC562F27}"/>
          </ac:spMkLst>
        </pc:spChg>
        <pc:spChg chg="add del mod">
          <ac:chgData name="Jeff Anderson" userId="b0568678-855b-48d6-8d82-5e7999abd0fa" providerId="ADAL" clId="{B4FE94CE-5B07-426A-9E8B-8944FADDD5C7}" dt="2022-10-19T15:44:28.135" v="3640" actId="478"/>
          <ac:spMkLst>
            <pc:docMk/>
            <pc:sldMk cId="0" sldId="473"/>
            <ac:spMk id="11" creationId="{E2B0429E-331E-065D-F12B-4BBC376F2E63}"/>
          </ac:spMkLst>
        </pc:spChg>
        <pc:spChg chg="add del mod">
          <ac:chgData name="Jeff Anderson" userId="b0568678-855b-48d6-8d82-5e7999abd0fa" providerId="ADAL" clId="{B4FE94CE-5B07-426A-9E8B-8944FADDD5C7}" dt="2022-10-19T15:44:28.135" v="3640" actId="478"/>
          <ac:spMkLst>
            <pc:docMk/>
            <pc:sldMk cId="0" sldId="473"/>
            <ac:spMk id="13" creationId="{43014515-6053-9387-4098-1FBF51FC75C4}"/>
          </ac:spMkLst>
        </pc:spChg>
        <pc:spChg chg="add del mod">
          <ac:chgData name="Jeff Anderson" userId="b0568678-855b-48d6-8d82-5e7999abd0fa" providerId="ADAL" clId="{B4FE94CE-5B07-426A-9E8B-8944FADDD5C7}" dt="2022-10-19T15:44:28.135" v="3640" actId="478"/>
          <ac:spMkLst>
            <pc:docMk/>
            <pc:sldMk cId="0" sldId="473"/>
            <ac:spMk id="14" creationId="{8C4CE91A-CEE8-E4DB-4CF2-11EBB206723B}"/>
          </ac:spMkLst>
        </pc:spChg>
        <pc:spChg chg="del">
          <ac:chgData name="Jeff Anderson" userId="b0568678-855b-48d6-8d82-5e7999abd0fa" providerId="ADAL" clId="{B4FE94CE-5B07-426A-9E8B-8944FADDD5C7}" dt="2022-10-19T14:56:12.718" v="2671" actId="478"/>
          <ac:spMkLst>
            <pc:docMk/>
            <pc:sldMk cId="0" sldId="473"/>
            <ac:spMk id="6205"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06" creationId="{00000000-0000-0000-0000-000000000000}"/>
          </ac:spMkLst>
        </pc:spChg>
        <pc:spChg chg="mod">
          <ac:chgData name="Jeff Anderson" userId="b0568678-855b-48d6-8d82-5e7999abd0fa" providerId="ADAL" clId="{B4FE94CE-5B07-426A-9E8B-8944FADDD5C7}" dt="2022-10-19T15:42:36.608" v="3629" actId="20577"/>
          <ac:spMkLst>
            <pc:docMk/>
            <pc:sldMk cId="0" sldId="473"/>
            <ac:spMk id="6207"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08"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09"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0"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1"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6"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7"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8"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19" creationId="{00000000-0000-0000-0000-000000000000}"/>
          </ac:spMkLst>
        </pc:spChg>
        <pc:spChg chg="del">
          <ac:chgData name="Jeff Anderson" userId="b0568678-855b-48d6-8d82-5e7999abd0fa" providerId="ADAL" clId="{B4FE94CE-5B07-426A-9E8B-8944FADDD5C7}" dt="2022-10-19T14:56:12.718" v="2671" actId="478"/>
          <ac:spMkLst>
            <pc:docMk/>
            <pc:sldMk cId="0" sldId="473"/>
            <ac:spMk id="6220" creationId="{00000000-0000-0000-0000-000000000000}"/>
          </ac:spMkLst>
        </pc:spChg>
        <pc:spChg chg="mod">
          <ac:chgData name="Jeff Anderson" userId="b0568678-855b-48d6-8d82-5e7999abd0fa" providerId="ADAL" clId="{B4FE94CE-5B07-426A-9E8B-8944FADDD5C7}" dt="2022-10-19T14:56:20.480" v="2675" actId="403"/>
          <ac:spMkLst>
            <pc:docMk/>
            <pc:sldMk cId="0" sldId="473"/>
            <ac:spMk id="6222" creationId="{00000000-0000-0000-0000-000000000000}"/>
          </ac:spMkLst>
        </pc:spChg>
        <pc:spChg chg="mod">
          <ac:chgData name="Jeff Anderson" userId="b0568678-855b-48d6-8d82-5e7999abd0fa" providerId="ADAL" clId="{B4FE94CE-5B07-426A-9E8B-8944FADDD5C7}" dt="2022-10-19T15:38:24.872" v="3434" actId="20577"/>
          <ac:spMkLst>
            <pc:docMk/>
            <pc:sldMk cId="0" sldId="473"/>
            <ac:spMk id="6223" creationId="{00000000-0000-0000-0000-000000000000}"/>
          </ac:spMkLst>
        </pc:spChg>
        <pc:spChg chg="mod">
          <ac:chgData name="Jeff Anderson" userId="b0568678-855b-48d6-8d82-5e7999abd0fa" providerId="ADAL" clId="{B4FE94CE-5B07-426A-9E8B-8944FADDD5C7}" dt="2022-10-19T15:38:37.975" v="3447" actId="1036"/>
          <ac:spMkLst>
            <pc:docMk/>
            <pc:sldMk cId="0" sldId="473"/>
            <ac:spMk id="6224" creationId="{00000000-0000-0000-0000-000000000000}"/>
          </ac:spMkLst>
        </pc:spChg>
        <pc:grpChg chg="mod">
          <ac:chgData name="Jeff Anderson" userId="b0568678-855b-48d6-8d82-5e7999abd0fa" providerId="ADAL" clId="{B4FE94CE-5B07-426A-9E8B-8944FADDD5C7}" dt="2022-10-19T15:44:33.066" v="3641" actId="14100"/>
          <ac:grpSpMkLst>
            <pc:docMk/>
            <pc:sldMk cId="0" sldId="473"/>
            <ac:grpSpMk id="6221" creationId="{00000000-0000-0000-0000-000000000000}"/>
          </ac:grpSpMkLst>
        </pc:grpChg>
        <pc:cxnChg chg="add del mod">
          <ac:chgData name="Jeff Anderson" userId="b0568678-855b-48d6-8d82-5e7999abd0fa" providerId="ADAL" clId="{B4FE94CE-5B07-426A-9E8B-8944FADDD5C7}" dt="2022-10-19T15:44:28.135" v="3640" actId="478"/>
          <ac:cxnSpMkLst>
            <pc:docMk/>
            <pc:sldMk cId="0" sldId="473"/>
            <ac:cxnSpMk id="8" creationId="{FBE5C3F3-080D-B2CF-8FE6-480CD1343F33}"/>
          </ac:cxnSpMkLst>
        </pc:cxnChg>
        <pc:cxnChg chg="add del mod">
          <ac:chgData name="Jeff Anderson" userId="b0568678-855b-48d6-8d82-5e7999abd0fa" providerId="ADAL" clId="{B4FE94CE-5B07-426A-9E8B-8944FADDD5C7}" dt="2022-10-19T15:44:28.135" v="3640" actId="478"/>
          <ac:cxnSpMkLst>
            <pc:docMk/>
            <pc:sldMk cId="0" sldId="473"/>
            <ac:cxnSpMk id="9" creationId="{CE2AE037-4E27-A29A-D3DF-5CC2E10B9C1E}"/>
          </ac:cxnSpMkLst>
        </pc:cxnChg>
        <pc:cxnChg chg="add del mod">
          <ac:chgData name="Jeff Anderson" userId="b0568678-855b-48d6-8d82-5e7999abd0fa" providerId="ADAL" clId="{B4FE94CE-5B07-426A-9E8B-8944FADDD5C7}" dt="2022-10-19T15:44:28.135" v="3640" actId="478"/>
          <ac:cxnSpMkLst>
            <pc:docMk/>
            <pc:sldMk cId="0" sldId="473"/>
            <ac:cxnSpMk id="10" creationId="{21FDB791-21D7-42CD-C39A-BDA2D7A6E3FB}"/>
          </ac:cxnSpMkLst>
        </pc:cxnChg>
        <pc:cxnChg chg="add del mod">
          <ac:chgData name="Jeff Anderson" userId="b0568678-855b-48d6-8d82-5e7999abd0fa" providerId="ADAL" clId="{B4FE94CE-5B07-426A-9E8B-8944FADDD5C7}" dt="2022-10-19T15:44:28.135" v="3640" actId="478"/>
          <ac:cxnSpMkLst>
            <pc:docMk/>
            <pc:sldMk cId="0" sldId="473"/>
            <ac:cxnSpMk id="12" creationId="{7201ED2C-17ED-A02E-7323-034E7DFB9793}"/>
          </ac:cxnSpMkLst>
        </pc:cxnChg>
        <pc:cxnChg chg="del">
          <ac:chgData name="Jeff Anderson" userId="b0568678-855b-48d6-8d82-5e7999abd0fa" providerId="ADAL" clId="{B4FE94CE-5B07-426A-9E8B-8944FADDD5C7}" dt="2022-10-19T14:56:12.718" v="2671" actId="478"/>
          <ac:cxnSpMkLst>
            <pc:docMk/>
            <pc:sldMk cId="0" sldId="473"/>
            <ac:cxnSpMk id="6212" creationId="{00000000-0000-0000-0000-000000000000}"/>
          </ac:cxnSpMkLst>
        </pc:cxnChg>
        <pc:cxnChg chg="del">
          <ac:chgData name="Jeff Anderson" userId="b0568678-855b-48d6-8d82-5e7999abd0fa" providerId="ADAL" clId="{B4FE94CE-5B07-426A-9E8B-8944FADDD5C7}" dt="2022-10-19T14:56:12.718" v="2671" actId="478"/>
          <ac:cxnSpMkLst>
            <pc:docMk/>
            <pc:sldMk cId="0" sldId="473"/>
            <ac:cxnSpMk id="6213" creationId="{00000000-0000-0000-0000-000000000000}"/>
          </ac:cxnSpMkLst>
        </pc:cxnChg>
        <pc:cxnChg chg="del">
          <ac:chgData name="Jeff Anderson" userId="b0568678-855b-48d6-8d82-5e7999abd0fa" providerId="ADAL" clId="{B4FE94CE-5B07-426A-9E8B-8944FADDD5C7}" dt="2022-10-19T14:56:12.718" v="2671" actId="478"/>
          <ac:cxnSpMkLst>
            <pc:docMk/>
            <pc:sldMk cId="0" sldId="473"/>
            <ac:cxnSpMk id="6214" creationId="{00000000-0000-0000-0000-000000000000}"/>
          </ac:cxnSpMkLst>
        </pc:cxnChg>
        <pc:cxnChg chg="del">
          <ac:chgData name="Jeff Anderson" userId="b0568678-855b-48d6-8d82-5e7999abd0fa" providerId="ADAL" clId="{B4FE94CE-5B07-426A-9E8B-8944FADDD5C7}" dt="2022-10-19T14:56:12.718" v="2671" actId="478"/>
          <ac:cxnSpMkLst>
            <pc:docMk/>
            <pc:sldMk cId="0" sldId="473"/>
            <ac:cxnSpMk id="6215" creationId="{00000000-0000-0000-0000-000000000000}"/>
          </ac:cxnSpMkLst>
        </pc:cxnChg>
      </pc:sldChg>
      <pc:sldChg chg="ord">
        <pc:chgData name="Jeff Anderson" userId="b0568678-855b-48d6-8d82-5e7999abd0fa" providerId="ADAL" clId="{B4FE94CE-5B07-426A-9E8B-8944FADDD5C7}" dt="2022-10-19T16:13:49.783" v="4376"/>
        <pc:sldMkLst>
          <pc:docMk/>
          <pc:sldMk cId="0" sldId="474"/>
        </pc:sldMkLst>
      </pc:sldChg>
      <pc:sldChg chg="addSp delSp modSp mod ord">
        <pc:chgData name="Jeff Anderson" userId="b0568678-855b-48d6-8d82-5e7999abd0fa" providerId="ADAL" clId="{B4FE94CE-5B07-426A-9E8B-8944FADDD5C7}" dt="2022-10-19T15:49:07.047" v="3719" actId="20577"/>
        <pc:sldMkLst>
          <pc:docMk/>
          <pc:sldMk cId="0" sldId="475"/>
        </pc:sldMkLst>
        <pc:spChg chg="del">
          <ac:chgData name="Jeff Anderson" userId="b0568678-855b-48d6-8d82-5e7999abd0fa" providerId="ADAL" clId="{B4FE94CE-5B07-426A-9E8B-8944FADDD5C7}" dt="2022-10-19T15:46:08.126" v="3642" actId="478"/>
          <ac:spMkLst>
            <pc:docMk/>
            <pc:sldMk cId="0" sldId="475"/>
            <ac:spMk id="6237"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38"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0"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1"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2"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3"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8"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49"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50"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51" creationId="{00000000-0000-0000-0000-000000000000}"/>
          </ac:spMkLst>
        </pc:spChg>
        <pc:spChg chg="del">
          <ac:chgData name="Jeff Anderson" userId="b0568678-855b-48d6-8d82-5e7999abd0fa" providerId="ADAL" clId="{B4FE94CE-5B07-426A-9E8B-8944FADDD5C7}" dt="2022-10-19T15:46:08.126" v="3642" actId="478"/>
          <ac:spMkLst>
            <pc:docMk/>
            <pc:sldMk cId="0" sldId="475"/>
            <ac:spMk id="6252" creationId="{00000000-0000-0000-0000-000000000000}"/>
          </ac:spMkLst>
        </pc:spChg>
        <pc:spChg chg="mod">
          <ac:chgData name="Jeff Anderson" userId="b0568678-855b-48d6-8d82-5e7999abd0fa" providerId="ADAL" clId="{B4FE94CE-5B07-426A-9E8B-8944FADDD5C7}" dt="2022-10-19T15:47:00.279" v="3654" actId="403"/>
          <ac:spMkLst>
            <pc:docMk/>
            <pc:sldMk cId="0" sldId="475"/>
            <ac:spMk id="6253" creationId="{00000000-0000-0000-0000-000000000000}"/>
          </ac:spMkLst>
        </pc:spChg>
        <pc:spChg chg="mod">
          <ac:chgData name="Jeff Anderson" userId="b0568678-855b-48d6-8d82-5e7999abd0fa" providerId="ADAL" clId="{B4FE94CE-5B07-426A-9E8B-8944FADDD5C7}" dt="2022-10-19T15:47:00.279" v="3654" actId="403"/>
          <ac:spMkLst>
            <pc:docMk/>
            <pc:sldMk cId="0" sldId="475"/>
            <ac:spMk id="6255" creationId="{00000000-0000-0000-0000-000000000000}"/>
          </ac:spMkLst>
        </pc:spChg>
        <pc:spChg chg="mod">
          <ac:chgData name="Jeff Anderson" userId="b0568678-855b-48d6-8d82-5e7999abd0fa" providerId="ADAL" clId="{B4FE94CE-5B07-426A-9E8B-8944FADDD5C7}" dt="2022-10-19T15:49:07.047" v="3719" actId="20577"/>
          <ac:spMkLst>
            <pc:docMk/>
            <pc:sldMk cId="0" sldId="475"/>
            <ac:spMk id="6256" creationId="{00000000-0000-0000-0000-000000000000}"/>
          </ac:spMkLst>
        </pc:spChg>
        <pc:grpChg chg="add mod">
          <ac:chgData name="Jeff Anderson" userId="b0568678-855b-48d6-8d82-5e7999abd0fa" providerId="ADAL" clId="{B4FE94CE-5B07-426A-9E8B-8944FADDD5C7}" dt="2022-10-19T15:46:54.711" v="3651" actId="1038"/>
          <ac:grpSpMkLst>
            <pc:docMk/>
            <pc:sldMk cId="0" sldId="475"/>
            <ac:grpSpMk id="2" creationId="{A8E76A5C-EF6E-BB3F-239A-A14EEBD3675D}"/>
          </ac:grpSpMkLst>
        </pc:grpChg>
        <pc:grpChg chg="mod">
          <ac:chgData name="Jeff Anderson" userId="b0568678-855b-48d6-8d82-5e7999abd0fa" providerId="ADAL" clId="{B4FE94CE-5B07-426A-9E8B-8944FADDD5C7}" dt="2022-10-19T15:46:49.621" v="3644" actId="164"/>
          <ac:grpSpMkLst>
            <pc:docMk/>
            <pc:sldMk cId="0" sldId="475"/>
            <ac:grpSpMk id="6254" creationId="{00000000-0000-0000-0000-000000000000}"/>
          </ac:grpSpMkLst>
        </pc:grpChg>
        <pc:graphicFrameChg chg="mod modGraphic">
          <ac:chgData name="Jeff Anderson" userId="b0568678-855b-48d6-8d82-5e7999abd0fa" providerId="ADAL" clId="{B4FE94CE-5B07-426A-9E8B-8944FADDD5C7}" dt="2022-10-19T15:47:18.707" v="3679" actId="207"/>
          <ac:graphicFrameMkLst>
            <pc:docMk/>
            <pc:sldMk cId="0" sldId="475"/>
            <ac:graphicFrameMk id="6257" creationId="{00000000-0000-0000-0000-000000000000}"/>
          </ac:graphicFrameMkLst>
        </pc:graphicFrameChg>
        <pc:graphicFrameChg chg="mod modGraphic">
          <ac:chgData name="Jeff Anderson" userId="b0568678-855b-48d6-8d82-5e7999abd0fa" providerId="ADAL" clId="{B4FE94CE-5B07-426A-9E8B-8944FADDD5C7}" dt="2022-10-19T15:47:24.297" v="3681" actId="113"/>
          <ac:graphicFrameMkLst>
            <pc:docMk/>
            <pc:sldMk cId="0" sldId="475"/>
            <ac:graphicFrameMk id="6258" creationId="{00000000-0000-0000-0000-000000000000}"/>
          </ac:graphicFrameMkLst>
        </pc:graphicFrameChg>
        <pc:graphicFrameChg chg="mod modGraphic">
          <ac:chgData name="Jeff Anderson" userId="b0568678-855b-48d6-8d82-5e7999abd0fa" providerId="ADAL" clId="{B4FE94CE-5B07-426A-9E8B-8944FADDD5C7}" dt="2022-10-19T15:47:45.622" v="3714" actId="1038"/>
          <ac:graphicFrameMkLst>
            <pc:docMk/>
            <pc:sldMk cId="0" sldId="475"/>
            <ac:graphicFrameMk id="6259" creationId="{00000000-0000-0000-0000-000000000000}"/>
          </ac:graphicFrameMkLst>
        </pc:graphicFrameChg>
        <pc:cxnChg chg="del">
          <ac:chgData name="Jeff Anderson" userId="b0568678-855b-48d6-8d82-5e7999abd0fa" providerId="ADAL" clId="{B4FE94CE-5B07-426A-9E8B-8944FADDD5C7}" dt="2022-10-19T15:46:08.126" v="3642" actId="478"/>
          <ac:cxnSpMkLst>
            <pc:docMk/>
            <pc:sldMk cId="0" sldId="475"/>
            <ac:cxnSpMk id="6244" creationId="{00000000-0000-0000-0000-000000000000}"/>
          </ac:cxnSpMkLst>
        </pc:cxnChg>
        <pc:cxnChg chg="del">
          <ac:chgData name="Jeff Anderson" userId="b0568678-855b-48d6-8d82-5e7999abd0fa" providerId="ADAL" clId="{B4FE94CE-5B07-426A-9E8B-8944FADDD5C7}" dt="2022-10-19T15:46:08.126" v="3642" actId="478"/>
          <ac:cxnSpMkLst>
            <pc:docMk/>
            <pc:sldMk cId="0" sldId="475"/>
            <ac:cxnSpMk id="6245" creationId="{00000000-0000-0000-0000-000000000000}"/>
          </ac:cxnSpMkLst>
        </pc:cxnChg>
        <pc:cxnChg chg="del">
          <ac:chgData name="Jeff Anderson" userId="b0568678-855b-48d6-8d82-5e7999abd0fa" providerId="ADAL" clId="{B4FE94CE-5B07-426A-9E8B-8944FADDD5C7}" dt="2022-10-19T15:46:08.126" v="3642" actId="478"/>
          <ac:cxnSpMkLst>
            <pc:docMk/>
            <pc:sldMk cId="0" sldId="475"/>
            <ac:cxnSpMk id="6246" creationId="{00000000-0000-0000-0000-000000000000}"/>
          </ac:cxnSpMkLst>
        </pc:cxnChg>
        <pc:cxnChg chg="del">
          <ac:chgData name="Jeff Anderson" userId="b0568678-855b-48d6-8d82-5e7999abd0fa" providerId="ADAL" clId="{B4FE94CE-5B07-426A-9E8B-8944FADDD5C7}" dt="2022-10-19T15:46:08.126" v="3642" actId="478"/>
          <ac:cxnSpMkLst>
            <pc:docMk/>
            <pc:sldMk cId="0" sldId="475"/>
            <ac:cxnSpMk id="6247" creationId="{00000000-0000-0000-0000-000000000000}"/>
          </ac:cxnSpMkLst>
        </pc:cxnChg>
      </pc:sldChg>
      <pc:sldChg chg="del">
        <pc:chgData name="Jeff Anderson" userId="b0568678-855b-48d6-8d82-5e7999abd0fa" providerId="ADAL" clId="{B4FE94CE-5B07-426A-9E8B-8944FADDD5C7}" dt="2022-10-19T15:53:34.353" v="3720" actId="47"/>
        <pc:sldMkLst>
          <pc:docMk/>
          <pc:sldMk cId="0" sldId="476"/>
        </pc:sldMkLst>
      </pc:sldChg>
      <pc:sldChg chg="ord">
        <pc:chgData name="Jeff Anderson" userId="b0568678-855b-48d6-8d82-5e7999abd0fa" providerId="ADAL" clId="{B4FE94CE-5B07-426A-9E8B-8944FADDD5C7}" dt="2022-10-19T16:14:26.636" v="4437"/>
        <pc:sldMkLst>
          <pc:docMk/>
          <pc:sldMk cId="0" sldId="477"/>
        </pc:sldMkLst>
      </pc:sldChg>
      <pc:sldChg chg="addSp delSp modSp mod ord">
        <pc:chgData name="Jeff Anderson" userId="b0568678-855b-48d6-8d82-5e7999abd0fa" providerId="ADAL" clId="{B4FE94CE-5B07-426A-9E8B-8944FADDD5C7}" dt="2022-10-19T16:14:09.343" v="4433" actId="20577"/>
        <pc:sldMkLst>
          <pc:docMk/>
          <pc:sldMk cId="0" sldId="478"/>
        </pc:sldMkLst>
        <pc:spChg chg="add mod">
          <ac:chgData name="Jeff Anderson" userId="b0568678-855b-48d6-8d82-5e7999abd0fa" providerId="ADAL" clId="{B4FE94CE-5B07-426A-9E8B-8944FADDD5C7}" dt="2022-10-19T16:09:29.392" v="4238" actId="1035"/>
          <ac:spMkLst>
            <pc:docMk/>
            <pc:sldMk cId="0" sldId="478"/>
            <ac:spMk id="10" creationId="{F30DC1CF-351F-C7A7-C7BA-29640B4495D7}"/>
          </ac:spMkLst>
        </pc:spChg>
        <pc:spChg chg="add del">
          <ac:chgData name="Jeff Anderson" userId="b0568678-855b-48d6-8d82-5e7999abd0fa" providerId="ADAL" clId="{B4FE94CE-5B07-426A-9E8B-8944FADDD5C7}" dt="2022-10-19T16:05:49.014" v="4026" actId="22"/>
          <ac:spMkLst>
            <pc:docMk/>
            <pc:sldMk cId="0" sldId="478"/>
            <ac:spMk id="12" creationId="{D8EAAE31-1D3F-EAAF-3EDB-BD513879B673}"/>
          </ac:spMkLst>
        </pc:spChg>
        <pc:spChg chg="add mod">
          <ac:chgData name="Jeff Anderson" userId="b0568678-855b-48d6-8d82-5e7999abd0fa" providerId="ADAL" clId="{B4FE94CE-5B07-426A-9E8B-8944FADDD5C7}" dt="2022-10-19T16:09:25.208" v="4227" actId="1036"/>
          <ac:spMkLst>
            <pc:docMk/>
            <pc:sldMk cId="0" sldId="478"/>
            <ac:spMk id="14" creationId="{3257658D-88CF-CD29-5B5B-387159BBE321}"/>
          </ac:spMkLst>
        </pc:spChg>
        <pc:spChg chg="add del mod ord">
          <ac:chgData name="Jeff Anderson" userId="b0568678-855b-48d6-8d82-5e7999abd0fa" providerId="ADAL" clId="{B4FE94CE-5B07-426A-9E8B-8944FADDD5C7}" dt="2022-10-19T16:12:42.824" v="4362" actId="14100"/>
          <ac:spMkLst>
            <pc:docMk/>
            <pc:sldMk cId="0" sldId="478"/>
            <ac:spMk id="29" creationId="{A670EC73-E71F-1833-73F0-D4E89FD8BC7F}"/>
          </ac:spMkLst>
        </pc:spChg>
        <pc:spChg chg="add mod">
          <ac:chgData name="Jeff Anderson" userId="b0568678-855b-48d6-8d82-5e7999abd0fa" providerId="ADAL" clId="{B4FE94CE-5B07-426A-9E8B-8944FADDD5C7}" dt="2022-10-19T16:12:57.444" v="4366" actId="14100"/>
          <ac:spMkLst>
            <pc:docMk/>
            <pc:sldMk cId="0" sldId="478"/>
            <ac:spMk id="30" creationId="{B1B0292A-981D-012A-7C02-8748ABDC3DDA}"/>
          </ac:spMkLst>
        </pc:spChg>
        <pc:spChg chg="add mod">
          <ac:chgData name="Jeff Anderson" userId="b0568678-855b-48d6-8d82-5e7999abd0fa" providerId="ADAL" clId="{B4FE94CE-5B07-426A-9E8B-8944FADDD5C7}" dt="2022-10-19T16:13:05.246" v="4368" actId="14100"/>
          <ac:spMkLst>
            <pc:docMk/>
            <pc:sldMk cId="0" sldId="478"/>
            <ac:spMk id="31" creationId="{779715DC-A8EA-620A-4810-35F5CF5814F6}"/>
          </ac:spMkLst>
        </pc:spChg>
        <pc:spChg chg="mod">
          <ac:chgData name="Jeff Anderson" userId="b0568678-855b-48d6-8d82-5e7999abd0fa" providerId="ADAL" clId="{B4FE94CE-5B07-426A-9E8B-8944FADDD5C7}" dt="2022-10-19T16:14:09.343" v="4433" actId="20577"/>
          <ac:spMkLst>
            <pc:docMk/>
            <pc:sldMk cId="0" sldId="478"/>
            <ac:spMk id="6319" creationId="{00000000-0000-0000-0000-000000000000}"/>
          </ac:spMkLst>
        </pc:spChg>
        <pc:spChg chg="del mod">
          <ac:chgData name="Jeff Anderson" userId="b0568678-855b-48d6-8d82-5e7999abd0fa" providerId="ADAL" clId="{B4FE94CE-5B07-426A-9E8B-8944FADDD5C7}" dt="2022-10-19T16:04:39.198" v="3977" actId="478"/>
          <ac:spMkLst>
            <pc:docMk/>
            <pc:sldMk cId="0" sldId="478"/>
            <ac:spMk id="6322" creationId="{00000000-0000-0000-0000-000000000000}"/>
          </ac:spMkLst>
        </pc:spChg>
        <pc:picChg chg="add mod">
          <ac:chgData name="Jeff Anderson" userId="b0568678-855b-48d6-8d82-5e7999abd0fa" providerId="ADAL" clId="{B4FE94CE-5B07-426A-9E8B-8944FADDD5C7}" dt="2022-10-19T16:07:46.769" v="4109" actId="1035"/>
          <ac:picMkLst>
            <pc:docMk/>
            <pc:sldMk cId="0" sldId="478"/>
            <ac:picMk id="2" creationId="{260A6175-8500-09E2-7346-89F78790BC8E}"/>
          </ac:picMkLst>
        </pc:picChg>
        <pc:picChg chg="add mod">
          <ac:chgData name="Jeff Anderson" userId="b0568678-855b-48d6-8d82-5e7999abd0fa" providerId="ADAL" clId="{B4FE94CE-5B07-426A-9E8B-8944FADDD5C7}" dt="2022-10-19T16:07:46.769" v="4109" actId="1035"/>
          <ac:picMkLst>
            <pc:docMk/>
            <pc:sldMk cId="0" sldId="478"/>
            <ac:picMk id="3" creationId="{30D68965-2960-A6F3-CC78-29E213DB4918}"/>
          </ac:picMkLst>
        </pc:picChg>
        <pc:picChg chg="add mod">
          <ac:chgData name="Jeff Anderson" userId="b0568678-855b-48d6-8d82-5e7999abd0fa" providerId="ADAL" clId="{B4FE94CE-5B07-426A-9E8B-8944FADDD5C7}" dt="2022-10-19T16:07:46.769" v="4109" actId="1035"/>
          <ac:picMkLst>
            <pc:docMk/>
            <pc:sldMk cId="0" sldId="478"/>
            <ac:picMk id="4" creationId="{03322041-EB62-690C-9776-7CF0A2B606BC}"/>
          </ac:picMkLst>
        </pc:picChg>
        <pc:picChg chg="add del mod">
          <ac:chgData name="Jeff Anderson" userId="b0568678-855b-48d6-8d82-5e7999abd0fa" providerId="ADAL" clId="{B4FE94CE-5B07-426A-9E8B-8944FADDD5C7}" dt="2022-10-19T16:05:37.119" v="4023" actId="478"/>
          <ac:picMkLst>
            <pc:docMk/>
            <pc:sldMk cId="0" sldId="478"/>
            <ac:picMk id="5" creationId="{FF2F30CB-0EC0-0846-5CEE-1E9F639D0772}"/>
          </ac:picMkLst>
        </pc:picChg>
        <pc:picChg chg="add mod">
          <ac:chgData name="Jeff Anderson" userId="b0568678-855b-48d6-8d82-5e7999abd0fa" providerId="ADAL" clId="{B4FE94CE-5B07-426A-9E8B-8944FADDD5C7}" dt="2022-10-19T16:09:25.208" v="4227" actId="1036"/>
          <ac:picMkLst>
            <pc:docMk/>
            <pc:sldMk cId="0" sldId="478"/>
            <ac:picMk id="6" creationId="{2485340D-F8C4-6D81-6489-E889998DE80A}"/>
          </ac:picMkLst>
        </pc:picChg>
        <pc:picChg chg="add mod">
          <ac:chgData name="Jeff Anderson" userId="b0568678-855b-48d6-8d82-5e7999abd0fa" providerId="ADAL" clId="{B4FE94CE-5B07-426A-9E8B-8944FADDD5C7}" dt="2022-10-19T16:09:25.208" v="4227" actId="1036"/>
          <ac:picMkLst>
            <pc:docMk/>
            <pc:sldMk cId="0" sldId="478"/>
            <ac:picMk id="7" creationId="{1DE6375A-B3C5-09DD-5B18-4B8AF3172D27}"/>
          </ac:picMkLst>
        </pc:picChg>
        <pc:picChg chg="add mod">
          <ac:chgData name="Jeff Anderson" userId="b0568678-855b-48d6-8d82-5e7999abd0fa" providerId="ADAL" clId="{B4FE94CE-5B07-426A-9E8B-8944FADDD5C7}" dt="2022-10-19T16:09:25.208" v="4227" actId="1036"/>
          <ac:picMkLst>
            <pc:docMk/>
            <pc:sldMk cId="0" sldId="478"/>
            <ac:picMk id="8" creationId="{7E701157-DED3-8FD7-FB2E-02F4183A92BC}"/>
          </ac:picMkLst>
        </pc:picChg>
        <pc:picChg chg="add mod">
          <ac:chgData name="Jeff Anderson" userId="b0568678-855b-48d6-8d82-5e7999abd0fa" providerId="ADAL" clId="{B4FE94CE-5B07-426A-9E8B-8944FADDD5C7}" dt="2022-10-19T16:07:40.746" v="4101" actId="1035"/>
          <ac:picMkLst>
            <pc:docMk/>
            <pc:sldMk cId="0" sldId="478"/>
            <ac:picMk id="15" creationId="{CCC0B4C9-E11C-AE8E-0E66-32A816CDB1AC}"/>
          </ac:picMkLst>
        </pc:picChg>
        <pc:picChg chg="add mod">
          <ac:chgData name="Jeff Anderson" userId="b0568678-855b-48d6-8d82-5e7999abd0fa" providerId="ADAL" clId="{B4FE94CE-5B07-426A-9E8B-8944FADDD5C7}" dt="2022-10-19T16:07:40.746" v="4101" actId="1035"/>
          <ac:picMkLst>
            <pc:docMk/>
            <pc:sldMk cId="0" sldId="478"/>
            <ac:picMk id="16" creationId="{404D9BF6-8C20-FF38-0831-E26AD745BFB7}"/>
          </ac:picMkLst>
        </pc:picChg>
        <pc:picChg chg="add mod">
          <ac:chgData name="Jeff Anderson" userId="b0568678-855b-48d6-8d82-5e7999abd0fa" providerId="ADAL" clId="{B4FE94CE-5B07-426A-9E8B-8944FADDD5C7}" dt="2022-10-19T16:07:40.746" v="4101" actId="1035"/>
          <ac:picMkLst>
            <pc:docMk/>
            <pc:sldMk cId="0" sldId="478"/>
            <ac:picMk id="17" creationId="{BF077248-E5B6-5E87-DF6C-3FF52268C0C0}"/>
          </ac:picMkLst>
        </pc:picChg>
        <pc:picChg chg="add mod">
          <ac:chgData name="Jeff Anderson" userId="b0568678-855b-48d6-8d82-5e7999abd0fa" providerId="ADAL" clId="{B4FE94CE-5B07-426A-9E8B-8944FADDD5C7}" dt="2022-10-19T16:07:40.746" v="4101" actId="1035"/>
          <ac:picMkLst>
            <pc:docMk/>
            <pc:sldMk cId="0" sldId="478"/>
            <ac:picMk id="18" creationId="{124C3F63-88AE-529D-A3A2-A47E6DB061CF}"/>
          </ac:picMkLst>
        </pc:picChg>
        <pc:picChg chg="add mod">
          <ac:chgData name="Jeff Anderson" userId="b0568678-855b-48d6-8d82-5e7999abd0fa" providerId="ADAL" clId="{B4FE94CE-5B07-426A-9E8B-8944FADDD5C7}" dt="2022-10-19T16:07:40.746" v="4101" actId="1035"/>
          <ac:picMkLst>
            <pc:docMk/>
            <pc:sldMk cId="0" sldId="478"/>
            <ac:picMk id="19" creationId="{726AF64D-1A0E-50F2-0A93-7A497B01C011}"/>
          </ac:picMkLst>
        </pc:picChg>
        <pc:picChg chg="add mod">
          <ac:chgData name="Jeff Anderson" userId="b0568678-855b-48d6-8d82-5e7999abd0fa" providerId="ADAL" clId="{B4FE94CE-5B07-426A-9E8B-8944FADDD5C7}" dt="2022-10-19T16:12:36.029" v="4361" actId="1035"/>
          <ac:picMkLst>
            <pc:docMk/>
            <pc:sldMk cId="0" sldId="478"/>
            <ac:picMk id="20" creationId="{AE8977F9-8117-98BF-B777-197BB9728C2D}"/>
          </ac:picMkLst>
        </pc:picChg>
        <pc:picChg chg="add mod">
          <ac:chgData name="Jeff Anderson" userId="b0568678-855b-48d6-8d82-5e7999abd0fa" providerId="ADAL" clId="{B4FE94CE-5B07-426A-9E8B-8944FADDD5C7}" dt="2022-10-19T16:12:36.029" v="4361" actId="1035"/>
          <ac:picMkLst>
            <pc:docMk/>
            <pc:sldMk cId="0" sldId="478"/>
            <ac:picMk id="21" creationId="{130F9BE5-0DB1-2F88-3416-47427FA7DC52}"/>
          </ac:picMkLst>
        </pc:picChg>
        <pc:picChg chg="add mod">
          <ac:chgData name="Jeff Anderson" userId="b0568678-855b-48d6-8d82-5e7999abd0fa" providerId="ADAL" clId="{B4FE94CE-5B07-426A-9E8B-8944FADDD5C7}" dt="2022-10-19T16:13:22.320" v="4370" actId="1076"/>
          <ac:picMkLst>
            <pc:docMk/>
            <pc:sldMk cId="0" sldId="478"/>
            <ac:picMk id="22" creationId="{3CBF78FC-4166-7988-91D5-555E71805EC8}"/>
          </ac:picMkLst>
        </pc:picChg>
        <pc:picChg chg="add mod">
          <ac:chgData name="Jeff Anderson" userId="b0568678-855b-48d6-8d82-5e7999abd0fa" providerId="ADAL" clId="{B4FE94CE-5B07-426A-9E8B-8944FADDD5C7}" dt="2022-10-19T16:13:29.728" v="4372" actId="1076"/>
          <ac:picMkLst>
            <pc:docMk/>
            <pc:sldMk cId="0" sldId="478"/>
            <ac:picMk id="23" creationId="{6B443127-7411-1F6A-D233-C11B56455BC7}"/>
          </ac:picMkLst>
        </pc:picChg>
        <pc:picChg chg="add mod">
          <ac:chgData name="Jeff Anderson" userId="b0568678-855b-48d6-8d82-5e7999abd0fa" providerId="ADAL" clId="{B4FE94CE-5B07-426A-9E8B-8944FADDD5C7}" dt="2022-10-19T16:12:29.808" v="4354" actId="1035"/>
          <ac:picMkLst>
            <pc:docMk/>
            <pc:sldMk cId="0" sldId="478"/>
            <ac:picMk id="24" creationId="{68FDC464-3550-6E6B-BD79-A5B5F2AC124F}"/>
          </ac:picMkLst>
        </pc:picChg>
        <pc:picChg chg="add mod modCrop">
          <ac:chgData name="Jeff Anderson" userId="b0568678-855b-48d6-8d82-5e7999abd0fa" providerId="ADAL" clId="{B4FE94CE-5B07-426A-9E8B-8944FADDD5C7}" dt="2022-10-19T16:13:14.800" v="4369" actId="732"/>
          <ac:picMkLst>
            <pc:docMk/>
            <pc:sldMk cId="0" sldId="478"/>
            <ac:picMk id="25" creationId="{220B3567-C2FF-80CB-693D-CDB251DF9486}"/>
          </ac:picMkLst>
        </pc:picChg>
        <pc:picChg chg="add mod">
          <ac:chgData name="Jeff Anderson" userId="b0568678-855b-48d6-8d82-5e7999abd0fa" providerId="ADAL" clId="{B4FE94CE-5B07-426A-9E8B-8944FADDD5C7}" dt="2022-10-19T16:12:36.029" v="4361" actId="1035"/>
          <ac:picMkLst>
            <pc:docMk/>
            <pc:sldMk cId="0" sldId="478"/>
            <ac:picMk id="26" creationId="{7A5807B3-744D-E312-8526-FE8DA85E529A}"/>
          </ac:picMkLst>
        </pc:picChg>
        <pc:picChg chg="add mod modCrop">
          <ac:chgData name="Jeff Anderson" userId="b0568678-855b-48d6-8d82-5e7999abd0fa" providerId="ADAL" clId="{B4FE94CE-5B07-426A-9E8B-8944FADDD5C7}" dt="2022-10-19T16:10:56.952" v="4253" actId="1076"/>
          <ac:picMkLst>
            <pc:docMk/>
            <pc:sldMk cId="0" sldId="478"/>
            <ac:picMk id="27" creationId="{4FDE60DE-A4AB-A938-B845-7561C3ABCBB3}"/>
          </ac:picMkLst>
        </pc:picChg>
        <pc:picChg chg="add mod modCrop">
          <ac:chgData name="Jeff Anderson" userId="b0568678-855b-48d6-8d82-5e7999abd0fa" providerId="ADAL" clId="{B4FE94CE-5B07-426A-9E8B-8944FADDD5C7}" dt="2022-10-19T16:11:02.151" v="4266" actId="1037"/>
          <ac:picMkLst>
            <pc:docMk/>
            <pc:sldMk cId="0" sldId="478"/>
            <ac:picMk id="28" creationId="{B4BD457B-962B-9F2B-21F2-F7A3753C710C}"/>
          </ac:picMkLst>
        </pc:picChg>
        <pc:picChg chg="del mod modCrop">
          <ac:chgData name="Jeff Anderson" userId="b0568678-855b-48d6-8d82-5e7999abd0fa" providerId="ADAL" clId="{B4FE94CE-5B07-426A-9E8B-8944FADDD5C7}" dt="2022-10-19T15:57:04.691" v="3741" actId="21"/>
          <ac:picMkLst>
            <pc:docMk/>
            <pc:sldMk cId="0" sldId="478"/>
            <ac:picMk id="6320" creationId="{00000000-0000-0000-0000-000000000000}"/>
          </ac:picMkLst>
        </pc:picChg>
        <pc:picChg chg="del mod">
          <ac:chgData name="Jeff Anderson" userId="b0568678-855b-48d6-8d82-5e7999abd0fa" providerId="ADAL" clId="{B4FE94CE-5B07-426A-9E8B-8944FADDD5C7}" dt="2022-10-19T16:04:36.440" v="3976" actId="478"/>
          <ac:picMkLst>
            <pc:docMk/>
            <pc:sldMk cId="0" sldId="478"/>
            <ac:picMk id="6321" creationId="{00000000-0000-0000-0000-000000000000}"/>
          </ac:picMkLst>
        </pc:picChg>
        <pc:picChg chg="del mod">
          <ac:chgData name="Jeff Anderson" userId="b0568678-855b-48d6-8d82-5e7999abd0fa" providerId="ADAL" clId="{B4FE94CE-5B07-426A-9E8B-8944FADDD5C7}" dt="2022-10-19T15:57:04.691" v="3741" actId="21"/>
          <ac:picMkLst>
            <pc:docMk/>
            <pc:sldMk cId="0" sldId="478"/>
            <ac:picMk id="6323" creationId="{00000000-0000-0000-0000-000000000000}"/>
          </ac:picMkLst>
        </pc:picChg>
        <pc:picChg chg="del mod">
          <ac:chgData name="Jeff Anderson" userId="b0568678-855b-48d6-8d82-5e7999abd0fa" providerId="ADAL" clId="{B4FE94CE-5B07-426A-9E8B-8944FADDD5C7}" dt="2022-10-19T15:57:04.691" v="3741" actId="21"/>
          <ac:picMkLst>
            <pc:docMk/>
            <pc:sldMk cId="0" sldId="478"/>
            <ac:picMk id="6324" creationId="{00000000-0000-0000-0000-000000000000}"/>
          </ac:picMkLst>
        </pc:picChg>
        <pc:picChg chg="del mod">
          <ac:chgData name="Jeff Anderson" userId="b0568678-855b-48d6-8d82-5e7999abd0fa" providerId="ADAL" clId="{B4FE94CE-5B07-426A-9E8B-8944FADDD5C7}" dt="2022-10-19T15:57:04.691" v="3741" actId="21"/>
          <ac:picMkLst>
            <pc:docMk/>
            <pc:sldMk cId="0" sldId="478"/>
            <ac:picMk id="6325" creationId="{00000000-0000-0000-0000-000000000000}"/>
          </ac:picMkLst>
        </pc:picChg>
        <pc:picChg chg="mod">
          <ac:chgData name="Jeff Anderson" userId="b0568678-855b-48d6-8d82-5e7999abd0fa" providerId="ADAL" clId="{B4FE94CE-5B07-426A-9E8B-8944FADDD5C7}" dt="2022-10-19T16:11:59.226" v="4336" actId="1035"/>
          <ac:picMkLst>
            <pc:docMk/>
            <pc:sldMk cId="0" sldId="478"/>
            <ac:picMk id="6326" creationId="{00000000-0000-0000-0000-000000000000}"/>
          </ac:picMkLst>
        </pc:picChg>
        <pc:picChg chg="mod">
          <ac:chgData name="Jeff Anderson" userId="b0568678-855b-48d6-8d82-5e7999abd0fa" providerId="ADAL" clId="{B4FE94CE-5B07-426A-9E8B-8944FADDD5C7}" dt="2022-10-19T16:06:56.122" v="4055" actId="1076"/>
          <ac:picMkLst>
            <pc:docMk/>
            <pc:sldMk cId="0" sldId="478"/>
            <ac:picMk id="6327" creationId="{00000000-0000-0000-0000-000000000000}"/>
          </ac:picMkLst>
        </pc:picChg>
        <pc:picChg chg="mod">
          <ac:chgData name="Jeff Anderson" userId="b0568678-855b-48d6-8d82-5e7999abd0fa" providerId="ADAL" clId="{B4FE94CE-5B07-426A-9E8B-8944FADDD5C7}" dt="2022-10-19T16:06:56.122" v="4055" actId="1076"/>
          <ac:picMkLst>
            <pc:docMk/>
            <pc:sldMk cId="0" sldId="478"/>
            <ac:picMk id="6328" creationId="{00000000-0000-0000-0000-000000000000}"/>
          </ac:picMkLst>
        </pc:picChg>
        <pc:picChg chg="mod">
          <ac:chgData name="Jeff Anderson" userId="b0568678-855b-48d6-8d82-5e7999abd0fa" providerId="ADAL" clId="{B4FE94CE-5B07-426A-9E8B-8944FADDD5C7}" dt="2022-10-19T16:11:04.992" v="4273" actId="1035"/>
          <ac:picMkLst>
            <pc:docMk/>
            <pc:sldMk cId="0" sldId="478"/>
            <ac:picMk id="6329" creationId="{00000000-0000-0000-0000-000000000000}"/>
          </ac:picMkLst>
        </pc:picChg>
      </pc:sldChg>
      <pc:sldChg chg="addSp delSp modSp del mod ord">
        <pc:chgData name="Jeff Anderson" userId="b0568678-855b-48d6-8d82-5e7999abd0fa" providerId="ADAL" clId="{B4FE94CE-5B07-426A-9E8B-8944FADDD5C7}" dt="2022-10-19T16:13:36.358" v="4373" actId="47"/>
        <pc:sldMkLst>
          <pc:docMk/>
          <pc:sldMk cId="0" sldId="479"/>
        </pc:sldMkLst>
        <pc:spChg chg="mod">
          <ac:chgData name="Jeff Anderson" userId="b0568678-855b-48d6-8d82-5e7999abd0fa" providerId="ADAL" clId="{B4FE94CE-5B07-426A-9E8B-8944FADDD5C7}" dt="2022-10-19T15:58:05.761" v="3750" actId="1076"/>
          <ac:spMkLst>
            <pc:docMk/>
            <pc:sldMk cId="0" sldId="479"/>
            <ac:spMk id="6334" creationId="{00000000-0000-0000-0000-000000000000}"/>
          </ac:spMkLst>
        </pc:spChg>
        <pc:grpChg chg="add del mod">
          <ac:chgData name="Jeff Anderson" userId="b0568678-855b-48d6-8d82-5e7999abd0fa" providerId="ADAL" clId="{B4FE94CE-5B07-426A-9E8B-8944FADDD5C7}" dt="2022-10-19T15:58:06.602" v="3751"/>
          <ac:grpSpMkLst>
            <pc:docMk/>
            <pc:sldMk cId="0" sldId="479"/>
            <ac:grpSpMk id="2" creationId="{2971F6CC-0362-67BC-CC0E-FB07CEE061EA}"/>
          </ac:grpSpMkLst>
        </pc:grpChg>
        <pc:grpChg chg="add del mod">
          <ac:chgData name="Jeff Anderson" userId="b0568678-855b-48d6-8d82-5e7999abd0fa" providerId="ADAL" clId="{B4FE94CE-5B07-426A-9E8B-8944FADDD5C7}" dt="2022-10-19T16:00:47.287" v="3911" actId="165"/>
          <ac:grpSpMkLst>
            <pc:docMk/>
            <pc:sldMk cId="0" sldId="479"/>
            <ac:grpSpMk id="10" creationId="{635073DF-B166-7E4D-8B30-C9202BB21D90}"/>
          </ac:grpSpMkLst>
        </pc:grpChg>
        <pc:picChg chg="mod">
          <ac:chgData name="Jeff Anderson" userId="b0568678-855b-48d6-8d82-5e7999abd0fa" providerId="ADAL" clId="{B4FE94CE-5B07-426A-9E8B-8944FADDD5C7}" dt="2022-10-19T15:58:02.869" v="3748"/>
          <ac:picMkLst>
            <pc:docMk/>
            <pc:sldMk cId="0" sldId="479"/>
            <ac:picMk id="3" creationId="{EA519F03-4DE2-8119-DA39-90121C65422E}"/>
          </ac:picMkLst>
        </pc:picChg>
        <pc:picChg chg="mod">
          <ac:chgData name="Jeff Anderson" userId="b0568678-855b-48d6-8d82-5e7999abd0fa" providerId="ADAL" clId="{B4FE94CE-5B07-426A-9E8B-8944FADDD5C7}" dt="2022-10-19T15:58:02.869" v="3748"/>
          <ac:picMkLst>
            <pc:docMk/>
            <pc:sldMk cId="0" sldId="479"/>
            <ac:picMk id="4" creationId="{CD0C17E9-7F76-660F-B460-3C3987EE04D9}"/>
          </ac:picMkLst>
        </pc:picChg>
        <pc:picChg chg="mod">
          <ac:chgData name="Jeff Anderson" userId="b0568678-855b-48d6-8d82-5e7999abd0fa" providerId="ADAL" clId="{B4FE94CE-5B07-426A-9E8B-8944FADDD5C7}" dt="2022-10-19T15:58:02.869" v="3748"/>
          <ac:picMkLst>
            <pc:docMk/>
            <pc:sldMk cId="0" sldId="479"/>
            <ac:picMk id="5" creationId="{156C1F32-B9CE-D8E0-F2DD-00DBE8FA108E}"/>
          </ac:picMkLst>
        </pc:picChg>
        <pc:picChg chg="mod">
          <ac:chgData name="Jeff Anderson" userId="b0568678-855b-48d6-8d82-5e7999abd0fa" providerId="ADAL" clId="{B4FE94CE-5B07-426A-9E8B-8944FADDD5C7}" dt="2022-10-19T15:58:02.869" v="3748"/>
          <ac:picMkLst>
            <pc:docMk/>
            <pc:sldMk cId="0" sldId="479"/>
            <ac:picMk id="6" creationId="{ADBAB2AC-B42B-138E-AD06-7EC1058FB32E}"/>
          </ac:picMkLst>
        </pc:picChg>
        <pc:picChg chg="mod">
          <ac:chgData name="Jeff Anderson" userId="b0568678-855b-48d6-8d82-5e7999abd0fa" providerId="ADAL" clId="{B4FE94CE-5B07-426A-9E8B-8944FADDD5C7}" dt="2022-10-19T15:58:02.869" v="3748"/>
          <ac:picMkLst>
            <pc:docMk/>
            <pc:sldMk cId="0" sldId="479"/>
            <ac:picMk id="7" creationId="{5230C79D-B587-EC5C-EA23-BE84073E632E}"/>
          </ac:picMkLst>
        </pc:picChg>
        <pc:picChg chg="mod">
          <ac:chgData name="Jeff Anderson" userId="b0568678-855b-48d6-8d82-5e7999abd0fa" providerId="ADAL" clId="{B4FE94CE-5B07-426A-9E8B-8944FADDD5C7}" dt="2022-10-19T15:58:02.869" v="3748"/>
          <ac:picMkLst>
            <pc:docMk/>
            <pc:sldMk cId="0" sldId="479"/>
            <ac:picMk id="8" creationId="{0C2C5392-409D-9D97-2463-DDC9469B5D9E}"/>
          </ac:picMkLst>
        </pc:picChg>
        <pc:picChg chg="mod">
          <ac:chgData name="Jeff Anderson" userId="b0568678-855b-48d6-8d82-5e7999abd0fa" providerId="ADAL" clId="{B4FE94CE-5B07-426A-9E8B-8944FADDD5C7}" dt="2022-10-19T15:58:02.869" v="3748"/>
          <ac:picMkLst>
            <pc:docMk/>
            <pc:sldMk cId="0" sldId="479"/>
            <ac:picMk id="9" creationId="{1B44323A-0936-7EBC-6529-5883AFCACCB8}"/>
          </ac:picMkLst>
        </pc:picChg>
        <pc:picChg chg="del mod topLvl">
          <ac:chgData name="Jeff Anderson" userId="b0568678-855b-48d6-8d82-5e7999abd0fa" providerId="ADAL" clId="{B4FE94CE-5B07-426A-9E8B-8944FADDD5C7}" dt="2022-10-19T16:08:38.764" v="4137" actId="21"/>
          <ac:picMkLst>
            <pc:docMk/>
            <pc:sldMk cId="0" sldId="479"/>
            <ac:picMk id="11" creationId="{6A5C5173-740F-AE6E-C539-859B157379AF}"/>
          </ac:picMkLst>
        </pc:picChg>
        <pc:picChg chg="del mod topLvl">
          <ac:chgData name="Jeff Anderson" userId="b0568678-855b-48d6-8d82-5e7999abd0fa" providerId="ADAL" clId="{B4FE94CE-5B07-426A-9E8B-8944FADDD5C7}" dt="2022-10-19T16:08:38.764" v="4137" actId="21"/>
          <ac:picMkLst>
            <pc:docMk/>
            <pc:sldMk cId="0" sldId="479"/>
            <ac:picMk id="12" creationId="{5EBE038C-0FDB-B804-C81E-E339B58E5576}"/>
          </ac:picMkLst>
        </pc:picChg>
        <pc:picChg chg="del mod topLvl">
          <ac:chgData name="Jeff Anderson" userId="b0568678-855b-48d6-8d82-5e7999abd0fa" providerId="ADAL" clId="{B4FE94CE-5B07-426A-9E8B-8944FADDD5C7}" dt="2022-10-19T16:04:20.015" v="3973" actId="478"/>
          <ac:picMkLst>
            <pc:docMk/>
            <pc:sldMk cId="0" sldId="479"/>
            <ac:picMk id="13" creationId="{269A663D-057C-DF6E-FDAD-230662A5735A}"/>
          </ac:picMkLst>
        </pc:picChg>
        <pc:picChg chg="del mod topLvl">
          <ac:chgData name="Jeff Anderson" userId="b0568678-855b-48d6-8d82-5e7999abd0fa" providerId="ADAL" clId="{B4FE94CE-5B07-426A-9E8B-8944FADDD5C7}" dt="2022-10-19T16:04:20.015" v="3973" actId="478"/>
          <ac:picMkLst>
            <pc:docMk/>
            <pc:sldMk cId="0" sldId="479"/>
            <ac:picMk id="14" creationId="{621E2AD4-3D35-6FEC-0E35-6C00F8688DBF}"/>
          </ac:picMkLst>
        </pc:picChg>
        <pc:picChg chg="del mod topLvl modCrop">
          <ac:chgData name="Jeff Anderson" userId="b0568678-855b-48d6-8d82-5e7999abd0fa" providerId="ADAL" clId="{B4FE94CE-5B07-426A-9E8B-8944FADDD5C7}" dt="2022-10-19T16:04:20.015" v="3973" actId="478"/>
          <ac:picMkLst>
            <pc:docMk/>
            <pc:sldMk cId="0" sldId="479"/>
            <ac:picMk id="15" creationId="{3BC7FABE-2C58-E00A-4DB5-820C6C5D9313}"/>
          </ac:picMkLst>
        </pc:picChg>
        <pc:picChg chg="del mod topLvl">
          <ac:chgData name="Jeff Anderson" userId="b0568678-855b-48d6-8d82-5e7999abd0fa" providerId="ADAL" clId="{B4FE94CE-5B07-426A-9E8B-8944FADDD5C7}" dt="2022-10-19T16:08:38.764" v="4137" actId="21"/>
          <ac:picMkLst>
            <pc:docMk/>
            <pc:sldMk cId="0" sldId="479"/>
            <ac:picMk id="16" creationId="{4FBF4683-2DA9-687D-DCC7-6695021059A8}"/>
          </ac:picMkLst>
        </pc:picChg>
        <pc:picChg chg="del mod topLvl">
          <ac:chgData name="Jeff Anderson" userId="b0568678-855b-48d6-8d82-5e7999abd0fa" providerId="ADAL" clId="{B4FE94CE-5B07-426A-9E8B-8944FADDD5C7}" dt="2022-10-19T16:08:38.764" v="4137" actId="21"/>
          <ac:picMkLst>
            <pc:docMk/>
            <pc:sldMk cId="0" sldId="479"/>
            <ac:picMk id="17" creationId="{E02C9C59-7DED-5ABE-7C33-C148AD166A48}"/>
          </ac:picMkLst>
        </pc:picChg>
        <pc:picChg chg="add del mod modCrop">
          <ac:chgData name="Jeff Anderson" userId="b0568678-855b-48d6-8d82-5e7999abd0fa" providerId="ADAL" clId="{B4FE94CE-5B07-426A-9E8B-8944FADDD5C7}" dt="2022-10-19T16:08:38.764" v="4137" actId="21"/>
          <ac:picMkLst>
            <pc:docMk/>
            <pc:sldMk cId="0" sldId="479"/>
            <ac:picMk id="18" creationId="{3FD4067E-3F04-6F82-ED0E-25CBD99A736A}"/>
          </ac:picMkLst>
        </pc:picChg>
        <pc:picChg chg="add del mod modCrop">
          <ac:chgData name="Jeff Anderson" userId="b0568678-855b-48d6-8d82-5e7999abd0fa" providerId="ADAL" clId="{B4FE94CE-5B07-426A-9E8B-8944FADDD5C7}" dt="2022-10-19T16:04:20.015" v="3973" actId="478"/>
          <ac:picMkLst>
            <pc:docMk/>
            <pc:sldMk cId="0" sldId="479"/>
            <ac:picMk id="19" creationId="{35DE69E5-D3B6-72B9-86E4-36E7B9FCAA01}"/>
          </ac:picMkLst>
        </pc:picChg>
        <pc:picChg chg="add del mod">
          <ac:chgData name="Jeff Anderson" userId="b0568678-855b-48d6-8d82-5e7999abd0fa" providerId="ADAL" clId="{B4FE94CE-5B07-426A-9E8B-8944FADDD5C7}" dt="2022-10-19T16:08:35.120" v="4136" actId="478"/>
          <ac:picMkLst>
            <pc:docMk/>
            <pc:sldMk cId="0" sldId="479"/>
            <ac:picMk id="20" creationId="{E0D2129B-E5AD-741F-921E-16EACF3B2950}"/>
          </ac:picMkLst>
        </pc:picChg>
        <pc:picChg chg="del">
          <ac:chgData name="Jeff Anderson" userId="b0568678-855b-48d6-8d82-5e7999abd0fa" providerId="ADAL" clId="{B4FE94CE-5B07-426A-9E8B-8944FADDD5C7}" dt="2022-10-19T15:56:39.035" v="3736" actId="21"/>
          <ac:picMkLst>
            <pc:docMk/>
            <pc:sldMk cId="0" sldId="479"/>
            <ac:picMk id="6335" creationId="{00000000-0000-0000-0000-000000000000}"/>
          </ac:picMkLst>
        </pc:picChg>
        <pc:picChg chg="del">
          <ac:chgData name="Jeff Anderson" userId="b0568678-855b-48d6-8d82-5e7999abd0fa" providerId="ADAL" clId="{B4FE94CE-5B07-426A-9E8B-8944FADDD5C7}" dt="2022-10-19T15:56:39.035" v="3736" actId="21"/>
          <ac:picMkLst>
            <pc:docMk/>
            <pc:sldMk cId="0" sldId="479"/>
            <ac:picMk id="6336" creationId="{00000000-0000-0000-0000-000000000000}"/>
          </ac:picMkLst>
        </pc:picChg>
        <pc:picChg chg="del">
          <ac:chgData name="Jeff Anderson" userId="b0568678-855b-48d6-8d82-5e7999abd0fa" providerId="ADAL" clId="{B4FE94CE-5B07-426A-9E8B-8944FADDD5C7}" dt="2022-10-19T15:56:39.035" v="3736" actId="21"/>
          <ac:picMkLst>
            <pc:docMk/>
            <pc:sldMk cId="0" sldId="479"/>
            <ac:picMk id="6337" creationId="{00000000-0000-0000-0000-000000000000}"/>
          </ac:picMkLst>
        </pc:picChg>
        <pc:picChg chg="del mod">
          <ac:chgData name="Jeff Anderson" userId="b0568678-855b-48d6-8d82-5e7999abd0fa" providerId="ADAL" clId="{B4FE94CE-5B07-426A-9E8B-8944FADDD5C7}" dt="2022-10-19T16:07:16.220" v="4065" actId="21"/>
          <ac:picMkLst>
            <pc:docMk/>
            <pc:sldMk cId="0" sldId="479"/>
            <ac:picMk id="6338" creationId="{00000000-0000-0000-0000-000000000000}"/>
          </ac:picMkLst>
        </pc:picChg>
        <pc:picChg chg="del mod">
          <ac:chgData name="Jeff Anderson" userId="b0568678-855b-48d6-8d82-5e7999abd0fa" providerId="ADAL" clId="{B4FE94CE-5B07-426A-9E8B-8944FADDD5C7}" dt="2022-10-19T16:07:16.220" v="4065" actId="21"/>
          <ac:picMkLst>
            <pc:docMk/>
            <pc:sldMk cId="0" sldId="479"/>
            <ac:picMk id="6339" creationId="{00000000-0000-0000-0000-000000000000}"/>
          </ac:picMkLst>
        </pc:picChg>
        <pc:picChg chg="del mod modCrop">
          <ac:chgData name="Jeff Anderson" userId="b0568678-855b-48d6-8d82-5e7999abd0fa" providerId="ADAL" clId="{B4FE94CE-5B07-426A-9E8B-8944FADDD5C7}" dt="2022-10-19T16:07:16.220" v="4065" actId="21"/>
          <ac:picMkLst>
            <pc:docMk/>
            <pc:sldMk cId="0" sldId="479"/>
            <ac:picMk id="6340" creationId="{00000000-0000-0000-0000-000000000000}"/>
          </ac:picMkLst>
        </pc:picChg>
        <pc:picChg chg="del mod">
          <ac:chgData name="Jeff Anderson" userId="b0568678-855b-48d6-8d82-5e7999abd0fa" providerId="ADAL" clId="{B4FE94CE-5B07-426A-9E8B-8944FADDD5C7}" dt="2022-10-19T16:07:16.220" v="4065" actId="21"/>
          <ac:picMkLst>
            <pc:docMk/>
            <pc:sldMk cId="0" sldId="479"/>
            <ac:picMk id="6341" creationId="{00000000-0000-0000-0000-000000000000}"/>
          </ac:picMkLst>
        </pc:picChg>
        <pc:picChg chg="del mod">
          <ac:chgData name="Jeff Anderson" userId="b0568678-855b-48d6-8d82-5e7999abd0fa" providerId="ADAL" clId="{B4FE94CE-5B07-426A-9E8B-8944FADDD5C7}" dt="2022-10-19T16:07:16.220" v="4065" actId="21"/>
          <ac:picMkLst>
            <pc:docMk/>
            <pc:sldMk cId="0" sldId="479"/>
            <ac:picMk id="6342" creationId="{00000000-0000-0000-0000-000000000000}"/>
          </ac:picMkLst>
        </pc:picChg>
        <pc:picChg chg="del mod">
          <ac:chgData name="Jeff Anderson" userId="b0568678-855b-48d6-8d82-5e7999abd0fa" providerId="ADAL" clId="{B4FE94CE-5B07-426A-9E8B-8944FADDD5C7}" dt="2022-10-19T16:08:38.764" v="4137" actId="21"/>
          <ac:picMkLst>
            <pc:docMk/>
            <pc:sldMk cId="0" sldId="479"/>
            <ac:picMk id="6343" creationId="{00000000-0000-0000-0000-000000000000}"/>
          </ac:picMkLst>
        </pc:picChg>
        <pc:picChg chg="del mod modCrop">
          <ac:chgData name="Jeff Anderson" userId="b0568678-855b-48d6-8d82-5e7999abd0fa" providerId="ADAL" clId="{B4FE94CE-5B07-426A-9E8B-8944FADDD5C7}" dt="2022-10-19T16:08:38.764" v="4137" actId="21"/>
          <ac:picMkLst>
            <pc:docMk/>
            <pc:sldMk cId="0" sldId="479"/>
            <ac:picMk id="6344" creationId="{00000000-0000-0000-0000-000000000000}"/>
          </ac:picMkLst>
        </pc:picChg>
      </pc:sldChg>
      <pc:sldChg chg="delSp del mod ord">
        <pc:chgData name="Jeff Anderson" userId="b0568678-855b-48d6-8d82-5e7999abd0fa" providerId="ADAL" clId="{B4FE94CE-5B07-426A-9E8B-8944FADDD5C7}" dt="2022-10-19T16:13:38.275" v="4374" actId="47"/>
        <pc:sldMkLst>
          <pc:docMk/>
          <pc:sldMk cId="0" sldId="480"/>
        </pc:sldMkLst>
        <pc:grpChg chg="del">
          <ac:chgData name="Jeff Anderson" userId="b0568678-855b-48d6-8d82-5e7999abd0fa" providerId="ADAL" clId="{B4FE94CE-5B07-426A-9E8B-8944FADDD5C7}" dt="2022-10-19T15:57:52.643" v="3746" actId="21"/>
          <ac:grpSpMkLst>
            <pc:docMk/>
            <pc:sldMk cId="0" sldId="480"/>
            <ac:grpSpMk id="6350" creationId="{00000000-0000-0000-0000-000000000000}"/>
          </ac:grpSpMkLst>
        </pc:grpChg>
      </pc:sldChg>
      <pc:sldChg chg="del">
        <pc:chgData name="Jeff Anderson" userId="b0568678-855b-48d6-8d82-5e7999abd0fa" providerId="ADAL" clId="{B4FE94CE-5B07-426A-9E8B-8944FADDD5C7}" dt="2022-10-19T16:14:46.244" v="4438" actId="47"/>
        <pc:sldMkLst>
          <pc:docMk/>
          <pc:sldMk cId="0" sldId="483"/>
        </pc:sldMkLst>
      </pc:sldChg>
      <pc:sldChg chg="del">
        <pc:chgData name="Jeff Anderson" userId="b0568678-855b-48d6-8d82-5e7999abd0fa" providerId="ADAL" clId="{B4FE94CE-5B07-426A-9E8B-8944FADDD5C7}" dt="2022-10-19T16:14:47.346" v="4439" actId="47"/>
        <pc:sldMkLst>
          <pc:docMk/>
          <pc:sldMk cId="0" sldId="484"/>
        </pc:sldMkLst>
      </pc:sldChg>
      <pc:sldChg chg="del">
        <pc:chgData name="Jeff Anderson" userId="b0568678-855b-48d6-8d82-5e7999abd0fa" providerId="ADAL" clId="{B4FE94CE-5B07-426A-9E8B-8944FADDD5C7}" dt="2022-10-19T16:14:47.961" v="4440" actId="47"/>
        <pc:sldMkLst>
          <pc:docMk/>
          <pc:sldMk cId="0" sldId="485"/>
        </pc:sldMkLst>
      </pc:sldChg>
      <pc:sldChg chg="del">
        <pc:chgData name="Jeff Anderson" userId="b0568678-855b-48d6-8d82-5e7999abd0fa" providerId="ADAL" clId="{B4FE94CE-5B07-426A-9E8B-8944FADDD5C7}" dt="2022-10-19T16:14:49.332" v="4441" actId="47"/>
        <pc:sldMkLst>
          <pc:docMk/>
          <pc:sldMk cId="0" sldId="486"/>
        </pc:sldMkLst>
      </pc:sldChg>
      <pc:sldChg chg="modSp mod">
        <pc:chgData name="Jeff Anderson" userId="b0568678-855b-48d6-8d82-5e7999abd0fa" providerId="ADAL" clId="{B4FE94CE-5B07-426A-9E8B-8944FADDD5C7}" dt="2022-10-06T16:49:47.282" v="386" actId="20577"/>
        <pc:sldMkLst>
          <pc:docMk/>
          <pc:sldMk cId="2048448764" sldId="2147375387"/>
        </pc:sldMkLst>
        <pc:spChg chg="mod">
          <ac:chgData name="Jeff Anderson" userId="b0568678-855b-48d6-8d82-5e7999abd0fa" providerId="ADAL" clId="{B4FE94CE-5B07-426A-9E8B-8944FADDD5C7}" dt="2022-10-06T16:49:47.282" v="386" actId="20577"/>
          <ac:spMkLst>
            <pc:docMk/>
            <pc:sldMk cId="2048448764" sldId="2147375387"/>
            <ac:spMk id="67" creationId="{22A1CB90-1F5B-4356-BFEA-D624FA9EF77A}"/>
          </ac:spMkLst>
        </pc:spChg>
      </pc:sldChg>
      <pc:sldChg chg="add">
        <pc:chgData name="Jeff Anderson" userId="b0568678-855b-48d6-8d82-5e7999abd0fa" providerId="ADAL" clId="{B4FE94CE-5B07-426A-9E8B-8944FADDD5C7}" dt="2022-10-06T18:49:18.987" v="549"/>
        <pc:sldMkLst>
          <pc:docMk/>
          <pc:sldMk cId="1320452131" sldId="2147375402"/>
        </pc:sldMkLst>
      </pc:sldChg>
      <pc:sldChg chg="modSp del mod ord">
        <pc:chgData name="Jeff Anderson" userId="b0568678-855b-48d6-8d82-5e7999abd0fa" providerId="ADAL" clId="{B4FE94CE-5B07-426A-9E8B-8944FADDD5C7}" dt="2022-10-06T18:49:15.295" v="548" actId="2696"/>
        <pc:sldMkLst>
          <pc:docMk/>
          <pc:sldMk cId="2351168065" sldId="2147375402"/>
        </pc:sldMkLst>
        <pc:spChg chg="mod">
          <ac:chgData name="Jeff Anderson" userId="b0568678-855b-48d6-8d82-5e7999abd0fa" providerId="ADAL" clId="{B4FE94CE-5B07-426A-9E8B-8944FADDD5C7}" dt="2022-10-06T18:36:24.743" v="487" actId="14100"/>
          <ac:spMkLst>
            <pc:docMk/>
            <pc:sldMk cId="2351168065" sldId="2147375402"/>
            <ac:spMk id="26" creationId="{56795164-5FD0-7AA2-DA56-E930437CF938}"/>
          </ac:spMkLst>
        </pc:spChg>
      </pc:sldChg>
      <pc:sldChg chg="delSp mod">
        <pc:chgData name="Jeff Anderson" userId="b0568678-855b-48d6-8d82-5e7999abd0fa" providerId="ADAL" clId="{B4FE94CE-5B07-426A-9E8B-8944FADDD5C7}" dt="2022-10-19T14:25:32.193" v="961" actId="478"/>
        <pc:sldMkLst>
          <pc:docMk/>
          <pc:sldMk cId="0" sldId="2147375414"/>
        </pc:sldMkLst>
        <pc:spChg chg="del">
          <ac:chgData name="Jeff Anderson" userId="b0568678-855b-48d6-8d82-5e7999abd0fa" providerId="ADAL" clId="{B4FE94CE-5B07-426A-9E8B-8944FADDD5C7}" dt="2022-10-19T14:25:32.193" v="961" actId="478"/>
          <ac:spMkLst>
            <pc:docMk/>
            <pc:sldMk cId="0" sldId="2147375414"/>
            <ac:spMk id="3" creationId="{08ECE03B-5629-071C-84F6-3B37E9CDF0B4}"/>
          </ac:spMkLst>
        </pc:spChg>
      </pc:sldChg>
      <pc:sldChg chg="addSp modSp">
        <pc:chgData name="Jeff Anderson" userId="b0568678-855b-48d6-8d82-5e7999abd0fa" providerId="ADAL" clId="{B4FE94CE-5B07-426A-9E8B-8944FADDD5C7}" dt="2022-10-19T15:39:27.788" v="3480"/>
        <pc:sldMkLst>
          <pc:docMk/>
          <pc:sldMk cId="3169173388" sldId="2147375416"/>
        </pc:sldMkLst>
        <pc:picChg chg="add mod">
          <ac:chgData name="Jeff Anderson" userId="b0568678-855b-48d6-8d82-5e7999abd0fa" providerId="ADAL" clId="{B4FE94CE-5B07-426A-9E8B-8944FADDD5C7}" dt="2022-10-19T15:39:27.788" v="3480"/>
          <ac:picMkLst>
            <pc:docMk/>
            <pc:sldMk cId="3169173388" sldId="2147375416"/>
            <ac:picMk id="2" creationId="{C992712C-E858-09A3-0A41-088AE0134D32}"/>
          </ac:picMkLst>
        </pc:picChg>
      </pc:sldChg>
      <pc:sldChg chg="modSp mod">
        <pc:chgData name="Jeff Anderson" userId="b0568678-855b-48d6-8d82-5e7999abd0fa" providerId="ADAL" clId="{B4FE94CE-5B07-426A-9E8B-8944FADDD5C7}" dt="2022-10-19T13:20:26.553" v="934" actId="1035"/>
        <pc:sldMkLst>
          <pc:docMk/>
          <pc:sldMk cId="3777894376" sldId="2147375440"/>
        </pc:sldMkLst>
        <pc:cxnChg chg="mod">
          <ac:chgData name="Jeff Anderson" userId="b0568678-855b-48d6-8d82-5e7999abd0fa" providerId="ADAL" clId="{B4FE94CE-5B07-426A-9E8B-8944FADDD5C7}" dt="2022-10-19T13:20:26.553" v="934" actId="1035"/>
          <ac:cxnSpMkLst>
            <pc:docMk/>
            <pc:sldMk cId="3777894376" sldId="2147375440"/>
            <ac:cxnSpMk id="6" creationId="{C26C12DB-E6D3-CBC4-5C27-8A8DE3C76673}"/>
          </ac:cxnSpMkLst>
        </pc:cxnChg>
      </pc:sldChg>
      <pc:sldChg chg="ord">
        <pc:chgData name="Jeff Anderson" userId="b0568678-855b-48d6-8d82-5e7999abd0fa" providerId="ADAL" clId="{B4FE94CE-5B07-426A-9E8B-8944FADDD5C7}" dt="2022-10-06T13:56:02.598" v="27"/>
        <pc:sldMkLst>
          <pc:docMk/>
          <pc:sldMk cId="854295398" sldId="2147375457"/>
        </pc:sldMkLst>
      </pc:sldChg>
      <pc:sldChg chg="add mod modShow">
        <pc:chgData name="Jeff Anderson" userId="b0568678-855b-48d6-8d82-5e7999abd0fa" providerId="ADAL" clId="{B4FE94CE-5B07-426A-9E8B-8944FADDD5C7}" dt="2022-10-06T13:55:28.465" v="24" actId="729"/>
        <pc:sldMkLst>
          <pc:docMk/>
          <pc:sldMk cId="806717013" sldId="2147375461"/>
        </pc:sldMkLst>
      </pc:sldChg>
      <pc:sldChg chg="delSp modSp mod">
        <pc:chgData name="Jeff Anderson" userId="b0568678-855b-48d6-8d82-5e7999abd0fa" providerId="ADAL" clId="{B4FE94CE-5B07-426A-9E8B-8944FADDD5C7}" dt="2022-08-17T17:41:53.970" v="7" actId="207"/>
        <pc:sldMkLst>
          <pc:docMk/>
          <pc:sldMk cId="1021316733" sldId="2147375463"/>
        </pc:sldMkLst>
        <pc:spChg chg="mod">
          <ac:chgData name="Jeff Anderson" userId="b0568678-855b-48d6-8d82-5e7999abd0fa" providerId="ADAL" clId="{B4FE94CE-5B07-426A-9E8B-8944FADDD5C7}" dt="2022-08-17T17:41:53.970" v="7" actId="207"/>
          <ac:spMkLst>
            <pc:docMk/>
            <pc:sldMk cId="1021316733" sldId="2147375463"/>
            <ac:spMk id="189" creationId="{C7C8EDE1-3AB7-842D-A191-A3A67D9EF6C9}"/>
          </ac:spMkLst>
        </pc:spChg>
        <pc:spChg chg="mod">
          <ac:chgData name="Jeff Anderson" userId="b0568678-855b-48d6-8d82-5e7999abd0fa" providerId="ADAL" clId="{B4FE94CE-5B07-426A-9E8B-8944FADDD5C7}" dt="2022-08-17T17:40:49.864" v="2" actId="1076"/>
          <ac:spMkLst>
            <pc:docMk/>
            <pc:sldMk cId="1021316733" sldId="2147375463"/>
            <ac:spMk id="214" creationId="{D60343CC-8998-7505-B736-69A15CE6DACC}"/>
          </ac:spMkLst>
        </pc:spChg>
        <pc:spChg chg="del">
          <ac:chgData name="Jeff Anderson" userId="b0568678-855b-48d6-8d82-5e7999abd0fa" providerId="ADAL" clId="{B4FE94CE-5B07-426A-9E8B-8944FADDD5C7}" dt="2022-08-17T17:41:33.076" v="5" actId="478"/>
          <ac:spMkLst>
            <pc:docMk/>
            <pc:sldMk cId="1021316733" sldId="2147375463"/>
            <ac:spMk id="243" creationId="{DD7B64CD-B357-649C-D39B-7198734FA53C}"/>
          </ac:spMkLst>
        </pc:spChg>
        <pc:spChg chg="del">
          <ac:chgData name="Jeff Anderson" userId="b0568678-855b-48d6-8d82-5e7999abd0fa" providerId="ADAL" clId="{B4FE94CE-5B07-426A-9E8B-8944FADDD5C7}" dt="2022-08-17T17:41:35.340" v="6" actId="478"/>
          <ac:spMkLst>
            <pc:docMk/>
            <pc:sldMk cId="1021316733" sldId="2147375463"/>
            <ac:spMk id="244" creationId="{97FA6FEE-DC22-9999-A91B-A226DB640894}"/>
          </ac:spMkLst>
        </pc:spChg>
        <pc:spChg chg="del mod">
          <ac:chgData name="Jeff Anderson" userId="b0568678-855b-48d6-8d82-5e7999abd0fa" providerId="ADAL" clId="{B4FE94CE-5B07-426A-9E8B-8944FADDD5C7}" dt="2022-08-17T17:41:31.416" v="4" actId="478"/>
          <ac:spMkLst>
            <pc:docMk/>
            <pc:sldMk cId="1021316733" sldId="2147375463"/>
            <ac:spMk id="245" creationId="{AE0F71D1-C585-1F48-E35E-91D0C63E14C2}"/>
          </ac:spMkLst>
        </pc:spChg>
      </pc:sldChg>
      <pc:sldChg chg="addSp delSp modSp mod">
        <pc:chgData name="Jeff Anderson" userId="b0568678-855b-48d6-8d82-5e7999abd0fa" providerId="ADAL" clId="{B4FE94CE-5B07-426A-9E8B-8944FADDD5C7}" dt="2022-10-06T14:01:45.931" v="77" actId="1036"/>
        <pc:sldMkLst>
          <pc:docMk/>
          <pc:sldMk cId="563664240" sldId="2147375466"/>
        </pc:sldMkLst>
        <pc:spChg chg="mod">
          <ac:chgData name="Jeff Anderson" userId="b0568678-855b-48d6-8d82-5e7999abd0fa" providerId="ADAL" clId="{B4FE94CE-5B07-426A-9E8B-8944FADDD5C7}" dt="2022-10-06T14:01:45.931" v="77" actId="1036"/>
          <ac:spMkLst>
            <pc:docMk/>
            <pc:sldMk cId="563664240" sldId="2147375466"/>
            <ac:spMk id="28" creationId="{85F0BF53-ACE1-D0E3-AE46-11EE49302DA9}"/>
          </ac:spMkLst>
        </pc:spChg>
        <pc:spChg chg="mod">
          <ac:chgData name="Jeff Anderson" userId="b0568678-855b-48d6-8d82-5e7999abd0fa" providerId="ADAL" clId="{B4FE94CE-5B07-426A-9E8B-8944FADDD5C7}" dt="2022-10-06T14:01:39.133" v="74" actId="1076"/>
          <ac:spMkLst>
            <pc:docMk/>
            <pc:sldMk cId="563664240" sldId="2147375466"/>
            <ac:spMk id="39" creationId="{F271F414-E713-7DE2-D467-1A5663985ABA}"/>
          </ac:spMkLst>
        </pc:spChg>
        <pc:graphicFrameChg chg="add del modGraphic">
          <ac:chgData name="Jeff Anderson" userId="b0568678-855b-48d6-8d82-5e7999abd0fa" providerId="ADAL" clId="{B4FE94CE-5B07-426A-9E8B-8944FADDD5C7}" dt="2022-10-06T14:01:36.373" v="73" actId="27309"/>
          <ac:graphicFrameMkLst>
            <pc:docMk/>
            <pc:sldMk cId="563664240" sldId="2147375466"/>
            <ac:graphicFrameMk id="4" creationId="{75D14B69-9A69-C482-9461-E93C66DE8E32}"/>
          </ac:graphicFrameMkLst>
        </pc:graphicFrameChg>
      </pc:sldChg>
      <pc:sldChg chg="mod modShow">
        <pc:chgData name="Jeff Anderson" userId="b0568678-855b-48d6-8d82-5e7999abd0fa" providerId="ADAL" clId="{B4FE94CE-5B07-426A-9E8B-8944FADDD5C7}" dt="2022-10-06T13:57:44.947" v="28" actId="729"/>
        <pc:sldMkLst>
          <pc:docMk/>
          <pc:sldMk cId="3078720565" sldId="2147375489"/>
        </pc:sldMkLst>
      </pc:sldChg>
      <pc:sldChg chg="modSp mod">
        <pc:chgData name="Jeff Anderson" userId="b0568678-855b-48d6-8d82-5e7999abd0fa" providerId="ADAL" clId="{B4FE94CE-5B07-426A-9E8B-8944FADDD5C7}" dt="2022-10-19T14:01:01.174" v="960" actId="20577"/>
        <pc:sldMkLst>
          <pc:docMk/>
          <pc:sldMk cId="1949200223" sldId="2147375491"/>
        </pc:sldMkLst>
        <pc:spChg chg="mod">
          <ac:chgData name="Jeff Anderson" userId="b0568678-855b-48d6-8d82-5e7999abd0fa" providerId="ADAL" clId="{B4FE94CE-5B07-426A-9E8B-8944FADDD5C7}" dt="2022-10-19T14:01:01.174" v="960" actId="20577"/>
          <ac:spMkLst>
            <pc:docMk/>
            <pc:sldMk cId="1949200223" sldId="2147375491"/>
            <ac:spMk id="2" creationId="{7BEB29E0-3368-8356-3208-7A36A95C8ED3}"/>
          </ac:spMkLst>
        </pc:spChg>
        <pc:spChg chg="mod">
          <ac:chgData name="Jeff Anderson" userId="b0568678-855b-48d6-8d82-5e7999abd0fa" providerId="ADAL" clId="{B4FE94CE-5B07-426A-9E8B-8944FADDD5C7}" dt="2022-10-07T14:21:43.026" v="893" actId="20577"/>
          <ac:spMkLst>
            <pc:docMk/>
            <pc:sldMk cId="1949200223" sldId="2147375491"/>
            <ac:spMk id="9" creationId="{8B113312-3D0C-7694-4973-EB0A0C65146A}"/>
          </ac:spMkLst>
        </pc:spChg>
      </pc:sldChg>
      <pc:sldChg chg="modSp mod">
        <pc:chgData name="Jeff Anderson" userId="b0568678-855b-48d6-8d82-5e7999abd0fa" providerId="ADAL" clId="{B4FE94CE-5B07-426A-9E8B-8944FADDD5C7}" dt="2022-10-06T18:44:16.971" v="545" actId="20577"/>
        <pc:sldMkLst>
          <pc:docMk/>
          <pc:sldMk cId="523897899" sldId="2147375493"/>
        </pc:sldMkLst>
        <pc:spChg chg="mod">
          <ac:chgData name="Jeff Anderson" userId="b0568678-855b-48d6-8d82-5e7999abd0fa" providerId="ADAL" clId="{B4FE94CE-5B07-426A-9E8B-8944FADDD5C7}" dt="2022-10-06T18:44:16.971" v="545" actId="20577"/>
          <ac:spMkLst>
            <pc:docMk/>
            <pc:sldMk cId="523897899" sldId="2147375493"/>
            <ac:spMk id="137" creationId="{3C8E2045-2D9D-CDA7-F788-6DAE0E771D62}"/>
          </ac:spMkLst>
        </pc:spChg>
        <pc:spChg chg="mod">
          <ac:chgData name="Jeff Anderson" userId="b0568678-855b-48d6-8d82-5e7999abd0fa" providerId="ADAL" clId="{B4FE94CE-5B07-426A-9E8B-8944FADDD5C7}" dt="2022-10-06T18:41:31.573" v="512" actId="20577"/>
          <ac:spMkLst>
            <pc:docMk/>
            <pc:sldMk cId="523897899" sldId="2147375493"/>
            <ac:spMk id="1531" creationId="{00000000-0000-0000-0000-000000000000}"/>
          </ac:spMkLst>
        </pc:spChg>
      </pc:sldChg>
      <pc:sldChg chg="delSp modSp mod">
        <pc:chgData name="Jeff Anderson" userId="b0568678-855b-48d6-8d82-5e7999abd0fa" providerId="ADAL" clId="{B4FE94CE-5B07-426A-9E8B-8944FADDD5C7}" dt="2022-10-06T18:40:25.205" v="489" actId="1076"/>
        <pc:sldMkLst>
          <pc:docMk/>
          <pc:sldMk cId="1370721185" sldId="2147375494"/>
        </pc:sldMkLst>
        <pc:spChg chg="mod">
          <ac:chgData name="Jeff Anderson" userId="b0568678-855b-48d6-8d82-5e7999abd0fa" providerId="ADAL" clId="{B4FE94CE-5B07-426A-9E8B-8944FADDD5C7}" dt="2022-10-06T18:40:25.205" v="489" actId="1076"/>
          <ac:spMkLst>
            <pc:docMk/>
            <pc:sldMk cId="1370721185" sldId="2147375494"/>
            <ac:spMk id="5" creationId="{48CE5EB7-84D6-7813-02F5-446D8EF0AC1B}"/>
          </ac:spMkLst>
        </pc:spChg>
        <pc:spChg chg="del">
          <ac:chgData name="Jeff Anderson" userId="b0568678-855b-48d6-8d82-5e7999abd0fa" providerId="ADAL" clId="{B4FE94CE-5B07-426A-9E8B-8944FADDD5C7}" dt="2022-10-06T18:40:17.240" v="488" actId="21"/>
          <ac:spMkLst>
            <pc:docMk/>
            <pc:sldMk cId="1370721185" sldId="2147375494"/>
            <ac:spMk id="7" creationId="{3F187F0C-1C41-CBA8-08E9-E5B04A0F6BCA}"/>
          </ac:spMkLst>
        </pc:spChg>
        <pc:picChg chg="mod">
          <ac:chgData name="Jeff Anderson" userId="b0568678-855b-48d6-8d82-5e7999abd0fa" providerId="ADAL" clId="{B4FE94CE-5B07-426A-9E8B-8944FADDD5C7}" dt="2022-10-06T18:40:25.205" v="489" actId="1076"/>
          <ac:picMkLst>
            <pc:docMk/>
            <pc:sldMk cId="1370721185" sldId="2147375494"/>
            <ac:picMk id="41986" creationId="{42AD01D8-BD77-C418-BB58-55C42401E865}"/>
          </ac:picMkLst>
        </pc:picChg>
      </pc:sldChg>
      <pc:sldChg chg="modSp mod">
        <pc:chgData name="Jeff Anderson" userId="b0568678-855b-48d6-8d82-5e7999abd0fa" providerId="ADAL" clId="{B4FE94CE-5B07-426A-9E8B-8944FADDD5C7}" dt="2022-10-19T13:59:59.431" v="935" actId="1035"/>
        <pc:sldMkLst>
          <pc:docMk/>
          <pc:sldMk cId="0" sldId="2147375497"/>
        </pc:sldMkLst>
        <pc:spChg chg="mod">
          <ac:chgData name="Jeff Anderson" userId="b0568678-855b-48d6-8d82-5e7999abd0fa" providerId="ADAL" clId="{B4FE94CE-5B07-426A-9E8B-8944FADDD5C7}" dt="2022-10-19T13:59:59.431" v="935" actId="1035"/>
          <ac:spMkLst>
            <pc:docMk/>
            <pc:sldMk cId="0" sldId="2147375497"/>
            <ac:spMk id="6" creationId="{0EFDE986-4833-9302-EEF8-F69DF4070775}"/>
          </ac:spMkLst>
        </pc:spChg>
      </pc:sldChg>
      <pc:sldChg chg="ord">
        <pc:chgData name="Jeff Anderson" userId="b0568678-855b-48d6-8d82-5e7999abd0fa" providerId="ADAL" clId="{B4FE94CE-5B07-426A-9E8B-8944FADDD5C7}" dt="2022-10-07T13:59:45.301" v="877" actId="20578"/>
        <pc:sldMkLst>
          <pc:docMk/>
          <pc:sldMk cId="614815219" sldId="2147375511"/>
        </pc:sldMkLst>
      </pc:sldChg>
      <pc:sldChg chg="modSp mod">
        <pc:chgData name="Jeff Anderson" userId="b0568678-855b-48d6-8d82-5e7999abd0fa" providerId="ADAL" clId="{B4FE94CE-5B07-426A-9E8B-8944FADDD5C7}" dt="2022-10-06T18:42:29.695" v="523" actId="20577"/>
        <pc:sldMkLst>
          <pc:docMk/>
          <pc:sldMk cId="1642075952" sldId="2147375513"/>
        </pc:sldMkLst>
        <pc:spChg chg="mod">
          <ac:chgData name="Jeff Anderson" userId="b0568678-855b-48d6-8d82-5e7999abd0fa" providerId="ADAL" clId="{B4FE94CE-5B07-426A-9E8B-8944FADDD5C7}" dt="2022-10-06T18:42:29.695" v="523" actId="20577"/>
          <ac:spMkLst>
            <pc:docMk/>
            <pc:sldMk cId="1642075952" sldId="2147375513"/>
            <ac:spMk id="4" creationId="{5BD06CA3-C215-8A8E-5F09-434762E94A00}"/>
          </ac:spMkLst>
        </pc:spChg>
      </pc:sldChg>
      <pc:sldChg chg="del">
        <pc:chgData name="Jeff Anderson" userId="b0568678-855b-48d6-8d82-5e7999abd0fa" providerId="ADAL" clId="{B4FE94CE-5B07-426A-9E8B-8944FADDD5C7}" dt="2022-10-06T18:49:15.295" v="548" actId="2696"/>
        <pc:sldMkLst>
          <pc:docMk/>
          <pc:sldMk cId="1419318431" sldId="2147375519"/>
        </pc:sldMkLst>
      </pc:sldChg>
      <pc:sldChg chg="add">
        <pc:chgData name="Jeff Anderson" userId="b0568678-855b-48d6-8d82-5e7999abd0fa" providerId="ADAL" clId="{B4FE94CE-5B07-426A-9E8B-8944FADDD5C7}" dt="2022-10-06T18:49:18.987" v="549"/>
        <pc:sldMkLst>
          <pc:docMk/>
          <pc:sldMk cId="2433241775" sldId="2147375519"/>
        </pc:sldMkLst>
      </pc:sldChg>
      <pc:sldChg chg="addSp delSp modSp mod">
        <pc:chgData name="Jeff Anderson" userId="b0568678-855b-48d6-8d82-5e7999abd0fa" providerId="ADAL" clId="{B4FE94CE-5B07-426A-9E8B-8944FADDD5C7}" dt="2022-10-06T14:00:05.868" v="50" actId="1076"/>
        <pc:sldMkLst>
          <pc:docMk/>
          <pc:sldMk cId="3851578998" sldId="2147375529"/>
        </pc:sldMkLst>
        <pc:picChg chg="add mod">
          <ac:chgData name="Jeff Anderson" userId="b0568678-855b-48d6-8d82-5e7999abd0fa" providerId="ADAL" clId="{B4FE94CE-5B07-426A-9E8B-8944FADDD5C7}" dt="2022-10-06T14:00:05.868" v="50" actId="1076"/>
          <ac:picMkLst>
            <pc:docMk/>
            <pc:sldMk cId="3851578998" sldId="2147375529"/>
            <ac:picMk id="4" creationId="{6F303B51-4E7E-92FF-160B-2AF5C85B9898}"/>
          </ac:picMkLst>
        </pc:picChg>
        <pc:picChg chg="del mod modCrop">
          <ac:chgData name="Jeff Anderson" userId="b0568678-855b-48d6-8d82-5e7999abd0fa" providerId="ADAL" clId="{B4FE94CE-5B07-426A-9E8B-8944FADDD5C7}" dt="2022-10-06T13:59:28.035" v="44" actId="478"/>
          <ac:picMkLst>
            <pc:docMk/>
            <pc:sldMk cId="3851578998" sldId="2147375529"/>
            <ac:picMk id="12" creationId="{7191BA98-55AD-EB4B-8130-FB6112A38F35}"/>
          </ac:picMkLst>
        </pc:picChg>
      </pc:sldChg>
      <pc:sldChg chg="modSp mod">
        <pc:chgData name="Jeff Anderson" userId="b0568678-855b-48d6-8d82-5e7999abd0fa" providerId="ADAL" clId="{B4FE94CE-5B07-426A-9E8B-8944FADDD5C7}" dt="2022-10-06T14:01:01.115" v="71" actId="20577"/>
        <pc:sldMkLst>
          <pc:docMk/>
          <pc:sldMk cId="1623501650" sldId="2147375530"/>
        </pc:sldMkLst>
        <pc:spChg chg="mod">
          <ac:chgData name="Jeff Anderson" userId="b0568678-855b-48d6-8d82-5e7999abd0fa" providerId="ADAL" clId="{B4FE94CE-5B07-426A-9E8B-8944FADDD5C7}" dt="2022-10-06T14:01:01.115" v="71" actId="20577"/>
          <ac:spMkLst>
            <pc:docMk/>
            <pc:sldMk cId="1623501650" sldId="2147375530"/>
            <ac:spMk id="3" creationId="{E9C388A7-74E3-276A-E805-992F7476B03B}"/>
          </ac:spMkLst>
        </pc:spChg>
      </pc:sldChg>
      <pc:sldChg chg="del">
        <pc:chgData name="Jeff Anderson" userId="b0568678-855b-48d6-8d82-5e7999abd0fa" providerId="ADAL" clId="{B4FE94CE-5B07-426A-9E8B-8944FADDD5C7}" dt="2022-10-06T16:58:21.776" v="484" actId="47"/>
        <pc:sldMkLst>
          <pc:docMk/>
          <pc:sldMk cId="1470567683" sldId="2147375531"/>
        </pc:sldMkLst>
      </pc:sldChg>
      <pc:sldChg chg="modSp mod">
        <pc:chgData name="Jeff Anderson" userId="b0568678-855b-48d6-8d82-5e7999abd0fa" providerId="ADAL" clId="{B4FE94CE-5B07-426A-9E8B-8944FADDD5C7}" dt="2022-10-17T19:20:38.019" v="932" actId="1036"/>
        <pc:sldMkLst>
          <pc:docMk/>
          <pc:sldMk cId="848939818" sldId="2147375537"/>
        </pc:sldMkLst>
        <pc:spChg chg="mod">
          <ac:chgData name="Jeff Anderson" userId="b0568678-855b-48d6-8d82-5e7999abd0fa" providerId="ADAL" clId="{B4FE94CE-5B07-426A-9E8B-8944FADDD5C7}" dt="2022-08-17T17:42:31.167" v="9" actId="207"/>
          <ac:spMkLst>
            <pc:docMk/>
            <pc:sldMk cId="848939818" sldId="2147375537"/>
            <ac:spMk id="139" creationId="{DD611248-EC78-0F22-8097-D68222385D43}"/>
          </ac:spMkLst>
        </pc:spChg>
        <pc:spChg chg="mod">
          <ac:chgData name="Jeff Anderson" userId="b0568678-855b-48d6-8d82-5e7999abd0fa" providerId="ADAL" clId="{B4FE94CE-5B07-426A-9E8B-8944FADDD5C7}" dt="2022-08-17T17:42:31.167" v="9" actId="207"/>
          <ac:spMkLst>
            <pc:docMk/>
            <pc:sldMk cId="848939818" sldId="2147375537"/>
            <ac:spMk id="140" creationId="{68FD7ACC-41FD-C25F-332D-C56BF142A616}"/>
          </ac:spMkLst>
        </pc:spChg>
        <pc:spChg chg="mod">
          <ac:chgData name="Jeff Anderson" userId="b0568678-855b-48d6-8d82-5e7999abd0fa" providerId="ADAL" clId="{B4FE94CE-5B07-426A-9E8B-8944FADDD5C7}" dt="2022-08-17T17:42:31.167" v="9" actId="207"/>
          <ac:spMkLst>
            <pc:docMk/>
            <pc:sldMk cId="848939818" sldId="2147375537"/>
            <ac:spMk id="142" creationId="{CF00AF6F-7676-2CC1-81C6-97C8A89E166F}"/>
          </ac:spMkLst>
        </pc:spChg>
        <pc:spChg chg="mod">
          <ac:chgData name="Jeff Anderson" userId="b0568678-855b-48d6-8d82-5e7999abd0fa" providerId="ADAL" clId="{B4FE94CE-5B07-426A-9E8B-8944FADDD5C7}" dt="2022-08-17T17:42:31.167" v="9" actId="207"/>
          <ac:spMkLst>
            <pc:docMk/>
            <pc:sldMk cId="848939818" sldId="2147375537"/>
            <ac:spMk id="143" creationId="{970811C6-2221-CA6C-BBAD-530E441ADD4B}"/>
          </ac:spMkLst>
        </pc:spChg>
        <pc:spChg chg="mod">
          <ac:chgData name="Jeff Anderson" userId="b0568678-855b-48d6-8d82-5e7999abd0fa" providerId="ADAL" clId="{B4FE94CE-5B07-426A-9E8B-8944FADDD5C7}" dt="2022-08-17T17:42:31.167" v="9" actId="207"/>
          <ac:spMkLst>
            <pc:docMk/>
            <pc:sldMk cId="848939818" sldId="2147375537"/>
            <ac:spMk id="145" creationId="{31649F55-52A9-C3DB-9EF1-32E63EB54C5D}"/>
          </ac:spMkLst>
        </pc:spChg>
        <pc:spChg chg="mod">
          <ac:chgData name="Jeff Anderson" userId="b0568678-855b-48d6-8d82-5e7999abd0fa" providerId="ADAL" clId="{B4FE94CE-5B07-426A-9E8B-8944FADDD5C7}" dt="2022-08-17T17:42:31.167" v="9" actId="207"/>
          <ac:spMkLst>
            <pc:docMk/>
            <pc:sldMk cId="848939818" sldId="2147375537"/>
            <ac:spMk id="146" creationId="{0396BDCA-33BF-F270-476C-061F3EA39100}"/>
          </ac:spMkLst>
        </pc:spChg>
        <pc:spChg chg="mod">
          <ac:chgData name="Jeff Anderson" userId="b0568678-855b-48d6-8d82-5e7999abd0fa" providerId="ADAL" clId="{B4FE94CE-5B07-426A-9E8B-8944FADDD5C7}" dt="2022-08-17T17:42:31.167" v="9" actId="207"/>
          <ac:spMkLst>
            <pc:docMk/>
            <pc:sldMk cId="848939818" sldId="2147375537"/>
            <ac:spMk id="147" creationId="{F8A81967-2E3F-2453-9C64-7A73DC35C66F}"/>
          </ac:spMkLst>
        </pc:spChg>
        <pc:spChg chg="mod">
          <ac:chgData name="Jeff Anderson" userId="b0568678-855b-48d6-8d82-5e7999abd0fa" providerId="ADAL" clId="{B4FE94CE-5B07-426A-9E8B-8944FADDD5C7}" dt="2022-08-17T17:42:31.167" v="9" actId="207"/>
          <ac:spMkLst>
            <pc:docMk/>
            <pc:sldMk cId="848939818" sldId="2147375537"/>
            <ac:spMk id="151" creationId="{FCDBF6C1-8E97-252C-05CC-027C60738F12}"/>
          </ac:spMkLst>
        </pc:spChg>
        <pc:spChg chg="mod">
          <ac:chgData name="Jeff Anderson" userId="b0568678-855b-48d6-8d82-5e7999abd0fa" providerId="ADAL" clId="{B4FE94CE-5B07-426A-9E8B-8944FADDD5C7}" dt="2022-10-17T19:20:38.019" v="932" actId="1036"/>
          <ac:spMkLst>
            <pc:docMk/>
            <pc:sldMk cId="848939818" sldId="2147375537"/>
            <ac:spMk id="247" creationId="{A393770E-6DAD-5554-7BB6-162ADF63F8F4}"/>
          </ac:spMkLst>
        </pc:spChg>
      </pc:sldChg>
      <pc:sldChg chg="new">
        <pc:chgData name="Jeff Anderson" userId="b0568678-855b-48d6-8d82-5e7999abd0fa" providerId="ADAL" clId="{B4FE94CE-5B07-426A-9E8B-8944FADDD5C7}" dt="2022-08-17T18:00:21.543" v="10" actId="680"/>
        <pc:sldMkLst>
          <pc:docMk/>
          <pc:sldMk cId="3147185958" sldId="2147375541"/>
        </pc:sldMkLst>
      </pc:sldChg>
      <pc:sldChg chg="ord">
        <pc:chgData name="Jeff Anderson" userId="b0568678-855b-48d6-8d82-5e7999abd0fa" providerId="ADAL" clId="{B4FE94CE-5B07-426A-9E8B-8944FADDD5C7}" dt="2022-10-06T13:41:53.448" v="12"/>
        <pc:sldMkLst>
          <pc:docMk/>
          <pc:sldMk cId="2383553518" sldId="2147375543"/>
        </pc:sldMkLst>
      </pc:sldChg>
      <pc:sldChg chg="delSp modSp mod ord">
        <pc:chgData name="Jeff Anderson" userId="b0568678-855b-48d6-8d82-5e7999abd0fa" providerId="ADAL" clId="{B4FE94CE-5B07-426A-9E8B-8944FADDD5C7}" dt="2022-10-06T13:55:43.992" v="25" actId="1076"/>
        <pc:sldMkLst>
          <pc:docMk/>
          <pc:sldMk cId="2239501648" sldId="2147375544"/>
        </pc:sldMkLst>
        <pc:spChg chg="del">
          <ac:chgData name="Jeff Anderson" userId="b0568678-855b-48d6-8d82-5e7999abd0fa" providerId="ADAL" clId="{B4FE94CE-5B07-426A-9E8B-8944FADDD5C7}" dt="2022-10-06T13:47:42.941" v="16" actId="478"/>
          <ac:spMkLst>
            <pc:docMk/>
            <pc:sldMk cId="2239501648" sldId="2147375544"/>
            <ac:spMk id="2" creationId="{A9F4D47E-B0F5-5CB7-4FAF-74D612B1A987}"/>
          </ac:spMkLst>
        </pc:spChg>
        <pc:spChg chg="mod">
          <ac:chgData name="Jeff Anderson" userId="b0568678-855b-48d6-8d82-5e7999abd0fa" providerId="ADAL" clId="{B4FE94CE-5B07-426A-9E8B-8944FADDD5C7}" dt="2022-10-06T13:46:59.285" v="15" actId="20577"/>
          <ac:spMkLst>
            <pc:docMk/>
            <pc:sldMk cId="2239501648" sldId="2147375544"/>
            <ac:spMk id="11" creationId="{4A71BA2C-778F-2147-16C9-7ED6FDD668FD}"/>
          </ac:spMkLst>
        </pc:spChg>
        <pc:spChg chg="del">
          <ac:chgData name="Jeff Anderson" userId="b0568678-855b-48d6-8d82-5e7999abd0fa" providerId="ADAL" clId="{B4FE94CE-5B07-426A-9E8B-8944FADDD5C7}" dt="2022-10-06T13:49:52.099" v="19" actId="478"/>
          <ac:spMkLst>
            <pc:docMk/>
            <pc:sldMk cId="2239501648" sldId="2147375544"/>
            <ac:spMk id="35" creationId="{93EC41CC-1ADA-055C-017D-E5FF34E3BFC9}"/>
          </ac:spMkLst>
        </pc:spChg>
        <pc:spChg chg="mod">
          <ac:chgData name="Jeff Anderson" userId="b0568678-855b-48d6-8d82-5e7999abd0fa" providerId="ADAL" clId="{B4FE94CE-5B07-426A-9E8B-8944FADDD5C7}" dt="2022-10-06T13:55:43.992" v="25" actId="1076"/>
          <ac:spMkLst>
            <pc:docMk/>
            <pc:sldMk cId="2239501648" sldId="2147375544"/>
            <ac:spMk id="37" creationId="{5F2E08BB-DAAD-2F18-7F86-A60CE3B8792B}"/>
          </ac:spMkLst>
        </pc:spChg>
        <pc:spChg chg="del">
          <ac:chgData name="Jeff Anderson" userId="b0568678-855b-48d6-8d82-5e7999abd0fa" providerId="ADAL" clId="{B4FE94CE-5B07-426A-9E8B-8944FADDD5C7}" dt="2022-10-06T13:47:46.578" v="17" actId="478"/>
          <ac:spMkLst>
            <pc:docMk/>
            <pc:sldMk cId="2239501648" sldId="2147375544"/>
            <ac:spMk id="83" creationId="{B669675B-93EF-DDB8-A32C-F7749CFB7F90}"/>
          </ac:spMkLst>
        </pc:spChg>
        <pc:picChg chg="mod">
          <ac:chgData name="Jeff Anderson" userId="b0568678-855b-48d6-8d82-5e7999abd0fa" providerId="ADAL" clId="{B4FE94CE-5B07-426A-9E8B-8944FADDD5C7}" dt="2022-10-06T13:49:59.027" v="21" actId="1076"/>
          <ac:picMkLst>
            <pc:docMk/>
            <pc:sldMk cId="2239501648" sldId="2147375544"/>
            <ac:picMk id="9" creationId="{956CD97A-3AE5-D0CE-E33B-7D3878F15C5A}"/>
          </ac:picMkLst>
        </pc:picChg>
      </pc:sldChg>
      <pc:sldChg chg="addSp delSp modSp mod">
        <pc:chgData name="Jeff Anderson" userId="b0568678-855b-48d6-8d82-5e7999abd0fa" providerId="ADAL" clId="{B4FE94CE-5B07-426A-9E8B-8944FADDD5C7}" dt="2022-10-06T16:58:15.354" v="483" actId="1076"/>
        <pc:sldMkLst>
          <pc:docMk/>
          <pc:sldMk cId="1991775165" sldId="2147375545"/>
        </pc:sldMkLst>
        <pc:spChg chg="mod">
          <ac:chgData name="Jeff Anderson" userId="b0568678-855b-48d6-8d82-5e7999abd0fa" providerId="ADAL" clId="{B4FE94CE-5B07-426A-9E8B-8944FADDD5C7}" dt="2022-10-06T16:53:03.777" v="432" actId="1076"/>
          <ac:spMkLst>
            <pc:docMk/>
            <pc:sldMk cId="1991775165" sldId="2147375545"/>
            <ac:spMk id="2" creationId="{83F6BC5E-E671-88BA-1E79-0CAB751DD74B}"/>
          </ac:spMkLst>
        </pc:spChg>
        <pc:spChg chg="mod">
          <ac:chgData name="Jeff Anderson" userId="b0568678-855b-48d6-8d82-5e7999abd0fa" providerId="ADAL" clId="{B4FE94CE-5B07-426A-9E8B-8944FADDD5C7}" dt="2022-10-06T16:54:11.086" v="441" actId="165"/>
          <ac:spMkLst>
            <pc:docMk/>
            <pc:sldMk cId="1991775165" sldId="2147375545"/>
            <ac:spMk id="55" creationId="{25E48C5E-79BE-4F9C-A96C-D8E5E2D829BF}"/>
          </ac:spMkLst>
        </pc:spChg>
        <pc:spChg chg="mod">
          <ac:chgData name="Jeff Anderson" userId="b0568678-855b-48d6-8d82-5e7999abd0fa" providerId="ADAL" clId="{B4FE94CE-5B07-426A-9E8B-8944FADDD5C7}" dt="2022-10-06T16:56:29.741" v="472" actId="1038"/>
          <ac:spMkLst>
            <pc:docMk/>
            <pc:sldMk cId="1991775165" sldId="2147375545"/>
            <ac:spMk id="57" creationId="{7859F8A4-DD6E-43BE-87C9-5EEDA608FD3A}"/>
          </ac:spMkLst>
        </pc:spChg>
        <pc:spChg chg="mod">
          <ac:chgData name="Jeff Anderson" userId="b0568678-855b-48d6-8d82-5e7999abd0fa" providerId="ADAL" clId="{B4FE94CE-5B07-426A-9E8B-8944FADDD5C7}" dt="2022-10-06T16:54:11.086" v="441" actId="165"/>
          <ac:spMkLst>
            <pc:docMk/>
            <pc:sldMk cId="1991775165" sldId="2147375545"/>
            <ac:spMk id="62" creationId="{83DB8CC4-6B47-44C0-8F7F-468733066C7E}"/>
          </ac:spMkLst>
        </pc:spChg>
        <pc:spChg chg="mod">
          <ac:chgData name="Jeff Anderson" userId="b0568678-855b-48d6-8d82-5e7999abd0fa" providerId="ADAL" clId="{B4FE94CE-5B07-426A-9E8B-8944FADDD5C7}" dt="2022-10-06T16:54:11.086" v="441" actId="165"/>
          <ac:spMkLst>
            <pc:docMk/>
            <pc:sldMk cId="1991775165" sldId="2147375545"/>
            <ac:spMk id="63" creationId="{310A8132-C61F-4B43-B53F-E9E1B8C75BD2}"/>
          </ac:spMkLst>
        </pc:spChg>
        <pc:spChg chg="mod">
          <ac:chgData name="Jeff Anderson" userId="b0568678-855b-48d6-8d82-5e7999abd0fa" providerId="ADAL" clId="{B4FE94CE-5B07-426A-9E8B-8944FADDD5C7}" dt="2022-10-06T16:54:11.086" v="441" actId="165"/>
          <ac:spMkLst>
            <pc:docMk/>
            <pc:sldMk cId="1991775165" sldId="2147375545"/>
            <ac:spMk id="64" creationId="{59AEFAA6-BC41-4BFB-89B1-FB258A1B7FBA}"/>
          </ac:spMkLst>
        </pc:spChg>
        <pc:spChg chg="mod">
          <ac:chgData name="Jeff Anderson" userId="b0568678-855b-48d6-8d82-5e7999abd0fa" providerId="ADAL" clId="{B4FE94CE-5B07-426A-9E8B-8944FADDD5C7}" dt="2022-10-06T16:54:11.086" v="441" actId="165"/>
          <ac:spMkLst>
            <pc:docMk/>
            <pc:sldMk cId="1991775165" sldId="2147375545"/>
            <ac:spMk id="65" creationId="{8DE29A37-870B-413A-AEF4-4EFBF0CF613D}"/>
          </ac:spMkLst>
        </pc:spChg>
        <pc:spChg chg="mod">
          <ac:chgData name="Jeff Anderson" userId="b0568678-855b-48d6-8d82-5e7999abd0fa" providerId="ADAL" clId="{B4FE94CE-5B07-426A-9E8B-8944FADDD5C7}" dt="2022-10-06T16:57:16.029" v="480" actId="1076"/>
          <ac:spMkLst>
            <pc:docMk/>
            <pc:sldMk cId="1991775165" sldId="2147375545"/>
            <ac:spMk id="67" creationId="{22A1CB90-1F5B-4356-BFEA-D624FA9EF77A}"/>
          </ac:spMkLst>
        </pc:spChg>
        <pc:spChg chg="mod">
          <ac:chgData name="Jeff Anderson" userId="b0568678-855b-48d6-8d82-5e7999abd0fa" providerId="ADAL" clId="{B4FE94CE-5B07-426A-9E8B-8944FADDD5C7}" dt="2022-10-06T16:54:11.086" v="441" actId="165"/>
          <ac:spMkLst>
            <pc:docMk/>
            <pc:sldMk cId="1991775165" sldId="2147375545"/>
            <ac:spMk id="74" creationId="{082FFE2A-D09F-4EAA-9A48-9045C4A01CFB}"/>
          </ac:spMkLst>
        </pc:spChg>
        <pc:spChg chg="mod">
          <ac:chgData name="Jeff Anderson" userId="b0568678-855b-48d6-8d82-5e7999abd0fa" providerId="ADAL" clId="{B4FE94CE-5B07-426A-9E8B-8944FADDD5C7}" dt="2022-10-06T16:54:11.086" v="441" actId="165"/>
          <ac:spMkLst>
            <pc:docMk/>
            <pc:sldMk cId="1991775165" sldId="2147375545"/>
            <ac:spMk id="75" creationId="{589238BF-B996-4DAF-A286-B208C9E4C265}"/>
          </ac:spMkLst>
        </pc:spChg>
        <pc:spChg chg="mod">
          <ac:chgData name="Jeff Anderson" userId="b0568678-855b-48d6-8d82-5e7999abd0fa" providerId="ADAL" clId="{B4FE94CE-5B07-426A-9E8B-8944FADDD5C7}" dt="2022-10-06T16:54:11.086" v="441" actId="165"/>
          <ac:spMkLst>
            <pc:docMk/>
            <pc:sldMk cId="1991775165" sldId="2147375545"/>
            <ac:spMk id="94" creationId="{D69F4498-2AFA-49CD-8DDD-37BF2BDE209F}"/>
          </ac:spMkLst>
        </pc:spChg>
        <pc:spChg chg="mod">
          <ac:chgData name="Jeff Anderson" userId="b0568678-855b-48d6-8d82-5e7999abd0fa" providerId="ADAL" clId="{B4FE94CE-5B07-426A-9E8B-8944FADDD5C7}" dt="2022-10-06T16:54:11.086" v="441" actId="165"/>
          <ac:spMkLst>
            <pc:docMk/>
            <pc:sldMk cId="1991775165" sldId="2147375545"/>
            <ac:spMk id="95" creationId="{9F756D93-657A-4E65-B36E-AFA86DC9204E}"/>
          </ac:spMkLst>
        </pc:spChg>
        <pc:spChg chg="mod">
          <ac:chgData name="Jeff Anderson" userId="b0568678-855b-48d6-8d82-5e7999abd0fa" providerId="ADAL" clId="{B4FE94CE-5B07-426A-9E8B-8944FADDD5C7}" dt="2022-10-06T16:54:11.086" v="441" actId="165"/>
          <ac:spMkLst>
            <pc:docMk/>
            <pc:sldMk cId="1991775165" sldId="2147375545"/>
            <ac:spMk id="97" creationId="{4FE17944-FC06-48E9-B772-75A6FF31DB8A}"/>
          </ac:spMkLst>
        </pc:spChg>
        <pc:spChg chg="mod">
          <ac:chgData name="Jeff Anderson" userId="b0568678-855b-48d6-8d82-5e7999abd0fa" providerId="ADAL" clId="{B4FE94CE-5B07-426A-9E8B-8944FADDD5C7}" dt="2022-10-06T16:54:11.086" v="441" actId="165"/>
          <ac:spMkLst>
            <pc:docMk/>
            <pc:sldMk cId="1991775165" sldId="2147375545"/>
            <ac:spMk id="98" creationId="{9414C9ED-3E99-47AE-A2C1-5D0C3941DABA}"/>
          </ac:spMkLst>
        </pc:spChg>
        <pc:spChg chg="mod">
          <ac:chgData name="Jeff Anderson" userId="b0568678-855b-48d6-8d82-5e7999abd0fa" providerId="ADAL" clId="{B4FE94CE-5B07-426A-9E8B-8944FADDD5C7}" dt="2022-10-06T16:54:11.086" v="441" actId="165"/>
          <ac:spMkLst>
            <pc:docMk/>
            <pc:sldMk cId="1991775165" sldId="2147375545"/>
            <ac:spMk id="100" creationId="{CFAEAE98-8C50-4D08-A173-6AF24FDFB3C8}"/>
          </ac:spMkLst>
        </pc:spChg>
        <pc:spChg chg="mod">
          <ac:chgData name="Jeff Anderson" userId="b0568678-855b-48d6-8d82-5e7999abd0fa" providerId="ADAL" clId="{B4FE94CE-5B07-426A-9E8B-8944FADDD5C7}" dt="2022-10-06T16:54:11.086" v="441" actId="165"/>
          <ac:spMkLst>
            <pc:docMk/>
            <pc:sldMk cId="1991775165" sldId="2147375545"/>
            <ac:spMk id="101" creationId="{014DD22D-956D-4050-92F5-7D18092EECCE}"/>
          </ac:spMkLst>
        </pc:spChg>
        <pc:spChg chg="mod">
          <ac:chgData name="Jeff Anderson" userId="b0568678-855b-48d6-8d82-5e7999abd0fa" providerId="ADAL" clId="{B4FE94CE-5B07-426A-9E8B-8944FADDD5C7}" dt="2022-10-06T16:54:11.086" v="441" actId="165"/>
          <ac:spMkLst>
            <pc:docMk/>
            <pc:sldMk cId="1991775165" sldId="2147375545"/>
            <ac:spMk id="103" creationId="{FA86B823-8B88-4A13-BE9F-07E0240CBAB9}"/>
          </ac:spMkLst>
        </pc:spChg>
        <pc:spChg chg="mod">
          <ac:chgData name="Jeff Anderson" userId="b0568678-855b-48d6-8d82-5e7999abd0fa" providerId="ADAL" clId="{B4FE94CE-5B07-426A-9E8B-8944FADDD5C7}" dt="2022-10-06T16:54:11.086" v="441" actId="165"/>
          <ac:spMkLst>
            <pc:docMk/>
            <pc:sldMk cId="1991775165" sldId="2147375545"/>
            <ac:spMk id="104" creationId="{61532A87-A0C0-4268-AB23-76E8E03A174F}"/>
          </ac:spMkLst>
        </pc:spChg>
        <pc:spChg chg="mod">
          <ac:chgData name="Jeff Anderson" userId="b0568678-855b-48d6-8d82-5e7999abd0fa" providerId="ADAL" clId="{B4FE94CE-5B07-426A-9E8B-8944FADDD5C7}" dt="2022-10-06T16:54:11.086" v="441" actId="165"/>
          <ac:spMkLst>
            <pc:docMk/>
            <pc:sldMk cId="1991775165" sldId="2147375545"/>
            <ac:spMk id="106" creationId="{BA737C9A-18A4-4420-BD84-E38993EC67DA}"/>
          </ac:spMkLst>
        </pc:spChg>
        <pc:spChg chg="mod">
          <ac:chgData name="Jeff Anderson" userId="b0568678-855b-48d6-8d82-5e7999abd0fa" providerId="ADAL" clId="{B4FE94CE-5B07-426A-9E8B-8944FADDD5C7}" dt="2022-10-06T16:54:11.086" v="441" actId="165"/>
          <ac:spMkLst>
            <pc:docMk/>
            <pc:sldMk cId="1991775165" sldId="2147375545"/>
            <ac:spMk id="107" creationId="{832D9BE0-9658-4AF2-A89C-A965ECEEAAD9}"/>
          </ac:spMkLst>
        </pc:spChg>
        <pc:spChg chg="mod">
          <ac:chgData name="Jeff Anderson" userId="b0568678-855b-48d6-8d82-5e7999abd0fa" providerId="ADAL" clId="{B4FE94CE-5B07-426A-9E8B-8944FADDD5C7}" dt="2022-10-06T16:54:11.086" v="441" actId="165"/>
          <ac:spMkLst>
            <pc:docMk/>
            <pc:sldMk cId="1991775165" sldId="2147375545"/>
            <ac:spMk id="109" creationId="{CC00639F-19AF-4241-B475-06132CBEEC92}"/>
          </ac:spMkLst>
        </pc:spChg>
        <pc:spChg chg="mod">
          <ac:chgData name="Jeff Anderson" userId="b0568678-855b-48d6-8d82-5e7999abd0fa" providerId="ADAL" clId="{B4FE94CE-5B07-426A-9E8B-8944FADDD5C7}" dt="2022-10-06T16:54:11.086" v="441" actId="165"/>
          <ac:spMkLst>
            <pc:docMk/>
            <pc:sldMk cId="1991775165" sldId="2147375545"/>
            <ac:spMk id="110" creationId="{5B8BE29D-CE8F-49F7-A827-6F91F9D35571}"/>
          </ac:spMkLst>
        </pc:spChg>
        <pc:spChg chg="mod">
          <ac:chgData name="Jeff Anderson" userId="b0568678-855b-48d6-8d82-5e7999abd0fa" providerId="ADAL" clId="{B4FE94CE-5B07-426A-9E8B-8944FADDD5C7}" dt="2022-10-06T16:54:11.086" v="441" actId="165"/>
          <ac:spMkLst>
            <pc:docMk/>
            <pc:sldMk cId="1991775165" sldId="2147375545"/>
            <ac:spMk id="112" creationId="{D2FF0388-EE7D-4650-B6B5-5D6889F56BF9}"/>
          </ac:spMkLst>
        </pc:spChg>
        <pc:spChg chg="mod">
          <ac:chgData name="Jeff Anderson" userId="b0568678-855b-48d6-8d82-5e7999abd0fa" providerId="ADAL" clId="{B4FE94CE-5B07-426A-9E8B-8944FADDD5C7}" dt="2022-10-06T16:54:11.086" v="441" actId="165"/>
          <ac:spMkLst>
            <pc:docMk/>
            <pc:sldMk cId="1991775165" sldId="2147375545"/>
            <ac:spMk id="113" creationId="{14892D2A-135D-4FF8-9574-EBF7050C59DC}"/>
          </ac:spMkLst>
        </pc:spChg>
        <pc:spChg chg="mod">
          <ac:chgData name="Jeff Anderson" userId="b0568678-855b-48d6-8d82-5e7999abd0fa" providerId="ADAL" clId="{B4FE94CE-5B07-426A-9E8B-8944FADDD5C7}" dt="2022-10-06T16:54:11.086" v="441" actId="165"/>
          <ac:spMkLst>
            <pc:docMk/>
            <pc:sldMk cId="1991775165" sldId="2147375545"/>
            <ac:spMk id="118" creationId="{8C4E2A46-F15C-476B-A406-5EDBEBC0AF03}"/>
          </ac:spMkLst>
        </pc:spChg>
        <pc:spChg chg="mod">
          <ac:chgData name="Jeff Anderson" userId="b0568678-855b-48d6-8d82-5e7999abd0fa" providerId="ADAL" clId="{B4FE94CE-5B07-426A-9E8B-8944FADDD5C7}" dt="2022-10-06T16:54:11.086" v="441" actId="165"/>
          <ac:spMkLst>
            <pc:docMk/>
            <pc:sldMk cId="1991775165" sldId="2147375545"/>
            <ac:spMk id="119" creationId="{926AF7B4-D37E-4904-BD38-03CE96F937A4}"/>
          </ac:spMkLst>
        </pc:spChg>
        <pc:spChg chg="mod topLvl">
          <ac:chgData name="Jeff Anderson" userId="b0568678-855b-48d6-8d82-5e7999abd0fa" providerId="ADAL" clId="{B4FE94CE-5B07-426A-9E8B-8944FADDD5C7}" dt="2022-10-06T16:56:34.847" v="473" actId="164"/>
          <ac:spMkLst>
            <pc:docMk/>
            <pc:sldMk cId="1991775165" sldId="2147375545"/>
            <ac:spMk id="120" creationId="{B6E47C14-4D36-4998-8214-A75E22C34C38}"/>
          </ac:spMkLst>
        </pc:spChg>
        <pc:spChg chg="mod">
          <ac:chgData name="Jeff Anderson" userId="b0568678-855b-48d6-8d82-5e7999abd0fa" providerId="ADAL" clId="{B4FE94CE-5B07-426A-9E8B-8944FADDD5C7}" dt="2022-10-06T16:56:34.847" v="473" actId="164"/>
          <ac:spMkLst>
            <pc:docMk/>
            <pc:sldMk cId="1991775165" sldId="2147375545"/>
            <ac:spMk id="121" creationId="{42094B47-D17F-4EEB-A47E-AC9D0FEA6B8E}"/>
          </ac:spMkLst>
        </pc:spChg>
        <pc:spChg chg="mod">
          <ac:chgData name="Jeff Anderson" userId="b0568678-855b-48d6-8d82-5e7999abd0fa" providerId="ADAL" clId="{B4FE94CE-5B07-426A-9E8B-8944FADDD5C7}" dt="2022-10-06T16:54:11.086" v="441" actId="165"/>
          <ac:spMkLst>
            <pc:docMk/>
            <pc:sldMk cId="1991775165" sldId="2147375545"/>
            <ac:spMk id="124" creationId="{8426F14C-D213-43EA-AAB6-41E115BC3522}"/>
          </ac:spMkLst>
        </pc:spChg>
        <pc:spChg chg="mod">
          <ac:chgData name="Jeff Anderson" userId="b0568678-855b-48d6-8d82-5e7999abd0fa" providerId="ADAL" clId="{B4FE94CE-5B07-426A-9E8B-8944FADDD5C7}" dt="2022-10-06T16:54:11.086" v="441" actId="165"/>
          <ac:spMkLst>
            <pc:docMk/>
            <pc:sldMk cId="1991775165" sldId="2147375545"/>
            <ac:spMk id="125" creationId="{2BF4A2CE-640E-494D-BA5C-CC1FAC474818}"/>
          </ac:spMkLst>
        </pc:spChg>
        <pc:spChg chg="mod">
          <ac:chgData name="Jeff Anderson" userId="b0568678-855b-48d6-8d82-5e7999abd0fa" providerId="ADAL" clId="{B4FE94CE-5B07-426A-9E8B-8944FADDD5C7}" dt="2022-10-06T16:54:11.086" v="441" actId="165"/>
          <ac:spMkLst>
            <pc:docMk/>
            <pc:sldMk cId="1991775165" sldId="2147375545"/>
            <ac:spMk id="127" creationId="{5E924A37-0489-4001-9393-2CF9962A75EE}"/>
          </ac:spMkLst>
        </pc:spChg>
        <pc:spChg chg="mod">
          <ac:chgData name="Jeff Anderson" userId="b0568678-855b-48d6-8d82-5e7999abd0fa" providerId="ADAL" clId="{B4FE94CE-5B07-426A-9E8B-8944FADDD5C7}" dt="2022-10-06T16:54:11.086" v="441" actId="165"/>
          <ac:spMkLst>
            <pc:docMk/>
            <pc:sldMk cId="1991775165" sldId="2147375545"/>
            <ac:spMk id="128" creationId="{A9B70E5C-8F4E-4B01-A0E2-3CA494643541}"/>
          </ac:spMkLst>
        </pc:spChg>
        <pc:spChg chg="mod">
          <ac:chgData name="Jeff Anderson" userId="b0568678-855b-48d6-8d82-5e7999abd0fa" providerId="ADAL" clId="{B4FE94CE-5B07-426A-9E8B-8944FADDD5C7}" dt="2022-10-06T16:54:11.086" v="441" actId="165"/>
          <ac:spMkLst>
            <pc:docMk/>
            <pc:sldMk cId="1991775165" sldId="2147375545"/>
            <ac:spMk id="130" creationId="{E02F0011-FE87-4E1B-BC7A-AFDC1CF60F34}"/>
          </ac:spMkLst>
        </pc:spChg>
        <pc:spChg chg="mod">
          <ac:chgData name="Jeff Anderson" userId="b0568678-855b-48d6-8d82-5e7999abd0fa" providerId="ADAL" clId="{B4FE94CE-5B07-426A-9E8B-8944FADDD5C7}" dt="2022-10-06T16:54:11.086" v="441" actId="165"/>
          <ac:spMkLst>
            <pc:docMk/>
            <pc:sldMk cId="1991775165" sldId="2147375545"/>
            <ac:spMk id="131" creationId="{11095626-399D-45DE-A802-EF93C076DAB3}"/>
          </ac:spMkLst>
        </pc:spChg>
        <pc:spChg chg="mod">
          <ac:chgData name="Jeff Anderson" userId="b0568678-855b-48d6-8d82-5e7999abd0fa" providerId="ADAL" clId="{B4FE94CE-5B07-426A-9E8B-8944FADDD5C7}" dt="2022-10-06T16:54:11.086" v="441" actId="165"/>
          <ac:spMkLst>
            <pc:docMk/>
            <pc:sldMk cId="1991775165" sldId="2147375545"/>
            <ac:spMk id="133" creationId="{209E7542-6CD7-40FF-A3E6-5D4FB45D120B}"/>
          </ac:spMkLst>
        </pc:spChg>
        <pc:spChg chg="mod">
          <ac:chgData name="Jeff Anderson" userId="b0568678-855b-48d6-8d82-5e7999abd0fa" providerId="ADAL" clId="{B4FE94CE-5B07-426A-9E8B-8944FADDD5C7}" dt="2022-10-06T16:54:11.086" v="441" actId="165"/>
          <ac:spMkLst>
            <pc:docMk/>
            <pc:sldMk cId="1991775165" sldId="2147375545"/>
            <ac:spMk id="134" creationId="{41F4C6E1-F5FF-4D53-80A4-3D01E6E8E786}"/>
          </ac:spMkLst>
        </pc:spChg>
        <pc:spChg chg="mod">
          <ac:chgData name="Jeff Anderson" userId="b0568678-855b-48d6-8d82-5e7999abd0fa" providerId="ADAL" clId="{B4FE94CE-5B07-426A-9E8B-8944FADDD5C7}" dt="2022-10-06T16:54:11.086" v="441" actId="165"/>
          <ac:spMkLst>
            <pc:docMk/>
            <pc:sldMk cId="1991775165" sldId="2147375545"/>
            <ac:spMk id="136" creationId="{D35FEA36-2E59-411A-B699-90F8D3D586F2}"/>
          </ac:spMkLst>
        </pc:spChg>
        <pc:spChg chg="mod">
          <ac:chgData name="Jeff Anderson" userId="b0568678-855b-48d6-8d82-5e7999abd0fa" providerId="ADAL" clId="{B4FE94CE-5B07-426A-9E8B-8944FADDD5C7}" dt="2022-10-06T16:54:11.086" v="441" actId="165"/>
          <ac:spMkLst>
            <pc:docMk/>
            <pc:sldMk cId="1991775165" sldId="2147375545"/>
            <ac:spMk id="137" creationId="{4D8EF195-DEAC-4E51-93CB-5D2493259886}"/>
          </ac:spMkLst>
        </pc:spChg>
        <pc:spChg chg="mod">
          <ac:chgData name="Jeff Anderson" userId="b0568678-855b-48d6-8d82-5e7999abd0fa" providerId="ADAL" clId="{B4FE94CE-5B07-426A-9E8B-8944FADDD5C7}" dt="2022-10-06T16:54:11.086" v="441" actId="165"/>
          <ac:spMkLst>
            <pc:docMk/>
            <pc:sldMk cId="1991775165" sldId="2147375545"/>
            <ac:spMk id="139" creationId="{2CA562D5-800D-44C5-9484-7E47983C249A}"/>
          </ac:spMkLst>
        </pc:spChg>
        <pc:spChg chg="mod">
          <ac:chgData name="Jeff Anderson" userId="b0568678-855b-48d6-8d82-5e7999abd0fa" providerId="ADAL" clId="{B4FE94CE-5B07-426A-9E8B-8944FADDD5C7}" dt="2022-10-06T16:54:11.086" v="441" actId="165"/>
          <ac:spMkLst>
            <pc:docMk/>
            <pc:sldMk cId="1991775165" sldId="2147375545"/>
            <ac:spMk id="140" creationId="{DEFA2DE8-C6CF-4E27-8990-16FB523CFF36}"/>
          </ac:spMkLst>
        </pc:spChg>
        <pc:spChg chg="mod">
          <ac:chgData name="Jeff Anderson" userId="b0568678-855b-48d6-8d82-5e7999abd0fa" providerId="ADAL" clId="{B4FE94CE-5B07-426A-9E8B-8944FADDD5C7}" dt="2022-10-06T16:57:16.029" v="480" actId="1076"/>
          <ac:spMkLst>
            <pc:docMk/>
            <pc:sldMk cId="1991775165" sldId="2147375545"/>
            <ac:spMk id="169" creationId="{3E42B84D-BEE7-46A0-9369-7750540A2382}"/>
          </ac:spMkLst>
        </pc:spChg>
        <pc:spChg chg="mod">
          <ac:chgData name="Jeff Anderson" userId="b0568678-855b-48d6-8d82-5e7999abd0fa" providerId="ADAL" clId="{B4FE94CE-5B07-426A-9E8B-8944FADDD5C7}" dt="2022-10-06T16:56:53.377" v="477" actId="1076"/>
          <ac:spMkLst>
            <pc:docMk/>
            <pc:sldMk cId="1991775165" sldId="2147375545"/>
            <ac:spMk id="170" creationId="{95C5E0AA-F39D-4ECE-B3EE-78EA00965A41}"/>
          </ac:spMkLst>
        </pc:spChg>
        <pc:spChg chg="mod topLvl">
          <ac:chgData name="Jeff Anderson" userId="b0568678-855b-48d6-8d82-5e7999abd0fa" providerId="ADAL" clId="{B4FE94CE-5B07-426A-9E8B-8944FADDD5C7}" dt="2022-10-06T16:56:34.847" v="473" actId="164"/>
          <ac:spMkLst>
            <pc:docMk/>
            <pc:sldMk cId="1991775165" sldId="2147375545"/>
            <ac:spMk id="286" creationId="{5F5D024D-58FF-408C-B93B-1013539479D7}"/>
          </ac:spMkLst>
        </pc:spChg>
        <pc:spChg chg="mod">
          <ac:chgData name="Jeff Anderson" userId="b0568678-855b-48d6-8d82-5e7999abd0fa" providerId="ADAL" clId="{B4FE94CE-5B07-426A-9E8B-8944FADDD5C7}" dt="2022-10-06T16:56:48.025" v="476" actId="1076"/>
          <ac:spMkLst>
            <pc:docMk/>
            <pc:sldMk cId="1991775165" sldId="2147375545"/>
            <ac:spMk id="287" creationId="{C5269836-0015-4B68-AD86-788FFDEFEC44}"/>
          </ac:spMkLst>
        </pc:spChg>
        <pc:grpChg chg="add mod">
          <ac:chgData name="Jeff Anderson" userId="b0568678-855b-48d6-8d82-5e7999abd0fa" providerId="ADAL" clId="{B4FE94CE-5B07-426A-9E8B-8944FADDD5C7}" dt="2022-10-06T16:58:08.299" v="482" actId="14100"/>
          <ac:grpSpMkLst>
            <pc:docMk/>
            <pc:sldMk cId="1991775165" sldId="2147375545"/>
            <ac:grpSpMk id="8" creationId="{0E598860-E461-CB94-4805-4AB1E8536D1F}"/>
          </ac:grpSpMkLst>
        </pc:grpChg>
        <pc:grpChg chg="mod">
          <ac:chgData name="Jeff Anderson" userId="b0568678-855b-48d6-8d82-5e7999abd0fa" providerId="ADAL" clId="{B4FE94CE-5B07-426A-9E8B-8944FADDD5C7}" dt="2022-10-06T16:58:15.354" v="483" actId="1076"/>
          <ac:grpSpMkLst>
            <pc:docMk/>
            <pc:sldMk cId="1991775165" sldId="2147375545"/>
            <ac:grpSpMk id="11" creationId="{FC7339FE-092B-4BEB-8962-3D9FBCAD2186}"/>
          </ac:grpSpMkLst>
        </pc:grpChg>
        <pc:grpChg chg="mod topLvl">
          <ac:chgData name="Jeff Anderson" userId="b0568678-855b-48d6-8d82-5e7999abd0fa" providerId="ADAL" clId="{B4FE94CE-5B07-426A-9E8B-8944FADDD5C7}" dt="2022-10-06T16:56:34.847" v="473" actId="164"/>
          <ac:grpSpMkLst>
            <pc:docMk/>
            <pc:sldMk cId="1991775165" sldId="2147375545"/>
            <ac:grpSpMk id="13" creationId="{0C1B5A6A-BE86-4C64-AFF0-A35E73BA13F6}"/>
          </ac:grpSpMkLst>
        </pc:grpChg>
        <pc:grpChg chg="mod topLvl">
          <ac:chgData name="Jeff Anderson" userId="b0568678-855b-48d6-8d82-5e7999abd0fa" providerId="ADAL" clId="{B4FE94CE-5B07-426A-9E8B-8944FADDD5C7}" dt="2022-10-06T16:56:34.847" v="473" actId="164"/>
          <ac:grpSpMkLst>
            <pc:docMk/>
            <pc:sldMk cId="1991775165" sldId="2147375545"/>
            <ac:grpSpMk id="26" creationId="{F4C11D51-5822-447E-B3C6-B972F5A3DB3E}"/>
          </ac:grpSpMkLst>
        </pc:grpChg>
        <pc:grpChg chg="mod topLvl">
          <ac:chgData name="Jeff Anderson" userId="b0568678-855b-48d6-8d82-5e7999abd0fa" providerId="ADAL" clId="{B4FE94CE-5B07-426A-9E8B-8944FADDD5C7}" dt="2022-10-06T16:56:34.847" v="473" actId="164"/>
          <ac:grpSpMkLst>
            <pc:docMk/>
            <pc:sldMk cId="1991775165" sldId="2147375545"/>
            <ac:grpSpMk id="93" creationId="{CAE44DE3-C7FF-4910-8CC8-B2A1010AFEA6}"/>
          </ac:grpSpMkLst>
        </pc:grpChg>
        <pc:grpChg chg="mod topLvl">
          <ac:chgData name="Jeff Anderson" userId="b0568678-855b-48d6-8d82-5e7999abd0fa" providerId="ADAL" clId="{B4FE94CE-5B07-426A-9E8B-8944FADDD5C7}" dt="2022-10-06T16:56:34.847" v="473" actId="164"/>
          <ac:grpSpMkLst>
            <pc:docMk/>
            <pc:sldMk cId="1991775165" sldId="2147375545"/>
            <ac:grpSpMk id="96" creationId="{5AC5CE8D-3DCA-4791-A7EA-1E1EA93380EC}"/>
          </ac:grpSpMkLst>
        </pc:grpChg>
        <pc:grpChg chg="mod topLvl">
          <ac:chgData name="Jeff Anderson" userId="b0568678-855b-48d6-8d82-5e7999abd0fa" providerId="ADAL" clId="{B4FE94CE-5B07-426A-9E8B-8944FADDD5C7}" dt="2022-10-06T16:56:34.847" v="473" actId="164"/>
          <ac:grpSpMkLst>
            <pc:docMk/>
            <pc:sldMk cId="1991775165" sldId="2147375545"/>
            <ac:grpSpMk id="99" creationId="{141AEAB3-7240-418E-A06D-7F1503A40A23}"/>
          </ac:grpSpMkLst>
        </pc:grpChg>
        <pc:grpChg chg="mod topLvl">
          <ac:chgData name="Jeff Anderson" userId="b0568678-855b-48d6-8d82-5e7999abd0fa" providerId="ADAL" clId="{B4FE94CE-5B07-426A-9E8B-8944FADDD5C7}" dt="2022-10-06T16:56:34.847" v="473" actId="164"/>
          <ac:grpSpMkLst>
            <pc:docMk/>
            <pc:sldMk cId="1991775165" sldId="2147375545"/>
            <ac:grpSpMk id="102" creationId="{6D40C7F7-D20E-4B1B-92F3-93EEFD7C461D}"/>
          </ac:grpSpMkLst>
        </pc:grpChg>
        <pc:grpChg chg="mod topLvl">
          <ac:chgData name="Jeff Anderson" userId="b0568678-855b-48d6-8d82-5e7999abd0fa" providerId="ADAL" clId="{B4FE94CE-5B07-426A-9E8B-8944FADDD5C7}" dt="2022-10-06T16:56:34.847" v="473" actId="164"/>
          <ac:grpSpMkLst>
            <pc:docMk/>
            <pc:sldMk cId="1991775165" sldId="2147375545"/>
            <ac:grpSpMk id="105" creationId="{1BC0A0E1-B19C-41AB-8164-EF3165F8DC3D}"/>
          </ac:grpSpMkLst>
        </pc:grpChg>
        <pc:grpChg chg="mod topLvl">
          <ac:chgData name="Jeff Anderson" userId="b0568678-855b-48d6-8d82-5e7999abd0fa" providerId="ADAL" clId="{B4FE94CE-5B07-426A-9E8B-8944FADDD5C7}" dt="2022-10-06T16:56:34.847" v="473" actId="164"/>
          <ac:grpSpMkLst>
            <pc:docMk/>
            <pc:sldMk cId="1991775165" sldId="2147375545"/>
            <ac:grpSpMk id="108" creationId="{BC148F84-E24B-40D7-A773-6CEFF6AFD76E}"/>
          </ac:grpSpMkLst>
        </pc:grpChg>
        <pc:grpChg chg="mod topLvl">
          <ac:chgData name="Jeff Anderson" userId="b0568678-855b-48d6-8d82-5e7999abd0fa" providerId="ADAL" clId="{B4FE94CE-5B07-426A-9E8B-8944FADDD5C7}" dt="2022-10-06T16:56:34.847" v="473" actId="164"/>
          <ac:grpSpMkLst>
            <pc:docMk/>
            <pc:sldMk cId="1991775165" sldId="2147375545"/>
            <ac:grpSpMk id="111" creationId="{1C4B2287-D550-47B9-B6F0-ABBE49B22EB9}"/>
          </ac:grpSpMkLst>
        </pc:grpChg>
        <pc:grpChg chg="mod topLvl">
          <ac:chgData name="Jeff Anderson" userId="b0568678-855b-48d6-8d82-5e7999abd0fa" providerId="ADAL" clId="{B4FE94CE-5B07-426A-9E8B-8944FADDD5C7}" dt="2022-10-06T16:56:34.847" v="473" actId="164"/>
          <ac:grpSpMkLst>
            <pc:docMk/>
            <pc:sldMk cId="1991775165" sldId="2147375545"/>
            <ac:grpSpMk id="117" creationId="{8D06BCE5-B208-4D67-89F6-599B7AD22CC4}"/>
          </ac:grpSpMkLst>
        </pc:grpChg>
        <pc:grpChg chg="mod topLvl">
          <ac:chgData name="Jeff Anderson" userId="b0568678-855b-48d6-8d82-5e7999abd0fa" providerId="ADAL" clId="{B4FE94CE-5B07-426A-9E8B-8944FADDD5C7}" dt="2022-10-06T16:56:34.847" v="473" actId="164"/>
          <ac:grpSpMkLst>
            <pc:docMk/>
            <pc:sldMk cId="1991775165" sldId="2147375545"/>
            <ac:grpSpMk id="123" creationId="{0950DEB5-7DCD-430A-A0B3-A8724C60F580}"/>
          </ac:grpSpMkLst>
        </pc:grpChg>
        <pc:grpChg chg="mod topLvl">
          <ac:chgData name="Jeff Anderson" userId="b0568678-855b-48d6-8d82-5e7999abd0fa" providerId="ADAL" clId="{B4FE94CE-5B07-426A-9E8B-8944FADDD5C7}" dt="2022-10-06T16:56:34.847" v="473" actId="164"/>
          <ac:grpSpMkLst>
            <pc:docMk/>
            <pc:sldMk cId="1991775165" sldId="2147375545"/>
            <ac:grpSpMk id="126" creationId="{6B2065F7-C135-47D5-8177-E608AFF63611}"/>
          </ac:grpSpMkLst>
        </pc:grpChg>
        <pc:grpChg chg="mod topLvl">
          <ac:chgData name="Jeff Anderson" userId="b0568678-855b-48d6-8d82-5e7999abd0fa" providerId="ADAL" clId="{B4FE94CE-5B07-426A-9E8B-8944FADDD5C7}" dt="2022-10-06T16:56:34.847" v="473" actId="164"/>
          <ac:grpSpMkLst>
            <pc:docMk/>
            <pc:sldMk cId="1991775165" sldId="2147375545"/>
            <ac:grpSpMk id="129" creationId="{35B1AB53-BD45-4488-84FF-AE3AEB018AF2}"/>
          </ac:grpSpMkLst>
        </pc:grpChg>
        <pc:grpChg chg="mod topLvl">
          <ac:chgData name="Jeff Anderson" userId="b0568678-855b-48d6-8d82-5e7999abd0fa" providerId="ADAL" clId="{B4FE94CE-5B07-426A-9E8B-8944FADDD5C7}" dt="2022-10-06T16:56:34.847" v="473" actId="164"/>
          <ac:grpSpMkLst>
            <pc:docMk/>
            <pc:sldMk cId="1991775165" sldId="2147375545"/>
            <ac:grpSpMk id="132" creationId="{07894795-66FA-422D-B133-F2FB99630482}"/>
          </ac:grpSpMkLst>
        </pc:grpChg>
        <pc:grpChg chg="mod topLvl">
          <ac:chgData name="Jeff Anderson" userId="b0568678-855b-48d6-8d82-5e7999abd0fa" providerId="ADAL" clId="{B4FE94CE-5B07-426A-9E8B-8944FADDD5C7}" dt="2022-10-06T16:56:34.847" v="473" actId="164"/>
          <ac:grpSpMkLst>
            <pc:docMk/>
            <pc:sldMk cId="1991775165" sldId="2147375545"/>
            <ac:grpSpMk id="135" creationId="{9B0A05A7-B2B5-4653-9C14-4F170EB37806}"/>
          </ac:grpSpMkLst>
        </pc:grpChg>
        <pc:grpChg chg="mod topLvl">
          <ac:chgData name="Jeff Anderson" userId="b0568678-855b-48d6-8d82-5e7999abd0fa" providerId="ADAL" clId="{B4FE94CE-5B07-426A-9E8B-8944FADDD5C7}" dt="2022-10-06T16:56:34.847" v="473" actId="164"/>
          <ac:grpSpMkLst>
            <pc:docMk/>
            <pc:sldMk cId="1991775165" sldId="2147375545"/>
            <ac:grpSpMk id="138" creationId="{DE6DAC07-800D-447B-B170-C442CBF3D2FA}"/>
          </ac:grpSpMkLst>
        </pc:grpChg>
        <pc:grpChg chg="add del mod">
          <ac:chgData name="Jeff Anderson" userId="b0568678-855b-48d6-8d82-5e7999abd0fa" providerId="ADAL" clId="{B4FE94CE-5B07-426A-9E8B-8944FADDD5C7}" dt="2022-10-06T16:54:11.086" v="441" actId="165"/>
          <ac:grpSpMkLst>
            <pc:docMk/>
            <pc:sldMk cId="1991775165" sldId="2147375545"/>
            <ac:grpSpMk id="302" creationId="{AB920B86-8EAE-4FCC-B256-47CE01EF067B}"/>
          </ac:grpSpMkLst>
        </pc:grpChg>
        <pc:picChg chg="mod">
          <ac:chgData name="Jeff Anderson" userId="b0568678-855b-48d6-8d82-5e7999abd0fa" providerId="ADAL" clId="{B4FE94CE-5B07-426A-9E8B-8944FADDD5C7}" dt="2022-10-06T16:56:44.140" v="475" actId="1076"/>
          <ac:picMkLst>
            <pc:docMk/>
            <pc:sldMk cId="1991775165" sldId="2147375545"/>
            <ac:picMk id="301" creationId="{06DDCEF4-0A97-4361-9A47-AE06EF829BE0}"/>
          </ac:picMkLst>
        </pc:picChg>
        <pc:cxnChg chg="mod">
          <ac:chgData name="Jeff Anderson" userId="b0568678-855b-48d6-8d82-5e7999abd0fa" providerId="ADAL" clId="{B4FE94CE-5B07-426A-9E8B-8944FADDD5C7}" dt="2022-10-06T16:54:11.086" v="441" actId="165"/>
          <ac:cxnSpMkLst>
            <pc:docMk/>
            <pc:sldMk cId="1991775165" sldId="2147375545"/>
            <ac:cxnSpMk id="56" creationId="{7EB1CD04-1363-47F3-A27C-F68431E58ABF}"/>
          </ac:cxnSpMkLst>
        </pc:cxnChg>
        <pc:cxnChg chg="mod">
          <ac:chgData name="Jeff Anderson" userId="b0568678-855b-48d6-8d82-5e7999abd0fa" providerId="ADAL" clId="{B4FE94CE-5B07-426A-9E8B-8944FADDD5C7}" dt="2022-10-06T16:54:11.086" v="441" actId="165"/>
          <ac:cxnSpMkLst>
            <pc:docMk/>
            <pc:sldMk cId="1991775165" sldId="2147375545"/>
            <ac:cxnSpMk id="58" creationId="{0D650209-9B87-42BE-992A-019E84177E59}"/>
          </ac:cxnSpMkLst>
        </pc:cxnChg>
        <pc:cxnChg chg="mod">
          <ac:chgData name="Jeff Anderson" userId="b0568678-855b-48d6-8d82-5e7999abd0fa" providerId="ADAL" clId="{B4FE94CE-5B07-426A-9E8B-8944FADDD5C7}" dt="2022-10-06T16:54:11.086" v="441" actId="165"/>
          <ac:cxnSpMkLst>
            <pc:docMk/>
            <pc:sldMk cId="1991775165" sldId="2147375545"/>
            <ac:cxnSpMk id="59" creationId="{AF29997D-DE9A-4776-9939-95567D4FC064}"/>
          </ac:cxnSpMkLst>
        </pc:cxnChg>
        <pc:cxnChg chg="mod">
          <ac:chgData name="Jeff Anderson" userId="b0568678-855b-48d6-8d82-5e7999abd0fa" providerId="ADAL" clId="{B4FE94CE-5B07-426A-9E8B-8944FADDD5C7}" dt="2022-10-06T16:54:11.086" v="441" actId="165"/>
          <ac:cxnSpMkLst>
            <pc:docMk/>
            <pc:sldMk cId="1991775165" sldId="2147375545"/>
            <ac:cxnSpMk id="60" creationId="{D6C76433-150C-4072-B751-68DFAE4FE6C3}"/>
          </ac:cxnSpMkLst>
        </pc:cxnChg>
        <pc:cxnChg chg="mod">
          <ac:chgData name="Jeff Anderson" userId="b0568678-855b-48d6-8d82-5e7999abd0fa" providerId="ADAL" clId="{B4FE94CE-5B07-426A-9E8B-8944FADDD5C7}" dt="2022-10-06T16:56:34.847" v="473" actId="164"/>
          <ac:cxnSpMkLst>
            <pc:docMk/>
            <pc:sldMk cId="1991775165" sldId="2147375545"/>
            <ac:cxnSpMk id="114" creationId="{A31B5138-FE25-46AF-902A-9B9ACAD0FFCC}"/>
          </ac:cxnSpMkLst>
        </pc:cxnChg>
      </pc:sldChg>
      <pc:sldChg chg="addSp delSp modSp mod">
        <pc:chgData name="Jeff Anderson" userId="b0568678-855b-48d6-8d82-5e7999abd0fa" providerId="ADAL" clId="{B4FE94CE-5B07-426A-9E8B-8944FADDD5C7}" dt="2022-10-06T13:46:33.173" v="14" actId="27309"/>
        <pc:sldMkLst>
          <pc:docMk/>
          <pc:sldMk cId="3896430655" sldId="2147375545"/>
        </pc:sldMkLst>
        <pc:graphicFrameChg chg="add del modGraphic">
          <ac:chgData name="Jeff Anderson" userId="b0568678-855b-48d6-8d82-5e7999abd0fa" providerId="ADAL" clId="{B4FE94CE-5B07-426A-9E8B-8944FADDD5C7}" dt="2022-10-06T13:46:33.173" v="14" actId="27309"/>
          <ac:graphicFrameMkLst>
            <pc:docMk/>
            <pc:sldMk cId="3896430655" sldId="2147375545"/>
            <ac:graphicFrameMk id="4" creationId="{4E48C141-8C79-DC81-0C93-050502BC65B2}"/>
          </ac:graphicFrameMkLst>
        </pc:graphicFrameChg>
      </pc:sldChg>
      <pc:sldChg chg="addSp delSp modSp mod ord">
        <pc:chgData name="Jeff Anderson" userId="b0568678-855b-48d6-8d82-5e7999abd0fa" providerId="ADAL" clId="{B4FE94CE-5B07-426A-9E8B-8944FADDD5C7}" dt="2022-10-06T19:30:36.076" v="862"/>
        <pc:sldMkLst>
          <pc:docMk/>
          <pc:sldMk cId="1770240456" sldId="2147375547"/>
        </pc:sldMkLst>
        <pc:spChg chg="mod">
          <ac:chgData name="Jeff Anderson" userId="b0568678-855b-48d6-8d82-5e7999abd0fa" providerId="ADAL" clId="{B4FE94CE-5B07-426A-9E8B-8944FADDD5C7}" dt="2022-10-06T19:17:42.048" v="686" actId="20577"/>
          <ac:spMkLst>
            <pc:docMk/>
            <pc:sldMk cId="1770240456" sldId="2147375547"/>
            <ac:spMk id="3" creationId="{4B8E33C9-D2C4-16DD-3008-05E3FD09B95C}"/>
          </ac:spMkLst>
        </pc:spChg>
        <pc:spChg chg="mod">
          <ac:chgData name="Jeff Anderson" userId="b0568678-855b-48d6-8d82-5e7999abd0fa" providerId="ADAL" clId="{B4FE94CE-5B07-426A-9E8B-8944FADDD5C7}" dt="2022-10-06T19:19:24.014" v="694" actId="1076"/>
          <ac:spMkLst>
            <pc:docMk/>
            <pc:sldMk cId="1770240456" sldId="2147375547"/>
            <ac:spMk id="4" creationId="{9ED0B3F4-2DE7-DDD0-D592-4135C5E0C703}"/>
          </ac:spMkLst>
        </pc:spChg>
        <pc:spChg chg="mod">
          <ac:chgData name="Jeff Anderson" userId="b0568678-855b-48d6-8d82-5e7999abd0fa" providerId="ADAL" clId="{B4FE94CE-5B07-426A-9E8B-8944FADDD5C7}" dt="2022-10-06T19:22:18.600" v="814" actId="20577"/>
          <ac:spMkLst>
            <pc:docMk/>
            <pc:sldMk cId="1770240456" sldId="2147375547"/>
            <ac:spMk id="5" creationId="{D44B5737-7BD0-AB61-4A9B-4F3FD9828870}"/>
          </ac:spMkLst>
        </pc:spChg>
        <pc:spChg chg="add del">
          <ac:chgData name="Jeff Anderson" userId="b0568678-855b-48d6-8d82-5e7999abd0fa" providerId="ADAL" clId="{B4FE94CE-5B07-426A-9E8B-8944FADDD5C7}" dt="2022-10-06T19:04:12.581" v="563" actId="478"/>
          <ac:spMkLst>
            <pc:docMk/>
            <pc:sldMk cId="1770240456" sldId="2147375547"/>
            <ac:spMk id="8" creationId="{37F5BC7B-5B51-B84C-D45F-ADB0A2C7C83B}"/>
          </ac:spMkLst>
        </pc:spChg>
        <pc:spChg chg="mod">
          <ac:chgData name="Jeff Anderson" userId="b0568678-855b-48d6-8d82-5e7999abd0fa" providerId="ADAL" clId="{B4FE94CE-5B07-426A-9E8B-8944FADDD5C7}" dt="2022-10-06T19:25:56.060" v="860" actId="20577"/>
          <ac:spMkLst>
            <pc:docMk/>
            <pc:sldMk cId="1770240456" sldId="2147375547"/>
            <ac:spMk id="9" creationId="{4B0A1C9B-C0B7-0917-5448-FCED7F5A97AB}"/>
          </ac:spMkLst>
        </pc:spChg>
        <pc:spChg chg="add del">
          <ac:chgData name="Jeff Anderson" userId="b0568678-855b-48d6-8d82-5e7999abd0fa" providerId="ADAL" clId="{B4FE94CE-5B07-426A-9E8B-8944FADDD5C7}" dt="2022-10-06T19:06:13.953" v="565" actId="22"/>
          <ac:spMkLst>
            <pc:docMk/>
            <pc:sldMk cId="1770240456" sldId="2147375547"/>
            <ac:spMk id="10" creationId="{7DE7CDC3-B413-F7F4-F717-B4DBA054F7E6}"/>
          </ac:spMkLst>
        </pc:spChg>
        <pc:picChg chg="add del mod">
          <ac:chgData name="Jeff Anderson" userId="b0568678-855b-48d6-8d82-5e7999abd0fa" providerId="ADAL" clId="{B4FE94CE-5B07-426A-9E8B-8944FADDD5C7}" dt="2022-10-06T19:18:58.323" v="687" actId="478"/>
          <ac:picMkLst>
            <pc:docMk/>
            <pc:sldMk cId="1770240456" sldId="2147375547"/>
            <ac:picMk id="12" creationId="{19704B98-C91E-3EEA-F55D-71639E5E4E21}"/>
          </ac:picMkLst>
        </pc:picChg>
        <pc:picChg chg="add mod">
          <ac:chgData name="Jeff Anderson" userId="b0568678-855b-48d6-8d82-5e7999abd0fa" providerId="ADAL" clId="{B4FE94CE-5B07-426A-9E8B-8944FADDD5C7}" dt="2022-10-06T19:19:46.015" v="700" actId="1076"/>
          <ac:picMkLst>
            <pc:docMk/>
            <pc:sldMk cId="1770240456" sldId="2147375547"/>
            <ac:picMk id="14" creationId="{8725F67D-DCAF-DA3D-8C90-8A7FD4302E37}"/>
          </ac:picMkLst>
        </pc:picChg>
        <pc:picChg chg="add mod">
          <ac:chgData name="Jeff Anderson" userId="b0568678-855b-48d6-8d82-5e7999abd0fa" providerId="ADAL" clId="{B4FE94CE-5B07-426A-9E8B-8944FADDD5C7}" dt="2022-10-06T19:20:05.876" v="702" actId="1076"/>
          <ac:picMkLst>
            <pc:docMk/>
            <pc:sldMk cId="1770240456" sldId="2147375547"/>
            <ac:picMk id="1026" creationId="{5D88FCED-A5E9-9B62-A6EF-0F97A9CBC0ED}"/>
          </ac:picMkLst>
        </pc:picChg>
      </pc:sldChg>
      <pc:sldChg chg="modSp">
        <pc:chgData name="Jeff Anderson" userId="b0568678-855b-48d6-8d82-5e7999abd0fa" providerId="ADAL" clId="{B4FE94CE-5B07-426A-9E8B-8944FADDD5C7}" dt="2022-10-17T12:55:57.433" v="896" actId="404"/>
        <pc:sldMkLst>
          <pc:docMk/>
          <pc:sldMk cId="609396552" sldId="2147375553"/>
        </pc:sldMkLst>
        <pc:spChg chg="mod">
          <ac:chgData name="Jeff Anderson" userId="b0568678-855b-48d6-8d82-5e7999abd0fa" providerId="ADAL" clId="{B4FE94CE-5B07-426A-9E8B-8944FADDD5C7}" dt="2022-10-17T12:55:57.433" v="896" actId="404"/>
          <ac:spMkLst>
            <pc:docMk/>
            <pc:sldMk cId="609396552" sldId="2147375553"/>
            <ac:spMk id="50" creationId="{28296305-0C57-D3EC-1DC2-AF43C4A98BF0}"/>
          </ac:spMkLst>
        </pc:spChg>
      </pc:sldChg>
      <pc:sldChg chg="delSp mod">
        <pc:chgData name="Jeff Anderson" userId="b0568678-855b-48d6-8d82-5e7999abd0fa" providerId="ADAL" clId="{B4FE94CE-5B07-426A-9E8B-8944FADDD5C7}" dt="2022-10-17T12:55:46.531" v="894" actId="478"/>
        <pc:sldMkLst>
          <pc:docMk/>
          <pc:sldMk cId="235489442" sldId="2147375555"/>
        </pc:sldMkLst>
        <pc:spChg chg="del">
          <ac:chgData name="Jeff Anderson" userId="b0568678-855b-48d6-8d82-5e7999abd0fa" providerId="ADAL" clId="{B4FE94CE-5B07-426A-9E8B-8944FADDD5C7}" dt="2022-10-17T12:55:46.531" v="894" actId="478"/>
          <ac:spMkLst>
            <pc:docMk/>
            <pc:sldMk cId="235489442" sldId="2147375555"/>
            <ac:spMk id="42" creationId="{D4CE12E5-D069-000D-DDF0-7B852F58F4FE}"/>
          </ac:spMkLst>
        </pc:spChg>
      </pc:sldChg>
      <pc:sldChg chg="add del">
        <pc:chgData name="Jeff Anderson" userId="b0568678-855b-48d6-8d82-5e7999abd0fa" providerId="ADAL" clId="{B4FE94CE-5B07-426A-9E8B-8944FADDD5C7}" dt="2022-10-19T16:16:19.456" v="4443"/>
        <pc:sldMkLst>
          <pc:docMk/>
          <pc:sldMk cId="142237699" sldId="2147375556"/>
        </pc:sldMkLst>
      </pc:sldChg>
      <pc:sldChg chg="add del">
        <pc:chgData name="Jeff Anderson" userId="b0568678-855b-48d6-8d82-5e7999abd0fa" providerId="ADAL" clId="{B4FE94CE-5B07-426A-9E8B-8944FADDD5C7}" dt="2022-10-19T16:16:19.456" v="4443"/>
        <pc:sldMkLst>
          <pc:docMk/>
          <pc:sldMk cId="2029407046" sldId="2147375557"/>
        </pc:sldMkLst>
      </pc:sldChg>
      <pc:sldChg chg="add del">
        <pc:chgData name="Jeff Anderson" userId="b0568678-855b-48d6-8d82-5e7999abd0fa" providerId="ADAL" clId="{B4FE94CE-5B07-426A-9E8B-8944FADDD5C7}" dt="2022-10-19T16:16:19.456" v="4443"/>
        <pc:sldMkLst>
          <pc:docMk/>
          <pc:sldMk cId="77817065" sldId="2147375558"/>
        </pc:sldMkLst>
      </pc:sldChg>
      <pc:sldChg chg="add del">
        <pc:chgData name="Jeff Anderson" userId="b0568678-855b-48d6-8d82-5e7999abd0fa" providerId="ADAL" clId="{B4FE94CE-5B07-426A-9E8B-8944FADDD5C7}" dt="2022-10-19T16:16:19.456" v="4443"/>
        <pc:sldMkLst>
          <pc:docMk/>
          <pc:sldMk cId="2911398501" sldId="2147375559"/>
        </pc:sldMkLst>
      </pc:sldChg>
      <pc:sldChg chg="add del">
        <pc:chgData name="Jeff Anderson" userId="b0568678-855b-48d6-8d82-5e7999abd0fa" providerId="ADAL" clId="{B4FE94CE-5B07-426A-9E8B-8944FADDD5C7}" dt="2022-10-19T16:16:19.456" v="4443"/>
        <pc:sldMkLst>
          <pc:docMk/>
          <pc:sldMk cId="1183087209" sldId="2147375560"/>
        </pc:sldMkLst>
      </pc:sldChg>
      <pc:sldChg chg="add del">
        <pc:chgData name="Jeff Anderson" userId="b0568678-855b-48d6-8d82-5e7999abd0fa" providerId="ADAL" clId="{B4FE94CE-5B07-426A-9E8B-8944FADDD5C7}" dt="2022-10-19T16:16:19.456" v="4443"/>
        <pc:sldMkLst>
          <pc:docMk/>
          <pc:sldMk cId="3107508464" sldId="2147375561"/>
        </pc:sldMkLst>
      </pc:sldChg>
      <pc:sldChg chg="add del">
        <pc:chgData name="Jeff Anderson" userId="b0568678-855b-48d6-8d82-5e7999abd0fa" providerId="ADAL" clId="{B4FE94CE-5B07-426A-9E8B-8944FADDD5C7}" dt="2022-10-19T16:16:19.456" v="4443"/>
        <pc:sldMkLst>
          <pc:docMk/>
          <pc:sldMk cId="3269545741" sldId="2147375562"/>
        </pc:sldMkLst>
      </pc:sldChg>
      <pc:sldChg chg="add del">
        <pc:chgData name="Jeff Anderson" userId="b0568678-855b-48d6-8d82-5e7999abd0fa" providerId="ADAL" clId="{B4FE94CE-5B07-426A-9E8B-8944FADDD5C7}" dt="2022-10-19T16:16:19.456" v="4443"/>
        <pc:sldMkLst>
          <pc:docMk/>
          <pc:sldMk cId="3805596812" sldId="2147375563"/>
        </pc:sldMkLst>
      </pc:sldChg>
      <pc:sldChg chg="add del">
        <pc:chgData name="Jeff Anderson" userId="b0568678-855b-48d6-8d82-5e7999abd0fa" providerId="ADAL" clId="{B4FE94CE-5B07-426A-9E8B-8944FADDD5C7}" dt="2022-10-19T16:16:19.456" v="4443"/>
        <pc:sldMkLst>
          <pc:docMk/>
          <pc:sldMk cId="1237607730" sldId="2147375564"/>
        </pc:sldMkLst>
      </pc:sldChg>
      <pc:sldChg chg="add del">
        <pc:chgData name="Jeff Anderson" userId="b0568678-855b-48d6-8d82-5e7999abd0fa" providerId="ADAL" clId="{B4FE94CE-5B07-426A-9E8B-8944FADDD5C7}" dt="2022-10-19T16:16:19.456" v="4443"/>
        <pc:sldMkLst>
          <pc:docMk/>
          <pc:sldMk cId="2093883248" sldId="2147375565"/>
        </pc:sldMkLst>
      </pc:sldChg>
      <pc:sldChg chg="add del">
        <pc:chgData name="Jeff Anderson" userId="b0568678-855b-48d6-8d82-5e7999abd0fa" providerId="ADAL" clId="{B4FE94CE-5B07-426A-9E8B-8944FADDD5C7}" dt="2022-10-19T16:16:19.456" v="4443"/>
        <pc:sldMkLst>
          <pc:docMk/>
          <pc:sldMk cId="1160317508" sldId="2147375566"/>
        </pc:sldMkLst>
      </pc:sldChg>
      <pc:sldChg chg="add del">
        <pc:chgData name="Jeff Anderson" userId="b0568678-855b-48d6-8d82-5e7999abd0fa" providerId="ADAL" clId="{B4FE94CE-5B07-426A-9E8B-8944FADDD5C7}" dt="2022-10-19T16:16:19.456" v="4443"/>
        <pc:sldMkLst>
          <pc:docMk/>
          <pc:sldMk cId="3212739098" sldId="2147375567"/>
        </pc:sldMkLst>
      </pc:sldChg>
      <pc:sldChg chg="add del">
        <pc:chgData name="Jeff Anderson" userId="b0568678-855b-48d6-8d82-5e7999abd0fa" providerId="ADAL" clId="{B4FE94CE-5B07-426A-9E8B-8944FADDD5C7}" dt="2022-10-19T16:16:19.456" v="4443"/>
        <pc:sldMkLst>
          <pc:docMk/>
          <pc:sldMk cId="3808316632" sldId="2147375568"/>
        </pc:sldMkLst>
      </pc:sldChg>
      <pc:sldChg chg="add del">
        <pc:chgData name="Jeff Anderson" userId="b0568678-855b-48d6-8d82-5e7999abd0fa" providerId="ADAL" clId="{B4FE94CE-5B07-426A-9E8B-8944FADDD5C7}" dt="2022-10-19T16:16:19.456" v="4443"/>
        <pc:sldMkLst>
          <pc:docMk/>
          <pc:sldMk cId="2437005444" sldId="2147375569"/>
        </pc:sldMkLst>
      </pc:sldChg>
      <pc:sldChg chg="add del">
        <pc:chgData name="Jeff Anderson" userId="b0568678-855b-48d6-8d82-5e7999abd0fa" providerId="ADAL" clId="{B4FE94CE-5B07-426A-9E8B-8944FADDD5C7}" dt="2022-10-19T16:16:19.456" v="4443"/>
        <pc:sldMkLst>
          <pc:docMk/>
          <pc:sldMk cId="2017578778" sldId="2147375570"/>
        </pc:sldMkLst>
      </pc:sldChg>
      <pc:sldChg chg="add del">
        <pc:chgData name="Jeff Anderson" userId="b0568678-855b-48d6-8d82-5e7999abd0fa" providerId="ADAL" clId="{B4FE94CE-5B07-426A-9E8B-8944FADDD5C7}" dt="2022-10-19T16:16:19.456" v="4443"/>
        <pc:sldMkLst>
          <pc:docMk/>
          <pc:sldMk cId="4290059016" sldId="2147375571"/>
        </pc:sldMkLst>
      </pc:sldChg>
      <pc:sldChg chg="add del">
        <pc:chgData name="Jeff Anderson" userId="b0568678-855b-48d6-8d82-5e7999abd0fa" providerId="ADAL" clId="{B4FE94CE-5B07-426A-9E8B-8944FADDD5C7}" dt="2022-10-19T16:16:19.456" v="4443"/>
        <pc:sldMkLst>
          <pc:docMk/>
          <pc:sldMk cId="125926418" sldId="2147375572"/>
        </pc:sldMkLst>
      </pc:sldChg>
      <pc:sldChg chg="add del">
        <pc:chgData name="Jeff Anderson" userId="b0568678-855b-48d6-8d82-5e7999abd0fa" providerId="ADAL" clId="{B4FE94CE-5B07-426A-9E8B-8944FADDD5C7}" dt="2022-10-19T16:16:19.456" v="4443"/>
        <pc:sldMkLst>
          <pc:docMk/>
          <pc:sldMk cId="3698932190" sldId="2147375573"/>
        </pc:sldMkLst>
      </pc:sldChg>
      <pc:sldChg chg="add del">
        <pc:chgData name="Jeff Anderson" userId="b0568678-855b-48d6-8d82-5e7999abd0fa" providerId="ADAL" clId="{B4FE94CE-5B07-426A-9E8B-8944FADDD5C7}" dt="2022-10-19T16:16:19.456" v="4443"/>
        <pc:sldMkLst>
          <pc:docMk/>
          <pc:sldMk cId="3238922468" sldId="2147375574"/>
        </pc:sldMkLst>
      </pc:sldChg>
      <pc:sldChg chg="add del">
        <pc:chgData name="Jeff Anderson" userId="b0568678-855b-48d6-8d82-5e7999abd0fa" providerId="ADAL" clId="{B4FE94CE-5B07-426A-9E8B-8944FADDD5C7}" dt="2022-10-19T16:16:19.456" v="4443"/>
        <pc:sldMkLst>
          <pc:docMk/>
          <pc:sldMk cId="2850413369" sldId="2147375575"/>
        </pc:sldMkLst>
      </pc:sldChg>
      <pc:sldChg chg="add del">
        <pc:chgData name="Jeff Anderson" userId="b0568678-855b-48d6-8d82-5e7999abd0fa" providerId="ADAL" clId="{B4FE94CE-5B07-426A-9E8B-8944FADDD5C7}" dt="2022-10-19T16:16:19.456" v="4443"/>
        <pc:sldMkLst>
          <pc:docMk/>
          <pc:sldMk cId="277831600" sldId="2147375576"/>
        </pc:sldMkLst>
      </pc:sldChg>
      <pc:sldChg chg="add del">
        <pc:chgData name="Jeff Anderson" userId="b0568678-855b-48d6-8d82-5e7999abd0fa" providerId="ADAL" clId="{B4FE94CE-5B07-426A-9E8B-8944FADDD5C7}" dt="2022-10-19T16:16:19.456" v="4443"/>
        <pc:sldMkLst>
          <pc:docMk/>
          <pc:sldMk cId="1735856853" sldId="2147375577"/>
        </pc:sldMkLst>
      </pc:sldChg>
      <pc:sldChg chg="add del">
        <pc:chgData name="Jeff Anderson" userId="b0568678-855b-48d6-8d82-5e7999abd0fa" providerId="ADAL" clId="{B4FE94CE-5B07-426A-9E8B-8944FADDD5C7}" dt="2022-10-19T16:16:19.456" v="4443"/>
        <pc:sldMkLst>
          <pc:docMk/>
          <pc:sldMk cId="1750316846" sldId="2147375578"/>
        </pc:sldMkLst>
      </pc:sldChg>
    </pc:docChg>
  </pc:docChgLst>
  <pc:docChgLst>
    <pc:chgData name="Tyler Motherwell" userId="S::tyler.motherwell@agilebydesign.com::9bc151aa-dff1-42fa-b71c-9167fa343328" providerId="AD" clId="Web-{072538CE-BBF8-1435-3879-A738B2F4940D}"/>
    <pc:docChg chg="mod delSld modSld">
      <pc:chgData name="Tyler Motherwell" userId="S::tyler.motherwell@agilebydesign.com::9bc151aa-dff1-42fa-b71c-9167fa343328" providerId="AD" clId="Web-{072538CE-BBF8-1435-3879-A738B2F4940D}" dt="2022-10-03T20:39:41.871" v="276" actId="20577"/>
      <pc:docMkLst>
        <pc:docMk/>
      </pc:docMkLst>
      <pc:sldChg chg="addSp modSp addCm">
        <pc:chgData name="Tyler Motherwell" userId="S::tyler.motherwell@agilebydesign.com::9bc151aa-dff1-42fa-b71c-9167fa343328" providerId="AD" clId="Web-{072538CE-BBF8-1435-3879-A738B2F4940D}" dt="2022-10-03T19:04:34.358" v="256"/>
        <pc:sldMkLst>
          <pc:docMk/>
          <pc:sldMk cId="1986089157" sldId="2147375361"/>
        </pc:sldMkLst>
        <pc:spChg chg="mod">
          <ac:chgData name="Tyler Motherwell" userId="S::tyler.motherwell@agilebydesign.com::9bc151aa-dff1-42fa-b71c-9167fa343328" providerId="AD" clId="Web-{072538CE-BBF8-1435-3879-A738B2F4940D}" dt="2022-10-03T18:59:01.729" v="250" actId="20577"/>
          <ac:spMkLst>
            <pc:docMk/>
            <pc:sldMk cId="1986089157" sldId="2147375361"/>
            <ac:spMk id="2" creationId="{53D4348E-B262-E2A9-1253-C8EE072060C8}"/>
          </ac:spMkLst>
        </pc:spChg>
        <pc:spChg chg="mod">
          <ac:chgData name="Tyler Motherwell" userId="S::tyler.motherwell@agilebydesign.com::9bc151aa-dff1-42fa-b71c-9167fa343328" providerId="AD" clId="Web-{072538CE-BBF8-1435-3879-A738B2F4940D}" dt="2022-10-03T18:49:00.503" v="14" actId="20577"/>
          <ac:spMkLst>
            <pc:docMk/>
            <pc:sldMk cId="1986089157" sldId="2147375361"/>
            <ac:spMk id="5" creationId="{20E4D0CE-4E78-F031-D74A-D2CD69D65017}"/>
          </ac:spMkLst>
        </pc:spChg>
        <pc:spChg chg="mod">
          <ac:chgData name="Tyler Motherwell" userId="S::tyler.motherwell@agilebydesign.com::9bc151aa-dff1-42fa-b71c-9167fa343328" providerId="AD" clId="Web-{072538CE-BBF8-1435-3879-A738B2F4940D}" dt="2022-10-03T19:02:25.888" v="254" actId="14100"/>
          <ac:spMkLst>
            <pc:docMk/>
            <pc:sldMk cId="1986089157" sldId="2147375361"/>
            <ac:spMk id="6" creationId="{06FC5E1E-8F65-6222-6A79-A1557C7EDC1B}"/>
          </ac:spMkLst>
        </pc:spChg>
        <pc:spChg chg="add mod">
          <ac:chgData name="Tyler Motherwell" userId="S::tyler.motherwell@agilebydesign.com::9bc151aa-dff1-42fa-b71c-9167fa343328" providerId="AD" clId="Web-{072538CE-BBF8-1435-3879-A738B2F4940D}" dt="2022-10-03T18:58:36.620" v="244" actId="20577"/>
          <ac:spMkLst>
            <pc:docMk/>
            <pc:sldMk cId="1986089157" sldId="2147375361"/>
            <ac:spMk id="8" creationId="{978580C0-F073-A532-04A2-1F7EC2389063}"/>
          </ac:spMkLst>
        </pc:spChg>
      </pc:sldChg>
      <pc:sldChg chg="modSp">
        <pc:chgData name="Tyler Motherwell" userId="S::tyler.motherwell@agilebydesign.com::9bc151aa-dff1-42fa-b71c-9167fa343328" providerId="AD" clId="Web-{072538CE-BBF8-1435-3879-A738B2F4940D}" dt="2022-10-03T20:39:41.871" v="276" actId="20577"/>
        <pc:sldMkLst>
          <pc:docMk/>
          <pc:sldMk cId="568723393" sldId="2147375452"/>
        </pc:sldMkLst>
        <pc:spChg chg="mod">
          <ac:chgData name="Tyler Motherwell" userId="S::tyler.motherwell@agilebydesign.com::9bc151aa-dff1-42fa-b71c-9167fa343328" providerId="AD" clId="Web-{072538CE-BBF8-1435-3879-A738B2F4940D}" dt="2022-10-03T20:38:49.979" v="263" actId="20577"/>
          <ac:spMkLst>
            <pc:docMk/>
            <pc:sldMk cId="568723393" sldId="2147375452"/>
            <ac:spMk id="8" creationId="{DF754F65-4719-8E3B-F5A3-E67B1BF65CD4}"/>
          </ac:spMkLst>
        </pc:spChg>
        <pc:spChg chg="mod">
          <ac:chgData name="Tyler Motherwell" userId="S::tyler.motherwell@agilebydesign.com::9bc151aa-dff1-42fa-b71c-9167fa343328" providerId="AD" clId="Web-{072538CE-BBF8-1435-3879-A738B2F4940D}" dt="2022-10-03T20:39:20.808" v="270" actId="20577"/>
          <ac:spMkLst>
            <pc:docMk/>
            <pc:sldMk cId="568723393" sldId="2147375452"/>
            <ac:spMk id="17" creationId="{DAB83AB4-39B6-1805-DEB6-D74732E9B52B}"/>
          </ac:spMkLst>
        </pc:spChg>
        <pc:spChg chg="mod">
          <ac:chgData name="Tyler Motherwell" userId="S::tyler.motherwell@agilebydesign.com::9bc151aa-dff1-42fa-b71c-9167fa343328" providerId="AD" clId="Web-{072538CE-BBF8-1435-3879-A738B2F4940D}" dt="2022-10-03T20:39:41.871" v="276" actId="20577"/>
          <ac:spMkLst>
            <pc:docMk/>
            <pc:sldMk cId="568723393" sldId="2147375452"/>
            <ac:spMk id="47" creationId="{1FBF50E0-CDCF-D2A9-104B-713917B640F4}"/>
          </ac:spMkLst>
        </pc:spChg>
      </pc:sldChg>
      <pc:sldChg chg="del">
        <pc:chgData name="Tyler Motherwell" userId="S::tyler.motherwell@agilebydesign.com::9bc151aa-dff1-42fa-b71c-9167fa343328" providerId="AD" clId="Web-{072538CE-BBF8-1435-3879-A738B2F4940D}" dt="2022-10-03T19:07:10.610" v="259"/>
        <pc:sldMkLst>
          <pc:docMk/>
          <pc:sldMk cId="1021316733" sldId="2147375463"/>
        </pc:sldMkLst>
      </pc:sldChg>
      <pc:sldChg chg="modSp">
        <pc:chgData name="Tyler Motherwell" userId="S::tyler.motherwell@agilebydesign.com::9bc151aa-dff1-42fa-b71c-9167fa343328" providerId="AD" clId="Web-{072538CE-BBF8-1435-3879-A738B2F4940D}" dt="2022-10-03T19:05:01.921" v="258" actId="20577"/>
        <pc:sldMkLst>
          <pc:docMk/>
          <pc:sldMk cId="3001698338" sldId="2147375486"/>
        </pc:sldMkLst>
        <pc:spChg chg="mod">
          <ac:chgData name="Tyler Motherwell" userId="S::tyler.motherwell@agilebydesign.com::9bc151aa-dff1-42fa-b71c-9167fa343328" providerId="AD" clId="Web-{072538CE-BBF8-1435-3879-A738B2F4940D}" dt="2022-10-03T19:05:01.921" v="258" actId="20577"/>
          <ac:spMkLst>
            <pc:docMk/>
            <pc:sldMk cId="3001698338" sldId="2147375486"/>
            <ac:spMk id="5" creationId="{BFE54250-59F7-613D-539C-7D645DA4B392}"/>
          </ac:spMkLst>
        </pc:spChg>
      </pc:sldChg>
    </pc:docChg>
  </pc:docChgLst>
  <pc:docChgLst>
    <pc:chgData name="Jeff Anderson" userId="b0568678-855b-48d6-8d82-5e7999abd0fa" providerId="ADAL" clId="{6078D56F-AA3B-492C-928E-64CD2950455C}"/>
    <pc:docChg chg="custSel modSld">
      <pc:chgData name="Jeff Anderson" userId="b0568678-855b-48d6-8d82-5e7999abd0fa" providerId="ADAL" clId="{6078D56F-AA3B-492C-928E-64CD2950455C}" dt="2022-08-08T18:31:45.675" v="80" actId="1076"/>
      <pc:docMkLst>
        <pc:docMk/>
      </pc:docMkLst>
      <pc:sldChg chg="addSp delSp modSp mod modNotesTx">
        <pc:chgData name="Jeff Anderson" userId="b0568678-855b-48d6-8d82-5e7999abd0fa" providerId="ADAL" clId="{6078D56F-AA3B-492C-928E-64CD2950455C}" dt="2022-08-08T18:31:45.675" v="80" actId="1076"/>
        <pc:sldMkLst>
          <pc:docMk/>
          <pc:sldMk cId="2916737178" sldId="2147375445"/>
        </pc:sldMkLst>
        <pc:spChg chg="mod">
          <ac:chgData name="Jeff Anderson" userId="b0568678-855b-48d6-8d82-5e7999abd0fa" providerId="ADAL" clId="{6078D56F-AA3B-492C-928E-64CD2950455C}" dt="2022-08-08T18:31:45.675" v="80" actId="1076"/>
          <ac:spMkLst>
            <pc:docMk/>
            <pc:sldMk cId="2916737178" sldId="2147375445"/>
            <ac:spMk id="12"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37" creationId="{87FC2DB1-17DB-D4F0-0515-1CE4F6B165E1}"/>
          </ac:spMkLst>
        </pc:spChg>
        <pc:spChg chg="add mod">
          <ac:chgData name="Jeff Anderson" userId="b0568678-855b-48d6-8d82-5e7999abd0fa" providerId="ADAL" clId="{6078D56F-AA3B-492C-928E-64CD2950455C}" dt="2022-08-08T18:31:45.675" v="80" actId="1076"/>
          <ac:spMkLst>
            <pc:docMk/>
            <pc:sldMk cId="2916737178" sldId="2147375445"/>
            <ac:spMk id="137" creationId="{54FDCDEB-8FB2-3F19-5E7A-EA5AE32953F2}"/>
          </ac:spMkLst>
        </pc:spChg>
        <pc:spChg chg="add mod">
          <ac:chgData name="Jeff Anderson" userId="b0568678-855b-48d6-8d82-5e7999abd0fa" providerId="ADAL" clId="{6078D56F-AA3B-492C-928E-64CD2950455C}" dt="2022-08-08T18:31:45.675" v="80" actId="1076"/>
          <ac:spMkLst>
            <pc:docMk/>
            <pc:sldMk cId="2916737178" sldId="2147375445"/>
            <ac:spMk id="138" creationId="{2059B34B-75E7-B9E4-B0D7-8D71FC43CAB4}"/>
          </ac:spMkLst>
        </pc:spChg>
        <pc:spChg chg="add mod">
          <ac:chgData name="Jeff Anderson" userId="b0568678-855b-48d6-8d82-5e7999abd0fa" providerId="ADAL" clId="{6078D56F-AA3B-492C-928E-64CD2950455C}" dt="2022-08-08T18:31:45.675" v="80" actId="1076"/>
          <ac:spMkLst>
            <pc:docMk/>
            <pc:sldMk cId="2916737178" sldId="2147375445"/>
            <ac:spMk id="139" creationId="{4896DC6C-22E6-3493-8F0E-0A6F27B70C77}"/>
          </ac:spMkLst>
        </pc:spChg>
        <pc:spChg chg="mod">
          <ac:chgData name="Jeff Anderson" userId="b0568678-855b-48d6-8d82-5e7999abd0fa" providerId="ADAL" clId="{6078D56F-AA3B-492C-928E-64CD2950455C}" dt="2022-08-08T18:31:45.675" v="80" actId="1076"/>
          <ac:spMkLst>
            <pc:docMk/>
            <pc:sldMk cId="2916737178" sldId="2147375445"/>
            <ac:spMk id="239" creationId="{00000000-0000-0000-0000-000000000000}"/>
          </ac:spMkLst>
        </pc:spChg>
        <pc:spChg chg="del mod">
          <ac:chgData name="Jeff Anderson" userId="b0568678-855b-48d6-8d82-5e7999abd0fa" providerId="ADAL" clId="{6078D56F-AA3B-492C-928E-64CD2950455C}" dt="2022-08-08T18:29:39.072" v="26"/>
          <ac:spMkLst>
            <pc:docMk/>
            <pc:sldMk cId="2916737178" sldId="2147375445"/>
            <ac:spMk id="246" creationId="{00000000-0000-0000-0000-000000000000}"/>
          </ac:spMkLst>
        </pc:spChg>
        <pc:spChg chg="del mod">
          <ac:chgData name="Jeff Anderson" userId="b0568678-855b-48d6-8d82-5e7999abd0fa" providerId="ADAL" clId="{6078D56F-AA3B-492C-928E-64CD2950455C}" dt="2022-08-08T18:30:34.058" v="47"/>
          <ac:spMkLst>
            <pc:docMk/>
            <pc:sldMk cId="2916737178" sldId="2147375445"/>
            <ac:spMk id="475" creationId="{66ADD222-F08A-FC82-BC64-AB23DA6CFD85}"/>
          </ac:spMkLst>
        </pc:spChg>
        <pc:spChg chg="mod">
          <ac:chgData name="Jeff Anderson" userId="b0568678-855b-48d6-8d82-5e7999abd0fa" providerId="ADAL" clId="{6078D56F-AA3B-492C-928E-64CD2950455C}" dt="2022-08-08T18:31:45.675" v="80" actId="1076"/>
          <ac:spMkLst>
            <pc:docMk/>
            <pc:sldMk cId="2916737178" sldId="2147375445"/>
            <ac:spMk id="584" creationId="{2CD5C253-C468-BE6F-35BA-54D0C188D803}"/>
          </ac:spMkLst>
        </pc:spChg>
        <pc:spChg chg="mod">
          <ac:chgData name="Jeff Anderson" userId="b0568678-855b-48d6-8d82-5e7999abd0fa" providerId="ADAL" clId="{6078D56F-AA3B-492C-928E-64CD2950455C}" dt="2022-08-08T18:31:45.675" v="80" actId="1076"/>
          <ac:spMkLst>
            <pc:docMk/>
            <pc:sldMk cId="2916737178" sldId="2147375445"/>
            <ac:spMk id="585" creationId="{7E0D6219-434B-BDB6-7286-586B74EF56A6}"/>
          </ac:spMkLst>
        </pc:spChg>
        <pc:spChg chg="mod">
          <ac:chgData name="Jeff Anderson" userId="b0568678-855b-48d6-8d82-5e7999abd0fa" providerId="ADAL" clId="{6078D56F-AA3B-492C-928E-64CD2950455C}" dt="2022-08-08T18:31:45.675" v="80" actId="1076"/>
          <ac:spMkLst>
            <pc:docMk/>
            <pc:sldMk cId="2916737178" sldId="2147375445"/>
            <ac:spMk id="597" creationId="{9F8E5847-9D78-4C2C-0726-B38B9EF4DD18}"/>
          </ac:spMkLst>
        </pc:spChg>
        <pc:spChg chg="mod">
          <ac:chgData name="Jeff Anderson" userId="b0568678-855b-48d6-8d82-5e7999abd0fa" providerId="ADAL" clId="{6078D56F-AA3B-492C-928E-64CD2950455C}" dt="2022-08-08T18:31:45.675" v="80" actId="1076"/>
          <ac:spMkLst>
            <pc:docMk/>
            <pc:sldMk cId="2916737178" sldId="2147375445"/>
            <ac:spMk id="598" creationId="{8312CF42-198D-6592-1C2B-9BE931512F1D}"/>
          </ac:spMkLst>
        </pc:spChg>
        <pc:spChg chg="mod">
          <ac:chgData name="Jeff Anderson" userId="b0568678-855b-48d6-8d82-5e7999abd0fa" providerId="ADAL" clId="{6078D56F-AA3B-492C-928E-64CD2950455C}" dt="2022-08-08T18:31:45.675" v="80" actId="1076"/>
          <ac:spMkLst>
            <pc:docMk/>
            <pc:sldMk cId="2916737178" sldId="2147375445"/>
            <ac:spMk id="599" creationId="{101B32D6-77CF-907F-92D2-6A2DD5059FC7}"/>
          </ac:spMkLst>
        </pc:spChg>
        <pc:spChg chg="mod">
          <ac:chgData name="Jeff Anderson" userId="b0568678-855b-48d6-8d82-5e7999abd0fa" providerId="ADAL" clId="{6078D56F-AA3B-492C-928E-64CD2950455C}" dt="2022-08-08T18:31:45.675" v="80" actId="1076"/>
          <ac:spMkLst>
            <pc:docMk/>
            <pc:sldMk cId="2916737178" sldId="2147375445"/>
            <ac:spMk id="600" creationId="{0DE878BA-9E6A-9596-9442-C63FA574A41C}"/>
          </ac:spMkLst>
        </pc:spChg>
        <pc:spChg chg="mod">
          <ac:chgData name="Jeff Anderson" userId="b0568678-855b-48d6-8d82-5e7999abd0fa" providerId="ADAL" clId="{6078D56F-AA3B-492C-928E-64CD2950455C}" dt="2022-08-08T18:31:45.675" v="80" actId="1076"/>
          <ac:spMkLst>
            <pc:docMk/>
            <pc:sldMk cId="2916737178" sldId="2147375445"/>
            <ac:spMk id="601" creationId="{C78E6258-28C7-5203-57BF-2EAD7CB1A26D}"/>
          </ac:spMkLst>
        </pc:spChg>
        <pc:spChg chg="mod">
          <ac:chgData name="Jeff Anderson" userId="b0568678-855b-48d6-8d82-5e7999abd0fa" providerId="ADAL" clId="{6078D56F-AA3B-492C-928E-64CD2950455C}" dt="2022-08-08T18:31:45.675" v="80" actId="1076"/>
          <ac:spMkLst>
            <pc:docMk/>
            <pc:sldMk cId="2916737178" sldId="2147375445"/>
            <ac:spMk id="602" creationId="{A5B5A220-B9E7-0D2D-34CE-C60FC5628FC2}"/>
          </ac:spMkLst>
        </pc:spChg>
        <pc:spChg chg="mod">
          <ac:chgData name="Jeff Anderson" userId="b0568678-855b-48d6-8d82-5e7999abd0fa" providerId="ADAL" clId="{6078D56F-AA3B-492C-928E-64CD2950455C}" dt="2022-08-08T18:31:45.675" v="80" actId="1076"/>
          <ac:spMkLst>
            <pc:docMk/>
            <pc:sldMk cId="2916737178" sldId="2147375445"/>
            <ac:spMk id="604" creationId="{058CF8C5-8B72-0577-ECFF-E5D085C92E4F}"/>
          </ac:spMkLst>
        </pc:spChg>
        <pc:spChg chg="mod">
          <ac:chgData name="Jeff Anderson" userId="b0568678-855b-48d6-8d82-5e7999abd0fa" providerId="ADAL" clId="{6078D56F-AA3B-492C-928E-64CD2950455C}" dt="2022-08-08T18:31:45.675" v="80" actId="1076"/>
          <ac:spMkLst>
            <pc:docMk/>
            <pc:sldMk cId="2916737178" sldId="2147375445"/>
            <ac:spMk id="797" creationId="{EE5B9255-9735-149E-96B0-C480E4DF3C5C}"/>
          </ac:spMkLst>
        </pc:spChg>
        <pc:spChg chg="mod">
          <ac:chgData name="Jeff Anderson" userId="b0568678-855b-48d6-8d82-5e7999abd0fa" providerId="ADAL" clId="{6078D56F-AA3B-492C-928E-64CD2950455C}" dt="2022-08-08T18:31:45.675" v="80" actId="1076"/>
          <ac:spMkLst>
            <pc:docMk/>
            <pc:sldMk cId="2916737178" sldId="2147375445"/>
            <ac:spMk id="798" creationId="{B3DEF992-47E0-0536-CB4F-5CE2294D7380}"/>
          </ac:spMkLst>
        </pc:spChg>
        <pc:spChg chg="mod">
          <ac:chgData name="Jeff Anderson" userId="b0568678-855b-48d6-8d82-5e7999abd0fa" providerId="ADAL" clId="{6078D56F-AA3B-492C-928E-64CD2950455C}" dt="2022-08-08T18:31:45.675" v="80" actId="1076"/>
          <ac:spMkLst>
            <pc:docMk/>
            <pc:sldMk cId="2916737178" sldId="2147375445"/>
            <ac:spMk id="799" creationId="{A85489BF-0095-69DC-B592-B010DCBFCCB9}"/>
          </ac:spMkLst>
        </pc:spChg>
        <pc:spChg chg="del mod">
          <ac:chgData name="Jeff Anderson" userId="b0568678-855b-48d6-8d82-5e7999abd0fa" providerId="ADAL" clId="{6078D56F-AA3B-492C-928E-64CD2950455C}" dt="2022-08-08T18:30:34.059" v="49"/>
          <ac:spMkLst>
            <pc:docMk/>
            <pc:sldMk cId="2916737178" sldId="2147375445"/>
            <ac:spMk id="1387"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1388" creationId="{00000000-0000-0000-0000-000000000000}"/>
          </ac:spMkLst>
        </pc:spChg>
        <pc:spChg chg="del mod">
          <ac:chgData name="Jeff Anderson" userId="b0568678-855b-48d6-8d82-5e7999abd0fa" providerId="ADAL" clId="{6078D56F-AA3B-492C-928E-64CD2950455C}" dt="2022-08-08T18:30:56.388" v="61"/>
          <ac:spMkLst>
            <pc:docMk/>
            <pc:sldMk cId="2916737178" sldId="2147375445"/>
            <ac:spMk id="1390"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1392"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1393"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1394" creationId="{00000000-0000-0000-0000-000000000000}"/>
          </ac:spMkLst>
        </pc:spChg>
        <pc:spChg chg="mod">
          <ac:chgData name="Jeff Anderson" userId="b0568678-855b-48d6-8d82-5e7999abd0fa" providerId="ADAL" clId="{6078D56F-AA3B-492C-928E-64CD2950455C}" dt="2022-08-08T18:31:45.675" v="80" actId="1076"/>
          <ac:spMkLst>
            <pc:docMk/>
            <pc:sldMk cId="2916737178" sldId="2147375445"/>
            <ac:spMk id="1395" creationId="{00000000-0000-0000-0000-000000000000}"/>
          </ac:spMkLst>
        </pc:spChg>
        <pc:grpChg chg="mod">
          <ac:chgData name="Jeff Anderson" userId="b0568678-855b-48d6-8d82-5e7999abd0fa" providerId="ADAL" clId="{6078D56F-AA3B-492C-928E-64CD2950455C}" dt="2022-08-08T18:29:38.761" v="24" actId="1076"/>
          <ac:grpSpMkLst>
            <pc:docMk/>
            <pc:sldMk cId="2916737178" sldId="2147375445"/>
            <ac:grpSpMk id="61" creationId="{0244DE54-9A47-A655-8B63-4DA1EB6F0664}"/>
          </ac:grpSpMkLst>
        </pc:grpChg>
        <pc:grpChg chg="del">
          <ac:chgData name="Jeff Anderson" userId="b0568678-855b-48d6-8d82-5e7999abd0fa" providerId="ADAL" clId="{6078D56F-AA3B-492C-928E-64CD2950455C}" dt="2022-08-08T18:29:40.974" v="27" actId="478"/>
          <ac:grpSpMkLst>
            <pc:docMk/>
            <pc:sldMk cId="2916737178" sldId="2147375445"/>
            <ac:grpSpMk id="914" creationId="{E40FA66C-0732-2F31-3B00-69CFBCEDCFFF}"/>
          </ac:grpSpMkLst>
        </pc:grpChg>
        <pc:grpChg chg="del">
          <ac:chgData name="Jeff Anderson" userId="b0568678-855b-48d6-8d82-5e7999abd0fa" providerId="ADAL" clId="{6078D56F-AA3B-492C-928E-64CD2950455C}" dt="2022-08-08T18:29:42.941" v="28" actId="478"/>
          <ac:grpSpMkLst>
            <pc:docMk/>
            <pc:sldMk cId="2916737178" sldId="2147375445"/>
            <ac:grpSpMk id="925" creationId="{AC3B44A9-7AFF-2217-D432-479261AD3D59}"/>
          </ac:grpSpMkLst>
        </pc:grpChg>
        <pc:grpChg chg="del">
          <ac:chgData name="Jeff Anderson" userId="b0568678-855b-48d6-8d82-5e7999abd0fa" providerId="ADAL" clId="{6078D56F-AA3B-492C-928E-64CD2950455C}" dt="2022-08-08T18:29:44.590" v="29" actId="478"/>
          <ac:grpSpMkLst>
            <pc:docMk/>
            <pc:sldMk cId="2916737178" sldId="2147375445"/>
            <ac:grpSpMk id="936" creationId="{6EED9399-D463-AE52-E6D1-0721545311E5}"/>
          </ac:grpSpMkLst>
        </pc:grpChg>
        <pc:picChg chg="mod">
          <ac:chgData name="Jeff Anderson" userId="b0568678-855b-48d6-8d82-5e7999abd0fa" providerId="ADAL" clId="{6078D56F-AA3B-492C-928E-64CD2950455C}" dt="2022-08-08T18:31:45.675" v="80" actId="1076"/>
          <ac:picMkLst>
            <pc:docMk/>
            <pc:sldMk cId="2916737178" sldId="2147375445"/>
            <ac:picMk id="32" creationId="{57D9E04D-F714-7529-E988-21BC51D26BE2}"/>
          </ac:picMkLst>
        </pc:picChg>
        <pc:picChg chg="mod">
          <ac:chgData name="Jeff Anderson" userId="b0568678-855b-48d6-8d82-5e7999abd0fa" providerId="ADAL" clId="{6078D56F-AA3B-492C-928E-64CD2950455C}" dt="2022-08-08T18:31:45.675" v="80" actId="1076"/>
          <ac:picMkLst>
            <pc:docMk/>
            <pc:sldMk cId="2916737178" sldId="2147375445"/>
            <ac:picMk id="39" creationId="{40D528C8-FF33-1F56-29FA-7EFDAADBD162}"/>
          </ac:picMkLst>
        </pc:picChg>
        <pc:picChg chg="mod">
          <ac:chgData name="Jeff Anderson" userId="b0568678-855b-48d6-8d82-5e7999abd0fa" providerId="ADAL" clId="{6078D56F-AA3B-492C-928E-64CD2950455C}" dt="2022-08-08T18:31:45.675" v="80" actId="1076"/>
          <ac:picMkLst>
            <pc:docMk/>
            <pc:sldMk cId="2916737178" sldId="2147375445"/>
            <ac:picMk id="480" creationId="{7FCF9180-4037-AD66-E5B4-880900C54C1F}"/>
          </ac:picMkLst>
        </pc:picChg>
        <pc:picChg chg="mod">
          <ac:chgData name="Jeff Anderson" userId="b0568678-855b-48d6-8d82-5e7999abd0fa" providerId="ADAL" clId="{6078D56F-AA3B-492C-928E-64CD2950455C}" dt="2022-08-08T18:31:45.675" v="80" actId="1076"/>
          <ac:picMkLst>
            <pc:docMk/>
            <pc:sldMk cId="2916737178" sldId="2147375445"/>
            <ac:picMk id="603" creationId="{62566B71-FC28-D801-E7BE-D1A82AD63DD5}"/>
          </ac:picMkLst>
        </pc:picChg>
        <pc:cxnChg chg="mod">
          <ac:chgData name="Jeff Anderson" userId="b0568678-855b-48d6-8d82-5e7999abd0fa" providerId="ADAL" clId="{6078D56F-AA3B-492C-928E-64CD2950455C}" dt="2022-08-08T18:31:45.675" v="80" actId="1076"/>
          <ac:cxnSpMkLst>
            <pc:docMk/>
            <pc:sldMk cId="2916737178" sldId="2147375445"/>
            <ac:cxnSpMk id="481" creationId="{AA1DD66D-5854-C996-2E1E-CF797455363D}"/>
          </ac:cxnSpMkLst>
        </pc:cxnChg>
        <pc:cxnChg chg="mod">
          <ac:chgData name="Jeff Anderson" userId="b0568678-855b-48d6-8d82-5e7999abd0fa" providerId="ADAL" clId="{6078D56F-AA3B-492C-928E-64CD2950455C}" dt="2022-08-08T18:31:45.675" v="80" actId="1076"/>
          <ac:cxnSpMkLst>
            <pc:docMk/>
            <pc:sldMk cId="2916737178" sldId="2147375445"/>
            <ac:cxnSpMk id="482" creationId="{EE4A6BB0-2609-E18E-2649-CA28C17C7E02}"/>
          </ac:cxnSpMkLst>
        </pc:cxnChg>
        <pc:cxnChg chg="mod">
          <ac:chgData name="Jeff Anderson" userId="b0568678-855b-48d6-8d82-5e7999abd0fa" providerId="ADAL" clId="{6078D56F-AA3B-492C-928E-64CD2950455C}" dt="2022-08-08T18:31:45.675" v="80" actId="1076"/>
          <ac:cxnSpMkLst>
            <pc:docMk/>
            <pc:sldMk cId="2916737178" sldId="2147375445"/>
            <ac:cxnSpMk id="483" creationId="{09AFB2A6-3D26-3074-6CF9-D30D3BAC62FB}"/>
          </ac:cxnSpMkLst>
        </pc:cxnChg>
        <pc:cxnChg chg="mod">
          <ac:chgData name="Jeff Anderson" userId="b0568678-855b-48d6-8d82-5e7999abd0fa" providerId="ADAL" clId="{6078D56F-AA3B-492C-928E-64CD2950455C}" dt="2022-08-08T18:31:45.675" v="80" actId="1076"/>
          <ac:cxnSpMkLst>
            <pc:docMk/>
            <pc:sldMk cId="2916737178" sldId="2147375445"/>
            <ac:cxnSpMk id="484" creationId="{8FF5F64B-F42C-80E1-61AF-BA34ECADB0B9}"/>
          </ac:cxnSpMkLst>
        </pc:cxnChg>
        <pc:cxnChg chg="mod">
          <ac:chgData name="Jeff Anderson" userId="b0568678-855b-48d6-8d82-5e7999abd0fa" providerId="ADAL" clId="{6078D56F-AA3B-492C-928E-64CD2950455C}" dt="2022-08-08T18:31:45.675" v="80" actId="1076"/>
          <ac:cxnSpMkLst>
            <pc:docMk/>
            <pc:sldMk cId="2916737178" sldId="2147375445"/>
            <ac:cxnSpMk id="485" creationId="{58406113-5F96-CFFD-6934-56E7851A9207}"/>
          </ac:cxnSpMkLst>
        </pc:cxnChg>
        <pc:cxnChg chg="mod">
          <ac:chgData name="Jeff Anderson" userId="b0568678-855b-48d6-8d82-5e7999abd0fa" providerId="ADAL" clId="{6078D56F-AA3B-492C-928E-64CD2950455C}" dt="2022-08-08T18:31:45.675" v="80" actId="1076"/>
          <ac:cxnSpMkLst>
            <pc:docMk/>
            <pc:sldMk cId="2916737178" sldId="2147375445"/>
            <ac:cxnSpMk id="486" creationId="{740E2920-28F8-3B83-7E97-832E898E2CB7}"/>
          </ac:cxnSpMkLst>
        </pc:cxnChg>
        <pc:cxnChg chg="mod">
          <ac:chgData name="Jeff Anderson" userId="b0568678-855b-48d6-8d82-5e7999abd0fa" providerId="ADAL" clId="{6078D56F-AA3B-492C-928E-64CD2950455C}" dt="2022-08-08T18:31:45.675" v="80" actId="1076"/>
          <ac:cxnSpMkLst>
            <pc:docMk/>
            <pc:sldMk cId="2916737178" sldId="2147375445"/>
            <ac:cxnSpMk id="487" creationId="{E67B13CD-2DB5-27A5-E670-A678A12526AF}"/>
          </ac:cxnSpMkLst>
        </pc:cxnChg>
        <pc:cxnChg chg="mod">
          <ac:chgData name="Jeff Anderson" userId="b0568678-855b-48d6-8d82-5e7999abd0fa" providerId="ADAL" clId="{6078D56F-AA3B-492C-928E-64CD2950455C}" dt="2022-08-08T18:31:45.675" v="80" actId="1076"/>
          <ac:cxnSpMkLst>
            <pc:docMk/>
            <pc:sldMk cId="2916737178" sldId="2147375445"/>
            <ac:cxnSpMk id="488" creationId="{F72432A3-A864-3112-CE0C-2FD65126E0D3}"/>
          </ac:cxnSpMkLst>
        </pc:cxnChg>
        <pc:cxnChg chg="mod">
          <ac:chgData name="Jeff Anderson" userId="b0568678-855b-48d6-8d82-5e7999abd0fa" providerId="ADAL" clId="{6078D56F-AA3B-492C-928E-64CD2950455C}" dt="2022-08-08T18:31:45.675" v="80" actId="1076"/>
          <ac:cxnSpMkLst>
            <pc:docMk/>
            <pc:sldMk cId="2916737178" sldId="2147375445"/>
            <ac:cxnSpMk id="489" creationId="{DBE398A1-1C18-58E2-EE55-E45FC183D6CE}"/>
          </ac:cxnSpMkLst>
        </pc:cxnChg>
        <pc:cxnChg chg="mod">
          <ac:chgData name="Jeff Anderson" userId="b0568678-855b-48d6-8d82-5e7999abd0fa" providerId="ADAL" clId="{6078D56F-AA3B-492C-928E-64CD2950455C}" dt="2022-08-08T18:31:45.675" v="80" actId="1076"/>
          <ac:cxnSpMkLst>
            <pc:docMk/>
            <pc:sldMk cId="2916737178" sldId="2147375445"/>
            <ac:cxnSpMk id="550" creationId="{BBF9055E-5A27-B461-7D69-DE8C2774ABD2}"/>
          </ac:cxnSpMkLst>
        </pc:cxnChg>
        <pc:cxnChg chg="mod">
          <ac:chgData name="Jeff Anderson" userId="b0568678-855b-48d6-8d82-5e7999abd0fa" providerId="ADAL" clId="{6078D56F-AA3B-492C-928E-64CD2950455C}" dt="2022-08-08T18:31:45.675" v="80" actId="1076"/>
          <ac:cxnSpMkLst>
            <pc:docMk/>
            <pc:sldMk cId="2916737178" sldId="2147375445"/>
            <ac:cxnSpMk id="558" creationId="{B5DEE22B-0BCD-321A-09E8-3A82E41C0A77}"/>
          </ac:cxnSpMkLst>
        </pc:cxnChg>
        <pc:cxnChg chg="mod">
          <ac:chgData name="Jeff Anderson" userId="b0568678-855b-48d6-8d82-5e7999abd0fa" providerId="ADAL" clId="{6078D56F-AA3B-492C-928E-64CD2950455C}" dt="2022-08-08T18:31:45.675" v="80" actId="1076"/>
          <ac:cxnSpMkLst>
            <pc:docMk/>
            <pc:sldMk cId="2916737178" sldId="2147375445"/>
            <ac:cxnSpMk id="559" creationId="{C628D75B-63B1-64B6-65CC-3CFCA1A92C4D}"/>
          </ac:cxnSpMkLst>
        </pc:cxnChg>
        <pc:cxnChg chg="mod">
          <ac:chgData name="Jeff Anderson" userId="b0568678-855b-48d6-8d82-5e7999abd0fa" providerId="ADAL" clId="{6078D56F-AA3B-492C-928E-64CD2950455C}" dt="2022-08-08T18:31:45.675" v="80" actId="1076"/>
          <ac:cxnSpMkLst>
            <pc:docMk/>
            <pc:sldMk cId="2916737178" sldId="2147375445"/>
            <ac:cxnSpMk id="560" creationId="{3BC90BBE-F203-35A7-5B52-50AAB31482AF}"/>
          </ac:cxnSpMkLst>
        </pc:cxnChg>
        <pc:cxnChg chg="mod">
          <ac:chgData name="Jeff Anderson" userId="b0568678-855b-48d6-8d82-5e7999abd0fa" providerId="ADAL" clId="{6078D56F-AA3B-492C-928E-64CD2950455C}" dt="2022-08-08T18:31:45.675" v="80" actId="1076"/>
          <ac:cxnSpMkLst>
            <pc:docMk/>
            <pc:sldMk cId="2916737178" sldId="2147375445"/>
            <ac:cxnSpMk id="561" creationId="{A4358B13-6E12-854C-BE4A-DF8EA6D7BAAB}"/>
          </ac:cxnSpMkLst>
        </pc:cxnChg>
        <pc:cxnChg chg="mod">
          <ac:chgData name="Jeff Anderson" userId="b0568678-855b-48d6-8d82-5e7999abd0fa" providerId="ADAL" clId="{6078D56F-AA3B-492C-928E-64CD2950455C}" dt="2022-08-08T18:31:45.675" v="80" actId="1076"/>
          <ac:cxnSpMkLst>
            <pc:docMk/>
            <pc:sldMk cId="2916737178" sldId="2147375445"/>
            <ac:cxnSpMk id="562" creationId="{6C0268B8-19D7-A981-49EB-CBDAE8BA7A00}"/>
          </ac:cxnSpMkLst>
        </pc:cxnChg>
        <pc:cxnChg chg="mod">
          <ac:chgData name="Jeff Anderson" userId="b0568678-855b-48d6-8d82-5e7999abd0fa" providerId="ADAL" clId="{6078D56F-AA3B-492C-928E-64CD2950455C}" dt="2022-08-08T18:31:45.675" v="80" actId="1076"/>
          <ac:cxnSpMkLst>
            <pc:docMk/>
            <pc:sldMk cId="2916737178" sldId="2147375445"/>
            <ac:cxnSpMk id="563" creationId="{713D0211-AFE3-886D-6636-AA4A45E93B45}"/>
          </ac:cxnSpMkLst>
        </pc:cxnChg>
        <pc:cxnChg chg="mod">
          <ac:chgData name="Jeff Anderson" userId="b0568678-855b-48d6-8d82-5e7999abd0fa" providerId="ADAL" clId="{6078D56F-AA3B-492C-928E-64CD2950455C}" dt="2022-08-08T18:31:45.675" v="80" actId="1076"/>
          <ac:cxnSpMkLst>
            <pc:docMk/>
            <pc:sldMk cId="2916737178" sldId="2147375445"/>
            <ac:cxnSpMk id="581" creationId="{A078EBF0-10D5-F8A8-B957-35D98F6A685E}"/>
          </ac:cxnSpMkLst>
        </pc:cxnChg>
        <pc:cxnChg chg="mod">
          <ac:chgData name="Jeff Anderson" userId="b0568678-855b-48d6-8d82-5e7999abd0fa" providerId="ADAL" clId="{6078D56F-AA3B-492C-928E-64CD2950455C}" dt="2022-08-08T18:31:45.675" v="80" actId="1076"/>
          <ac:cxnSpMkLst>
            <pc:docMk/>
            <pc:sldMk cId="2916737178" sldId="2147375445"/>
            <ac:cxnSpMk id="605" creationId="{67B61E06-954E-E7A3-909E-4D54BB9C2263}"/>
          </ac:cxnSpMkLst>
        </pc:cxnChg>
        <pc:cxnChg chg="mod">
          <ac:chgData name="Jeff Anderson" userId="b0568678-855b-48d6-8d82-5e7999abd0fa" providerId="ADAL" clId="{6078D56F-AA3B-492C-928E-64CD2950455C}" dt="2022-08-08T18:31:45.675" v="80" actId="1076"/>
          <ac:cxnSpMkLst>
            <pc:docMk/>
            <pc:sldMk cId="2916737178" sldId="2147375445"/>
            <ac:cxnSpMk id="846" creationId="{DC454E01-96FF-89E5-11BC-C643F7D80FA2}"/>
          </ac:cxnSpMkLst>
        </pc:cxnChg>
        <pc:cxnChg chg="mod">
          <ac:chgData name="Jeff Anderson" userId="b0568678-855b-48d6-8d82-5e7999abd0fa" providerId="ADAL" clId="{6078D56F-AA3B-492C-928E-64CD2950455C}" dt="2022-08-08T18:31:45.675" v="80" actId="1076"/>
          <ac:cxnSpMkLst>
            <pc:docMk/>
            <pc:sldMk cId="2916737178" sldId="2147375445"/>
            <ac:cxnSpMk id="847" creationId="{6FD1F844-3891-B9E5-5130-C316E7BB33F8}"/>
          </ac:cxnSpMkLst>
        </pc:cxnChg>
        <pc:cxnChg chg="mod">
          <ac:chgData name="Jeff Anderson" userId="b0568678-855b-48d6-8d82-5e7999abd0fa" providerId="ADAL" clId="{6078D56F-AA3B-492C-928E-64CD2950455C}" dt="2022-08-08T18:31:45.675" v="80" actId="1076"/>
          <ac:cxnSpMkLst>
            <pc:docMk/>
            <pc:sldMk cId="2916737178" sldId="2147375445"/>
            <ac:cxnSpMk id="848" creationId="{B4D0DC4F-EE5B-100A-742E-EAA44E157457}"/>
          </ac:cxnSpMkLst>
        </pc:cxnChg>
        <pc:cxnChg chg="mod">
          <ac:chgData name="Jeff Anderson" userId="b0568678-855b-48d6-8d82-5e7999abd0fa" providerId="ADAL" clId="{6078D56F-AA3B-492C-928E-64CD2950455C}" dt="2022-08-08T18:31:45.675" v="80" actId="1076"/>
          <ac:cxnSpMkLst>
            <pc:docMk/>
            <pc:sldMk cId="2916737178" sldId="2147375445"/>
            <ac:cxnSpMk id="849" creationId="{CA64A886-996F-88B8-BA61-16F8232A9A14}"/>
          </ac:cxnSpMkLst>
        </pc:cxnChg>
        <pc:cxnChg chg="mod">
          <ac:chgData name="Jeff Anderson" userId="b0568678-855b-48d6-8d82-5e7999abd0fa" providerId="ADAL" clId="{6078D56F-AA3B-492C-928E-64CD2950455C}" dt="2022-08-08T18:31:45.675" v="80" actId="1076"/>
          <ac:cxnSpMkLst>
            <pc:docMk/>
            <pc:sldMk cId="2916737178" sldId="2147375445"/>
            <ac:cxnSpMk id="850" creationId="{227BC36C-8BB2-B85A-ABB3-104A8E742262}"/>
          </ac:cxnSpMkLst>
        </pc:cxnChg>
        <pc:cxnChg chg="mod">
          <ac:chgData name="Jeff Anderson" userId="b0568678-855b-48d6-8d82-5e7999abd0fa" providerId="ADAL" clId="{6078D56F-AA3B-492C-928E-64CD2950455C}" dt="2022-08-08T18:31:45.675" v="80" actId="1076"/>
          <ac:cxnSpMkLst>
            <pc:docMk/>
            <pc:sldMk cId="2916737178" sldId="2147375445"/>
            <ac:cxnSpMk id="851" creationId="{6E586F95-065F-867B-CF7F-F7FD03D39B90}"/>
          </ac:cxnSpMkLst>
        </pc:cxnChg>
        <pc:cxnChg chg="mod">
          <ac:chgData name="Jeff Anderson" userId="b0568678-855b-48d6-8d82-5e7999abd0fa" providerId="ADAL" clId="{6078D56F-AA3B-492C-928E-64CD2950455C}" dt="2022-08-08T18:31:45.675" v="80" actId="1076"/>
          <ac:cxnSpMkLst>
            <pc:docMk/>
            <pc:sldMk cId="2916737178" sldId="2147375445"/>
            <ac:cxnSpMk id="852" creationId="{209A4C09-70B4-B8C9-A44B-8360894B73FB}"/>
          </ac:cxnSpMkLst>
        </pc:cxnChg>
        <pc:cxnChg chg="mod">
          <ac:chgData name="Jeff Anderson" userId="b0568678-855b-48d6-8d82-5e7999abd0fa" providerId="ADAL" clId="{6078D56F-AA3B-492C-928E-64CD2950455C}" dt="2022-08-08T18:31:45.675" v="80" actId="1076"/>
          <ac:cxnSpMkLst>
            <pc:docMk/>
            <pc:sldMk cId="2916737178" sldId="2147375445"/>
            <ac:cxnSpMk id="853" creationId="{DD1A1D00-679C-266D-EE2F-FAFF2F414169}"/>
          </ac:cxnSpMkLst>
        </pc:cxnChg>
        <pc:cxnChg chg="mod">
          <ac:chgData name="Jeff Anderson" userId="b0568678-855b-48d6-8d82-5e7999abd0fa" providerId="ADAL" clId="{6078D56F-AA3B-492C-928E-64CD2950455C}" dt="2022-08-08T18:31:45.675" v="80" actId="1076"/>
          <ac:cxnSpMkLst>
            <pc:docMk/>
            <pc:sldMk cId="2916737178" sldId="2147375445"/>
            <ac:cxnSpMk id="854" creationId="{7DB08351-10AA-CD22-C6E4-7633376AB6DB}"/>
          </ac:cxnSpMkLst>
        </pc:cxnChg>
        <pc:cxnChg chg="mod">
          <ac:chgData name="Jeff Anderson" userId="b0568678-855b-48d6-8d82-5e7999abd0fa" providerId="ADAL" clId="{6078D56F-AA3B-492C-928E-64CD2950455C}" dt="2022-08-08T18:31:45.675" v="80" actId="1076"/>
          <ac:cxnSpMkLst>
            <pc:docMk/>
            <pc:sldMk cId="2916737178" sldId="2147375445"/>
            <ac:cxnSpMk id="855" creationId="{37B7FC59-5F8F-E538-F00C-47FAF6E5E003}"/>
          </ac:cxnSpMkLst>
        </pc:cxnChg>
        <pc:cxnChg chg="mod">
          <ac:chgData name="Jeff Anderson" userId="b0568678-855b-48d6-8d82-5e7999abd0fa" providerId="ADAL" clId="{6078D56F-AA3B-492C-928E-64CD2950455C}" dt="2022-08-08T18:31:45.675" v="80" actId="1076"/>
          <ac:cxnSpMkLst>
            <pc:docMk/>
            <pc:sldMk cId="2916737178" sldId="2147375445"/>
            <ac:cxnSpMk id="856" creationId="{6B173D8B-E206-3FC5-0CCA-61361EB2DCBF}"/>
          </ac:cxnSpMkLst>
        </pc:cxnChg>
        <pc:cxnChg chg="mod">
          <ac:chgData name="Jeff Anderson" userId="b0568678-855b-48d6-8d82-5e7999abd0fa" providerId="ADAL" clId="{6078D56F-AA3B-492C-928E-64CD2950455C}" dt="2022-08-08T18:31:45.675" v="80" actId="1076"/>
          <ac:cxnSpMkLst>
            <pc:docMk/>
            <pc:sldMk cId="2916737178" sldId="2147375445"/>
            <ac:cxnSpMk id="857" creationId="{1701078B-91D0-AB52-9DC5-809770520A80}"/>
          </ac:cxnSpMkLst>
        </pc:cxnChg>
        <pc:cxnChg chg="mod">
          <ac:chgData name="Jeff Anderson" userId="b0568678-855b-48d6-8d82-5e7999abd0fa" providerId="ADAL" clId="{6078D56F-AA3B-492C-928E-64CD2950455C}" dt="2022-08-08T18:31:45.675" v="80" actId="1076"/>
          <ac:cxnSpMkLst>
            <pc:docMk/>
            <pc:sldMk cId="2916737178" sldId="2147375445"/>
            <ac:cxnSpMk id="858" creationId="{EEAC67D8-6238-E771-731C-C905EA61DFD4}"/>
          </ac:cxnSpMkLst>
        </pc:cxnChg>
        <pc:cxnChg chg="mod">
          <ac:chgData name="Jeff Anderson" userId="b0568678-855b-48d6-8d82-5e7999abd0fa" providerId="ADAL" clId="{6078D56F-AA3B-492C-928E-64CD2950455C}" dt="2022-08-08T18:31:45.675" v="80" actId="1076"/>
          <ac:cxnSpMkLst>
            <pc:docMk/>
            <pc:sldMk cId="2916737178" sldId="2147375445"/>
            <ac:cxnSpMk id="859" creationId="{97AE2617-E16A-D0EF-4C7F-A338CAF6714E}"/>
          </ac:cxnSpMkLst>
        </pc:cxnChg>
        <pc:cxnChg chg="mod">
          <ac:chgData name="Jeff Anderson" userId="b0568678-855b-48d6-8d82-5e7999abd0fa" providerId="ADAL" clId="{6078D56F-AA3B-492C-928E-64CD2950455C}" dt="2022-08-08T18:31:45.675" v="80" actId="1076"/>
          <ac:cxnSpMkLst>
            <pc:docMk/>
            <pc:sldMk cId="2916737178" sldId="2147375445"/>
            <ac:cxnSpMk id="861" creationId="{ABB80750-3F4A-42C2-EE6B-97FC6B9A4954}"/>
          </ac:cxnSpMkLst>
        </pc:cxnChg>
        <pc:cxnChg chg="mod">
          <ac:chgData name="Jeff Anderson" userId="b0568678-855b-48d6-8d82-5e7999abd0fa" providerId="ADAL" clId="{6078D56F-AA3B-492C-928E-64CD2950455C}" dt="2022-08-08T18:31:45.675" v="80" actId="1076"/>
          <ac:cxnSpMkLst>
            <pc:docMk/>
            <pc:sldMk cId="2916737178" sldId="2147375445"/>
            <ac:cxnSpMk id="863" creationId="{32A43289-52DF-991A-3A87-2E49C28E366C}"/>
          </ac:cxnSpMkLst>
        </pc:cxnChg>
        <pc:cxnChg chg="mod">
          <ac:chgData name="Jeff Anderson" userId="b0568678-855b-48d6-8d82-5e7999abd0fa" providerId="ADAL" clId="{6078D56F-AA3B-492C-928E-64CD2950455C}" dt="2022-08-08T18:31:45.675" v="80" actId="1076"/>
          <ac:cxnSpMkLst>
            <pc:docMk/>
            <pc:sldMk cId="2916737178" sldId="2147375445"/>
            <ac:cxnSpMk id="864" creationId="{F46B60C6-9001-0078-4B46-A418FC9213B3}"/>
          </ac:cxnSpMkLst>
        </pc:cxnChg>
        <pc:cxnChg chg="mod">
          <ac:chgData name="Jeff Anderson" userId="b0568678-855b-48d6-8d82-5e7999abd0fa" providerId="ADAL" clId="{6078D56F-AA3B-492C-928E-64CD2950455C}" dt="2022-08-08T18:31:45.675" v="80" actId="1076"/>
          <ac:cxnSpMkLst>
            <pc:docMk/>
            <pc:sldMk cId="2916737178" sldId="2147375445"/>
            <ac:cxnSpMk id="865" creationId="{2156D2C0-5AD7-3354-CF5D-3BB0D51919DB}"/>
          </ac:cxnSpMkLst>
        </pc:cxnChg>
        <pc:cxnChg chg="mod">
          <ac:chgData name="Jeff Anderson" userId="b0568678-855b-48d6-8d82-5e7999abd0fa" providerId="ADAL" clId="{6078D56F-AA3B-492C-928E-64CD2950455C}" dt="2022-08-08T18:31:45.675" v="80" actId="1076"/>
          <ac:cxnSpMkLst>
            <pc:docMk/>
            <pc:sldMk cId="2916737178" sldId="2147375445"/>
            <ac:cxnSpMk id="866" creationId="{026069E0-2C50-487D-D2D4-289E3427DBE4}"/>
          </ac:cxnSpMkLst>
        </pc:cxnChg>
        <pc:cxnChg chg="mod">
          <ac:chgData name="Jeff Anderson" userId="b0568678-855b-48d6-8d82-5e7999abd0fa" providerId="ADAL" clId="{6078D56F-AA3B-492C-928E-64CD2950455C}" dt="2022-08-08T18:31:45.675" v="80" actId="1076"/>
          <ac:cxnSpMkLst>
            <pc:docMk/>
            <pc:sldMk cId="2916737178" sldId="2147375445"/>
            <ac:cxnSpMk id="867" creationId="{1AD94F14-F36F-E081-60D8-00156DD0A8B0}"/>
          </ac:cxnSpMkLst>
        </pc:cxnChg>
        <pc:cxnChg chg="mod">
          <ac:chgData name="Jeff Anderson" userId="b0568678-855b-48d6-8d82-5e7999abd0fa" providerId="ADAL" clId="{6078D56F-AA3B-492C-928E-64CD2950455C}" dt="2022-08-08T18:31:45.675" v="80" actId="1076"/>
          <ac:cxnSpMkLst>
            <pc:docMk/>
            <pc:sldMk cId="2916737178" sldId="2147375445"/>
            <ac:cxnSpMk id="868" creationId="{DE3E6048-3795-6270-8520-75D87F344E13}"/>
          </ac:cxnSpMkLst>
        </pc:cxnChg>
        <pc:cxnChg chg="mod">
          <ac:chgData name="Jeff Anderson" userId="b0568678-855b-48d6-8d82-5e7999abd0fa" providerId="ADAL" clId="{6078D56F-AA3B-492C-928E-64CD2950455C}" dt="2022-08-08T18:31:45.675" v="80" actId="1076"/>
          <ac:cxnSpMkLst>
            <pc:docMk/>
            <pc:sldMk cId="2916737178" sldId="2147375445"/>
            <ac:cxnSpMk id="869" creationId="{405D816B-1996-B85F-2845-44707F89F090}"/>
          </ac:cxnSpMkLst>
        </pc:cxnChg>
        <pc:cxnChg chg="mod">
          <ac:chgData name="Jeff Anderson" userId="b0568678-855b-48d6-8d82-5e7999abd0fa" providerId="ADAL" clId="{6078D56F-AA3B-492C-928E-64CD2950455C}" dt="2022-08-08T18:31:45.675" v="80" actId="1076"/>
          <ac:cxnSpMkLst>
            <pc:docMk/>
            <pc:sldMk cId="2916737178" sldId="2147375445"/>
            <ac:cxnSpMk id="870" creationId="{0EDDCED3-C764-133D-DC7F-97F45BCFE2F9}"/>
          </ac:cxnSpMkLst>
        </pc:cxnChg>
        <pc:cxnChg chg="mod">
          <ac:chgData name="Jeff Anderson" userId="b0568678-855b-48d6-8d82-5e7999abd0fa" providerId="ADAL" clId="{6078D56F-AA3B-492C-928E-64CD2950455C}" dt="2022-08-08T18:31:45.675" v="80" actId="1076"/>
          <ac:cxnSpMkLst>
            <pc:docMk/>
            <pc:sldMk cId="2916737178" sldId="2147375445"/>
            <ac:cxnSpMk id="871" creationId="{CBC448B5-0A6B-94CB-F340-FF74F197AA78}"/>
          </ac:cxnSpMkLst>
        </pc:cxnChg>
        <pc:cxnChg chg="mod">
          <ac:chgData name="Jeff Anderson" userId="b0568678-855b-48d6-8d82-5e7999abd0fa" providerId="ADAL" clId="{6078D56F-AA3B-492C-928E-64CD2950455C}" dt="2022-08-08T18:31:45.675" v="80" actId="1076"/>
          <ac:cxnSpMkLst>
            <pc:docMk/>
            <pc:sldMk cId="2916737178" sldId="2147375445"/>
            <ac:cxnSpMk id="872" creationId="{80AAA106-2EAD-DAA3-102C-93770768770B}"/>
          </ac:cxnSpMkLst>
        </pc:cxnChg>
        <pc:cxnChg chg="mod">
          <ac:chgData name="Jeff Anderson" userId="b0568678-855b-48d6-8d82-5e7999abd0fa" providerId="ADAL" clId="{6078D56F-AA3B-492C-928E-64CD2950455C}" dt="2022-08-08T18:31:45.675" v="80" actId="1076"/>
          <ac:cxnSpMkLst>
            <pc:docMk/>
            <pc:sldMk cId="2916737178" sldId="2147375445"/>
            <ac:cxnSpMk id="873" creationId="{357F45FD-141A-03BC-90BC-0739100EABDD}"/>
          </ac:cxnSpMkLst>
        </pc:cxnChg>
        <pc:cxnChg chg="mod">
          <ac:chgData name="Jeff Anderson" userId="b0568678-855b-48d6-8d82-5e7999abd0fa" providerId="ADAL" clId="{6078D56F-AA3B-492C-928E-64CD2950455C}" dt="2022-08-08T18:31:45.675" v="80" actId="1076"/>
          <ac:cxnSpMkLst>
            <pc:docMk/>
            <pc:sldMk cId="2916737178" sldId="2147375445"/>
            <ac:cxnSpMk id="874" creationId="{077FAF3B-F5A0-0998-BBDD-06D764294A0B}"/>
          </ac:cxnSpMkLst>
        </pc:cxnChg>
        <pc:cxnChg chg="mod">
          <ac:chgData name="Jeff Anderson" userId="b0568678-855b-48d6-8d82-5e7999abd0fa" providerId="ADAL" clId="{6078D56F-AA3B-492C-928E-64CD2950455C}" dt="2022-08-08T18:31:45.675" v="80" actId="1076"/>
          <ac:cxnSpMkLst>
            <pc:docMk/>
            <pc:sldMk cId="2916737178" sldId="2147375445"/>
            <ac:cxnSpMk id="875" creationId="{F7739920-C300-C2EB-B5FD-B826CBB8DE9A}"/>
          </ac:cxnSpMkLst>
        </pc:cxnChg>
        <pc:cxnChg chg="mod">
          <ac:chgData name="Jeff Anderson" userId="b0568678-855b-48d6-8d82-5e7999abd0fa" providerId="ADAL" clId="{6078D56F-AA3B-492C-928E-64CD2950455C}" dt="2022-08-08T18:31:45.675" v="80" actId="1076"/>
          <ac:cxnSpMkLst>
            <pc:docMk/>
            <pc:sldMk cId="2916737178" sldId="2147375445"/>
            <ac:cxnSpMk id="876" creationId="{2E4593A2-CEE6-44FB-4FB6-6995C75571A5}"/>
          </ac:cxnSpMkLst>
        </pc:cxnChg>
        <pc:cxnChg chg="mod">
          <ac:chgData name="Jeff Anderson" userId="b0568678-855b-48d6-8d82-5e7999abd0fa" providerId="ADAL" clId="{6078D56F-AA3B-492C-928E-64CD2950455C}" dt="2022-08-08T18:31:45.675" v="80" actId="1076"/>
          <ac:cxnSpMkLst>
            <pc:docMk/>
            <pc:sldMk cId="2916737178" sldId="2147375445"/>
            <ac:cxnSpMk id="877" creationId="{619948A9-6FD0-79F9-D835-A6AF0C03C92B}"/>
          </ac:cxnSpMkLst>
        </pc:cxnChg>
        <pc:cxnChg chg="mod">
          <ac:chgData name="Jeff Anderson" userId="b0568678-855b-48d6-8d82-5e7999abd0fa" providerId="ADAL" clId="{6078D56F-AA3B-492C-928E-64CD2950455C}" dt="2022-08-08T18:31:45.675" v="80" actId="1076"/>
          <ac:cxnSpMkLst>
            <pc:docMk/>
            <pc:sldMk cId="2916737178" sldId="2147375445"/>
            <ac:cxnSpMk id="878" creationId="{61E99339-6FC1-5C22-6AC8-45E3F03C12BE}"/>
          </ac:cxnSpMkLst>
        </pc:cxnChg>
        <pc:cxnChg chg="mod">
          <ac:chgData name="Jeff Anderson" userId="b0568678-855b-48d6-8d82-5e7999abd0fa" providerId="ADAL" clId="{6078D56F-AA3B-492C-928E-64CD2950455C}" dt="2022-08-08T18:31:45.675" v="80" actId="1076"/>
          <ac:cxnSpMkLst>
            <pc:docMk/>
            <pc:sldMk cId="2916737178" sldId="2147375445"/>
            <ac:cxnSpMk id="879" creationId="{4CCF4A3D-D872-4D4E-7BE2-1587B6CAD402}"/>
          </ac:cxnSpMkLst>
        </pc:cxnChg>
        <pc:cxnChg chg="mod">
          <ac:chgData name="Jeff Anderson" userId="b0568678-855b-48d6-8d82-5e7999abd0fa" providerId="ADAL" clId="{6078D56F-AA3B-492C-928E-64CD2950455C}" dt="2022-08-08T18:31:45.675" v="80" actId="1076"/>
          <ac:cxnSpMkLst>
            <pc:docMk/>
            <pc:sldMk cId="2916737178" sldId="2147375445"/>
            <ac:cxnSpMk id="880" creationId="{2BB92F27-6557-C645-0D9D-93DC3068A2B8}"/>
          </ac:cxnSpMkLst>
        </pc:cxnChg>
        <pc:cxnChg chg="mod">
          <ac:chgData name="Jeff Anderson" userId="b0568678-855b-48d6-8d82-5e7999abd0fa" providerId="ADAL" clId="{6078D56F-AA3B-492C-928E-64CD2950455C}" dt="2022-08-08T18:31:45.675" v="80" actId="1076"/>
          <ac:cxnSpMkLst>
            <pc:docMk/>
            <pc:sldMk cId="2916737178" sldId="2147375445"/>
            <ac:cxnSpMk id="881" creationId="{6150F4F2-5620-9019-46BD-63F8D28F7730}"/>
          </ac:cxnSpMkLst>
        </pc:cxnChg>
        <pc:cxnChg chg="mod">
          <ac:chgData name="Jeff Anderson" userId="b0568678-855b-48d6-8d82-5e7999abd0fa" providerId="ADAL" clId="{6078D56F-AA3B-492C-928E-64CD2950455C}" dt="2022-08-08T18:31:45.675" v="80" actId="1076"/>
          <ac:cxnSpMkLst>
            <pc:docMk/>
            <pc:sldMk cId="2916737178" sldId="2147375445"/>
            <ac:cxnSpMk id="882" creationId="{636CB44D-79F1-CA64-3A47-036AECBD9926}"/>
          </ac:cxnSpMkLst>
        </pc:cxnChg>
        <pc:cxnChg chg="mod">
          <ac:chgData name="Jeff Anderson" userId="b0568678-855b-48d6-8d82-5e7999abd0fa" providerId="ADAL" clId="{6078D56F-AA3B-492C-928E-64CD2950455C}" dt="2022-08-08T18:31:45.675" v="80" actId="1076"/>
          <ac:cxnSpMkLst>
            <pc:docMk/>
            <pc:sldMk cId="2916737178" sldId="2147375445"/>
            <ac:cxnSpMk id="883" creationId="{B1351B5F-994F-7286-C44B-0EE6CD1A880B}"/>
          </ac:cxnSpMkLst>
        </pc:cxnChg>
        <pc:cxnChg chg="mod">
          <ac:chgData name="Jeff Anderson" userId="b0568678-855b-48d6-8d82-5e7999abd0fa" providerId="ADAL" clId="{6078D56F-AA3B-492C-928E-64CD2950455C}" dt="2022-08-08T18:31:45.675" v="80" actId="1076"/>
          <ac:cxnSpMkLst>
            <pc:docMk/>
            <pc:sldMk cId="2916737178" sldId="2147375445"/>
            <ac:cxnSpMk id="885" creationId="{9653EF7B-49B9-5FDD-BDE0-FFF3551E7A7F}"/>
          </ac:cxnSpMkLst>
        </pc:cxnChg>
      </pc:sldChg>
      <pc:sldChg chg="modSp mod">
        <pc:chgData name="Jeff Anderson" userId="b0568678-855b-48d6-8d82-5e7999abd0fa" providerId="ADAL" clId="{6078D56F-AA3B-492C-928E-64CD2950455C}" dt="2022-08-08T18:28:10.800" v="0" actId="14100"/>
        <pc:sldMkLst>
          <pc:docMk/>
          <pc:sldMk cId="806717013" sldId="2147375461"/>
        </pc:sldMkLst>
        <pc:spChg chg="mod">
          <ac:chgData name="Jeff Anderson" userId="b0568678-855b-48d6-8d82-5e7999abd0fa" providerId="ADAL" clId="{6078D56F-AA3B-492C-928E-64CD2950455C}" dt="2022-08-08T18:28:10.800" v="0" actId="14100"/>
          <ac:spMkLst>
            <pc:docMk/>
            <pc:sldMk cId="806717013" sldId="2147375461"/>
            <ac:spMk id="85" creationId="{3C75A235-F935-8979-3959-82C29F3D804F}"/>
          </ac:spMkLst>
        </pc:spChg>
      </pc:sldChg>
    </pc:docChg>
  </pc:docChgLst>
  <pc:docChgLst>
    <pc:chgData name="Tyler Motherwell" userId="S::tyler.motherwell@agilebydesign.com::9bc151aa-dff1-42fa-b71c-9167fa343328" providerId="AD" clId="Web-{6B8E147F-E3B7-D053-5BCC-78445C03AE56}"/>
    <pc:docChg chg="modSld">
      <pc:chgData name="Tyler Motherwell" userId="S::tyler.motherwell@agilebydesign.com::9bc151aa-dff1-42fa-b71c-9167fa343328" providerId="AD" clId="Web-{6B8E147F-E3B7-D053-5BCC-78445C03AE56}" dt="2022-10-07T21:41:00.977" v="7" actId="14100"/>
      <pc:docMkLst>
        <pc:docMk/>
      </pc:docMkLst>
      <pc:sldChg chg="addSp modSp">
        <pc:chgData name="Tyler Motherwell" userId="S::tyler.motherwell@agilebydesign.com::9bc151aa-dff1-42fa-b71c-9167fa343328" providerId="AD" clId="Web-{6B8E147F-E3B7-D053-5BCC-78445C03AE56}" dt="2022-10-07T21:41:00.977" v="7" actId="14100"/>
        <pc:sldMkLst>
          <pc:docMk/>
          <pc:sldMk cId="3622925821" sldId="2147375551"/>
        </pc:sldMkLst>
        <pc:picChg chg="add mod">
          <ac:chgData name="Tyler Motherwell" userId="S::tyler.motherwell@agilebydesign.com::9bc151aa-dff1-42fa-b71c-9167fa343328" providerId="AD" clId="Web-{6B8E147F-E3B7-D053-5BCC-78445C03AE56}" dt="2022-10-07T21:41:00.977" v="7" actId="14100"/>
          <ac:picMkLst>
            <pc:docMk/>
            <pc:sldMk cId="3622925821" sldId="2147375551"/>
            <ac:picMk id="3" creationId="{7CC87E54-A7DC-6BD1-AD7C-249E87CF7DE4}"/>
          </ac:picMkLst>
        </pc:picChg>
      </pc:sldChg>
    </pc:docChg>
  </pc:docChgLst>
  <pc:docChgLst>
    <pc:chgData name="Aleks Poldma" userId="S::aleks.poldma@agilebydesign.com::9e3d82ce-709c-49d3-a6c1-c78d344a596c" providerId="AD" clId="Web-{AAB96F9B-8DEC-F733-3456-FBE4204F8958}"/>
    <pc:docChg chg="modSld">
      <pc:chgData name="Aleks Poldma" userId="S::aleks.poldma@agilebydesign.com::9e3d82ce-709c-49d3-a6c1-c78d344a596c" providerId="AD" clId="Web-{AAB96F9B-8DEC-F733-3456-FBE4204F8958}" dt="2022-10-17T13:13:12.874" v="4" actId="20577"/>
      <pc:docMkLst>
        <pc:docMk/>
      </pc:docMkLst>
      <pc:sldChg chg="modSp">
        <pc:chgData name="Aleks Poldma" userId="S::aleks.poldma@agilebydesign.com::9e3d82ce-709c-49d3-a6c1-c78d344a596c" providerId="AD" clId="Web-{AAB96F9B-8DEC-F733-3456-FBE4204F8958}" dt="2022-10-17T13:13:12.874" v="4" actId="20577"/>
        <pc:sldMkLst>
          <pc:docMk/>
          <pc:sldMk cId="568723393" sldId="2147375452"/>
        </pc:sldMkLst>
        <pc:spChg chg="mod">
          <ac:chgData name="Aleks Poldma" userId="S::aleks.poldma@agilebydesign.com::9e3d82ce-709c-49d3-a6c1-c78d344a596c" providerId="AD" clId="Web-{AAB96F9B-8DEC-F733-3456-FBE4204F8958}" dt="2022-10-17T13:13:12.874" v="4" actId="20577"/>
          <ac:spMkLst>
            <pc:docMk/>
            <pc:sldMk cId="568723393" sldId="2147375452"/>
            <ac:spMk id="9" creationId="{C44184B2-4C60-B7A7-3519-6DC0BB512519}"/>
          </ac:spMkLst>
        </pc:spChg>
      </pc:sldChg>
      <pc:sldChg chg="delCm">
        <pc:chgData name="Aleks Poldma" userId="S::aleks.poldma@agilebydesign.com::9e3d82ce-709c-49d3-a6c1-c78d344a596c" providerId="AD" clId="Web-{AAB96F9B-8DEC-F733-3456-FBE4204F8958}" dt="2022-10-17T13:11:47.484" v="0"/>
        <pc:sldMkLst>
          <pc:docMk/>
          <pc:sldMk cId="940821176" sldId="2147375538"/>
        </pc:sldMkLst>
      </pc:sldChg>
    </pc:docChg>
  </pc:docChgLst>
  <pc:docChgLst>
    <pc:chgData name="Jeff Anderson" userId="b0568678-855b-48d6-8d82-5e7999abd0fa" providerId="ADAL" clId="{A86F0068-721B-4B7A-91A1-CD6E4F394D34}"/>
    <pc:docChg chg="undo custSel addSld modSld sldOrd">
      <pc:chgData name="Jeff Anderson" userId="b0568678-855b-48d6-8d82-5e7999abd0fa" providerId="ADAL" clId="{A86F0068-721B-4B7A-91A1-CD6E4F394D34}" dt="2022-07-21T19:06:37.617" v="165" actId="20577"/>
      <pc:docMkLst>
        <pc:docMk/>
      </pc:docMkLst>
      <pc:sldChg chg="addSp delSp modSp mod">
        <pc:chgData name="Jeff Anderson" userId="b0568678-855b-48d6-8d82-5e7999abd0fa" providerId="ADAL" clId="{A86F0068-721B-4B7A-91A1-CD6E4F394D34}" dt="2022-07-21T18:53:43.492" v="98" actId="114"/>
        <pc:sldMkLst>
          <pc:docMk/>
          <pc:sldMk cId="0" sldId="271"/>
        </pc:sldMkLst>
        <pc:spChg chg="mod">
          <ac:chgData name="Jeff Anderson" userId="b0568678-855b-48d6-8d82-5e7999abd0fa" providerId="ADAL" clId="{A86F0068-721B-4B7A-91A1-CD6E4F394D34}" dt="2022-07-21T18:53:43.492" v="98" actId="114"/>
          <ac:spMkLst>
            <pc:docMk/>
            <pc:sldMk cId="0" sldId="271"/>
            <ac:spMk id="619" creationId="{00000000-0000-0000-0000-000000000000}"/>
          </ac:spMkLst>
        </pc:spChg>
        <pc:graphicFrameChg chg="add del modGraphic">
          <ac:chgData name="Jeff Anderson" userId="b0568678-855b-48d6-8d82-5e7999abd0fa" providerId="ADAL" clId="{A86F0068-721B-4B7A-91A1-CD6E4F394D34}" dt="2022-07-21T18:52:30.715" v="86" actId="478"/>
          <ac:graphicFrameMkLst>
            <pc:docMk/>
            <pc:sldMk cId="0" sldId="271"/>
            <ac:graphicFrameMk id="3" creationId="{A968260F-7212-EC6F-6CF9-D8B2774FA931}"/>
          </ac:graphicFrameMkLst>
        </pc:graphicFrameChg>
      </pc:sldChg>
      <pc:sldChg chg="addSp modSp mod">
        <pc:chgData name="Jeff Anderson" userId="b0568678-855b-48d6-8d82-5e7999abd0fa" providerId="ADAL" clId="{A86F0068-721B-4B7A-91A1-CD6E4F394D34}" dt="2022-07-21T19:01:54.483" v="103" actId="1076"/>
        <pc:sldMkLst>
          <pc:docMk/>
          <pc:sldMk cId="27935399" sldId="284"/>
        </pc:sldMkLst>
        <pc:spChg chg="add mod">
          <ac:chgData name="Jeff Anderson" userId="b0568678-855b-48d6-8d82-5e7999abd0fa" providerId="ADAL" clId="{A86F0068-721B-4B7A-91A1-CD6E4F394D34}" dt="2022-07-21T19:01:52.626" v="102" actId="1076"/>
          <ac:spMkLst>
            <pc:docMk/>
            <pc:sldMk cId="27935399" sldId="284"/>
            <ac:spMk id="81" creationId="{AF9F487D-D76B-DB92-844A-80EC931E08BF}"/>
          </ac:spMkLst>
        </pc:spChg>
        <pc:spChg chg="add mod">
          <ac:chgData name="Jeff Anderson" userId="b0568678-855b-48d6-8d82-5e7999abd0fa" providerId="ADAL" clId="{A86F0068-721B-4B7A-91A1-CD6E4F394D34}" dt="2022-07-21T19:01:54.483" v="103" actId="1076"/>
          <ac:spMkLst>
            <pc:docMk/>
            <pc:sldMk cId="27935399" sldId="284"/>
            <ac:spMk id="82" creationId="{09198BBF-22A1-5D18-2264-85EC7EF20BE9}"/>
          </ac:spMkLst>
        </pc:spChg>
      </pc:sldChg>
      <pc:sldChg chg="addSp modSp mod">
        <pc:chgData name="Jeff Anderson" userId="b0568678-855b-48d6-8d82-5e7999abd0fa" providerId="ADAL" clId="{A86F0068-721B-4B7A-91A1-CD6E4F394D34}" dt="2022-07-21T19:06:37.617" v="165" actId="20577"/>
        <pc:sldMkLst>
          <pc:docMk/>
          <pc:sldMk cId="0" sldId="293"/>
        </pc:sldMkLst>
        <pc:spChg chg="add mod">
          <ac:chgData name="Jeff Anderson" userId="b0568678-855b-48d6-8d82-5e7999abd0fa" providerId="ADAL" clId="{A86F0068-721B-4B7A-91A1-CD6E4F394D34}" dt="2022-07-21T19:06:37.617" v="165" actId="20577"/>
          <ac:spMkLst>
            <pc:docMk/>
            <pc:sldMk cId="0" sldId="293"/>
            <ac:spMk id="55" creationId="{ABDF55BF-78BF-CD00-F923-44B28904B29F}"/>
          </ac:spMkLst>
        </pc:spChg>
        <pc:cxnChg chg="add mod">
          <ac:chgData name="Jeff Anderson" userId="b0568678-855b-48d6-8d82-5e7999abd0fa" providerId="ADAL" clId="{A86F0068-721B-4B7A-91A1-CD6E4F394D34}" dt="2022-07-21T19:05:36.778" v="105" actId="1076"/>
          <ac:cxnSpMkLst>
            <pc:docMk/>
            <pc:sldMk cId="0" sldId="293"/>
            <ac:cxnSpMk id="53" creationId="{F858FC14-4306-753C-4202-5FCD7F50FE81}"/>
          </ac:cxnSpMkLst>
        </pc:cxnChg>
      </pc:sldChg>
      <pc:sldChg chg="ord">
        <pc:chgData name="Jeff Anderson" userId="b0568678-855b-48d6-8d82-5e7999abd0fa" providerId="ADAL" clId="{A86F0068-721B-4B7A-91A1-CD6E4F394D34}" dt="2022-07-19T17:55:43.505" v="13"/>
        <pc:sldMkLst>
          <pc:docMk/>
          <pc:sldMk cId="1568682367" sldId="2147375400"/>
        </pc:sldMkLst>
      </pc:sldChg>
      <pc:sldChg chg="add">
        <pc:chgData name="Jeff Anderson" userId="b0568678-855b-48d6-8d82-5e7999abd0fa" providerId="ADAL" clId="{A86F0068-721B-4B7A-91A1-CD6E4F394D34}" dt="2022-07-19T17:56:36.604" v="14"/>
        <pc:sldMkLst>
          <pc:docMk/>
          <pc:sldMk cId="4209931799" sldId="2147375400"/>
        </pc:sldMkLst>
      </pc:sldChg>
      <pc:sldChg chg="ord">
        <pc:chgData name="Jeff Anderson" userId="b0568678-855b-48d6-8d82-5e7999abd0fa" providerId="ADAL" clId="{A86F0068-721B-4B7A-91A1-CD6E4F394D34}" dt="2022-07-21T18:48:29.972" v="81"/>
        <pc:sldMkLst>
          <pc:docMk/>
          <pc:sldMk cId="2748865370" sldId="2147375401"/>
        </pc:sldMkLst>
      </pc:sldChg>
      <pc:sldChg chg="modSp mod">
        <pc:chgData name="Jeff Anderson" userId="b0568678-855b-48d6-8d82-5e7999abd0fa" providerId="ADAL" clId="{A86F0068-721B-4B7A-91A1-CD6E4F394D34}" dt="2022-07-21T18:47:56.793" v="75" actId="1037"/>
        <pc:sldMkLst>
          <pc:docMk/>
          <pc:sldMk cId="2351168065" sldId="2147375402"/>
        </pc:sldMkLst>
        <pc:spChg chg="mod">
          <ac:chgData name="Jeff Anderson" userId="b0568678-855b-48d6-8d82-5e7999abd0fa" providerId="ADAL" clId="{A86F0068-721B-4B7A-91A1-CD6E4F394D34}" dt="2022-07-21T18:47:37.009" v="58" actId="1076"/>
          <ac:spMkLst>
            <pc:docMk/>
            <pc:sldMk cId="2351168065" sldId="2147375402"/>
            <ac:spMk id="21" creationId="{DB199C5F-D13C-AB5E-21B6-581850E4A676}"/>
          </ac:spMkLst>
        </pc:spChg>
        <pc:spChg chg="mod">
          <ac:chgData name="Jeff Anderson" userId="b0568678-855b-48d6-8d82-5e7999abd0fa" providerId="ADAL" clId="{A86F0068-721B-4B7A-91A1-CD6E4F394D34}" dt="2022-07-21T18:47:56.793" v="75" actId="1037"/>
          <ac:spMkLst>
            <pc:docMk/>
            <pc:sldMk cId="2351168065" sldId="2147375402"/>
            <ac:spMk id="28" creationId="{1B2EAB27-96FB-36C0-D970-823D28B19D66}"/>
          </ac:spMkLst>
        </pc:spChg>
      </pc:sldChg>
      <pc:sldChg chg="addSp delSp modSp mod">
        <pc:chgData name="Jeff Anderson" userId="b0568678-855b-48d6-8d82-5e7999abd0fa" providerId="ADAL" clId="{A86F0068-721B-4B7A-91A1-CD6E4F394D34}" dt="2022-07-21T18:20:58.739" v="53" actId="1076"/>
        <pc:sldMkLst>
          <pc:docMk/>
          <pc:sldMk cId="1240193712" sldId="2147375459"/>
        </pc:sldMkLst>
        <pc:spChg chg="add del mod">
          <ac:chgData name="Jeff Anderson" userId="b0568678-855b-48d6-8d82-5e7999abd0fa" providerId="ADAL" clId="{A86F0068-721B-4B7A-91A1-CD6E4F394D34}" dt="2022-07-21T18:10:33.721" v="26" actId="478"/>
          <ac:spMkLst>
            <pc:docMk/>
            <pc:sldMk cId="1240193712" sldId="2147375459"/>
            <ac:spMk id="2" creationId="{67B5F564-424B-DC64-AE7C-F0A7D2E360F3}"/>
          </ac:spMkLst>
        </pc:spChg>
        <pc:spChg chg="add mod">
          <ac:chgData name="Jeff Anderson" userId="b0568678-855b-48d6-8d82-5e7999abd0fa" providerId="ADAL" clId="{A86F0068-721B-4B7A-91A1-CD6E4F394D34}" dt="2022-07-21T18:20:38.495" v="51" actId="207"/>
          <ac:spMkLst>
            <pc:docMk/>
            <pc:sldMk cId="1240193712" sldId="2147375459"/>
            <ac:spMk id="3" creationId="{6CC9CBDA-EF46-164B-2555-71FB0F5BC897}"/>
          </ac:spMkLst>
        </pc:spChg>
        <pc:spChg chg="mod">
          <ac:chgData name="Jeff Anderson" userId="b0568678-855b-48d6-8d82-5e7999abd0fa" providerId="ADAL" clId="{A86F0068-721B-4B7A-91A1-CD6E4F394D34}" dt="2022-07-21T18:11:55.648" v="34" actId="1035"/>
          <ac:spMkLst>
            <pc:docMk/>
            <pc:sldMk cId="1240193712" sldId="2147375459"/>
            <ac:spMk id="57" creationId="{DCC0F550-0D55-2D6A-4217-F7AC5218B97D}"/>
          </ac:spMkLst>
        </pc:spChg>
        <pc:spChg chg="mod">
          <ac:chgData name="Jeff Anderson" userId="b0568678-855b-48d6-8d82-5e7999abd0fa" providerId="ADAL" clId="{A86F0068-721B-4B7A-91A1-CD6E4F394D34}" dt="2022-07-21T18:20:58.739" v="53" actId="1076"/>
          <ac:spMkLst>
            <pc:docMk/>
            <pc:sldMk cId="1240193712" sldId="2147375459"/>
            <ac:spMk id="58" creationId="{DF309CA0-8358-CC77-F5DB-21D667E99AF4}"/>
          </ac:spMkLst>
        </pc:spChg>
        <pc:spChg chg="mod">
          <ac:chgData name="Jeff Anderson" userId="b0568678-855b-48d6-8d82-5e7999abd0fa" providerId="ADAL" clId="{A86F0068-721B-4B7A-91A1-CD6E4F394D34}" dt="2022-07-21T18:11:27.176" v="29" actId="20577"/>
          <ac:spMkLst>
            <pc:docMk/>
            <pc:sldMk cId="1240193712" sldId="2147375459"/>
            <ac:spMk id="61" creationId="{06563785-A35F-C76B-FACF-231557DD4C38}"/>
          </ac:spMkLst>
        </pc:spChg>
      </pc:sldChg>
      <pc:sldChg chg="addSp modSp">
        <pc:chgData name="Jeff Anderson" userId="b0568678-855b-48d6-8d82-5e7999abd0fa" providerId="ADAL" clId="{A86F0068-721B-4B7A-91A1-CD6E4F394D34}" dt="2022-07-19T17:43:19.915" v="0"/>
        <pc:sldMkLst>
          <pc:docMk/>
          <pc:sldMk cId="3072352965" sldId="2147375460"/>
        </pc:sldMkLst>
        <pc:spChg chg="add mod">
          <ac:chgData name="Jeff Anderson" userId="b0568678-855b-48d6-8d82-5e7999abd0fa" providerId="ADAL" clId="{A86F0068-721B-4B7A-91A1-CD6E4F394D34}" dt="2022-07-19T17:43:19.915" v="0"/>
          <ac:spMkLst>
            <pc:docMk/>
            <pc:sldMk cId="3072352965" sldId="2147375460"/>
            <ac:spMk id="3" creationId="{77441350-51EB-F0CA-0671-5EB733BCF73F}"/>
          </ac:spMkLst>
        </pc:spChg>
      </pc:sldChg>
      <pc:sldChg chg="addSp delSp mod">
        <pc:chgData name="Jeff Anderson" userId="b0568678-855b-48d6-8d82-5e7999abd0fa" providerId="ADAL" clId="{A86F0068-721B-4B7A-91A1-CD6E4F394D34}" dt="2022-07-21T18:29:01.811" v="57" actId="478"/>
        <pc:sldMkLst>
          <pc:docMk/>
          <pc:sldMk cId="4239134575" sldId="2147375464"/>
        </pc:sldMkLst>
        <pc:spChg chg="add del">
          <ac:chgData name="Jeff Anderson" userId="b0568678-855b-48d6-8d82-5e7999abd0fa" providerId="ADAL" clId="{A86F0068-721B-4B7A-91A1-CD6E4F394D34}" dt="2022-07-21T18:29:01.811" v="57" actId="478"/>
          <ac:spMkLst>
            <pc:docMk/>
            <pc:sldMk cId="4239134575" sldId="2147375464"/>
            <ac:spMk id="5" creationId="{970EE595-7C17-BAA1-C1F1-7C94605A669D}"/>
          </ac:spMkLst>
        </pc:spChg>
        <pc:spChg chg="add del">
          <ac:chgData name="Jeff Anderson" userId="b0568678-855b-48d6-8d82-5e7999abd0fa" providerId="ADAL" clId="{A86F0068-721B-4B7A-91A1-CD6E4F394D34}" dt="2022-07-21T18:29:01.568" v="56" actId="478"/>
          <ac:spMkLst>
            <pc:docMk/>
            <pc:sldMk cId="4239134575" sldId="2147375464"/>
            <ac:spMk id="6" creationId="{B6F5932F-87D8-6D81-3691-E16105D8C52C}"/>
          </ac:spMkLst>
        </pc:spChg>
      </pc:sldChg>
      <pc:sldChg chg="ord">
        <pc:chgData name="Jeff Anderson" userId="b0568678-855b-48d6-8d82-5e7999abd0fa" providerId="ADAL" clId="{A86F0068-721B-4B7A-91A1-CD6E4F394D34}" dt="2022-07-21T18:49:03.692" v="83"/>
        <pc:sldMkLst>
          <pc:docMk/>
          <pc:sldMk cId="1370721185" sldId="2147375494"/>
        </pc:sldMkLst>
      </pc:sldChg>
      <pc:sldChg chg="add">
        <pc:chgData name="Jeff Anderson" userId="b0568678-855b-48d6-8d82-5e7999abd0fa" providerId="ADAL" clId="{A86F0068-721B-4B7A-91A1-CD6E4F394D34}" dt="2022-07-19T17:49:05.839" v="1"/>
        <pc:sldMkLst>
          <pc:docMk/>
          <pc:sldMk cId="1390943475" sldId="2147375527"/>
        </pc:sldMkLst>
      </pc:sldChg>
      <pc:sldChg chg="add">
        <pc:chgData name="Jeff Anderson" userId="b0568678-855b-48d6-8d82-5e7999abd0fa" providerId="ADAL" clId="{A86F0068-721B-4B7A-91A1-CD6E4F394D34}" dt="2022-07-19T17:50:05.244" v="2"/>
        <pc:sldMkLst>
          <pc:docMk/>
          <pc:sldMk cId="3738737523" sldId="2147375528"/>
        </pc:sldMkLst>
      </pc:sldChg>
      <pc:sldChg chg="add ord">
        <pc:chgData name="Jeff Anderson" userId="b0568678-855b-48d6-8d82-5e7999abd0fa" providerId="ADAL" clId="{A86F0068-721B-4B7A-91A1-CD6E4F394D34}" dt="2022-07-19T17:51:13.331" v="4"/>
        <pc:sldMkLst>
          <pc:docMk/>
          <pc:sldMk cId="3851578998" sldId="2147375529"/>
        </pc:sldMkLst>
      </pc:sldChg>
      <pc:sldChg chg="add">
        <pc:chgData name="Jeff Anderson" userId="b0568678-855b-48d6-8d82-5e7999abd0fa" providerId="ADAL" clId="{A86F0068-721B-4B7A-91A1-CD6E4F394D34}" dt="2022-07-19T17:51:16.532" v="5"/>
        <pc:sldMkLst>
          <pc:docMk/>
          <pc:sldMk cId="1623501650" sldId="2147375530"/>
        </pc:sldMkLst>
      </pc:sldChg>
      <pc:sldChg chg="add">
        <pc:chgData name="Jeff Anderson" userId="b0568678-855b-48d6-8d82-5e7999abd0fa" providerId="ADAL" clId="{A86F0068-721B-4B7A-91A1-CD6E4F394D34}" dt="2022-07-19T17:52:39.715" v="6"/>
        <pc:sldMkLst>
          <pc:docMk/>
          <pc:sldMk cId="1470567683" sldId="2147375531"/>
        </pc:sldMkLst>
      </pc:sldChg>
      <pc:sldChg chg="add">
        <pc:chgData name="Jeff Anderson" userId="b0568678-855b-48d6-8d82-5e7999abd0fa" providerId="ADAL" clId="{A86F0068-721B-4B7A-91A1-CD6E4F394D34}" dt="2022-07-19T17:53:40.196" v="7"/>
        <pc:sldMkLst>
          <pc:docMk/>
          <pc:sldMk cId="1761704125" sldId="2147375532"/>
        </pc:sldMkLst>
      </pc:sldChg>
      <pc:sldChg chg="add">
        <pc:chgData name="Jeff Anderson" userId="b0568678-855b-48d6-8d82-5e7999abd0fa" providerId="ADAL" clId="{A86F0068-721B-4B7A-91A1-CD6E4F394D34}" dt="2022-07-19T17:54:13.348" v="8"/>
        <pc:sldMkLst>
          <pc:docMk/>
          <pc:sldMk cId="1342140208" sldId="2147375533"/>
        </pc:sldMkLst>
      </pc:sldChg>
      <pc:sldChg chg="add">
        <pc:chgData name="Jeff Anderson" userId="b0568678-855b-48d6-8d82-5e7999abd0fa" providerId="ADAL" clId="{A86F0068-721B-4B7A-91A1-CD6E4F394D34}" dt="2022-07-19T17:54:28.764" v="9"/>
        <pc:sldMkLst>
          <pc:docMk/>
          <pc:sldMk cId="829979309" sldId="2147375534"/>
        </pc:sldMkLst>
      </pc:sldChg>
      <pc:sldChg chg="add">
        <pc:chgData name="Jeff Anderson" userId="b0568678-855b-48d6-8d82-5e7999abd0fa" providerId="ADAL" clId="{A86F0068-721B-4B7A-91A1-CD6E4F394D34}" dt="2022-07-19T17:54:46.140" v="10"/>
        <pc:sldMkLst>
          <pc:docMk/>
          <pc:sldMk cId="350485473" sldId="2147375535"/>
        </pc:sldMkLst>
      </pc:sldChg>
    </pc:docChg>
  </pc:docChgLst>
  <pc:docChgLst>
    <pc:chgData name="Aleks Poldma" userId="S::aleks.poldma@agilebydesign.com::9e3d82ce-709c-49d3-a6c1-c78d344a596c" providerId="AD" clId="Web-{E7866967-3FFB-D32B-CF10-A667B369CD90}"/>
    <pc:docChg chg="mod modSld">
      <pc:chgData name="Aleks Poldma" userId="S::aleks.poldma@agilebydesign.com::9e3d82ce-709c-49d3-a6c1-c78d344a596c" providerId="AD" clId="Web-{E7866967-3FFB-D32B-CF10-A667B369CD90}" dt="2022-10-11T19:42:41.171" v="331"/>
      <pc:docMkLst>
        <pc:docMk/>
      </pc:docMkLst>
      <pc:sldChg chg="addSp delSp modSp mod modClrScheme chgLayout">
        <pc:chgData name="Aleks Poldma" userId="S::aleks.poldma@agilebydesign.com::9e3d82ce-709c-49d3-a6c1-c78d344a596c" providerId="AD" clId="Web-{E7866967-3FFB-D32B-CF10-A667B369CD90}" dt="2022-10-11T19:14:48.252" v="16" actId="20577"/>
        <pc:sldMkLst>
          <pc:docMk/>
          <pc:sldMk cId="0" sldId="261"/>
        </pc:sldMkLst>
        <pc:spChg chg="add del mod ord">
          <ac:chgData name="Aleks Poldma" userId="S::aleks.poldma@agilebydesign.com::9e3d82ce-709c-49d3-a6c1-c78d344a596c" providerId="AD" clId="Web-{E7866967-3FFB-D32B-CF10-A667B369CD90}" dt="2022-10-11T19:12:47.172" v="1"/>
          <ac:spMkLst>
            <pc:docMk/>
            <pc:sldMk cId="0" sldId="261"/>
            <ac:spMk id="2" creationId="{21D334B6-734A-8229-0054-942A5D34A0C7}"/>
          </ac:spMkLst>
        </pc:spChg>
        <pc:spChg chg="add del mod ord">
          <ac:chgData name="Aleks Poldma" userId="S::aleks.poldma@agilebydesign.com::9e3d82ce-709c-49d3-a6c1-c78d344a596c" providerId="AD" clId="Web-{E7866967-3FFB-D32B-CF10-A667B369CD90}" dt="2022-10-11T19:12:53.125" v="2"/>
          <ac:spMkLst>
            <pc:docMk/>
            <pc:sldMk cId="0" sldId="261"/>
            <ac:spMk id="3" creationId="{A676F12C-A058-3D0B-0491-AEA8C1CD0CCA}"/>
          </ac:spMkLst>
        </pc:spChg>
        <pc:spChg chg="mod">
          <ac:chgData name="Aleks Poldma" userId="S::aleks.poldma@agilebydesign.com::9e3d82ce-709c-49d3-a6c1-c78d344a596c" providerId="AD" clId="Web-{E7866967-3FFB-D32B-CF10-A667B369CD90}" dt="2022-10-11T19:14:10.314" v="13" actId="20577"/>
          <ac:spMkLst>
            <pc:docMk/>
            <pc:sldMk cId="0" sldId="261"/>
            <ac:spMk id="9" creationId="{EC81811C-53B3-14CD-3954-C017A5FAC59D}"/>
          </ac:spMkLst>
        </pc:spChg>
        <pc:spChg chg="mod">
          <ac:chgData name="Aleks Poldma" userId="S::aleks.poldma@agilebydesign.com::9e3d82ce-709c-49d3-a6c1-c78d344a596c" providerId="AD" clId="Web-{E7866967-3FFB-D32B-CF10-A667B369CD90}" dt="2022-10-11T19:14:48.252" v="16" actId="20577"/>
          <ac:spMkLst>
            <pc:docMk/>
            <pc:sldMk cId="0" sldId="261"/>
            <ac:spMk id="219" creationId="{00000000-0000-0000-0000-000000000000}"/>
          </ac:spMkLst>
        </pc:spChg>
        <pc:picChg chg="mod">
          <ac:chgData name="Aleks Poldma" userId="S::aleks.poldma@agilebydesign.com::9e3d82ce-709c-49d3-a6c1-c78d344a596c" providerId="AD" clId="Web-{E7866967-3FFB-D32B-CF10-A667B369CD90}" dt="2022-10-11T19:12:57.703" v="3" actId="14100"/>
          <ac:picMkLst>
            <pc:docMk/>
            <pc:sldMk cId="0" sldId="261"/>
            <ac:picMk id="6" creationId="{FDBEE76D-0393-53A7-0DDB-A32839A75D09}"/>
          </ac:picMkLst>
        </pc:picChg>
      </pc:sldChg>
      <pc:sldChg chg="modSp">
        <pc:chgData name="Aleks Poldma" userId="S::aleks.poldma@agilebydesign.com::9e3d82ce-709c-49d3-a6c1-c78d344a596c" providerId="AD" clId="Web-{E7866967-3FFB-D32B-CF10-A667B369CD90}" dt="2022-10-11T19:25:04.387" v="56" actId="20577"/>
        <pc:sldMkLst>
          <pc:docMk/>
          <pc:sldMk cId="0" sldId="276"/>
        </pc:sldMkLst>
        <pc:spChg chg="mod">
          <ac:chgData name="Aleks Poldma" userId="S::aleks.poldma@agilebydesign.com::9e3d82ce-709c-49d3-a6c1-c78d344a596c" providerId="AD" clId="Web-{E7866967-3FFB-D32B-CF10-A667B369CD90}" dt="2022-10-11T19:16:57.488" v="29" actId="20577"/>
          <ac:spMkLst>
            <pc:docMk/>
            <pc:sldMk cId="0" sldId="276"/>
            <ac:spMk id="2" creationId="{E6709D88-9628-1A34-9BC3-56A19868E0D4}"/>
          </ac:spMkLst>
        </pc:spChg>
        <pc:spChg chg="mod">
          <ac:chgData name="Aleks Poldma" userId="S::aleks.poldma@agilebydesign.com::9e3d82ce-709c-49d3-a6c1-c78d344a596c" providerId="AD" clId="Web-{E7866967-3FFB-D32B-CF10-A667B369CD90}" dt="2022-10-11T19:25:04.387" v="56" actId="20577"/>
          <ac:spMkLst>
            <pc:docMk/>
            <pc:sldMk cId="0" sldId="276"/>
            <ac:spMk id="11" creationId="{1C308306-6BEC-53E7-CD75-597B6A855DBF}"/>
          </ac:spMkLst>
        </pc:spChg>
        <pc:spChg chg="mod">
          <ac:chgData name="Aleks Poldma" userId="S::aleks.poldma@agilebydesign.com::9e3d82ce-709c-49d3-a6c1-c78d344a596c" providerId="AD" clId="Web-{E7866967-3FFB-D32B-CF10-A667B369CD90}" dt="2022-10-11T19:23:02.682" v="41" actId="20577"/>
          <ac:spMkLst>
            <pc:docMk/>
            <pc:sldMk cId="0" sldId="276"/>
            <ac:spMk id="929" creationId="{00000000-0000-0000-0000-000000000000}"/>
          </ac:spMkLst>
        </pc:spChg>
        <pc:spChg chg="mod">
          <ac:chgData name="Aleks Poldma" userId="S::aleks.poldma@agilebydesign.com::9e3d82ce-709c-49d3-a6c1-c78d344a596c" providerId="AD" clId="Web-{E7866967-3FFB-D32B-CF10-A667B369CD90}" dt="2022-10-11T19:17:58.708" v="39" actId="20577"/>
          <ac:spMkLst>
            <pc:docMk/>
            <pc:sldMk cId="0" sldId="276"/>
            <ac:spMk id="930" creationId="{00000000-0000-0000-0000-000000000000}"/>
          </ac:spMkLst>
        </pc:spChg>
      </pc:sldChg>
      <pc:sldChg chg="addSp delSp modSp mod modClrScheme chgLayout">
        <pc:chgData name="Aleks Poldma" userId="S::aleks.poldma@agilebydesign.com::9e3d82ce-709c-49d3-a6c1-c78d344a596c" providerId="AD" clId="Web-{E7866967-3FFB-D32B-CF10-A667B369CD90}" dt="2022-10-11T19:40:37.560" v="317" actId="1076"/>
        <pc:sldMkLst>
          <pc:docMk/>
          <pc:sldMk cId="0" sldId="285"/>
        </pc:sldMkLst>
        <pc:spChg chg="add del mod ord">
          <ac:chgData name="Aleks Poldma" userId="S::aleks.poldma@agilebydesign.com::9e3d82ce-709c-49d3-a6c1-c78d344a596c" providerId="AD" clId="Web-{E7866967-3FFB-D32B-CF10-A667B369CD90}" dt="2022-10-11T19:39:47.856" v="140"/>
          <ac:spMkLst>
            <pc:docMk/>
            <pc:sldMk cId="0" sldId="285"/>
            <ac:spMk id="2" creationId="{9620AF9D-7C04-86A6-B6B8-21CE8208AC89}"/>
          </ac:spMkLst>
        </pc:spChg>
        <pc:spChg chg="mod">
          <ac:chgData name="Aleks Poldma" userId="S::aleks.poldma@agilebydesign.com::9e3d82ce-709c-49d3-a6c1-c78d344a596c" providerId="AD" clId="Web-{E7866967-3FFB-D32B-CF10-A667B369CD90}" dt="2022-10-11T19:40:35.091" v="291" actId="1076"/>
          <ac:spMkLst>
            <pc:docMk/>
            <pc:sldMk cId="0" sldId="285"/>
            <ac:spMk id="3" creationId="{2E981252-5A6A-86C4-21AC-356F5D75EC19}"/>
          </ac:spMkLst>
        </pc:spChg>
        <pc:spChg chg="add del mod ord">
          <ac:chgData name="Aleks Poldma" userId="S::aleks.poldma@agilebydesign.com::9e3d82ce-709c-49d3-a6c1-c78d344a596c" providerId="AD" clId="Web-{E7866967-3FFB-D32B-CF10-A667B369CD90}" dt="2022-10-11T19:39:46.340" v="139"/>
          <ac:spMkLst>
            <pc:docMk/>
            <pc:sldMk cId="0" sldId="285"/>
            <ac:spMk id="4" creationId="{5EFAF442-CD9F-D0CB-3FF0-8D4B23EFB1B9}"/>
          </ac:spMkLst>
        </pc:spChg>
        <pc:spChg chg="mod">
          <ac:chgData name="Aleks Poldma" userId="S::aleks.poldma@agilebydesign.com::9e3d82ce-709c-49d3-a6c1-c78d344a596c" providerId="AD" clId="Web-{E7866967-3FFB-D32B-CF10-A667B369CD90}" dt="2022-10-11T19:40:35.028" v="289" actId="1076"/>
          <ac:spMkLst>
            <pc:docMk/>
            <pc:sldMk cId="0" sldId="285"/>
            <ac:spMk id="67" creationId="{D1B3FD12-64FF-0924-6736-5B57244FD33E}"/>
          </ac:spMkLst>
        </pc:spChg>
        <pc:spChg chg="mod">
          <ac:chgData name="Aleks Poldma" userId="S::aleks.poldma@agilebydesign.com::9e3d82ce-709c-49d3-a6c1-c78d344a596c" providerId="AD" clId="Web-{E7866967-3FFB-D32B-CF10-A667B369CD90}" dt="2022-10-11T19:40:35.059" v="290" actId="1076"/>
          <ac:spMkLst>
            <pc:docMk/>
            <pc:sldMk cId="0" sldId="285"/>
            <ac:spMk id="68" creationId="{499EEA83-FE5A-34DA-4425-26CA5AC19174}"/>
          </ac:spMkLst>
        </pc:spChg>
        <pc:spChg chg="mod">
          <ac:chgData name="Aleks Poldma" userId="S::aleks.poldma@agilebydesign.com::9e3d82ce-709c-49d3-a6c1-c78d344a596c" providerId="AD" clId="Web-{E7866967-3FFB-D32B-CF10-A667B369CD90}" dt="2022-10-11T19:40:35.466" v="303" actId="1076"/>
          <ac:spMkLst>
            <pc:docMk/>
            <pc:sldMk cId="0" sldId="285"/>
            <ac:spMk id="69" creationId="{818073D9-4456-1733-3156-7C1295F7AA0D}"/>
          </ac:spMkLst>
        </pc:spChg>
        <pc:spChg chg="mod">
          <ac:chgData name="Aleks Poldma" userId="S::aleks.poldma@agilebydesign.com::9e3d82ce-709c-49d3-a6c1-c78d344a596c" providerId="AD" clId="Web-{E7866967-3FFB-D32B-CF10-A667B369CD90}" dt="2022-10-11T19:40:35.497" v="304" actId="1076"/>
          <ac:spMkLst>
            <pc:docMk/>
            <pc:sldMk cId="0" sldId="285"/>
            <ac:spMk id="70" creationId="{CED67253-818A-C55F-6C58-BC87B71FDB61}"/>
          </ac:spMkLst>
        </pc:spChg>
        <pc:spChg chg="mod">
          <ac:chgData name="Aleks Poldma" userId="S::aleks.poldma@agilebydesign.com::9e3d82ce-709c-49d3-a6c1-c78d344a596c" providerId="AD" clId="Web-{E7866967-3FFB-D32B-CF10-A667B369CD90}" dt="2022-10-11T19:40:35.544" v="305" actId="1076"/>
          <ac:spMkLst>
            <pc:docMk/>
            <pc:sldMk cId="0" sldId="285"/>
            <ac:spMk id="71" creationId="{7C795214-640A-D0D8-ECC3-54386EFD467E}"/>
          </ac:spMkLst>
        </pc:spChg>
        <pc:spChg chg="mod">
          <ac:chgData name="Aleks Poldma" userId="S::aleks.poldma@agilebydesign.com::9e3d82ce-709c-49d3-a6c1-c78d344a596c" providerId="AD" clId="Web-{E7866967-3FFB-D32B-CF10-A667B369CD90}" dt="2022-10-11T19:40:35.575" v="306" actId="1076"/>
          <ac:spMkLst>
            <pc:docMk/>
            <pc:sldMk cId="0" sldId="285"/>
            <ac:spMk id="72" creationId="{9ECAE62B-DF18-BDCD-4E1E-590353CFE959}"/>
          </ac:spMkLst>
        </pc:spChg>
        <pc:spChg chg="mod">
          <ac:chgData name="Aleks Poldma" userId="S::aleks.poldma@agilebydesign.com::9e3d82ce-709c-49d3-a6c1-c78d344a596c" providerId="AD" clId="Web-{E7866967-3FFB-D32B-CF10-A667B369CD90}" dt="2022-10-11T19:40:35.606" v="307" actId="1076"/>
          <ac:spMkLst>
            <pc:docMk/>
            <pc:sldMk cId="0" sldId="285"/>
            <ac:spMk id="73" creationId="{3EEAE5B2-66D3-B1DE-ACCD-C03DAA09FBEC}"/>
          </ac:spMkLst>
        </pc:spChg>
        <pc:spChg chg="mod">
          <ac:chgData name="Aleks Poldma" userId="S::aleks.poldma@agilebydesign.com::9e3d82ce-709c-49d3-a6c1-c78d344a596c" providerId="AD" clId="Web-{E7866967-3FFB-D32B-CF10-A667B369CD90}" dt="2022-10-11T19:40:35.638" v="308" actId="1076"/>
          <ac:spMkLst>
            <pc:docMk/>
            <pc:sldMk cId="0" sldId="285"/>
            <ac:spMk id="74" creationId="{9D667DBF-1D5B-20AA-7274-E910BA04975B}"/>
          </ac:spMkLst>
        </pc:spChg>
        <pc:spChg chg="mod">
          <ac:chgData name="Aleks Poldma" userId="S::aleks.poldma@agilebydesign.com::9e3d82ce-709c-49d3-a6c1-c78d344a596c" providerId="AD" clId="Web-{E7866967-3FFB-D32B-CF10-A667B369CD90}" dt="2022-10-11T19:40:35.122" v="292" actId="1076"/>
          <ac:spMkLst>
            <pc:docMk/>
            <pc:sldMk cId="0" sldId="285"/>
            <ac:spMk id="76" creationId="{C68A183B-2172-1863-0D51-7B488D63BAB4}"/>
          </ac:spMkLst>
        </pc:spChg>
        <pc:spChg chg="mod">
          <ac:chgData name="Aleks Poldma" userId="S::aleks.poldma@agilebydesign.com::9e3d82ce-709c-49d3-a6c1-c78d344a596c" providerId="AD" clId="Web-{E7866967-3FFB-D32B-CF10-A667B369CD90}" dt="2022-10-11T19:40:35.153" v="293" actId="1076"/>
          <ac:spMkLst>
            <pc:docMk/>
            <pc:sldMk cId="0" sldId="285"/>
            <ac:spMk id="77" creationId="{54BD7072-8E5D-F54E-9C12-0FA8775BAF69}"/>
          </ac:spMkLst>
        </pc:spChg>
        <pc:spChg chg="mod">
          <ac:chgData name="Aleks Poldma" userId="S::aleks.poldma@agilebydesign.com::9e3d82ce-709c-49d3-a6c1-c78d344a596c" providerId="AD" clId="Web-{E7866967-3FFB-D32B-CF10-A667B369CD90}" dt="2022-10-11T19:40:35.184" v="294" actId="1076"/>
          <ac:spMkLst>
            <pc:docMk/>
            <pc:sldMk cId="0" sldId="285"/>
            <ac:spMk id="78" creationId="{028969D9-41CD-3D17-659C-53BDAF057FE0}"/>
          </ac:spMkLst>
        </pc:spChg>
        <pc:spChg chg="mod">
          <ac:chgData name="Aleks Poldma" userId="S::aleks.poldma@agilebydesign.com::9e3d82ce-709c-49d3-a6c1-c78d344a596c" providerId="AD" clId="Web-{E7866967-3FFB-D32B-CF10-A667B369CD90}" dt="2022-10-11T19:40:35.216" v="295" actId="1076"/>
          <ac:spMkLst>
            <pc:docMk/>
            <pc:sldMk cId="0" sldId="285"/>
            <ac:spMk id="79" creationId="{FD626AA1-35FD-B7D6-4480-C3CBDC15250D}"/>
          </ac:spMkLst>
        </pc:spChg>
        <pc:spChg chg="mod">
          <ac:chgData name="Aleks Poldma" userId="S::aleks.poldma@agilebydesign.com::9e3d82ce-709c-49d3-a6c1-c78d344a596c" providerId="AD" clId="Web-{E7866967-3FFB-D32B-CF10-A667B369CD90}" dt="2022-10-11T19:40:35.247" v="296" actId="1076"/>
          <ac:spMkLst>
            <pc:docMk/>
            <pc:sldMk cId="0" sldId="285"/>
            <ac:spMk id="81" creationId="{7002210D-1367-DE6F-26C9-22B0F0FE856C}"/>
          </ac:spMkLst>
        </pc:spChg>
        <pc:spChg chg="mod">
          <ac:chgData name="Aleks Poldma" userId="S::aleks.poldma@agilebydesign.com::9e3d82ce-709c-49d3-a6c1-c78d344a596c" providerId="AD" clId="Web-{E7866967-3FFB-D32B-CF10-A667B369CD90}" dt="2022-10-11T19:40:35.684" v="309" actId="1076"/>
          <ac:spMkLst>
            <pc:docMk/>
            <pc:sldMk cId="0" sldId="285"/>
            <ac:spMk id="82" creationId="{850F6702-270E-D08C-6E75-8694EFF7AFB0}"/>
          </ac:spMkLst>
        </pc:spChg>
        <pc:spChg chg="mod">
          <ac:chgData name="Aleks Poldma" userId="S::aleks.poldma@agilebydesign.com::9e3d82ce-709c-49d3-a6c1-c78d344a596c" providerId="AD" clId="Web-{E7866967-3FFB-D32B-CF10-A667B369CD90}" dt="2022-10-11T19:40:35.716" v="310" actId="1076"/>
          <ac:spMkLst>
            <pc:docMk/>
            <pc:sldMk cId="0" sldId="285"/>
            <ac:spMk id="84" creationId="{63D22D9E-3A00-5CD9-C26B-9891A9EE7789}"/>
          </ac:spMkLst>
        </pc:spChg>
        <pc:spChg chg="mod">
          <ac:chgData name="Aleks Poldma" userId="S::aleks.poldma@agilebydesign.com::9e3d82ce-709c-49d3-a6c1-c78d344a596c" providerId="AD" clId="Web-{E7866967-3FFB-D32B-CF10-A667B369CD90}" dt="2022-10-11T19:40:35.763" v="311" actId="1076"/>
          <ac:spMkLst>
            <pc:docMk/>
            <pc:sldMk cId="0" sldId="285"/>
            <ac:spMk id="85" creationId="{24473F7A-8B05-2BA9-AA97-C74042675DBE}"/>
          </ac:spMkLst>
        </pc:spChg>
        <pc:spChg chg="mod">
          <ac:chgData name="Aleks Poldma" userId="S::aleks.poldma@agilebydesign.com::9e3d82ce-709c-49d3-a6c1-c78d344a596c" providerId="AD" clId="Web-{E7866967-3FFB-D32B-CF10-A667B369CD90}" dt="2022-10-11T19:40:35.841" v="312" actId="1076"/>
          <ac:spMkLst>
            <pc:docMk/>
            <pc:sldMk cId="0" sldId="285"/>
            <ac:spMk id="86" creationId="{2E49DA87-D696-70E2-CC9E-5D7B34B9A91C}"/>
          </ac:spMkLst>
        </pc:spChg>
        <pc:spChg chg="mod">
          <ac:chgData name="Aleks Poldma" userId="S::aleks.poldma@agilebydesign.com::9e3d82ce-709c-49d3-a6c1-c78d344a596c" providerId="AD" clId="Web-{E7866967-3FFB-D32B-CF10-A667B369CD90}" dt="2022-10-11T19:40:35.372" v="300" actId="1076"/>
          <ac:spMkLst>
            <pc:docMk/>
            <pc:sldMk cId="0" sldId="285"/>
            <ac:spMk id="89" creationId="{259543F0-483B-88B7-FAEE-F745EEE44D48}"/>
          </ac:spMkLst>
        </pc:spChg>
        <pc:spChg chg="mod">
          <ac:chgData name="Aleks Poldma" userId="S::aleks.poldma@agilebydesign.com::9e3d82ce-709c-49d3-a6c1-c78d344a596c" providerId="AD" clId="Web-{E7866967-3FFB-D32B-CF10-A667B369CD90}" dt="2022-10-11T19:40:37.560" v="317" actId="1076"/>
          <ac:spMkLst>
            <pc:docMk/>
            <pc:sldMk cId="0" sldId="285"/>
            <ac:spMk id="90" creationId="{959C9FEB-99BF-BF26-3F37-89DDE6C64EC5}"/>
          </ac:spMkLst>
        </pc:spChg>
        <pc:spChg chg="mod">
          <ac:chgData name="Aleks Poldma" userId="S::aleks.poldma@agilebydesign.com::9e3d82ce-709c-49d3-a6c1-c78d344a596c" providerId="AD" clId="Web-{E7866967-3FFB-D32B-CF10-A667B369CD90}" dt="2022-10-11T19:40:34.059" v="257" actId="1076"/>
          <ac:spMkLst>
            <pc:docMk/>
            <pc:sldMk cId="0" sldId="285"/>
            <ac:spMk id="1066" creationId="{00000000-0000-0000-0000-000000000000}"/>
          </ac:spMkLst>
        </pc:spChg>
        <pc:spChg chg="mod">
          <ac:chgData name="Aleks Poldma" userId="S::aleks.poldma@agilebydesign.com::9e3d82ce-709c-49d3-a6c1-c78d344a596c" providerId="AD" clId="Web-{E7866967-3FFB-D32B-CF10-A667B369CD90}" dt="2022-10-11T19:40:34.122" v="259" actId="1076"/>
          <ac:spMkLst>
            <pc:docMk/>
            <pc:sldMk cId="0" sldId="285"/>
            <ac:spMk id="1068" creationId="{00000000-0000-0000-0000-000000000000}"/>
          </ac:spMkLst>
        </pc:spChg>
        <pc:spChg chg="mod">
          <ac:chgData name="Aleks Poldma" userId="S::aleks.poldma@agilebydesign.com::9e3d82ce-709c-49d3-a6c1-c78d344a596c" providerId="AD" clId="Web-{E7866967-3FFB-D32B-CF10-A667B369CD90}" dt="2022-10-11T19:40:35.872" v="313" actId="1076"/>
          <ac:spMkLst>
            <pc:docMk/>
            <pc:sldMk cId="0" sldId="285"/>
            <ac:spMk id="1069" creationId="{00000000-0000-0000-0000-000000000000}"/>
          </ac:spMkLst>
        </pc:spChg>
        <pc:spChg chg="mod">
          <ac:chgData name="Aleks Poldma" userId="S::aleks.poldma@agilebydesign.com::9e3d82ce-709c-49d3-a6c1-c78d344a596c" providerId="AD" clId="Web-{E7866967-3FFB-D32B-CF10-A667B369CD90}" dt="2022-10-11T19:40:35.903" v="314" actId="1076"/>
          <ac:spMkLst>
            <pc:docMk/>
            <pc:sldMk cId="0" sldId="285"/>
            <ac:spMk id="1070" creationId="{00000000-0000-0000-0000-000000000000}"/>
          </ac:spMkLst>
        </pc:spChg>
        <pc:spChg chg="mod">
          <ac:chgData name="Aleks Poldma" userId="S::aleks.poldma@agilebydesign.com::9e3d82ce-709c-49d3-a6c1-c78d344a596c" providerId="AD" clId="Web-{E7866967-3FFB-D32B-CF10-A667B369CD90}" dt="2022-10-11T19:40:34.138" v="260" actId="1076"/>
          <ac:spMkLst>
            <pc:docMk/>
            <pc:sldMk cId="0" sldId="285"/>
            <ac:spMk id="1071" creationId="{00000000-0000-0000-0000-000000000000}"/>
          </ac:spMkLst>
        </pc:spChg>
        <pc:spChg chg="mod">
          <ac:chgData name="Aleks Poldma" userId="S::aleks.poldma@agilebydesign.com::9e3d82ce-709c-49d3-a6c1-c78d344a596c" providerId="AD" clId="Web-{E7866967-3FFB-D32B-CF10-A667B369CD90}" dt="2022-10-11T19:40:34.169" v="261" actId="1076"/>
          <ac:spMkLst>
            <pc:docMk/>
            <pc:sldMk cId="0" sldId="285"/>
            <ac:spMk id="1072" creationId="{00000000-0000-0000-0000-000000000000}"/>
          </ac:spMkLst>
        </pc:spChg>
        <pc:spChg chg="mod">
          <ac:chgData name="Aleks Poldma" userId="S::aleks.poldma@agilebydesign.com::9e3d82ce-709c-49d3-a6c1-c78d344a596c" providerId="AD" clId="Web-{E7866967-3FFB-D32B-CF10-A667B369CD90}" dt="2022-10-11T19:40:34.231" v="263" actId="1076"/>
          <ac:spMkLst>
            <pc:docMk/>
            <pc:sldMk cId="0" sldId="285"/>
            <ac:spMk id="1074" creationId="{00000000-0000-0000-0000-000000000000}"/>
          </ac:spMkLst>
        </pc:spChg>
        <pc:spChg chg="mod">
          <ac:chgData name="Aleks Poldma" userId="S::aleks.poldma@agilebydesign.com::9e3d82ce-709c-49d3-a6c1-c78d344a596c" providerId="AD" clId="Web-{E7866967-3FFB-D32B-CF10-A667B369CD90}" dt="2022-10-11T19:40:34.247" v="264" actId="1076"/>
          <ac:spMkLst>
            <pc:docMk/>
            <pc:sldMk cId="0" sldId="285"/>
            <ac:spMk id="1075" creationId="{00000000-0000-0000-0000-000000000000}"/>
          </ac:spMkLst>
        </pc:spChg>
        <pc:spChg chg="mod">
          <ac:chgData name="Aleks Poldma" userId="S::aleks.poldma@agilebydesign.com::9e3d82ce-709c-49d3-a6c1-c78d344a596c" providerId="AD" clId="Web-{E7866967-3FFB-D32B-CF10-A667B369CD90}" dt="2022-10-11T19:40:34.294" v="265" actId="1076"/>
          <ac:spMkLst>
            <pc:docMk/>
            <pc:sldMk cId="0" sldId="285"/>
            <ac:spMk id="1076" creationId="{00000000-0000-0000-0000-000000000000}"/>
          </ac:spMkLst>
        </pc:spChg>
        <pc:spChg chg="mod">
          <ac:chgData name="Aleks Poldma" userId="S::aleks.poldma@agilebydesign.com::9e3d82ce-709c-49d3-a6c1-c78d344a596c" providerId="AD" clId="Web-{E7866967-3FFB-D32B-CF10-A667B369CD90}" dt="2022-10-11T19:40:34.372" v="267" actId="1076"/>
          <ac:spMkLst>
            <pc:docMk/>
            <pc:sldMk cId="0" sldId="285"/>
            <ac:spMk id="1089" creationId="{00000000-0000-0000-0000-000000000000}"/>
          </ac:spMkLst>
        </pc:spChg>
        <pc:spChg chg="mod">
          <ac:chgData name="Aleks Poldma" userId="S::aleks.poldma@agilebydesign.com::9e3d82ce-709c-49d3-a6c1-c78d344a596c" providerId="AD" clId="Web-{E7866967-3FFB-D32B-CF10-A667B369CD90}" dt="2022-10-11T19:40:34.388" v="268" actId="1076"/>
          <ac:spMkLst>
            <pc:docMk/>
            <pc:sldMk cId="0" sldId="285"/>
            <ac:spMk id="1090" creationId="{00000000-0000-0000-0000-000000000000}"/>
          </ac:spMkLst>
        </pc:spChg>
        <pc:spChg chg="mod">
          <ac:chgData name="Aleks Poldma" userId="S::aleks.poldma@agilebydesign.com::9e3d82ce-709c-49d3-a6c1-c78d344a596c" providerId="AD" clId="Web-{E7866967-3FFB-D32B-CF10-A667B369CD90}" dt="2022-10-11T19:40:34.419" v="269" actId="1076"/>
          <ac:spMkLst>
            <pc:docMk/>
            <pc:sldMk cId="0" sldId="285"/>
            <ac:spMk id="1091" creationId="{00000000-0000-0000-0000-000000000000}"/>
          </ac:spMkLst>
        </pc:spChg>
        <pc:spChg chg="mod">
          <ac:chgData name="Aleks Poldma" userId="S::aleks.poldma@agilebydesign.com::9e3d82ce-709c-49d3-a6c1-c78d344a596c" providerId="AD" clId="Web-{E7866967-3FFB-D32B-CF10-A667B369CD90}" dt="2022-10-11T19:40:35.950" v="315" actId="1076"/>
          <ac:spMkLst>
            <pc:docMk/>
            <pc:sldMk cId="0" sldId="285"/>
            <ac:spMk id="1092" creationId="{00000000-0000-0000-0000-000000000000}"/>
          </ac:spMkLst>
        </pc:spChg>
        <pc:spChg chg="mod">
          <ac:chgData name="Aleks Poldma" userId="S::aleks.poldma@agilebydesign.com::9e3d82ce-709c-49d3-a6c1-c78d344a596c" providerId="AD" clId="Web-{E7866967-3FFB-D32B-CF10-A667B369CD90}" dt="2022-10-11T19:40:34.450" v="270" actId="1076"/>
          <ac:spMkLst>
            <pc:docMk/>
            <pc:sldMk cId="0" sldId="285"/>
            <ac:spMk id="1093" creationId="{00000000-0000-0000-0000-000000000000}"/>
          </ac:spMkLst>
        </pc:spChg>
        <pc:spChg chg="mod">
          <ac:chgData name="Aleks Poldma" userId="S::aleks.poldma@agilebydesign.com::9e3d82ce-709c-49d3-a6c1-c78d344a596c" providerId="AD" clId="Web-{E7866967-3FFB-D32B-CF10-A667B369CD90}" dt="2022-10-11T19:40:34.481" v="271" actId="1076"/>
          <ac:spMkLst>
            <pc:docMk/>
            <pc:sldMk cId="0" sldId="285"/>
            <ac:spMk id="1094" creationId="{00000000-0000-0000-0000-000000000000}"/>
          </ac:spMkLst>
        </pc:spChg>
        <pc:spChg chg="mod">
          <ac:chgData name="Aleks Poldma" userId="S::aleks.poldma@agilebydesign.com::9e3d82ce-709c-49d3-a6c1-c78d344a596c" providerId="AD" clId="Web-{E7866967-3FFB-D32B-CF10-A667B369CD90}" dt="2022-10-11T19:40:35.981" v="316" actId="1076"/>
          <ac:spMkLst>
            <pc:docMk/>
            <pc:sldMk cId="0" sldId="285"/>
            <ac:spMk id="1095" creationId="{00000000-0000-0000-0000-000000000000}"/>
          </ac:spMkLst>
        </pc:spChg>
        <pc:spChg chg="mod">
          <ac:chgData name="Aleks Poldma" userId="S::aleks.poldma@agilebydesign.com::9e3d82ce-709c-49d3-a6c1-c78d344a596c" providerId="AD" clId="Web-{E7866967-3FFB-D32B-CF10-A667B369CD90}" dt="2022-10-11T19:40:34.575" v="274" actId="1076"/>
          <ac:spMkLst>
            <pc:docMk/>
            <pc:sldMk cId="0" sldId="285"/>
            <ac:spMk id="1109" creationId="{00000000-0000-0000-0000-000000000000}"/>
          </ac:spMkLst>
        </pc:spChg>
        <pc:spChg chg="mod">
          <ac:chgData name="Aleks Poldma" userId="S::aleks.poldma@agilebydesign.com::9e3d82ce-709c-49d3-a6c1-c78d344a596c" providerId="AD" clId="Web-{E7866967-3FFB-D32B-CF10-A667B369CD90}" dt="2022-10-11T19:40:34.606" v="275" actId="1076"/>
          <ac:spMkLst>
            <pc:docMk/>
            <pc:sldMk cId="0" sldId="285"/>
            <ac:spMk id="1110" creationId="{00000000-0000-0000-0000-000000000000}"/>
          </ac:spMkLst>
        </pc:spChg>
        <pc:spChg chg="mod">
          <ac:chgData name="Aleks Poldma" userId="S::aleks.poldma@agilebydesign.com::9e3d82ce-709c-49d3-a6c1-c78d344a596c" providerId="AD" clId="Web-{E7866967-3FFB-D32B-CF10-A667B369CD90}" dt="2022-10-11T19:40:34.638" v="276" actId="1076"/>
          <ac:spMkLst>
            <pc:docMk/>
            <pc:sldMk cId="0" sldId="285"/>
            <ac:spMk id="1111" creationId="{00000000-0000-0000-0000-000000000000}"/>
          </ac:spMkLst>
        </pc:spChg>
        <pc:spChg chg="mod">
          <ac:chgData name="Aleks Poldma" userId="S::aleks.poldma@agilebydesign.com::9e3d82ce-709c-49d3-a6c1-c78d344a596c" providerId="AD" clId="Web-{E7866967-3FFB-D32B-CF10-A667B369CD90}" dt="2022-10-11T19:40:34.669" v="277" actId="1076"/>
          <ac:spMkLst>
            <pc:docMk/>
            <pc:sldMk cId="0" sldId="285"/>
            <ac:spMk id="1112" creationId="{00000000-0000-0000-0000-000000000000}"/>
          </ac:spMkLst>
        </pc:spChg>
        <pc:spChg chg="mod">
          <ac:chgData name="Aleks Poldma" userId="S::aleks.poldma@agilebydesign.com::9e3d82ce-709c-49d3-a6c1-c78d344a596c" providerId="AD" clId="Web-{E7866967-3FFB-D32B-CF10-A667B369CD90}" dt="2022-10-11T19:40:34.700" v="278" actId="1076"/>
          <ac:spMkLst>
            <pc:docMk/>
            <pc:sldMk cId="0" sldId="285"/>
            <ac:spMk id="1113" creationId="{00000000-0000-0000-0000-000000000000}"/>
          </ac:spMkLst>
        </pc:spChg>
        <pc:spChg chg="mod">
          <ac:chgData name="Aleks Poldma" userId="S::aleks.poldma@agilebydesign.com::9e3d82ce-709c-49d3-a6c1-c78d344a596c" providerId="AD" clId="Web-{E7866967-3FFB-D32B-CF10-A667B369CD90}" dt="2022-10-11T19:40:34.731" v="279" actId="1076"/>
          <ac:spMkLst>
            <pc:docMk/>
            <pc:sldMk cId="0" sldId="285"/>
            <ac:spMk id="1114" creationId="{00000000-0000-0000-0000-000000000000}"/>
          </ac:spMkLst>
        </pc:spChg>
        <pc:spChg chg="mod">
          <ac:chgData name="Aleks Poldma" userId="S::aleks.poldma@agilebydesign.com::9e3d82ce-709c-49d3-a6c1-c78d344a596c" providerId="AD" clId="Web-{E7866967-3FFB-D32B-CF10-A667B369CD90}" dt="2022-10-11T19:40:34.763" v="280" actId="1076"/>
          <ac:spMkLst>
            <pc:docMk/>
            <pc:sldMk cId="0" sldId="285"/>
            <ac:spMk id="1115" creationId="{00000000-0000-0000-0000-000000000000}"/>
          </ac:spMkLst>
        </pc:spChg>
        <pc:spChg chg="mod">
          <ac:chgData name="Aleks Poldma" userId="S::aleks.poldma@agilebydesign.com::9e3d82ce-709c-49d3-a6c1-c78d344a596c" providerId="AD" clId="Web-{E7866967-3FFB-D32B-CF10-A667B369CD90}" dt="2022-10-11T19:40:34.794" v="281" actId="1076"/>
          <ac:spMkLst>
            <pc:docMk/>
            <pc:sldMk cId="0" sldId="285"/>
            <ac:spMk id="1116" creationId="{00000000-0000-0000-0000-000000000000}"/>
          </ac:spMkLst>
        </pc:spChg>
        <pc:spChg chg="mod">
          <ac:chgData name="Aleks Poldma" userId="S::aleks.poldma@agilebydesign.com::9e3d82ce-709c-49d3-a6c1-c78d344a596c" providerId="AD" clId="Web-{E7866967-3FFB-D32B-CF10-A667B369CD90}" dt="2022-10-11T19:40:34.825" v="282" actId="1076"/>
          <ac:spMkLst>
            <pc:docMk/>
            <pc:sldMk cId="0" sldId="285"/>
            <ac:spMk id="1117" creationId="{00000000-0000-0000-0000-000000000000}"/>
          </ac:spMkLst>
        </pc:spChg>
        <pc:spChg chg="mod">
          <ac:chgData name="Aleks Poldma" userId="S::aleks.poldma@agilebydesign.com::9e3d82ce-709c-49d3-a6c1-c78d344a596c" providerId="AD" clId="Web-{E7866967-3FFB-D32B-CF10-A667B369CD90}" dt="2022-10-11T19:40:34.856" v="283" actId="1076"/>
          <ac:spMkLst>
            <pc:docMk/>
            <pc:sldMk cId="0" sldId="285"/>
            <ac:spMk id="1118" creationId="{00000000-0000-0000-0000-000000000000}"/>
          </ac:spMkLst>
        </pc:spChg>
        <pc:spChg chg="mod">
          <ac:chgData name="Aleks Poldma" userId="S::aleks.poldma@agilebydesign.com::9e3d82ce-709c-49d3-a6c1-c78d344a596c" providerId="AD" clId="Web-{E7866967-3FFB-D32B-CF10-A667B369CD90}" dt="2022-10-11T19:40:34.888" v="284" actId="1076"/>
          <ac:spMkLst>
            <pc:docMk/>
            <pc:sldMk cId="0" sldId="285"/>
            <ac:spMk id="1119" creationId="{00000000-0000-0000-0000-000000000000}"/>
          </ac:spMkLst>
        </pc:spChg>
        <pc:spChg chg="mod">
          <ac:chgData name="Aleks Poldma" userId="S::aleks.poldma@agilebydesign.com::9e3d82ce-709c-49d3-a6c1-c78d344a596c" providerId="AD" clId="Web-{E7866967-3FFB-D32B-CF10-A667B369CD90}" dt="2022-10-11T19:40:34.903" v="285" actId="1076"/>
          <ac:spMkLst>
            <pc:docMk/>
            <pc:sldMk cId="0" sldId="285"/>
            <ac:spMk id="1120" creationId="{00000000-0000-0000-0000-000000000000}"/>
          </ac:spMkLst>
        </pc:spChg>
        <pc:spChg chg="mod">
          <ac:chgData name="Aleks Poldma" userId="S::aleks.poldma@agilebydesign.com::9e3d82ce-709c-49d3-a6c1-c78d344a596c" providerId="AD" clId="Web-{E7866967-3FFB-D32B-CF10-A667B369CD90}" dt="2022-10-11T19:40:34.934" v="286" actId="1076"/>
          <ac:spMkLst>
            <pc:docMk/>
            <pc:sldMk cId="0" sldId="285"/>
            <ac:spMk id="1121" creationId="{00000000-0000-0000-0000-000000000000}"/>
          </ac:spMkLst>
        </pc:spChg>
        <pc:spChg chg="mod">
          <ac:chgData name="Aleks Poldma" userId="S::aleks.poldma@agilebydesign.com::9e3d82ce-709c-49d3-a6c1-c78d344a596c" providerId="AD" clId="Web-{E7866967-3FFB-D32B-CF10-A667B369CD90}" dt="2022-10-11T19:40:35.434" v="302" actId="1076"/>
          <ac:spMkLst>
            <pc:docMk/>
            <pc:sldMk cId="0" sldId="285"/>
            <ac:spMk id="1122" creationId="{00000000-0000-0000-0000-000000000000}"/>
          </ac:spMkLst>
        </pc:spChg>
        <pc:spChg chg="mod">
          <ac:chgData name="Aleks Poldma" userId="S::aleks.poldma@agilebydesign.com::9e3d82ce-709c-49d3-a6c1-c78d344a596c" providerId="AD" clId="Web-{E7866967-3FFB-D32B-CF10-A667B369CD90}" dt="2022-10-11T19:40:34.966" v="287" actId="1076"/>
          <ac:spMkLst>
            <pc:docMk/>
            <pc:sldMk cId="0" sldId="285"/>
            <ac:spMk id="1123" creationId="{00000000-0000-0000-0000-000000000000}"/>
          </ac:spMkLst>
        </pc:spChg>
        <pc:spChg chg="mod">
          <ac:chgData name="Aleks Poldma" userId="S::aleks.poldma@agilebydesign.com::9e3d82ce-709c-49d3-a6c1-c78d344a596c" providerId="AD" clId="Web-{E7866967-3FFB-D32B-CF10-A667B369CD90}" dt="2022-10-11T19:40:34.997" v="288" actId="1076"/>
          <ac:spMkLst>
            <pc:docMk/>
            <pc:sldMk cId="0" sldId="285"/>
            <ac:spMk id="1124" creationId="{00000000-0000-0000-0000-000000000000}"/>
          </ac:spMkLst>
        </pc:spChg>
        <pc:grpChg chg="mod">
          <ac:chgData name="Aleks Poldma" userId="S::aleks.poldma@agilebydesign.com::9e3d82ce-709c-49d3-a6c1-c78d344a596c" providerId="AD" clId="Web-{E7866967-3FFB-D32B-CF10-A667B369CD90}" dt="2022-10-11T19:40:34.341" v="266" actId="1076"/>
          <ac:grpSpMkLst>
            <pc:docMk/>
            <pc:sldMk cId="0" sldId="285"/>
            <ac:grpSpMk id="1077" creationId="{00000000-0000-0000-0000-000000000000}"/>
          </ac:grpSpMkLst>
        </pc:grpChg>
        <pc:grpChg chg="mod">
          <ac:chgData name="Aleks Poldma" userId="S::aleks.poldma@agilebydesign.com::9e3d82ce-709c-49d3-a6c1-c78d344a596c" providerId="AD" clId="Web-{E7866967-3FFB-D32B-CF10-A667B369CD90}" dt="2022-10-11T19:40:34.513" v="272" actId="1076"/>
          <ac:grpSpMkLst>
            <pc:docMk/>
            <pc:sldMk cId="0" sldId="285"/>
            <ac:grpSpMk id="1096" creationId="{00000000-0000-0000-0000-000000000000}"/>
          </ac:grpSpMkLst>
        </pc:grpChg>
        <pc:picChg chg="mod">
          <ac:chgData name="Aleks Poldma" userId="S::aleks.poldma@agilebydesign.com::9e3d82ce-709c-49d3-a6c1-c78d344a596c" providerId="AD" clId="Web-{E7866967-3FFB-D32B-CF10-A667B369CD90}" dt="2022-10-11T19:40:35.263" v="297" actId="1076"/>
          <ac:picMkLst>
            <pc:docMk/>
            <pc:sldMk cId="0" sldId="285"/>
            <ac:picMk id="83" creationId="{093CDA5E-8E84-4794-3AB8-05EF0432C4BE}"/>
          </ac:picMkLst>
        </pc:picChg>
        <pc:picChg chg="mod">
          <ac:chgData name="Aleks Poldma" userId="S::aleks.poldma@agilebydesign.com::9e3d82ce-709c-49d3-a6c1-c78d344a596c" providerId="AD" clId="Web-{E7866967-3FFB-D32B-CF10-A667B369CD90}" dt="2022-10-11T19:40:35.294" v="298" actId="1076"/>
          <ac:picMkLst>
            <pc:docMk/>
            <pc:sldMk cId="0" sldId="285"/>
            <ac:picMk id="87" creationId="{C3FCDA2D-BEEA-C928-92F7-BB61FA5BC260}"/>
          </ac:picMkLst>
        </pc:picChg>
        <pc:picChg chg="mod">
          <ac:chgData name="Aleks Poldma" userId="S::aleks.poldma@agilebydesign.com::9e3d82ce-709c-49d3-a6c1-c78d344a596c" providerId="AD" clId="Web-{E7866967-3FFB-D32B-CF10-A667B369CD90}" dt="2022-10-11T19:40:35.325" v="299" actId="1076"/>
          <ac:picMkLst>
            <pc:docMk/>
            <pc:sldMk cId="0" sldId="285"/>
            <ac:picMk id="88" creationId="{AB9E5902-3278-E5EE-333D-D46C0B3D97CD}"/>
          </ac:picMkLst>
        </pc:picChg>
        <pc:picChg chg="mod">
          <ac:chgData name="Aleks Poldma" userId="S::aleks.poldma@agilebydesign.com::9e3d82ce-709c-49d3-a6c1-c78d344a596c" providerId="AD" clId="Web-{E7866967-3FFB-D32B-CF10-A667B369CD90}" dt="2022-10-11T19:40:34.200" v="262" actId="1076"/>
          <ac:picMkLst>
            <pc:docMk/>
            <pc:sldMk cId="0" sldId="285"/>
            <ac:picMk id="1073" creationId="{00000000-0000-0000-0000-000000000000}"/>
          </ac:picMkLst>
        </pc:picChg>
        <pc:picChg chg="mod">
          <ac:chgData name="Aleks Poldma" userId="S::aleks.poldma@agilebydesign.com::9e3d82ce-709c-49d3-a6c1-c78d344a596c" providerId="AD" clId="Web-{E7866967-3FFB-D32B-CF10-A667B369CD90}" dt="2022-10-11T19:40:34.544" v="273" actId="1076"/>
          <ac:picMkLst>
            <pc:docMk/>
            <pc:sldMk cId="0" sldId="285"/>
            <ac:picMk id="1108" creationId="{00000000-0000-0000-0000-000000000000}"/>
          </ac:picMkLst>
        </pc:picChg>
        <pc:cxnChg chg="mod">
          <ac:chgData name="Aleks Poldma" userId="S::aleks.poldma@agilebydesign.com::9e3d82ce-709c-49d3-a6c1-c78d344a596c" providerId="AD" clId="Web-{E7866967-3FFB-D32B-CF10-A667B369CD90}" dt="2022-10-11T19:40:34.091" v="258" actId="1076"/>
          <ac:cxnSpMkLst>
            <pc:docMk/>
            <pc:sldMk cId="0" sldId="285"/>
            <ac:cxnSpMk id="1067" creationId="{00000000-0000-0000-0000-000000000000}"/>
          </ac:cxnSpMkLst>
        </pc:cxnChg>
      </pc:sldChg>
      <pc:sldChg chg="modSp">
        <pc:chgData name="Aleks Poldma" userId="S::aleks.poldma@agilebydesign.com::9e3d82ce-709c-49d3-a6c1-c78d344a596c" providerId="AD" clId="Web-{E7866967-3FFB-D32B-CF10-A667B369CD90}" dt="2022-10-11T19:36:00.727" v="123" actId="1076"/>
        <pc:sldMkLst>
          <pc:docMk/>
          <pc:sldMk cId="0" sldId="290"/>
        </pc:sldMkLst>
        <pc:spChg chg="mod">
          <ac:chgData name="Aleks Poldma" userId="S::aleks.poldma@agilebydesign.com::9e3d82ce-709c-49d3-a6c1-c78d344a596c" providerId="AD" clId="Web-{E7866967-3FFB-D32B-CF10-A667B369CD90}" dt="2022-10-11T19:36:00.727" v="123" actId="1076"/>
          <ac:spMkLst>
            <pc:docMk/>
            <pc:sldMk cId="0" sldId="290"/>
            <ac:spMk id="5" creationId="{F573E0C4-1792-B563-9558-5C19AD4FEBB2}"/>
          </ac:spMkLst>
        </pc:spChg>
      </pc:sldChg>
      <pc:sldChg chg="modSp addCm">
        <pc:chgData name="Aleks Poldma" userId="S::aleks.poldma@agilebydesign.com::9e3d82ce-709c-49d3-a6c1-c78d344a596c" providerId="AD" clId="Web-{E7866967-3FFB-D32B-CF10-A667B369CD90}" dt="2022-10-11T19:35:30.164" v="116"/>
        <pc:sldMkLst>
          <pc:docMk/>
          <pc:sldMk cId="92221430" sldId="2147375436"/>
        </pc:sldMkLst>
        <pc:spChg chg="mod">
          <ac:chgData name="Aleks Poldma" userId="S::aleks.poldma@agilebydesign.com::9e3d82ce-709c-49d3-a6c1-c78d344a596c" providerId="AD" clId="Web-{E7866967-3FFB-D32B-CF10-A667B369CD90}" dt="2022-10-11T19:32:25.645" v="101" actId="1076"/>
          <ac:spMkLst>
            <pc:docMk/>
            <pc:sldMk cId="92221430" sldId="2147375436"/>
            <ac:spMk id="2" creationId="{9A839492-AE01-73E3-1715-CEAF7B2A9379}"/>
          </ac:spMkLst>
        </pc:spChg>
        <pc:spChg chg="mod">
          <ac:chgData name="Aleks Poldma" userId="S::aleks.poldma@agilebydesign.com::9e3d82ce-709c-49d3-a6c1-c78d344a596c" providerId="AD" clId="Web-{E7866967-3FFB-D32B-CF10-A667B369CD90}" dt="2022-10-11T19:32:02.926" v="99"/>
          <ac:spMkLst>
            <pc:docMk/>
            <pc:sldMk cId="92221430" sldId="2147375436"/>
            <ac:spMk id="3" creationId="{F5208D76-D081-0EBF-EC37-457F00A25EF5}"/>
          </ac:spMkLst>
        </pc:spChg>
        <pc:spChg chg="mod">
          <ac:chgData name="Aleks Poldma" userId="S::aleks.poldma@agilebydesign.com::9e3d82ce-709c-49d3-a6c1-c78d344a596c" providerId="AD" clId="Web-{E7866967-3FFB-D32B-CF10-A667B369CD90}" dt="2022-10-11T19:33:38.052" v="111" actId="1076"/>
          <ac:spMkLst>
            <pc:docMk/>
            <pc:sldMk cId="92221430" sldId="2147375436"/>
            <ac:spMk id="84" creationId="{E4F8EB66-A9F2-DD31-07FC-506B51CAA0FC}"/>
          </ac:spMkLst>
        </pc:spChg>
        <pc:spChg chg="mod">
          <ac:chgData name="Aleks Poldma" userId="S::aleks.poldma@agilebydesign.com::9e3d82ce-709c-49d3-a6c1-c78d344a596c" providerId="AD" clId="Web-{E7866967-3FFB-D32B-CF10-A667B369CD90}" dt="2022-10-11T19:33:38.005" v="110" actId="1076"/>
          <ac:spMkLst>
            <pc:docMk/>
            <pc:sldMk cId="92221430" sldId="2147375436"/>
            <ac:spMk id="125" creationId="{665E13DB-C279-5A9C-3187-6F160C703A4A}"/>
          </ac:spMkLst>
        </pc:spChg>
        <pc:spChg chg="mod">
          <ac:chgData name="Aleks Poldma" userId="S::aleks.poldma@agilebydesign.com::9e3d82ce-709c-49d3-a6c1-c78d344a596c" providerId="AD" clId="Web-{E7866967-3FFB-D32B-CF10-A667B369CD90}" dt="2022-10-11T19:33:38.099" v="112" actId="1076"/>
          <ac:spMkLst>
            <pc:docMk/>
            <pc:sldMk cId="92221430" sldId="2147375436"/>
            <ac:spMk id="126" creationId="{1B114DB7-943E-ED4C-F00D-50F960C483B7}"/>
          </ac:spMkLst>
        </pc:spChg>
        <pc:spChg chg="mod">
          <ac:chgData name="Aleks Poldma" userId="S::aleks.poldma@agilebydesign.com::9e3d82ce-709c-49d3-a6c1-c78d344a596c" providerId="AD" clId="Web-{E7866967-3FFB-D32B-CF10-A667B369CD90}" dt="2022-10-11T19:33:38.131" v="113" actId="1076"/>
          <ac:spMkLst>
            <pc:docMk/>
            <pc:sldMk cId="92221430" sldId="2147375436"/>
            <ac:spMk id="127" creationId="{A5E162FC-B563-7E4E-4B86-982B6C5D645B}"/>
          </ac:spMkLst>
        </pc:spChg>
        <pc:cxnChg chg="mod">
          <ac:chgData name="Aleks Poldma" userId="S::aleks.poldma@agilebydesign.com::9e3d82ce-709c-49d3-a6c1-c78d344a596c" providerId="AD" clId="Web-{E7866967-3FFB-D32B-CF10-A667B369CD90}" dt="2022-10-11T19:33:13.599" v="109" actId="1076"/>
          <ac:cxnSpMkLst>
            <pc:docMk/>
            <pc:sldMk cId="92221430" sldId="2147375436"/>
            <ac:cxnSpMk id="17" creationId="{F00D9C1B-730A-89D8-BFA7-8B78A512B3E8}"/>
          </ac:cxnSpMkLst>
        </pc:cxnChg>
      </pc:sldChg>
      <pc:sldChg chg="modSp">
        <pc:chgData name="Aleks Poldma" userId="S::aleks.poldma@agilebydesign.com::9e3d82ce-709c-49d3-a6c1-c78d344a596c" providerId="AD" clId="Web-{E7866967-3FFB-D32B-CF10-A667B369CD90}" dt="2022-10-11T19:31:49.957" v="94" actId="20577"/>
        <pc:sldMkLst>
          <pc:docMk/>
          <pc:sldMk cId="3777894376" sldId="2147375440"/>
        </pc:sldMkLst>
        <pc:spChg chg="mod">
          <ac:chgData name="Aleks Poldma" userId="S::aleks.poldma@agilebydesign.com::9e3d82ce-709c-49d3-a6c1-c78d344a596c" providerId="AD" clId="Web-{E7866967-3FFB-D32B-CF10-A667B369CD90}" dt="2022-10-11T19:31:05.878" v="90" actId="20577"/>
          <ac:spMkLst>
            <pc:docMk/>
            <pc:sldMk cId="3777894376" sldId="2147375440"/>
            <ac:spMk id="2" creationId="{32C31330-91AB-D361-63C1-8F113DCAFB11}"/>
          </ac:spMkLst>
        </pc:spChg>
        <pc:spChg chg="mod">
          <ac:chgData name="Aleks Poldma" userId="S::aleks.poldma@agilebydesign.com::9e3d82ce-709c-49d3-a6c1-c78d344a596c" providerId="AD" clId="Web-{E7866967-3FFB-D32B-CF10-A667B369CD90}" dt="2022-10-11T19:30:44.409" v="89" actId="20577"/>
          <ac:spMkLst>
            <pc:docMk/>
            <pc:sldMk cId="3777894376" sldId="2147375440"/>
            <ac:spMk id="4" creationId="{3A02395B-3846-662A-D657-A36DCB573EA6}"/>
          </ac:spMkLst>
        </pc:spChg>
        <pc:spChg chg="mod">
          <ac:chgData name="Aleks Poldma" userId="S::aleks.poldma@agilebydesign.com::9e3d82ce-709c-49d3-a6c1-c78d344a596c" providerId="AD" clId="Web-{E7866967-3FFB-D32B-CF10-A667B369CD90}" dt="2022-10-11T19:31:49.957" v="94" actId="20577"/>
          <ac:spMkLst>
            <pc:docMk/>
            <pc:sldMk cId="3777894376" sldId="2147375440"/>
            <ac:spMk id="8" creationId="{C167A6C5-8421-87B3-70E2-39FB83B2EAD0}"/>
          </ac:spMkLst>
        </pc:spChg>
        <pc:picChg chg="mod">
          <ac:chgData name="Aleks Poldma" userId="S::aleks.poldma@agilebydesign.com::9e3d82ce-709c-49d3-a6c1-c78d344a596c" providerId="AD" clId="Web-{E7866967-3FFB-D32B-CF10-A667B369CD90}" dt="2022-10-11T19:30:09.736" v="74" actId="14100"/>
          <ac:picMkLst>
            <pc:docMk/>
            <pc:sldMk cId="3777894376" sldId="2147375440"/>
            <ac:picMk id="1028" creationId="{925F80B6-B920-E109-F9C0-3FE81C79994A}"/>
          </ac:picMkLst>
        </pc:picChg>
      </pc:sldChg>
      <pc:sldChg chg="modSp addCm">
        <pc:chgData name="Aleks Poldma" userId="S::aleks.poldma@agilebydesign.com::9e3d82ce-709c-49d3-a6c1-c78d344a596c" providerId="AD" clId="Web-{E7866967-3FFB-D32B-CF10-A667B369CD90}" dt="2022-10-11T19:39:02.964" v="135" actId="14100"/>
        <pc:sldMkLst>
          <pc:docMk/>
          <pc:sldMk cId="4092033443" sldId="2147375441"/>
        </pc:sldMkLst>
        <pc:spChg chg="mod">
          <ac:chgData name="Aleks Poldma" userId="S::aleks.poldma@agilebydesign.com::9e3d82ce-709c-49d3-a6c1-c78d344a596c" providerId="AD" clId="Web-{E7866967-3FFB-D32B-CF10-A667B369CD90}" dt="2022-10-11T19:37:12.572" v="124" actId="20577"/>
          <ac:spMkLst>
            <pc:docMk/>
            <pc:sldMk cId="4092033443" sldId="2147375441"/>
            <ac:spMk id="2" creationId="{CACA885C-45F1-37A5-1948-37DDEBF28BD9}"/>
          </ac:spMkLst>
        </pc:spChg>
        <pc:spChg chg="mod">
          <ac:chgData name="Aleks Poldma" userId="S::aleks.poldma@agilebydesign.com::9e3d82ce-709c-49d3-a6c1-c78d344a596c" providerId="AD" clId="Web-{E7866967-3FFB-D32B-CF10-A667B369CD90}" dt="2022-10-11T19:39:02.964" v="135" actId="14100"/>
          <ac:spMkLst>
            <pc:docMk/>
            <pc:sldMk cId="4092033443" sldId="2147375441"/>
            <ac:spMk id="3" creationId="{7D51AC0C-42DE-4377-A9EB-90C59AC554AC}"/>
          </ac:spMkLst>
        </pc:spChg>
        <pc:picChg chg="mod">
          <ac:chgData name="Aleks Poldma" userId="S::aleks.poldma@agilebydesign.com::9e3d82ce-709c-49d3-a6c1-c78d344a596c" providerId="AD" clId="Web-{E7866967-3FFB-D32B-CF10-A667B369CD90}" dt="2022-10-11T19:39:00.230" v="134" actId="1076"/>
          <ac:picMkLst>
            <pc:docMk/>
            <pc:sldMk cId="4092033443" sldId="2147375441"/>
            <ac:picMk id="2052" creationId="{AC08DD66-E3B8-B64E-A385-F6B33AA46A93}"/>
          </ac:picMkLst>
        </pc:picChg>
      </pc:sldChg>
      <pc:sldChg chg="modSp">
        <pc:chgData name="Aleks Poldma" userId="S::aleks.poldma@agilebydesign.com::9e3d82ce-709c-49d3-a6c1-c78d344a596c" providerId="AD" clId="Web-{E7866967-3FFB-D32B-CF10-A667B369CD90}" dt="2022-10-11T19:29:57.908" v="72" actId="1076"/>
        <pc:sldMkLst>
          <pc:docMk/>
          <pc:sldMk cId="4103345786" sldId="2147375442"/>
        </pc:sldMkLst>
        <pc:spChg chg="mod">
          <ac:chgData name="Aleks Poldma" userId="S::aleks.poldma@agilebydesign.com::9e3d82ce-709c-49d3-a6c1-c78d344a596c" providerId="AD" clId="Web-{E7866967-3FFB-D32B-CF10-A667B369CD90}" dt="2022-10-11T19:27:37.718" v="62" actId="20577"/>
          <ac:spMkLst>
            <pc:docMk/>
            <pc:sldMk cId="4103345786" sldId="2147375442"/>
            <ac:spMk id="2" creationId="{94C911F5-3B92-2113-5910-11F05C8689D0}"/>
          </ac:spMkLst>
        </pc:spChg>
        <pc:spChg chg="mod">
          <ac:chgData name="Aleks Poldma" userId="S::aleks.poldma@agilebydesign.com::9e3d82ce-709c-49d3-a6c1-c78d344a596c" providerId="AD" clId="Web-{E7866967-3FFB-D32B-CF10-A667B369CD90}" dt="2022-10-11T19:27:50.125" v="64" actId="20577"/>
          <ac:spMkLst>
            <pc:docMk/>
            <pc:sldMk cId="4103345786" sldId="2147375442"/>
            <ac:spMk id="6" creationId="{F3DCFB7F-04DE-93BB-73A8-FE816D93DC94}"/>
          </ac:spMkLst>
        </pc:spChg>
        <pc:spChg chg="mod">
          <ac:chgData name="Aleks Poldma" userId="S::aleks.poldma@agilebydesign.com::9e3d82ce-709c-49d3-a6c1-c78d344a596c" providerId="AD" clId="Web-{E7866967-3FFB-D32B-CF10-A667B369CD90}" dt="2022-10-11T19:29:31.626" v="70" actId="14100"/>
          <ac:spMkLst>
            <pc:docMk/>
            <pc:sldMk cId="4103345786" sldId="2147375442"/>
            <ac:spMk id="14" creationId="{6CCCB82E-CB27-A1D8-F0F8-5C3E97928138}"/>
          </ac:spMkLst>
        </pc:spChg>
        <pc:picChg chg="mod">
          <ac:chgData name="Aleks Poldma" userId="S::aleks.poldma@agilebydesign.com::9e3d82ce-709c-49d3-a6c1-c78d344a596c" providerId="AD" clId="Web-{E7866967-3FFB-D32B-CF10-A667B369CD90}" dt="2022-10-11T19:29:57.908" v="72" actId="1076"/>
          <ac:picMkLst>
            <pc:docMk/>
            <pc:sldMk cId="4103345786" sldId="2147375442"/>
            <ac:picMk id="3074" creationId="{F2954BEF-FCE0-0791-2A96-BB3899D4C19F}"/>
          </ac:picMkLst>
        </pc:picChg>
      </pc:sldChg>
      <pc:sldChg chg="modSp">
        <pc:chgData name="Aleks Poldma" userId="S::aleks.poldma@agilebydesign.com::9e3d82ce-709c-49d3-a6c1-c78d344a596c" providerId="AD" clId="Web-{E7866967-3FFB-D32B-CF10-A667B369CD90}" dt="2022-10-11T19:42:41.171" v="331"/>
        <pc:sldMkLst>
          <pc:docMk/>
          <pc:sldMk cId="900512330" sldId="2147375443"/>
        </pc:sldMkLst>
        <pc:spChg chg="mod">
          <ac:chgData name="Aleks Poldma" userId="S::aleks.poldma@agilebydesign.com::9e3d82ce-709c-49d3-a6c1-c78d344a596c" providerId="AD" clId="Web-{E7866967-3FFB-D32B-CF10-A667B369CD90}" dt="2022-10-11T19:42:41.171" v="331"/>
          <ac:spMkLst>
            <pc:docMk/>
            <pc:sldMk cId="900512330" sldId="2147375443"/>
            <ac:spMk id="44" creationId="{5FD14BD1-17B2-568F-1BAE-576ED93189AE}"/>
          </ac:spMkLst>
        </pc:spChg>
      </pc:sldChg>
      <pc:sldChg chg="addSp delSp modSp mod modClrScheme chgLayout">
        <pc:chgData name="Aleks Poldma" userId="S::aleks.poldma@agilebydesign.com::9e3d82ce-709c-49d3-a6c1-c78d344a596c" providerId="AD" clId="Web-{E7866967-3FFB-D32B-CF10-A667B369CD90}" dt="2022-10-11T19:15:26.706" v="27" actId="1076"/>
        <pc:sldMkLst>
          <pc:docMk/>
          <pc:sldMk cId="0" sldId="2147375444"/>
        </pc:sldMkLst>
        <pc:spChg chg="add del mod ord">
          <ac:chgData name="Aleks Poldma" userId="S::aleks.poldma@agilebydesign.com::9e3d82ce-709c-49d3-a6c1-c78d344a596c" providerId="AD" clId="Web-{E7866967-3FFB-D32B-CF10-A667B369CD90}" dt="2022-10-11T19:15:17.190" v="23"/>
          <ac:spMkLst>
            <pc:docMk/>
            <pc:sldMk cId="0" sldId="2147375444"/>
            <ac:spMk id="2" creationId="{31836922-A767-AE4D-42CA-AA7B5D5359D8}"/>
          </ac:spMkLst>
        </pc:spChg>
        <pc:spChg chg="mod ord">
          <ac:chgData name="Aleks Poldma" userId="S::aleks.poldma@agilebydesign.com::9e3d82ce-709c-49d3-a6c1-c78d344a596c" providerId="AD" clId="Web-{E7866967-3FFB-D32B-CF10-A667B369CD90}" dt="2022-10-11T19:15:26.706" v="27" actId="1076"/>
          <ac:spMkLst>
            <pc:docMk/>
            <pc:sldMk cId="0" sldId="2147375444"/>
            <ac:spMk id="245" creationId="{00000000-0000-0000-0000-000000000000}"/>
          </ac:spMkLst>
        </pc:spChg>
      </pc:sldChg>
      <pc:sldChg chg="modSp">
        <pc:chgData name="Aleks Poldma" userId="S::aleks.poldma@agilebydesign.com::9e3d82ce-709c-49d3-a6c1-c78d344a596c" providerId="AD" clId="Web-{E7866967-3FFB-D32B-CF10-A667B369CD90}" dt="2022-10-11T19:42:10.514" v="327" actId="1076"/>
        <pc:sldMkLst>
          <pc:docMk/>
          <pc:sldMk cId="1240193712" sldId="2147375459"/>
        </pc:sldMkLst>
        <pc:spChg chg="mod">
          <ac:chgData name="Aleks Poldma" userId="S::aleks.poldma@agilebydesign.com::9e3d82ce-709c-49d3-a6c1-c78d344a596c" providerId="AD" clId="Web-{E7866967-3FFB-D32B-CF10-A667B369CD90}" dt="2022-10-11T19:42:10.436" v="323" actId="1076"/>
          <ac:spMkLst>
            <pc:docMk/>
            <pc:sldMk cId="1240193712" sldId="2147375459"/>
            <ac:spMk id="50" creationId="{28296305-0C57-D3EC-1DC2-AF43C4A98BF0}"/>
          </ac:spMkLst>
        </pc:spChg>
        <pc:spChg chg="mod">
          <ac:chgData name="Aleks Poldma" userId="S::aleks.poldma@agilebydesign.com::9e3d82ce-709c-49d3-a6c1-c78d344a596c" providerId="AD" clId="Web-{E7866967-3FFB-D32B-CF10-A667B369CD90}" dt="2022-10-11T19:42:10.452" v="324" actId="1076"/>
          <ac:spMkLst>
            <pc:docMk/>
            <pc:sldMk cId="1240193712" sldId="2147375459"/>
            <ac:spMk id="51" creationId="{77EEFF0C-76F7-348D-4B5B-5789C9077153}"/>
          </ac:spMkLst>
        </pc:spChg>
        <pc:spChg chg="mod">
          <ac:chgData name="Aleks Poldma" userId="S::aleks.poldma@agilebydesign.com::9e3d82ce-709c-49d3-a6c1-c78d344a596c" providerId="AD" clId="Web-{E7866967-3FFB-D32B-CF10-A667B369CD90}" dt="2022-10-11T19:42:10.514" v="327" actId="1076"/>
          <ac:spMkLst>
            <pc:docMk/>
            <pc:sldMk cId="1240193712" sldId="2147375459"/>
            <ac:spMk id="52" creationId="{E1A6967D-7790-613D-9A34-7DE52FD26763}"/>
          </ac:spMkLst>
        </pc:spChg>
        <pc:spChg chg="mod">
          <ac:chgData name="Aleks Poldma" userId="S::aleks.poldma@agilebydesign.com::9e3d82ce-709c-49d3-a6c1-c78d344a596c" providerId="AD" clId="Web-{E7866967-3FFB-D32B-CF10-A667B369CD90}" dt="2022-10-11T19:42:10.467" v="325" actId="1076"/>
          <ac:spMkLst>
            <pc:docMk/>
            <pc:sldMk cId="1240193712" sldId="2147375459"/>
            <ac:spMk id="53" creationId="{5416CA2E-D4FB-F58E-0FA9-009F92F3D848}"/>
          </ac:spMkLst>
        </pc:spChg>
        <pc:spChg chg="mod">
          <ac:chgData name="Aleks Poldma" userId="S::aleks.poldma@agilebydesign.com::9e3d82ce-709c-49d3-a6c1-c78d344a596c" providerId="AD" clId="Web-{E7866967-3FFB-D32B-CF10-A667B369CD90}" dt="2022-10-11T19:42:10.499" v="326" actId="1076"/>
          <ac:spMkLst>
            <pc:docMk/>
            <pc:sldMk cId="1240193712" sldId="2147375459"/>
            <ac:spMk id="54" creationId="{4127E397-EC62-0127-53A4-54866397D546}"/>
          </ac:spMkLst>
        </pc:spChg>
      </pc:sldChg>
    </pc:docChg>
  </pc:docChgLst>
</pc:chgInfo>
</file>

<file path=ppt/comments/modernComment_7FFE59AD_4FFF6F30.xml><?xml version="1.0" encoding="utf-8"?>
<p188:cmLst xmlns:a="http://schemas.openxmlformats.org/drawingml/2006/main" xmlns:r="http://schemas.openxmlformats.org/officeDocument/2006/relationships" xmlns:p188="http://schemas.microsoft.com/office/powerpoint/2018/8/main">
  <p188:cm id="{E756E753-A4A6-4F0A-A45B-2823ECC66703}" authorId="{09EBE2C2-E29F-B724-5C4F-920953E0C95B}" created="2022-10-07T20:44:16.472">
    <pc:sldMkLst xmlns:pc="http://schemas.microsoft.com/office/powerpoint/2013/main/command">
      <pc:docMk/>
      <pc:sldMk cId="1342140208" sldId="2147375533"/>
    </pc:sldMkLst>
    <p188:txBody>
      <a:bodyPr/>
      <a:lstStyle/>
      <a:p>
        <a:r>
          <a:rPr lang="en-CA"/>
          <a:t>Current example is not domain oriented. Need to fix</a:t>
        </a:r>
      </a:p>
    </p188:txBody>
  </p188:cm>
  <p188:cm id="{680C0527-320D-0041-B6B7-C2452BD984B2}" authorId="{1EF5E59A-CBF8-AE52-67AB-D9661B7C1E31}" created="2022-10-07T20:46:53.430">
    <pc:sldMkLst xmlns:pc="http://schemas.microsoft.com/office/powerpoint/2013/main/command">
      <pc:docMk/>
      <pc:sldMk cId="1342140208" sldId="2147375533"/>
    </pc:sldMkLst>
    <p188:txBody>
      <a:bodyPr/>
      <a:lstStyle/>
      <a:p>
        <a:r>
          <a:rPr lang="en-US"/>
          <a:t>[@Jeff Anderson] - Tyler mentioned we need to fix this slide next week. Just putting a comment here so we don’t forget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4" tIns="46586" rIns="93174" bIns="46586"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4" tIns="46586" rIns="93174" bIns="46586" rtlCol="0"/>
          <a:lstStyle>
            <a:lvl1pPr algn="r">
              <a:defRPr sz="1200"/>
            </a:lvl1pPr>
          </a:lstStyle>
          <a:p>
            <a:fld id="{6080A0BF-395D-E842-9A9B-34E27C86DF38}" type="datetimeFigureOut">
              <a:rPr lang="en-US" smtClean="0"/>
              <a:t>9/9/2024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4" tIns="46586" rIns="93174" bIns="46586" rtlCol="0" anchor="ctr"/>
          <a:lstStyle/>
          <a:p>
            <a:endParaRPr lang="en-US"/>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74" tIns="46586" rIns="93174"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4" tIns="46586" rIns="93174"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4" tIns="46586" rIns="93174" bIns="46586" rtlCol="0" anchor="b"/>
          <a:lstStyle>
            <a:lvl1pPr algn="r">
              <a:defRPr sz="1200"/>
            </a:lvl1pPr>
          </a:lstStyle>
          <a:p>
            <a:fld id="{2869571B-B4E9-A441-A3CC-E2A0D785D71E}" type="slidenum">
              <a:rPr lang="en-US" smtClean="0"/>
              <a:t>‹#›</a:t>
            </a:fld>
            <a:endParaRPr lang="en-US"/>
          </a:p>
        </p:txBody>
      </p:sp>
    </p:spTree>
    <p:extLst>
      <p:ext uri="{BB962C8B-B14F-4D97-AF65-F5344CB8AC3E}">
        <p14:creationId xmlns:p14="http://schemas.microsoft.com/office/powerpoint/2010/main" val="237184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iro.com/app/board/uXjVOgBcQPc=/?moveToWidget=3458764532901466040&amp;cot=14"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iro.com/app/board/uXjVOgBcQPc=/?moveToWidget=3458764531896784002&amp;cot=14"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miro.com/app/board/uXjVOgBcQPc=/?moveToWidget=3458764531874045593&amp;cot=14"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lg3d.kanbanize.com/ctrl_board/89/locatecard/31315"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5: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US" sz="1200" b="0" i="0" u="none" strike="noStrike" cap="none">
                <a:solidFill>
                  <a:schemeClr val="lt1"/>
                </a:solidFill>
                <a:latin typeface="Arial"/>
                <a:ea typeface="Arial"/>
                <a:cs typeface="Arial"/>
                <a:sym typeface="Arial"/>
              </a:rPr>
              <a:t>Question &gt; can anyone tell us what the market conditions were like in the early 1900s?</a:t>
            </a:r>
            <a:endParaRPr lang="en-US"/>
          </a:p>
          <a:p>
            <a:pPr marL="158750" lvl="0" indent="0" algn="l" rtl="0">
              <a:lnSpc>
                <a:spcPct val="100000"/>
              </a:lnSpc>
              <a:spcBef>
                <a:spcPts val="0"/>
              </a:spcBef>
              <a:spcAft>
                <a:spcPts val="0"/>
              </a:spcAft>
              <a:buClr>
                <a:schemeClr val="lt1"/>
              </a:buClr>
              <a:buSzPts val="1100"/>
              <a:buNone/>
            </a:pPr>
            <a:endParaRPr lang="en-US" sz="1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Fast-growing, spacious markets</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Relatively little competition</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Sluggish markets</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i="1">
                <a:solidFill>
                  <a:schemeClr val="lt1"/>
                </a:solidFill>
                <a:latin typeface="Arial"/>
                <a:ea typeface="Arial"/>
                <a:cs typeface="Arial"/>
                <a:sym typeface="Arial"/>
              </a:rPr>
              <a:t>A largely Uneducated Workforce with an Educated Management </a:t>
            </a:r>
            <a:endParaRPr lang="en-US"/>
          </a:p>
          <a:p>
            <a:pPr marL="0" marR="0" lvl="0" indent="0" algn="l" rtl="0">
              <a:lnSpc>
                <a:spcPct val="100000"/>
              </a:lnSpc>
              <a:spcBef>
                <a:spcPts val="0"/>
              </a:spcBef>
              <a:spcAft>
                <a:spcPts val="0"/>
              </a:spcAft>
              <a:buNone/>
            </a:pPr>
            <a:endParaRPr lang="en-US">
              <a:solidFill>
                <a:schemeClr val="tx1"/>
              </a:solidFill>
            </a:endParaRPr>
          </a:p>
          <a:p>
            <a:pPr marL="0" marR="0" lvl="0" indent="0" algn="l" rtl="0">
              <a:lnSpc>
                <a:spcPct val="100000"/>
              </a:lnSpc>
              <a:spcBef>
                <a:spcPts val="0"/>
              </a:spcBef>
              <a:spcAft>
                <a:spcPts val="0"/>
              </a:spcAft>
              <a:buClr>
                <a:schemeClr val="lt1"/>
              </a:buClr>
              <a:buSzPts val="1100"/>
              <a:buFont typeface="Arial"/>
              <a:buNone/>
            </a:pPr>
            <a:r>
              <a:rPr lang="en-US" sz="1200" b="0" i="0" u="none" strike="noStrike" cap="none">
                <a:solidFill>
                  <a:schemeClr val="lt1"/>
                </a:solidFill>
                <a:latin typeface="Arial"/>
                <a:ea typeface="Arial"/>
                <a:cs typeface="Arial"/>
                <a:sym typeface="Arial"/>
              </a:rPr>
              <a:t>Question &gt; can anyone tell us what the market conditions were like in the early 1900s?</a:t>
            </a:r>
            <a:endParaRPr lang="en-US"/>
          </a:p>
          <a:p>
            <a:pPr marL="158750" lvl="0" indent="0" algn="l" rtl="0">
              <a:lnSpc>
                <a:spcPct val="100000"/>
              </a:lnSpc>
              <a:spcBef>
                <a:spcPts val="0"/>
              </a:spcBef>
              <a:spcAft>
                <a:spcPts val="0"/>
              </a:spcAft>
              <a:buClr>
                <a:schemeClr val="lt1"/>
              </a:buClr>
              <a:buSzPts val="1100"/>
              <a:buNone/>
            </a:pPr>
            <a:endParaRPr lang="en-US" sz="1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Fast-growing, spacious markets</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Relatively little competition</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b="0" i="1" u="none" strike="noStrike" cap="none">
                <a:solidFill>
                  <a:schemeClr val="lt1"/>
                </a:solidFill>
                <a:latin typeface="Arial"/>
                <a:ea typeface="Arial"/>
                <a:cs typeface="Arial"/>
                <a:sym typeface="Arial"/>
              </a:rPr>
              <a:t>Sluggish markets</a:t>
            </a:r>
            <a:endParaRPr lang="en-US"/>
          </a:p>
          <a:p>
            <a:pPr marL="285750" marR="0" lvl="0" indent="-285750" algn="l" rtl="0">
              <a:lnSpc>
                <a:spcPct val="100000"/>
              </a:lnSpc>
              <a:spcBef>
                <a:spcPts val="0"/>
              </a:spcBef>
              <a:spcAft>
                <a:spcPts val="0"/>
              </a:spcAft>
              <a:buClr>
                <a:schemeClr val="lt1"/>
              </a:buClr>
              <a:buSzPts val="1100"/>
              <a:buFont typeface="Arial"/>
              <a:buChar char="•"/>
            </a:pPr>
            <a:r>
              <a:rPr lang="en-US" sz="1200" i="1">
                <a:solidFill>
                  <a:schemeClr val="lt1"/>
                </a:solidFill>
                <a:latin typeface="Arial"/>
                <a:ea typeface="Arial"/>
                <a:cs typeface="Arial"/>
                <a:sym typeface="Arial"/>
              </a:rPr>
              <a:t>A largely Uneducated Workforce with an Educated Management </a:t>
            </a:r>
            <a:endParaRPr lang="en-US"/>
          </a:p>
          <a:p>
            <a:pPr marL="0" marR="0" lvl="0" indent="0" algn="l" rtl="0">
              <a:lnSpc>
                <a:spcPct val="100000"/>
              </a:lnSpc>
              <a:spcBef>
                <a:spcPts val="0"/>
              </a:spcBef>
              <a:spcAft>
                <a:spcPts val="0"/>
              </a:spcAft>
              <a:buClr>
                <a:schemeClr val="lt1"/>
              </a:buClr>
              <a:buSzPts val="1100"/>
              <a:buFont typeface="Arial"/>
              <a:buNone/>
            </a:pPr>
            <a:endParaRPr lang="en-US" sz="120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100"/>
              <a:buFont typeface="Arial"/>
              <a:buNone/>
            </a:pPr>
            <a:r>
              <a:rPr lang="en-US" sz="1200">
                <a:solidFill>
                  <a:schemeClr val="lt1"/>
                </a:solidFill>
                <a:latin typeface="Arial"/>
                <a:ea typeface="Arial"/>
                <a:cs typeface="Arial"/>
                <a:sym typeface="Arial"/>
              </a:rPr>
              <a:t>Question &gt; What was the challenge of the Industrial Revolution?</a:t>
            </a:r>
            <a:endParaRPr lang="en-US"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100"/>
              <a:buFont typeface="Arial"/>
              <a:buNone/>
            </a:pPr>
            <a:endParaRPr lang="en-US"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100"/>
              <a:buFont typeface="Arial"/>
              <a:buNone/>
            </a:pPr>
            <a:r>
              <a:rPr lang="en-US" sz="1200" b="0" i="0" u="none" strike="noStrike" cap="none">
                <a:solidFill>
                  <a:schemeClr val="lt1"/>
                </a:solidFill>
                <a:latin typeface="Arial"/>
                <a:ea typeface="Arial"/>
                <a:cs typeface="Arial"/>
                <a:sym typeface="Arial"/>
              </a:rPr>
              <a:t>To </a:t>
            </a:r>
            <a:r>
              <a:rPr lang="en-US" sz="1200" b="0" i="1" u="none" strike="noStrike" cap="none">
                <a:solidFill>
                  <a:schemeClr val="lt1"/>
                </a:solidFill>
                <a:latin typeface="Arial"/>
                <a:ea typeface="Arial"/>
                <a:cs typeface="Arial"/>
                <a:sym typeface="Arial"/>
              </a:rPr>
              <a:t>get as many of the same type of goods to as much of the population as we can for the lowest possible cost</a:t>
            </a:r>
            <a:endParaRPr lang="en-US"/>
          </a:p>
          <a:p>
            <a:pPr marL="0" marR="0" lvl="0" indent="0" algn="l" rtl="0">
              <a:lnSpc>
                <a:spcPct val="100000"/>
              </a:lnSpc>
              <a:spcBef>
                <a:spcPts val="0"/>
              </a:spcBef>
              <a:spcAft>
                <a:spcPts val="0"/>
              </a:spcAft>
              <a:buClr>
                <a:schemeClr val="lt1"/>
              </a:buClr>
              <a:buSzPts val="1100"/>
              <a:buFont typeface="Arial"/>
              <a:buNone/>
            </a:pPr>
            <a:endParaRPr lang="en-US" sz="1200" b="0" i="1"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100"/>
              <a:buFont typeface="Arial"/>
              <a:buNone/>
            </a:pPr>
            <a:r>
              <a:rPr lang="en-US" sz="1200" b="0" i="1" u="none" strike="noStrike" cap="none">
                <a:solidFill>
                  <a:schemeClr val="lt1"/>
                </a:solidFill>
                <a:latin typeface="Arial"/>
                <a:ea typeface="Arial"/>
                <a:cs typeface="Arial"/>
                <a:sym typeface="Arial"/>
              </a:rPr>
              <a:t>To Employ the population so they could afford to buy all of these items</a:t>
            </a:r>
            <a:endParaRPr lang="en-US"/>
          </a:p>
          <a:p>
            <a:pPr marL="0" marR="0" lvl="0" indent="0" algn="l" rtl="0">
              <a:lnSpc>
                <a:spcPct val="100000"/>
              </a:lnSpc>
              <a:spcBef>
                <a:spcPts val="0"/>
              </a:spcBef>
              <a:spcAft>
                <a:spcPts val="0"/>
              </a:spcAft>
              <a:buClr>
                <a:schemeClr val="lt1"/>
              </a:buClr>
              <a:buSzPts val="1100"/>
              <a:buFont typeface="Arial"/>
              <a:buNone/>
            </a:pPr>
            <a:endParaRPr lang="en-US" sz="1200" b="0" i="1"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100"/>
              <a:buFont typeface="Arial"/>
              <a:buNone/>
            </a:pPr>
            <a:r>
              <a:rPr lang="en-US" sz="1200" b="0" i="1" u="none" strike="noStrike" cap="none">
                <a:solidFill>
                  <a:schemeClr val="lt1"/>
                </a:solidFill>
                <a:latin typeface="Arial"/>
                <a:ea typeface="Arial"/>
                <a:cs typeface="Arial"/>
                <a:sym typeface="Arial"/>
              </a:rPr>
              <a:t>And by these measures the industrial era was a success</a:t>
            </a:r>
            <a:endParaRPr lang="en-US" sz="1200" b="0" i="0" u="none" strike="noStrike" cap="none">
              <a:solidFill>
                <a:schemeClr val="lt1"/>
              </a:solidFill>
              <a:latin typeface="Arial"/>
              <a:ea typeface="Arial"/>
              <a:cs typeface="Arial"/>
              <a:sym typeface="Arial"/>
            </a:endParaRPr>
          </a:p>
          <a:p>
            <a:pPr marL="158750" lvl="0" indent="0" algn="l" rtl="0">
              <a:lnSpc>
                <a:spcPct val="100000"/>
              </a:lnSpc>
              <a:spcBef>
                <a:spcPts val="0"/>
              </a:spcBef>
              <a:spcAft>
                <a:spcPts val="0"/>
              </a:spcAft>
              <a:buSzPts val="1100"/>
              <a:buNone/>
            </a:pPr>
            <a:endParaRPr lang="en-US"/>
          </a:p>
          <a:p>
            <a:pPr marL="158750" lvl="0" indent="0" algn="l" rtl="0">
              <a:lnSpc>
                <a:spcPct val="100000"/>
              </a:lnSpc>
              <a:spcBef>
                <a:spcPts val="0"/>
              </a:spcBef>
              <a:spcAft>
                <a:spcPts val="0"/>
              </a:spcAft>
              <a:buSzPts val="1100"/>
              <a:buNone/>
            </a:pPr>
            <a:r>
              <a:rPr lang="en-US"/>
              <a:t>Question: What Can you tell me about the nature of the work ?</a:t>
            </a:r>
          </a:p>
          <a:p>
            <a:pPr marL="457200" lvl="0" indent="-298450" algn="l" rtl="0">
              <a:lnSpc>
                <a:spcPct val="100000"/>
              </a:lnSpc>
              <a:spcBef>
                <a:spcPts val="0"/>
              </a:spcBef>
              <a:spcAft>
                <a:spcPts val="0"/>
              </a:spcAft>
              <a:buSzPts val="1100"/>
              <a:buFont typeface="Arial"/>
              <a:buChar char="-"/>
            </a:pPr>
            <a:r>
              <a:rPr lang="en-US" i="1"/>
              <a:t>Repetitive</a:t>
            </a:r>
            <a:endParaRPr lang="en-US"/>
          </a:p>
          <a:p>
            <a:pPr marL="457200" lvl="0" indent="-298450" algn="l" rtl="0">
              <a:lnSpc>
                <a:spcPct val="100000"/>
              </a:lnSpc>
              <a:spcBef>
                <a:spcPts val="0"/>
              </a:spcBef>
              <a:spcAft>
                <a:spcPts val="0"/>
              </a:spcAft>
              <a:buSzPts val="1100"/>
              <a:buFont typeface="Arial"/>
              <a:buChar char="-"/>
            </a:pPr>
            <a:r>
              <a:rPr lang="en-US" i="1"/>
              <a:t>Specialized</a:t>
            </a:r>
            <a:endParaRPr lang="en-US"/>
          </a:p>
          <a:p>
            <a:pPr marL="457200" lvl="0" indent="-298450" algn="l" rtl="0">
              <a:lnSpc>
                <a:spcPct val="100000"/>
              </a:lnSpc>
              <a:spcBef>
                <a:spcPts val="0"/>
              </a:spcBef>
              <a:spcAft>
                <a:spcPts val="0"/>
              </a:spcAft>
              <a:buSzPts val="1100"/>
              <a:buFont typeface="Arial"/>
              <a:buChar char="-"/>
            </a:pPr>
            <a:r>
              <a:rPr lang="en-US" i="1"/>
              <a:t>Following exact Instructions</a:t>
            </a:r>
            <a:endParaRPr lang="en-US"/>
          </a:p>
          <a:p>
            <a:pPr marL="158750" lvl="0" indent="0" algn="l" rtl="0">
              <a:lnSpc>
                <a:spcPct val="100000"/>
              </a:lnSpc>
              <a:spcBef>
                <a:spcPts val="0"/>
              </a:spcBef>
              <a:spcAft>
                <a:spcPts val="0"/>
              </a:spcAft>
              <a:buSzPts val="1100"/>
              <a:buNone/>
            </a:pPr>
            <a:endParaRPr lang="en-US"/>
          </a:p>
          <a:p>
            <a:pPr marL="457200" lvl="0" indent="-22860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r>
              <a:rPr lang="en-US"/>
              <a:t>Attributes of an industrial era organization</a:t>
            </a:r>
            <a:endParaRPr/>
          </a:p>
          <a:p>
            <a:pPr marL="457200" lvl="0" indent="-298450" algn="l" rtl="0">
              <a:lnSpc>
                <a:spcPct val="100000"/>
              </a:lnSpc>
              <a:spcBef>
                <a:spcPts val="0"/>
              </a:spcBef>
              <a:spcAft>
                <a:spcPts val="0"/>
              </a:spcAft>
              <a:buSzPts val="1100"/>
              <a:buFont typeface="Arial"/>
              <a:buChar char="-"/>
            </a:pPr>
            <a:r>
              <a:rPr lang="en-US" i="1"/>
              <a:t>Deep hierarchies</a:t>
            </a:r>
            <a:endParaRPr/>
          </a:p>
          <a:p>
            <a:pPr marL="457200" lvl="0" indent="-298450" algn="l" rtl="0">
              <a:lnSpc>
                <a:spcPct val="100000"/>
              </a:lnSpc>
              <a:spcBef>
                <a:spcPts val="0"/>
              </a:spcBef>
              <a:spcAft>
                <a:spcPts val="0"/>
              </a:spcAft>
              <a:buSzPts val="1100"/>
              <a:buFont typeface="Arial"/>
              <a:buChar char="-"/>
            </a:pPr>
            <a:r>
              <a:rPr lang="en-US" i="1"/>
              <a:t>Division of </a:t>
            </a:r>
            <a:r>
              <a:rPr lang="en-US" i="1" err="1"/>
              <a:t>labour</a:t>
            </a:r>
            <a:endParaRPr/>
          </a:p>
          <a:p>
            <a:pPr marL="457200" lvl="0" indent="-298450" algn="l" rtl="0">
              <a:lnSpc>
                <a:spcPct val="100000"/>
              </a:lnSpc>
              <a:spcBef>
                <a:spcPts val="0"/>
              </a:spcBef>
              <a:spcAft>
                <a:spcPts val="0"/>
              </a:spcAft>
              <a:buSzPts val="1100"/>
              <a:buFont typeface="Arial"/>
              <a:buChar char="-"/>
            </a:pPr>
            <a:r>
              <a:rPr lang="en-US" i="1"/>
              <a:t>Thinkers vs doers</a:t>
            </a:r>
            <a:endParaRPr/>
          </a:p>
          <a:p>
            <a:pPr marL="457200" lvl="0" indent="-298450" algn="l" rtl="0">
              <a:lnSpc>
                <a:spcPct val="100000"/>
              </a:lnSpc>
              <a:spcBef>
                <a:spcPts val="0"/>
              </a:spcBef>
              <a:spcAft>
                <a:spcPts val="0"/>
              </a:spcAft>
              <a:buSzPts val="1100"/>
              <a:buFont typeface="Arial"/>
              <a:buChar char="-"/>
            </a:pPr>
            <a:r>
              <a:rPr lang="en-US" i="1"/>
              <a:t>Plans, designs, instructions -&gt; detailed and precise</a:t>
            </a:r>
            <a:endParaRPr/>
          </a:p>
          <a:p>
            <a:pPr marL="457200" lvl="0" indent="-298450" algn="l" rtl="0">
              <a:lnSpc>
                <a:spcPct val="100000"/>
              </a:lnSpc>
              <a:spcBef>
                <a:spcPts val="0"/>
              </a:spcBef>
              <a:spcAft>
                <a:spcPts val="0"/>
              </a:spcAft>
              <a:buSzPts val="1100"/>
              <a:buFont typeface="Arial"/>
              <a:buChar char="-"/>
            </a:pPr>
            <a:r>
              <a:rPr lang="en-US" i="1"/>
              <a:t>Focus on cost, efficiency, standardization</a:t>
            </a:r>
            <a:endParaRPr/>
          </a:p>
          <a:p>
            <a:pPr marL="158750" lvl="0" indent="0" algn="l" rtl="0">
              <a:lnSpc>
                <a:spcPct val="100000"/>
              </a:lnSpc>
              <a:spcBef>
                <a:spcPts val="0"/>
              </a:spcBef>
              <a:spcAft>
                <a:spcPts val="0"/>
              </a:spcAft>
              <a:buSzPts val="1100"/>
              <a:buFont typeface="Arial"/>
              <a:buNone/>
            </a:pPr>
            <a:r>
              <a:rPr lang="en-US" i="1"/>
              <a:t>This was all fit for purpose for that era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20</a:t>
            </a:fld>
            <a:endParaRPr lang="en-US"/>
          </a:p>
        </p:txBody>
      </p:sp>
    </p:spTree>
    <p:extLst>
      <p:ext uri="{BB962C8B-B14F-4D97-AF65-F5344CB8AC3E}">
        <p14:creationId xmlns:p14="http://schemas.microsoft.com/office/powerpoint/2010/main" val="14303819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4009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3913C5B-27AD-C914-F5DC-7703F3153963}"/>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=3458764531808236168&amp;cot=14</a:t>
            </a:r>
          </a:p>
          <a:p>
            <a:endParaRPr lang="en-US"/>
          </a:p>
        </p:txBody>
      </p:sp>
    </p:spTree>
    <p:extLst>
      <p:ext uri="{BB962C8B-B14F-4D97-AF65-F5344CB8AC3E}">
        <p14:creationId xmlns:p14="http://schemas.microsoft.com/office/powerpoint/2010/main" val="200314709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F90409-AD3B-1B89-3A47-EFB98D2BAFAE}"/>
              </a:ext>
            </a:extLst>
          </p:cNvPr>
          <p:cNvSpPr>
            <a:spLocks noGrp="1"/>
          </p:cNvSpPr>
          <p:nvPr>
            <p:ph type="body" idx="1"/>
          </p:nvPr>
        </p:nvSpPr>
        <p:spPr/>
        <p:txBody>
          <a:bodyPr/>
          <a:lstStyle/>
          <a:p>
            <a:r>
              <a:rPr lang="en-US"/>
              <a:t> https://</a:t>
            </a:r>
            <a:r>
              <a:rPr lang="en-US" err="1"/>
              <a:t>miro.com</a:t>
            </a:r>
            <a:r>
              <a:rPr lang="en-US"/>
              <a:t>/app/board/</a:t>
            </a:r>
            <a:r>
              <a:rPr lang="en-US" err="1"/>
              <a:t>uXjVOgBcQPc</a:t>
            </a:r>
            <a:r>
              <a:rPr lang="en-US"/>
              <a:t>=/?</a:t>
            </a:r>
            <a:r>
              <a:rPr lang="en-US" err="1"/>
              <a:t>moveToWidget</a:t>
            </a:r>
            <a:r>
              <a:rPr lang="en-US"/>
              <a:t>=3458764531897203997&amp;cot=14</a:t>
            </a:r>
          </a:p>
          <a:p>
            <a:endParaRPr lang="en-US"/>
          </a:p>
        </p:txBody>
      </p:sp>
    </p:spTree>
    <p:extLst>
      <p:ext uri="{BB962C8B-B14F-4D97-AF65-F5344CB8AC3E}">
        <p14:creationId xmlns:p14="http://schemas.microsoft.com/office/powerpoint/2010/main" val="39435290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9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3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776" name="Google Shape;1776;p3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656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 Our teams and programs we have coaches have reported up to 95% accuracy</a:t>
            </a:r>
          </a:p>
        </p:txBody>
      </p:sp>
      <p:sp>
        <p:nvSpPr>
          <p:cNvPr id="4" name="Slide Number Placeholder 3"/>
          <p:cNvSpPr>
            <a:spLocks noGrp="1"/>
          </p:cNvSpPr>
          <p:nvPr>
            <p:ph type="sldNum" sz="quarter" idx="5"/>
          </p:nvPr>
        </p:nvSpPr>
        <p:spPr/>
        <p:txBody>
          <a:bodyPr/>
          <a:lstStyle/>
          <a:p>
            <a:fld id="{2869571B-B4E9-A441-A3CC-E2A0D785D71E}" type="slidenum">
              <a:rPr lang="en-US" smtClean="0"/>
              <a:t>180</a:t>
            </a:fld>
            <a:endParaRPr lang="en-US"/>
          </a:p>
        </p:txBody>
      </p:sp>
    </p:spTree>
    <p:extLst>
      <p:ext uri="{BB962C8B-B14F-4D97-AF65-F5344CB8AC3E}">
        <p14:creationId xmlns:p14="http://schemas.microsoft.com/office/powerpoint/2010/main" val="18665753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6"/>
        <p:cNvGrpSpPr/>
        <p:nvPr/>
      </p:nvGrpSpPr>
      <p:grpSpPr>
        <a:xfrm>
          <a:off x="0" y="0"/>
          <a:ext cx="0" cy="0"/>
          <a:chOff x="0" y="0"/>
          <a:chExt cx="0" cy="0"/>
        </a:xfrm>
      </p:grpSpPr>
      <p:sp>
        <p:nvSpPr>
          <p:cNvPr id="6007" name="Google Shape;6007;p20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6008" name="Google Shape;6008;p20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8920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A0D5128-370C-A25A-D071-E7C85735DD66}"/>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=3458764530878766430&amp;cot=14</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D5987B8-EFEE-67B8-D45A-A5EC0A8BC569}"/>
              </a:ext>
            </a:extLst>
          </p:cNvPr>
          <p:cNvSpPr>
            <a:spLocks noGrp="1"/>
          </p:cNvSpPr>
          <p:nvPr>
            <p:ph type="body" idx="1"/>
          </p:nvPr>
        </p:nvSpPr>
        <p:spPr/>
        <p:txBody>
          <a:bodyPr/>
          <a:lstStyle/>
          <a:p>
            <a:pPr marL="39674">
              <a:buClr>
                <a:srgbClr val="000000"/>
              </a:buClr>
              <a:buSzPts val="2000"/>
            </a:pPr>
            <a:endParaRPr lang="en-US" sz="1200" b="1">
              <a:solidFill>
                <a:srgbClr val="000000"/>
              </a:solidFill>
              <a:latin typeface="Calibri"/>
              <a:ea typeface="Calibri"/>
              <a:cs typeface="Calibri"/>
              <a:sym typeface="Calibri"/>
            </a:endParaRPr>
          </a:p>
          <a:p>
            <a:pPr marL="39674">
              <a:buClr>
                <a:srgbClr val="000000"/>
              </a:buClr>
              <a:buSzPts val="2000"/>
            </a:pPr>
            <a:r>
              <a:rPr lang="en-US" sz="1200" b="1">
                <a:solidFill>
                  <a:srgbClr val="000000"/>
                </a:solidFill>
                <a:latin typeface="+mn-lt"/>
                <a:ea typeface="Calibri"/>
                <a:cs typeface="Calibri"/>
                <a:sym typeface="Calibri"/>
              </a:rPr>
              <a:t>https://</a:t>
            </a:r>
            <a:r>
              <a:rPr lang="en-US" sz="1200" b="1" err="1">
                <a:solidFill>
                  <a:srgbClr val="000000"/>
                </a:solidFill>
                <a:latin typeface="+mn-lt"/>
                <a:ea typeface="Calibri"/>
                <a:cs typeface="Calibri"/>
                <a:sym typeface="Calibri"/>
              </a:rPr>
              <a:t>miro.com</a:t>
            </a:r>
            <a:r>
              <a:rPr lang="en-US" sz="1200" b="1">
                <a:solidFill>
                  <a:srgbClr val="000000"/>
                </a:solidFill>
                <a:latin typeface="+mn-lt"/>
                <a:ea typeface="Calibri"/>
                <a:cs typeface="Calibri"/>
                <a:sym typeface="Calibri"/>
              </a:rPr>
              <a:t>/app/board/</a:t>
            </a:r>
            <a:r>
              <a:rPr lang="en-US" sz="1200" b="1" err="1">
                <a:solidFill>
                  <a:srgbClr val="000000"/>
                </a:solidFill>
                <a:latin typeface="+mn-lt"/>
                <a:ea typeface="Calibri"/>
                <a:cs typeface="Calibri"/>
                <a:sym typeface="Calibri"/>
              </a:rPr>
              <a:t>uXjVOgBcQPc</a:t>
            </a:r>
            <a:r>
              <a:rPr lang="en-US" sz="1200" b="1">
                <a:solidFill>
                  <a:srgbClr val="000000"/>
                </a:solidFill>
                <a:latin typeface="+mn-lt"/>
                <a:ea typeface="Calibri"/>
                <a:cs typeface="Calibri"/>
                <a:sym typeface="Calibri"/>
              </a:rPr>
              <a:t>=/?</a:t>
            </a:r>
            <a:r>
              <a:rPr lang="en-US" sz="1200" b="1" err="1">
                <a:solidFill>
                  <a:srgbClr val="000000"/>
                </a:solidFill>
                <a:latin typeface="+mn-lt"/>
                <a:ea typeface="Calibri"/>
                <a:cs typeface="Calibri"/>
                <a:sym typeface="Calibri"/>
              </a:rPr>
              <a:t>moveToWidget</a:t>
            </a:r>
            <a:r>
              <a:rPr lang="en-US" sz="1200" b="1">
                <a:solidFill>
                  <a:srgbClr val="000000"/>
                </a:solidFill>
                <a:latin typeface="+mn-lt"/>
                <a:ea typeface="Calibri"/>
                <a:cs typeface="Calibri"/>
                <a:sym typeface="Calibri"/>
              </a:rPr>
              <a:t>=3458764530878766430&amp;cot=14</a:t>
            </a:r>
          </a:p>
          <a:p>
            <a:pPr marL="39674">
              <a:buClr>
                <a:srgbClr val="000000"/>
              </a:buClr>
              <a:buSzPts val="2000"/>
            </a:pPr>
            <a:endParaRPr lang="en-US" sz="1200" b="1">
              <a:solidFill>
                <a:srgbClr val="000000"/>
              </a:solidFill>
              <a:latin typeface="+mn-lt"/>
              <a:ea typeface="Calibri"/>
              <a:cs typeface="Calibri"/>
              <a:sym typeface="Calibri"/>
            </a:endParaRPr>
          </a:p>
          <a:p>
            <a:pPr marL="39674">
              <a:buClr>
                <a:srgbClr val="000000"/>
              </a:buClr>
              <a:buSzPts val="2000"/>
            </a:pPr>
            <a:endParaRPr lang="en-US" sz="1200" b="1">
              <a:solidFill>
                <a:srgbClr val="000000"/>
              </a:solidFill>
              <a:latin typeface="+mn-lt"/>
              <a:ea typeface="Calibri"/>
              <a:cs typeface="Calibri"/>
              <a:sym typeface="Calibri"/>
            </a:endParaRPr>
          </a:p>
          <a:p>
            <a:pPr marL="39674">
              <a:buClr>
                <a:srgbClr val="000000"/>
              </a:buClr>
              <a:buSzPts val="2000"/>
            </a:pPr>
            <a:r>
              <a:rPr lang="en-US" sz="1200" b="1">
                <a:solidFill>
                  <a:srgbClr val="000000"/>
                </a:solidFill>
                <a:latin typeface="Calibri"/>
                <a:ea typeface="Calibri"/>
                <a:cs typeface="Calibri"/>
                <a:sym typeface="Calibri"/>
              </a:rPr>
              <a:t>“Themes”</a:t>
            </a:r>
            <a:endParaRPr lang="en-US" sz="1000">
              <a:solidFill>
                <a:srgbClr val="000000"/>
              </a:solidFill>
              <a:latin typeface="Arial"/>
              <a:ea typeface="Arial"/>
              <a:cs typeface="Arial"/>
              <a:sym typeface="Arial"/>
            </a:endParaRPr>
          </a:p>
          <a:p>
            <a:pPr marL="39674">
              <a:buClr>
                <a:srgbClr val="000000"/>
              </a:buClr>
              <a:buSzPts val="2000"/>
            </a:pPr>
            <a:r>
              <a:rPr lang="en-US" sz="1200">
                <a:solidFill>
                  <a:srgbClr val="000000"/>
                </a:solidFill>
                <a:latin typeface="Calibri"/>
                <a:ea typeface="Calibri"/>
                <a:cs typeface="Calibri"/>
                <a:sym typeface="Calibri"/>
              </a:rPr>
              <a:t>Over arching business capability or long lived business process</a:t>
            </a:r>
            <a:endParaRPr lang="en-US" sz="1000">
              <a:solidFill>
                <a:srgbClr val="000000"/>
              </a:solidFill>
              <a:latin typeface="Arial"/>
              <a:ea typeface="Arial"/>
              <a:cs typeface="Arial"/>
              <a:sym typeface="Arial"/>
            </a:endParaRPr>
          </a:p>
          <a:p>
            <a:pPr marL="39674">
              <a:buClr>
                <a:srgbClr val="005596"/>
              </a:buClr>
              <a:buSzPts val="2000"/>
            </a:pPr>
            <a:r>
              <a:rPr lang="en-US" sz="1200" b="1">
                <a:solidFill>
                  <a:srgbClr val="005596"/>
                </a:solidFill>
                <a:latin typeface="Calibri"/>
                <a:ea typeface="Calibri"/>
                <a:cs typeface="Calibri"/>
                <a:sym typeface="Calibri"/>
              </a:rPr>
              <a:t>e.g. Go to work</a:t>
            </a:r>
            <a:endParaRPr lang="en-US" sz="1000">
              <a:solidFill>
                <a:srgbClr val="000000"/>
              </a:solidFill>
              <a:latin typeface="Arial"/>
              <a:ea typeface="Arial"/>
              <a:cs typeface="Arial"/>
              <a:sym typeface="Arial"/>
            </a:endParaRPr>
          </a:p>
          <a:p>
            <a:endParaRPr lang="en-CA"/>
          </a:p>
          <a:p>
            <a:endParaRPr lang="en-CA"/>
          </a:p>
          <a:p>
            <a:endParaRPr lang="en-CA"/>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658048E-1876-219D-1734-373CCAC9709D}"/>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=3458764530878766430&amp;cot=14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=3458764531806338225&amp;cot=14</a:t>
            </a:r>
          </a:p>
          <a:p>
            <a:r>
              <a:rPr lang="en-US"/>
              <a:t>https://</a:t>
            </a:r>
            <a:r>
              <a:rPr lang="en-US" err="1"/>
              <a:t>federation.atlassian.net</a:t>
            </a:r>
            <a:r>
              <a:rPr lang="en-US"/>
              <a:t>/wiki/spaces/OS/pages/184877216/</a:t>
            </a:r>
            <a:r>
              <a:rPr lang="en-US" err="1"/>
              <a:t>Central+Document+Repository</a:t>
            </a:r>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29</a:t>
            </a:fld>
            <a:endParaRPr lang="en-US"/>
          </a:p>
        </p:txBody>
      </p:sp>
    </p:spTree>
    <p:extLst>
      <p:ext uri="{BB962C8B-B14F-4D97-AF65-F5344CB8AC3E}">
        <p14:creationId xmlns:p14="http://schemas.microsoft.com/office/powerpoint/2010/main" val="1960494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BA4415-E710-3D85-517D-11F2EC7302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8273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C7E06C3-8AD7-7FFD-87E2-188A44A342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Assigned to lab - </a:t>
            </a:r>
            <a:r>
              <a:rPr lang="en-CA" sz="1200">
                <a:solidFill>
                  <a:srgbClr val="000000"/>
                </a:solidFill>
                <a:latin typeface="Segoe UI" panose="020B0502040204020203" pitchFamily="34" charset="0"/>
                <a:cs typeface="Segoe UI" panose="020B0502040204020203" pitchFamily="34" charset="0"/>
              </a:rPr>
              <a:t>Do barely enough analysis to assign the idea to a lab for further shaping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rgbClr val="212121"/>
                </a:solidFill>
                <a:latin typeface="Segoe UI" panose="020B0502040204020203" pitchFamily="34" charset="0"/>
                <a:cs typeface="Segoe UI" panose="020B0502040204020203" pitchFamily="34" charset="0"/>
              </a:rPr>
              <a:t>Idea Shaping - </a:t>
            </a:r>
            <a:r>
              <a:rPr lang="en-CA" sz="1200">
                <a:solidFill>
                  <a:srgbClr val="000000"/>
                </a:solidFill>
                <a:latin typeface="Segoe UI" panose="020B0502040204020203" pitchFamily="34" charset="0"/>
                <a:cs typeface="Segoe UI" panose="020B0502040204020203" pitchFamily="34" charset="0"/>
              </a:rPr>
              <a:t>Conduct a cursory scan to evaluate breadth of scope and priority. Use past experience to inform complexity and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rgbClr val="212121"/>
                </a:solidFill>
                <a:latin typeface="Segoe UI" panose="020B0502040204020203" pitchFamily="34" charset="0"/>
                <a:cs typeface="Segoe UI" panose="020B0502040204020203" pitchFamily="34" charset="0"/>
              </a:rPr>
              <a:t>Increment Discovery - </a:t>
            </a:r>
            <a:r>
              <a:rPr lang="en-CA" sz="1200">
                <a:solidFill>
                  <a:srgbClr val="000000"/>
                </a:solidFill>
                <a:latin typeface="Segoe UI" panose="020B0502040204020203" pitchFamily="34" charset="0"/>
                <a:cs typeface="Segoe UI" panose="020B0502040204020203" pitchFamily="34" charset="0"/>
              </a:rPr>
              <a:t>Detail out the majority of stories for the next increment being delivered. Do targeted drill downs on future increments to evaluate anticipated areas of risk and complexity</a:t>
            </a:r>
          </a:p>
          <a:p>
            <a:pPr marL="0" marR="0" lvl="0" indent="0" algn="l" defTabSz="914400" rtl="0" eaLnBrk="1" fontAlgn="base" latinLnBrk="0" hangingPunct="1">
              <a:lnSpc>
                <a:spcPct val="100000"/>
              </a:lnSpc>
              <a:spcBef>
                <a:spcPts val="300"/>
              </a:spcBef>
              <a:spcAft>
                <a:spcPct val="0"/>
              </a:spcAft>
              <a:buClrTx/>
              <a:buSzTx/>
              <a:buFontTx/>
              <a:buNone/>
              <a:tabLst/>
              <a:defRPr/>
            </a:pPr>
            <a:r>
              <a:rPr lang="en-CA" sz="1200">
                <a:solidFill>
                  <a:srgbClr val="212121"/>
                </a:solidFill>
                <a:latin typeface="Segoe UI" panose="020B0502040204020203" pitchFamily="34" charset="0"/>
                <a:cs typeface="Segoe UI" panose="020B0502040204020203" pitchFamily="34" charset="0"/>
              </a:rPr>
              <a:t>Story Grooming</a:t>
            </a:r>
            <a:r>
              <a:rPr lang="en-CA" sz="1200" b="1">
                <a:solidFill>
                  <a:srgbClr val="002776"/>
                </a:solidFill>
                <a:latin typeface="Segoe UI" panose="020B0502040204020203" pitchFamily="34" charset="0"/>
                <a:cs typeface="Segoe UI" panose="020B0502040204020203" pitchFamily="34" charset="0"/>
              </a:rPr>
              <a:t> - </a:t>
            </a:r>
            <a:r>
              <a:rPr lang="en-CA" sz="1200">
                <a:solidFill>
                  <a:srgbClr val="000000"/>
                </a:solidFill>
                <a:latin typeface="Segoe UI" panose="020B0502040204020203" pitchFamily="34" charset="0"/>
                <a:cs typeface="Segoe UI" panose="020B0502040204020203" pitchFamily="34" charset="0"/>
              </a:rPr>
              <a:t>Detail the acceptance criteria for next feature that will be delivered. </a:t>
            </a:r>
          </a:p>
          <a:p>
            <a:pPr fontAlgn="base">
              <a:spcBef>
                <a:spcPts val="300"/>
              </a:spcBef>
              <a:spcAft>
                <a:spcPct val="0"/>
              </a:spcAft>
            </a:pPr>
            <a:r>
              <a:rPr lang="en-CA" sz="1200">
                <a:solidFill>
                  <a:srgbClr val="000000"/>
                </a:solidFill>
                <a:latin typeface="Segoe UI" panose="020B0502040204020203" pitchFamily="34" charset="0"/>
                <a:cs typeface="Segoe UI" panose="020B0502040204020203" pitchFamily="34" charset="0"/>
              </a:rPr>
              <a:t>Validate emergent uncertainty through further targeted and more detailed drill downs of future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solidFill>
                <a:srgbClr val="002776"/>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a:solidFill>
                <a:srgbClr val="002776"/>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solidFill>
                <a:srgbClr val="000000"/>
              </a:solidFill>
              <a:latin typeface="Segoe UI" panose="020B0502040204020203" pitchFamily="34" charset="0"/>
              <a:cs typeface="Segoe UI" panose="020B0502040204020203" pitchFamily="34" charset="0"/>
            </a:endParaRPr>
          </a:p>
          <a:p>
            <a:endParaRPr lang="en-US" b="1"/>
          </a:p>
        </p:txBody>
      </p:sp>
    </p:spTree>
    <p:extLst>
      <p:ext uri="{BB962C8B-B14F-4D97-AF65-F5344CB8AC3E}">
        <p14:creationId xmlns:p14="http://schemas.microsoft.com/office/powerpoint/2010/main" val="56898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https://miro.com/app/board/uXjVOgBcQPc=/?moveToWidget=3458764532901466040&amp;cot=14</a:t>
            </a:r>
            <a:endParaRPr lang="en-CA"/>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33</a:t>
            </a:fld>
            <a:endParaRPr lang="en-US"/>
          </a:p>
        </p:txBody>
      </p:sp>
    </p:spTree>
    <p:extLst>
      <p:ext uri="{BB962C8B-B14F-4D97-AF65-F5344CB8AC3E}">
        <p14:creationId xmlns:p14="http://schemas.microsoft.com/office/powerpoint/2010/main" val="255348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9: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158750" lvl="0" indent="0" algn="l" rtl="0">
              <a:lnSpc>
                <a:spcPct val="100000"/>
              </a:lnSpc>
              <a:spcBef>
                <a:spcPts val="0"/>
              </a:spcBef>
              <a:spcAft>
                <a:spcPts val="0"/>
              </a:spcAft>
              <a:buSzPts val="1100"/>
              <a:buNone/>
            </a:pPr>
            <a:r>
              <a:rPr lang="en-US"/>
              <a:t>Question: How the market today different than the industrial age?</a:t>
            </a:r>
          </a:p>
          <a:p>
            <a:pPr marL="457200" lvl="0" indent="-298450" algn="l" rtl="0">
              <a:lnSpc>
                <a:spcPct val="100000"/>
              </a:lnSpc>
              <a:spcBef>
                <a:spcPts val="0"/>
              </a:spcBef>
              <a:spcAft>
                <a:spcPts val="0"/>
              </a:spcAft>
              <a:buSzPts val="1100"/>
              <a:buFont typeface="Arial"/>
              <a:buChar char="-"/>
            </a:pPr>
            <a:r>
              <a:rPr lang="en-US" i="1"/>
              <a:t>Global and highly competitive markets</a:t>
            </a:r>
          </a:p>
          <a:p>
            <a:pPr marL="457200" lvl="0" indent="-298450" algn="l" rtl="0">
              <a:lnSpc>
                <a:spcPct val="100000"/>
              </a:lnSpc>
              <a:spcBef>
                <a:spcPts val="0"/>
              </a:spcBef>
              <a:spcAft>
                <a:spcPts val="0"/>
              </a:spcAft>
              <a:buSzPts val="1100"/>
              <a:buFont typeface="Arial"/>
              <a:buChar char="-"/>
            </a:pPr>
            <a:r>
              <a:rPr lang="en-US" i="1"/>
              <a:t>Platform business (</a:t>
            </a:r>
            <a:r>
              <a:rPr lang="en-US" i="1" err="1"/>
              <a:t>eg</a:t>
            </a:r>
            <a:r>
              <a:rPr lang="en-US" i="1"/>
              <a:t> </a:t>
            </a:r>
            <a:r>
              <a:rPr lang="en-US" i="1" err="1"/>
              <a:t>AirBnb</a:t>
            </a:r>
            <a:r>
              <a:rPr lang="en-US" i="1"/>
              <a:t>)</a:t>
            </a:r>
          </a:p>
          <a:p>
            <a:pPr marL="457200" lvl="0" indent="-298450" algn="l" rtl="0">
              <a:lnSpc>
                <a:spcPct val="100000"/>
              </a:lnSpc>
              <a:spcBef>
                <a:spcPts val="0"/>
              </a:spcBef>
              <a:spcAft>
                <a:spcPts val="0"/>
              </a:spcAft>
              <a:buSzPts val="1100"/>
              <a:buFont typeface="Arial"/>
              <a:buChar char="-"/>
            </a:pPr>
            <a:r>
              <a:rPr lang="en-US" i="1"/>
              <a:t>Technology Innovation -&gt; Digital, cloud, social-media, mobile, machine learning, we are always connected</a:t>
            </a:r>
          </a:p>
          <a:p>
            <a:pPr marL="457200" marR="0" lvl="0" indent="-298450" algn="l" defTabSz="914400" rtl="0" eaLnBrk="1" fontAlgn="auto" latinLnBrk="0" hangingPunct="1">
              <a:lnSpc>
                <a:spcPct val="100000"/>
              </a:lnSpc>
              <a:spcBef>
                <a:spcPts val="0"/>
              </a:spcBef>
              <a:spcAft>
                <a:spcPts val="0"/>
              </a:spcAft>
              <a:buClrTx/>
              <a:buSzPts val="1100"/>
              <a:buFont typeface="Arial"/>
              <a:buChar char="-"/>
              <a:tabLst/>
              <a:defRPr/>
            </a:pPr>
            <a:r>
              <a:rPr lang="en-US" i="1"/>
              <a:t>Work-force is, for the most part highly educated</a:t>
            </a:r>
          </a:p>
          <a:p>
            <a:pPr marL="158750" lvl="0" indent="0" algn="l" rtl="0">
              <a:lnSpc>
                <a:spcPct val="100000"/>
              </a:lnSpc>
              <a:spcBef>
                <a:spcPts val="0"/>
              </a:spcBef>
              <a:spcAft>
                <a:spcPts val="0"/>
              </a:spcAft>
              <a:buSzPts val="1100"/>
              <a:buFont typeface="Arial"/>
              <a:buNone/>
            </a:pPr>
            <a:endParaRPr lang="en-US"/>
          </a:p>
          <a:p>
            <a:pPr marL="158750" lvl="0" indent="0" algn="l" rtl="0">
              <a:lnSpc>
                <a:spcPct val="100000"/>
              </a:lnSpc>
              <a:spcBef>
                <a:spcPts val="0"/>
              </a:spcBef>
              <a:spcAft>
                <a:spcPts val="0"/>
              </a:spcAft>
              <a:buSzPts val="1100"/>
              <a:buFont typeface="Arial"/>
              <a:buNone/>
            </a:pPr>
            <a:r>
              <a:rPr lang="en-US"/>
              <a:t>What are the results</a:t>
            </a:r>
            <a:endParaRPr/>
          </a:p>
          <a:p>
            <a:pPr marL="457200" lvl="0" indent="-298450" algn="l" rtl="0">
              <a:lnSpc>
                <a:spcPct val="100000"/>
              </a:lnSpc>
              <a:spcBef>
                <a:spcPts val="0"/>
              </a:spcBef>
              <a:spcAft>
                <a:spcPts val="0"/>
              </a:spcAft>
              <a:buSzPts val="1100"/>
              <a:buFont typeface="Arial"/>
              <a:buChar char="-"/>
            </a:pPr>
            <a:r>
              <a:rPr lang="en-US"/>
              <a:t>Highly segmented user base, differentiated experiences (mass customization)</a:t>
            </a:r>
            <a:endParaRPr/>
          </a:p>
          <a:p>
            <a:pPr marL="457200" lvl="0" indent="-298450" algn="l" rtl="0">
              <a:lnSpc>
                <a:spcPct val="100000"/>
              </a:lnSpc>
              <a:spcBef>
                <a:spcPts val="0"/>
              </a:spcBef>
              <a:spcAft>
                <a:spcPts val="0"/>
              </a:spcAft>
              <a:buSzPts val="1100"/>
              <a:buFont typeface="Arial"/>
              <a:buChar char="-"/>
            </a:pPr>
            <a:r>
              <a:rPr lang="en-US"/>
              <a:t>Product Life Cycles are exponentially shorter and continuing to shrink (PC &gt; mobile &gt; social media)</a:t>
            </a:r>
            <a:endParaRPr/>
          </a:p>
          <a:p>
            <a:pPr marL="158750" lvl="0" indent="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r>
              <a:rPr lang="en-US"/>
              <a:t>Question: What Is The Challenge of Today’s Era?</a:t>
            </a:r>
            <a:endParaRPr/>
          </a:p>
          <a:p>
            <a:pPr marL="158750" lvl="0" indent="0" algn="l" rtl="0">
              <a:lnSpc>
                <a:spcPct val="100000"/>
              </a:lnSpc>
              <a:spcBef>
                <a:spcPts val="0"/>
              </a:spcBef>
              <a:spcAft>
                <a:spcPts val="0"/>
              </a:spcAft>
              <a:buSzPts val="1100"/>
              <a:buFont typeface="Arial"/>
              <a:buNone/>
            </a:pPr>
            <a:r>
              <a:rPr lang="en-US" i="1"/>
              <a:t>- To provide differentiated solutions that create customer delight and loyalty to an exact and exacting audience</a:t>
            </a:r>
          </a:p>
          <a:p>
            <a:pPr marL="158750" lvl="0" indent="0" algn="l" rtl="0">
              <a:lnSpc>
                <a:spcPct val="100000"/>
              </a:lnSpc>
              <a:spcBef>
                <a:spcPts val="0"/>
              </a:spcBef>
              <a:spcAft>
                <a:spcPts val="0"/>
              </a:spcAft>
              <a:buSzPts val="1100"/>
              <a:buFont typeface="Arial"/>
              <a:buNone/>
            </a:pPr>
            <a:r>
              <a:rPr lang="en-US"/>
              <a:t>- </a:t>
            </a:r>
            <a:r>
              <a:rPr lang="en-US" i="1"/>
              <a:t>To deliver value in a way that is sustainable, and betters the lives of all an organizations stake-holders (employees, customers, shareholders, community, suppliers)</a:t>
            </a:r>
          </a:p>
          <a:p>
            <a:pPr marL="158750" lvl="0" indent="0" algn="l" rtl="0">
              <a:lnSpc>
                <a:spcPct val="100000"/>
              </a:lnSpc>
              <a:spcBef>
                <a:spcPts val="0"/>
              </a:spcBef>
              <a:spcAft>
                <a:spcPts val="0"/>
              </a:spcAft>
              <a:buSzPts val="1100"/>
              <a:buFont typeface="Arial"/>
              <a:buNone/>
            </a:pPr>
            <a:endParaRPr i="1"/>
          </a:p>
          <a:p>
            <a:pPr marL="158750" lvl="0" indent="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Font typeface="Arial"/>
              <a:buNone/>
            </a:pP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1E0C1-FBFD-D19F-E7ED-F33D635391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78275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Quote Henry Ford; don’t really believe it at face value; It’s easy for users and customers</a:t>
            </a:r>
            <a:r>
              <a:rPr lang="en-US" baseline="0"/>
              <a:t> to tell you what they </a:t>
            </a:r>
            <a:r>
              <a:rPr lang="en-US" b="1" baseline="0"/>
              <a:t>want</a:t>
            </a:r>
            <a:r>
              <a:rPr lang="en-US" baseline="0"/>
              <a:t>, what issues they’re trying to solve – sometimes they’ll even tell you how to solve it! MVPs actually help you figure what your customers need.</a:t>
            </a:r>
            <a:endParaRPr lang="en-US"/>
          </a:p>
        </p:txBody>
      </p:sp>
    </p:spTree>
    <p:extLst>
      <p:ext uri="{BB962C8B-B14F-4D97-AF65-F5344CB8AC3E}">
        <p14:creationId xmlns:p14="http://schemas.microsoft.com/office/powerpoint/2010/main" val="177682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ideas and assumptions about what you know</a:t>
            </a:r>
            <a:r>
              <a:rPr lang="en-US" baseline="0"/>
              <a:t> about the problem, market and customers – never assume that your customers know exactly what they need. Use MVPs to get market feedback; there will almost certainly be limitations with your first MVP that will be addressed with the next one – that’s OK. Just from personal experience, the most useful feedback comes from people who have actually used a product.</a:t>
            </a:r>
          </a:p>
          <a:p>
            <a:endParaRPr lang="en-US" baseline="0"/>
          </a:p>
          <a:p>
            <a:r>
              <a:rPr lang="en-US" baseline="0"/>
              <a:t>Keeping with the example of cars:</a:t>
            </a:r>
          </a:p>
          <a:p>
            <a:endParaRPr lang="en-US" baseline="0"/>
          </a:p>
          <a:p>
            <a:r>
              <a:rPr lang="en-US" baseline="0"/>
              <a:t>Start with a soapbox car – no engine, no suspension, wooden frame, but will get my customers from point A to B</a:t>
            </a:r>
          </a:p>
          <a:p>
            <a:r>
              <a:rPr lang="en-US" baseline="0"/>
              <a:t>Feedback: Not comfortable, I can’t carry a passenger, I need a downhill between point A and B, no storage for my golf clubs</a:t>
            </a:r>
          </a:p>
          <a:p>
            <a:endParaRPr lang="en-US" baseline="0"/>
          </a:p>
          <a:p>
            <a:r>
              <a:rPr lang="en-US" baseline="0"/>
              <a:t>Use feedback and research to upgrade the components, add suspension, add an engine and an extra seat</a:t>
            </a:r>
          </a:p>
          <a:p>
            <a:r>
              <a:rPr lang="en-US" baseline="0"/>
              <a:t>Feedback: I get soaked when it rains, still not exactly street legal, no storage for my groceries, can</a:t>
            </a:r>
            <a:r>
              <a:rPr lang="en-CA" baseline="0"/>
              <a:t>’t use it on highways</a:t>
            </a:r>
          </a:p>
          <a:p>
            <a:endParaRPr lang="en-CA" baseline="0"/>
          </a:p>
          <a:p>
            <a:r>
              <a:rPr lang="en-CA" baseline="0"/>
              <a:t>Again use feedback to address the common problems your customers have and use research and insight to innovate; what you end up with is a shorter overall life-cycle for delivering 80% of the value. The hyper-car was never really needed.</a:t>
            </a:r>
            <a:endParaRPr lang="en-US"/>
          </a:p>
        </p:txBody>
      </p:sp>
    </p:spTree>
    <p:extLst>
      <p:ext uri="{BB962C8B-B14F-4D97-AF65-F5344CB8AC3E}">
        <p14:creationId xmlns:p14="http://schemas.microsoft.com/office/powerpoint/2010/main" val="178890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088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8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16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a:hlinkClick r:id="rId3"/>
              </a:rPr>
              <a:t>https://miro.com/app/board/uXjVOgBcQPc=/?moveToWidget=3458764531896784002&amp;cot=14</a:t>
            </a: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hlinkClick r:id="rId4"/>
              </a:rPr>
              <a:t>https://miro.com/app/board/uXjVOgBcQPc=/?moveToWidget=3458764531874045593&amp;cot=14</a:t>
            </a:r>
            <a:endParaRPr lang="en-CA"/>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43</a:t>
            </a:fld>
            <a:endParaRPr lang="en-US"/>
          </a:p>
        </p:txBody>
      </p:sp>
    </p:spTree>
    <p:extLst>
      <p:ext uri="{BB962C8B-B14F-4D97-AF65-F5344CB8AC3E}">
        <p14:creationId xmlns:p14="http://schemas.microsoft.com/office/powerpoint/2010/main" val="3492464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hlinkClick r:id="rId3"/>
              </a:rPr>
              <a:t>https://olg3d.kanbanize.com/ctrl_board/89/locatecard/31315</a:t>
            </a:r>
            <a:endParaRPr lang="en-CA"/>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45</a:t>
            </a:fld>
            <a:endParaRPr lang="en-US"/>
          </a:p>
        </p:txBody>
      </p:sp>
    </p:spTree>
    <p:extLst>
      <p:ext uri="{BB962C8B-B14F-4D97-AF65-F5344CB8AC3E}">
        <p14:creationId xmlns:p14="http://schemas.microsoft.com/office/powerpoint/2010/main" val="50845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=3458764531807770936&amp;cot=14</a:t>
            </a:r>
          </a:p>
        </p:txBody>
      </p:sp>
      <p:sp>
        <p:nvSpPr>
          <p:cNvPr id="4" name="Slide Number Placeholder 3"/>
          <p:cNvSpPr>
            <a:spLocks noGrp="1"/>
          </p:cNvSpPr>
          <p:nvPr>
            <p:ph type="sldNum" sz="quarter" idx="5"/>
          </p:nvPr>
        </p:nvSpPr>
        <p:spPr/>
        <p:txBody>
          <a:bodyPr/>
          <a:lstStyle/>
          <a:p>
            <a:fld id="{2869571B-B4E9-A441-A3CC-E2A0D785D71E}" type="slidenum">
              <a:rPr lang="en-US" smtClean="0"/>
              <a:t>46</a:t>
            </a:fld>
            <a:endParaRPr lang="en-US"/>
          </a:p>
        </p:txBody>
      </p:sp>
    </p:spTree>
    <p:extLst>
      <p:ext uri="{BB962C8B-B14F-4D97-AF65-F5344CB8AC3E}">
        <p14:creationId xmlns:p14="http://schemas.microsoft.com/office/powerpoint/2010/main" val="228617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07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20: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927" name="Google Shape;927;p20:notes"/>
          <p:cNvSpPr txBox="1">
            <a:spLocks noGrp="1"/>
          </p:cNvSpPr>
          <p:nvPr>
            <p:ph type="sldNum" idx="12"/>
          </p:nvPr>
        </p:nvSpPr>
        <p:spPr>
          <a:xfrm>
            <a:off x="3956550" y="8817904"/>
            <a:ext cx="3026700" cy="464100"/>
          </a:xfrm>
          <a:prstGeom prst="rect">
            <a:avLst/>
          </a:prstGeom>
          <a:noFill/>
          <a:ln>
            <a:noFill/>
          </a:ln>
        </p:spPr>
        <p:txBody>
          <a:bodyPr spcFirstLastPara="1" wrap="square" lIns="92950" tIns="46475" rIns="92950" bIns="46475"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3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776" name="Google Shape;1776;p3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852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=3458764531874045593&amp;cot=14</a:t>
            </a:r>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53</a:t>
            </a:fld>
            <a:endParaRPr lang="en-US"/>
          </a:p>
        </p:txBody>
      </p:sp>
    </p:spTree>
    <p:extLst>
      <p:ext uri="{BB962C8B-B14F-4D97-AF65-F5344CB8AC3E}">
        <p14:creationId xmlns:p14="http://schemas.microsoft.com/office/powerpoint/2010/main" val="1786367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C47EAE-0B50-A464-47E2-A5DDA6A98D13}"/>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=3458764531874045593&amp;cot=14</a:t>
            </a:r>
          </a:p>
        </p:txBody>
      </p:sp>
    </p:spTree>
    <p:extLst>
      <p:ext uri="{BB962C8B-B14F-4D97-AF65-F5344CB8AC3E}">
        <p14:creationId xmlns:p14="http://schemas.microsoft.com/office/powerpoint/2010/main" val="1954285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F08CC26-F98C-F1DC-3EE1-158E14DB0FD6}"/>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=3458764531874045593&amp;cot=14</a:t>
            </a:r>
          </a:p>
          <a:p>
            <a:endParaRPr lang="en-US"/>
          </a:p>
        </p:txBody>
      </p:sp>
    </p:spTree>
    <p:extLst>
      <p:ext uri="{BB962C8B-B14F-4D97-AF65-F5344CB8AC3E}">
        <p14:creationId xmlns:p14="http://schemas.microsoft.com/office/powerpoint/2010/main" val="2117085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093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F90409-AD3B-1B89-3A47-EFB98D2BAFAE}"/>
              </a:ext>
            </a:extLst>
          </p:cNvPr>
          <p:cNvSpPr>
            <a:spLocks noGrp="1"/>
          </p:cNvSpPr>
          <p:nvPr>
            <p:ph type="body" idx="1"/>
          </p:nvPr>
        </p:nvSpPr>
        <p:spPr/>
        <p:txBody>
          <a:bodyPr/>
          <a:lstStyle/>
          <a:p>
            <a:r>
              <a:rPr lang="en-US"/>
              <a:t> https://</a:t>
            </a:r>
            <a:r>
              <a:rPr lang="en-US" err="1"/>
              <a:t>miro.com</a:t>
            </a:r>
            <a:r>
              <a:rPr lang="en-US"/>
              <a:t>/app/board/</a:t>
            </a:r>
            <a:r>
              <a:rPr lang="en-US" err="1"/>
              <a:t>uXjVOgBcQPc</a:t>
            </a:r>
            <a:r>
              <a:rPr lang="en-US"/>
              <a:t>=/?</a:t>
            </a:r>
            <a:r>
              <a:rPr lang="en-US" err="1"/>
              <a:t>moveToWidget</a:t>
            </a:r>
            <a:r>
              <a:rPr lang="en-US"/>
              <a:t>=3458764531897203997&amp;cot=14</a:t>
            </a:r>
          </a:p>
          <a:p>
            <a:endParaRPr lang="en-US"/>
          </a:p>
        </p:txBody>
      </p:sp>
    </p:spTree>
    <p:extLst>
      <p:ext uri="{BB962C8B-B14F-4D97-AF65-F5344CB8AC3E}">
        <p14:creationId xmlns:p14="http://schemas.microsoft.com/office/powerpoint/2010/main" val="3323108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536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3913C5B-27AD-C914-F5DC-7703F3153963}"/>
              </a:ext>
            </a:extLst>
          </p:cNvPr>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=3458764531808236168&amp;cot=14</a:t>
            </a:r>
          </a:p>
          <a:p>
            <a:endParaRPr lang="en-US"/>
          </a:p>
        </p:txBody>
      </p:sp>
    </p:spTree>
    <p:extLst>
      <p:ext uri="{BB962C8B-B14F-4D97-AF65-F5344CB8AC3E}">
        <p14:creationId xmlns:p14="http://schemas.microsoft.com/office/powerpoint/2010/main" val="335059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=3458764533995948959&amp;cot=14</a:t>
            </a:r>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63</a:t>
            </a:fld>
            <a:endParaRPr lang="en-US"/>
          </a:p>
        </p:txBody>
      </p:sp>
    </p:spTree>
    <p:extLst>
      <p:ext uri="{BB962C8B-B14F-4D97-AF65-F5344CB8AC3E}">
        <p14:creationId xmlns:p14="http://schemas.microsoft.com/office/powerpoint/2010/main" val="3069457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https://olg3d.kanbanize.com/</a:t>
            </a:r>
            <a:r>
              <a:rPr lang="en-US" err="1"/>
              <a:t>ctrl_board</a:t>
            </a:r>
            <a:r>
              <a:rPr lang="en-US"/>
              <a:t>/89/</a:t>
            </a:r>
            <a:r>
              <a:rPr lang="en-US" err="1"/>
              <a:t>locatecard</a:t>
            </a:r>
            <a:r>
              <a:rPr lang="en-US"/>
              <a:t>/31315</a:t>
            </a:r>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64</a:t>
            </a:fld>
            <a:endParaRPr lang="en-US"/>
          </a:p>
        </p:txBody>
      </p:sp>
    </p:spTree>
    <p:extLst>
      <p:ext uri="{BB962C8B-B14F-4D97-AF65-F5344CB8AC3E}">
        <p14:creationId xmlns:p14="http://schemas.microsoft.com/office/powerpoint/2010/main" val="1753703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2: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22:notes"/>
          <p:cNvSpPr txBox="1">
            <a:spLocks noGrp="1"/>
          </p:cNvSpPr>
          <p:nvPr>
            <p:ph type="body" idx="1"/>
          </p:nvPr>
        </p:nvSpPr>
        <p:spPr>
          <a:xfrm>
            <a:off x="698500" y="4409758"/>
            <a:ext cx="5588100" cy="4177800"/>
          </a:xfrm>
          <a:prstGeom prst="rect">
            <a:avLst/>
          </a:prstGeom>
          <a:noFill/>
          <a:ln>
            <a:noFill/>
          </a:ln>
        </p:spPr>
        <p:txBody>
          <a:bodyPr spcFirstLastPara="1" wrap="square" lIns="92950" tIns="46475" rIns="92950" bIns="46475"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Analogy where the business might ask for the a skyscraper as a business requirement – this would take 2 years to complete</a:t>
            </a:r>
            <a:endParaRPr/>
          </a:p>
          <a:p>
            <a:pPr marL="171450" lvl="0" indent="-171450" algn="l" rtl="0">
              <a:lnSpc>
                <a:spcPct val="100000"/>
              </a:lnSpc>
              <a:spcBef>
                <a:spcPts val="0"/>
              </a:spcBef>
              <a:spcAft>
                <a:spcPts val="0"/>
              </a:spcAft>
              <a:buClr>
                <a:schemeClr val="dk1"/>
              </a:buClr>
              <a:buSzPts val="1200"/>
              <a:buFont typeface="Arial"/>
              <a:buChar char="•"/>
            </a:pPr>
            <a:r>
              <a:rPr lang="en-US"/>
              <a:t>We could ask questions and find out that the immediate business need is to find shelter. </a:t>
            </a:r>
            <a:endParaRPr/>
          </a:p>
          <a:p>
            <a:pPr marL="581404" lvl="1" indent="-171450" algn="l" rtl="0">
              <a:lnSpc>
                <a:spcPct val="100000"/>
              </a:lnSpc>
              <a:spcBef>
                <a:spcPts val="0"/>
              </a:spcBef>
              <a:spcAft>
                <a:spcPts val="0"/>
              </a:spcAft>
              <a:buClr>
                <a:schemeClr val="dk1"/>
              </a:buClr>
              <a:buSzPts val="1200"/>
              <a:buFont typeface="Arial"/>
              <a:buChar char="•"/>
            </a:pPr>
            <a:r>
              <a:rPr lang="en-US"/>
              <a:t>We can find a cave and deliver business value right away.</a:t>
            </a:r>
            <a:endParaRPr/>
          </a:p>
          <a:p>
            <a:pPr marL="171450" lvl="0" indent="-171450" algn="l" rtl="0">
              <a:lnSpc>
                <a:spcPct val="100000"/>
              </a:lnSpc>
              <a:spcBef>
                <a:spcPts val="0"/>
              </a:spcBef>
              <a:spcAft>
                <a:spcPts val="0"/>
              </a:spcAft>
              <a:buClr>
                <a:schemeClr val="dk1"/>
              </a:buClr>
              <a:buSzPts val="1200"/>
              <a:buFont typeface="Arial"/>
              <a:buChar char="•"/>
            </a:pPr>
            <a:r>
              <a:rPr lang="en-US"/>
              <a:t>After we learn from that experience, we find the next immediate need is to have a bit more space, so we spend a couple weeks building a tent</a:t>
            </a:r>
            <a:endParaRPr/>
          </a:p>
          <a:p>
            <a:pPr marL="581404" lvl="1" indent="-171450" algn="l" rtl="0">
              <a:lnSpc>
                <a:spcPct val="100000"/>
              </a:lnSpc>
              <a:spcBef>
                <a:spcPts val="0"/>
              </a:spcBef>
              <a:spcAft>
                <a:spcPts val="0"/>
              </a:spcAft>
              <a:buClr>
                <a:schemeClr val="dk1"/>
              </a:buClr>
              <a:buSzPts val="1200"/>
              <a:buFont typeface="Arial"/>
              <a:buChar char="•"/>
            </a:pPr>
            <a:r>
              <a:rPr lang="en-US"/>
              <a:t>The tent allows us to get more business value without a large investment</a:t>
            </a:r>
            <a:endParaRPr/>
          </a:p>
          <a:p>
            <a:pPr marL="171450" lvl="0" indent="-171450" algn="l" rtl="0">
              <a:lnSpc>
                <a:spcPct val="100000"/>
              </a:lnSpc>
              <a:spcBef>
                <a:spcPts val="0"/>
              </a:spcBef>
              <a:spcAft>
                <a:spcPts val="0"/>
              </a:spcAft>
              <a:buClr>
                <a:schemeClr val="dk1"/>
              </a:buClr>
              <a:buSzPts val="1200"/>
              <a:buFont typeface="Arial"/>
              <a:buChar char="•"/>
            </a:pPr>
            <a:r>
              <a:rPr lang="en-US"/>
              <a:t>Down the line we might learn that business requires more room e.g., for a family. So we spend 6 months and build a house.</a:t>
            </a:r>
            <a:endParaRPr/>
          </a:p>
          <a:p>
            <a:pPr marL="171450" lvl="0" indent="-171450" algn="l" rtl="0">
              <a:lnSpc>
                <a:spcPct val="100000"/>
              </a:lnSpc>
              <a:spcBef>
                <a:spcPts val="0"/>
              </a:spcBef>
              <a:spcAft>
                <a:spcPts val="0"/>
              </a:spcAft>
              <a:buClr>
                <a:schemeClr val="dk1"/>
              </a:buClr>
              <a:buSzPts val="1200"/>
              <a:buFont typeface="Arial"/>
              <a:buChar char="•"/>
            </a:pPr>
            <a:r>
              <a:rPr lang="en-US"/>
              <a:t>After the house we may find out that the business no longer needs the skyscraper – either because their needs have been met by the house or business needs have changed due to market conditions</a:t>
            </a:r>
            <a:endParaRPr/>
          </a:p>
          <a:p>
            <a:pPr marL="581404" lvl="1" indent="-171450" algn="l" rtl="0">
              <a:lnSpc>
                <a:spcPct val="100000"/>
              </a:lnSpc>
              <a:spcBef>
                <a:spcPts val="0"/>
              </a:spcBef>
              <a:spcAft>
                <a:spcPts val="0"/>
              </a:spcAft>
              <a:buClr>
                <a:schemeClr val="dk1"/>
              </a:buClr>
              <a:buSzPts val="1200"/>
              <a:buFont typeface="Arial"/>
              <a:buChar char="•"/>
            </a:pPr>
            <a:r>
              <a:rPr lang="en-US"/>
              <a:t>Saved work</a:t>
            </a:r>
            <a:endParaRPr/>
          </a:p>
          <a:p>
            <a:pPr marL="0" lvl="0" indent="0" algn="l" rtl="0">
              <a:lnSpc>
                <a:spcPct val="100000"/>
              </a:lnSpc>
              <a:spcBef>
                <a:spcPts val="0"/>
              </a:spcBef>
              <a:spcAft>
                <a:spcPts val="0"/>
              </a:spcAft>
              <a:buSzPts val="1400"/>
              <a:buNone/>
            </a:pPr>
            <a:endParaRPr/>
          </a:p>
        </p:txBody>
      </p:sp>
      <p:sp>
        <p:nvSpPr>
          <p:cNvPr id="952" name="Google Shape;952;p22:notes"/>
          <p:cNvSpPr txBox="1">
            <a:spLocks noGrp="1"/>
          </p:cNvSpPr>
          <p:nvPr>
            <p:ph type="sldNum" idx="12"/>
          </p:nvPr>
        </p:nvSpPr>
        <p:spPr>
          <a:xfrm>
            <a:off x="3956550" y="8817904"/>
            <a:ext cx="3026700" cy="464100"/>
          </a:xfrm>
          <a:prstGeom prst="rect">
            <a:avLst/>
          </a:prstGeom>
          <a:noFill/>
          <a:ln>
            <a:noFill/>
          </a:ln>
        </p:spPr>
        <p:txBody>
          <a:bodyPr spcFirstLastPara="1" wrap="square" lIns="92950" tIns="46475" rIns="92950" bIns="46475"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74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673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59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801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015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 Our teams and programs we have coaches have reported up to 95% accuracy</a:t>
            </a:r>
          </a:p>
        </p:txBody>
      </p:sp>
      <p:sp>
        <p:nvSpPr>
          <p:cNvPr id="4" name="Slide Number Placeholder 3"/>
          <p:cNvSpPr>
            <a:spLocks noGrp="1"/>
          </p:cNvSpPr>
          <p:nvPr>
            <p:ph type="sldNum" sz="quarter" idx="5"/>
          </p:nvPr>
        </p:nvSpPr>
        <p:spPr/>
        <p:txBody>
          <a:bodyPr/>
          <a:lstStyle/>
          <a:p>
            <a:fld id="{2869571B-B4E9-A441-A3CC-E2A0D785D71E}" type="slidenum">
              <a:rPr lang="en-US" smtClean="0"/>
              <a:t>78</a:t>
            </a:fld>
            <a:endParaRPr lang="en-US"/>
          </a:p>
        </p:txBody>
      </p:sp>
    </p:spTree>
    <p:extLst>
      <p:ext uri="{BB962C8B-B14F-4D97-AF65-F5344CB8AC3E}">
        <p14:creationId xmlns:p14="http://schemas.microsoft.com/office/powerpoint/2010/main" val="3374135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6"/>
        <p:cNvGrpSpPr/>
        <p:nvPr/>
      </p:nvGrpSpPr>
      <p:grpSpPr>
        <a:xfrm>
          <a:off x="0" y="0"/>
          <a:ext cx="0" cy="0"/>
          <a:chOff x="0" y="0"/>
          <a:chExt cx="0" cy="0"/>
        </a:xfrm>
      </p:grpSpPr>
      <p:sp>
        <p:nvSpPr>
          <p:cNvPr id="6007" name="Google Shape;6007;p20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6008" name="Google Shape;6008;p20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9"/>
        <p:cNvGrpSpPr/>
        <p:nvPr/>
      </p:nvGrpSpPr>
      <p:grpSpPr>
        <a:xfrm>
          <a:off x="0" y="0"/>
          <a:ext cx="0" cy="0"/>
          <a:chOff x="0" y="0"/>
          <a:chExt cx="0" cy="0"/>
        </a:xfrm>
      </p:grpSpPr>
      <p:sp>
        <p:nvSpPr>
          <p:cNvPr id="6020" name="Google Shape;6020;p209: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6021" name="Google Shape;6021;p209: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6"/>
        <p:cNvGrpSpPr/>
        <p:nvPr/>
      </p:nvGrpSpPr>
      <p:grpSpPr>
        <a:xfrm>
          <a:off x="0" y="0"/>
          <a:ext cx="0" cy="0"/>
          <a:chOff x="0" y="0"/>
          <a:chExt cx="0" cy="0"/>
        </a:xfrm>
      </p:grpSpPr>
      <p:sp>
        <p:nvSpPr>
          <p:cNvPr id="6007" name="Google Shape;6007;p20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6008" name="Google Shape;6008;p20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8204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3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776" name="Google Shape;1776;p3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37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000000"/>
                </a:solidFill>
                <a:latin typeface="Calibri" panose="020F0502020204030204" pitchFamily="34" charset="0"/>
                <a:cs typeface="Calibri" panose="020F0502020204030204" pitchFamily="34" charset="0"/>
              </a:rPr>
              <a:t>User stories are…</a:t>
            </a:r>
          </a:p>
          <a:p>
            <a:pPr marL="285750" indent="-285750">
              <a:buFont typeface="Arial" panose="020B0604020202020204" pitchFamily="34" charset="0"/>
              <a:buChar char="•"/>
            </a:pPr>
            <a:r>
              <a:rPr lang="en-US" sz="1200" i="1">
                <a:solidFill>
                  <a:srgbClr val="000000"/>
                </a:solidFill>
                <a:latin typeface="Calibri" panose="020F0502020204030204" pitchFamily="34" charset="0"/>
                <a:cs typeface="Calibri" panose="020F0502020204030204" pitchFamily="34" charset="0"/>
              </a:rPr>
              <a:t>a unit of scope - </a:t>
            </a:r>
            <a:r>
              <a:rPr lang="en-US" sz="1200">
                <a:solidFill>
                  <a:srgbClr val="000000"/>
                </a:solidFill>
                <a:latin typeface="Calibri" panose="020F0502020204030204" pitchFamily="34" charset="0"/>
                <a:cs typeface="Calibri" panose="020F0502020204030204" pitchFamily="34" charset="0"/>
              </a:rPr>
              <a:t> short, simple descriptions of a intended software systems functionality</a:t>
            </a:r>
          </a:p>
          <a:p>
            <a:pPr marL="285750" indent="-285750">
              <a:buFont typeface="Arial" panose="020B0604020202020204" pitchFamily="34" charset="0"/>
              <a:buChar char="•"/>
            </a:pPr>
            <a:r>
              <a:rPr lang="en-US" sz="1200" i="1">
                <a:solidFill>
                  <a:srgbClr val="000000"/>
                </a:solidFill>
                <a:latin typeface="Calibri" panose="020F0502020204030204" pitchFamily="34" charset="0"/>
                <a:cs typeface="Calibri" panose="020F0502020204030204" pitchFamily="34" charset="0"/>
              </a:rPr>
              <a:t>a unit of value/ behavior – </a:t>
            </a:r>
            <a:r>
              <a:rPr lang="en-US" sz="1200">
                <a:solidFill>
                  <a:srgbClr val="000000"/>
                </a:solidFill>
                <a:latin typeface="Calibri" panose="020F0502020204030204" pitchFamily="34" charset="0"/>
                <a:cs typeface="Calibri" panose="020F0502020204030204" pitchFamily="34" charset="0"/>
              </a:rPr>
              <a:t>typically told from the perspective of the user interacting with system and the corresponding </a:t>
            </a:r>
            <a:r>
              <a:rPr lang="en-US" sz="1200" i="1">
                <a:solidFill>
                  <a:srgbClr val="000000"/>
                </a:solidFill>
                <a:latin typeface="Calibri" panose="020F0502020204030204" pitchFamily="34" charset="0"/>
                <a:cs typeface="Calibri" panose="020F0502020204030204" pitchFamily="34" charset="0"/>
              </a:rPr>
              <a:t>system behavior</a:t>
            </a:r>
          </a:p>
          <a:p>
            <a:pPr marL="285750" indent="-285750">
              <a:buFont typeface="Arial" panose="020B0604020202020204" pitchFamily="34" charset="0"/>
              <a:buChar char="•"/>
            </a:pPr>
            <a:r>
              <a:rPr lang="en-US" sz="1200" i="1">
                <a:solidFill>
                  <a:srgbClr val="000000"/>
                </a:solidFill>
                <a:latin typeface="Calibri" panose="020F0502020204030204" pitchFamily="34" charset="0"/>
                <a:cs typeface="Calibri" panose="020F0502020204030204" pitchFamily="34" charset="0"/>
              </a:rPr>
              <a:t>a unit of planning</a:t>
            </a:r>
            <a:r>
              <a:rPr lang="en-US" sz="1200">
                <a:solidFill>
                  <a:srgbClr val="000000"/>
                </a:solidFill>
                <a:latin typeface="Calibri" panose="020F0502020204030204" pitchFamily="34" charset="0"/>
                <a:cs typeface="Calibri" panose="020F0502020204030204" pitchFamily="34" charset="0"/>
              </a:rPr>
              <a:t> - are deliberately sized so they can be delivered with a small and predictable amount of team effort, smaller units are easier to plan and track across our delivery life cycle.</a:t>
            </a:r>
          </a:p>
          <a:p>
            <a:pPr marL="285750" indent="-285750">
              <a:buFont typeface="Arial" panose="020B0604020202020204" pitchFamily="34" charset="0"/>
              <a:buChar char="•"/>
            </a:pPr>
            <a:r>
              <a:rPr lang="en-US" sz="1200" i="1">
                <a:solidFill>
                  <a:srgbClr val="000000"/>
                </a:solidFill>
                <a:latin typeface="Calibri" panose="020F0502020204030204" pitchFamily="34" charset="0"/>
                <a:cs typeface="Calibri" panose="020F0502020204030204" pitchFamily="34" charset="0"/>
              </a:rPr>
              <a:t>a unit of testing – </a:t>
            </a:r>
            <a:r>
              <a:rPr lang="en-US" sz="1200">
                <a:solidFill>
                  <a:srgbClr val="000000"/>
                </a:solidFill>
                <a:latin typeface="Calibri" panose="020F0502020204030204" pitchFamily="34" charset="0"/>
                <a:cs typeface="Calibri" panose="020F0502020204030204" pitchFamily="34" charset="0"/>
              </a:rPr>
              <a:t>user stories are elaborate according to acceptance criteria and specification scenarios that are inherently testable in and of themselves, in an ideal world separate test cases are not necessary</a:t>
            </a:r>
          </a:p>
          <a:p>
            <a:pPr marL="285750" indent="-285750">
              <a:buFont typeface="Arial" panose="020B0604020202020204" pitchFamily="34" charset="0"/>
              <a:buChar char="•"/>
            </a:pPr>
            <a:r>
              <a:rPr lang="en-US" sz="1200" i="1">
                <a:solidFill>
                  <a:srgbClr val="000000"/>
                </a:solidFill>
                <a:latin typeface="Calibri" panose="020F0502020204030204" pitchFamily="34" charset="0"/>
                <a:cs typeface="Calibri" panose="020F0502020204030204" pitchFamily="34" charset="0"/>
              </a:rPr>
              <a:t>a unit of story telling – </a:t>
            </a:r>
            <a:r>
              <a:rPr lang="en-US" sz="1200">
                <a:solidFill>
                  <a:srgbClr val="000000"/>
                </a:solidFill>
                <a:latin typeface="Calibri" panose="020F0502020204030204" pitchFamily="34" charset="0"/>
                <a:cs typeface="Calibri" panose="020F0502020204030204" pitchFamily="34" charset="0"/>
              </a:rPr>
              <a:t>at the end of the day user stories are meant to help describe how a system should function by using a semi-formal narrative structure that helps teams and have better discussions</a:t>
            </a:r>
          </a:p>
          <a:p>
            <a:endParaRPr lang="en-CA"/>
          </a:p>
        </p:txBody>
      </p:sp>
      <p:sp>
        <p:nvSpPr>
          <p:cNvPr id="4" name="Slide Number Placeholder 3"/>
          <p:cNvSpPr>
            <a:spLocks noGrp="1"/>
          </p:cNvSpPr>
          <p:nvPr>
            <p:ph type="sldNum" sz="quarter" idx="5"/>
          </p:nvPr>
        </p:nvSpPr>
        <p:spPr/>
        <p:txBody>
          <a:bodyPr/>
          <a:lstStyle/>
          <a:p>
            <a:fld id="{2869571B-B4E9-A441-A3CC-E2A0D785D71E}" type="slidenum">
              <a:rPr lang="en-US" smtClean="0"/>
              <a:t>8</a:t>
            </a:fld>
            <a:endParaRPr lang="en-US"/>
          </a:p>
        </p:txBody>
      </p:sp>
    </p:spTree>
    <p:extLst>
      <p:ext uri="{BB962C8B-B14F-4D97-AF65-F5344CB8AC3E}">
        <p14:creationId xmlns:p14="http://schemas.microsoft.com/office/powerpoint/2010/main" val="7569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50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142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88</a:t>
            </a:fld>
            <a:endParaRPr lang="en-US"/>
          </a:p>
        </p:txBody>
      </p:sp>
    </p:spTree>
    <p:extLst>
      <p:ext uri="{BB962C8B-B14F-4D97-AF65-F5344CB8AC3E}">
        <p14:creationId xmlns:p14="http://schemas.microsoft.com/office/powerpoint/2010/main" val="3331925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660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528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38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042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324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48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6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11</a:t>
            </a:fld>
            <a:endParaRPr lang="en-US"/>
          </a:p>
        </p:txBody>
      </p:sp>
    </p:spTree>
    <p:extLst>
      <p:ext uri="{BB962C8B-B14F-4D97-AF65-F5344CB8AC3E}">
        <p14:creationId xmlns:p14="http://schemas.microsoft.com/office/powerpoint/2010/main" val="1638658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893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97</a:t>
            </a:fld>
            <a:endParaRPr lang="en-US"/>
          </a:p>
        </p:txBody>
      </p:sp>
    </p:spTree>
    <p:extLst>
      <p:ext uri="{BB962C8B-B14F-4D97-AF65-F5344CB8AC3E}">
        <p14:creationId xmlns:p14="http://schemas.microsoft.com/office/powerpoint/2010/main" val="1276456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856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38:notes"/>
          <p:cNvSpPr txBox="1">
            <a:spLocks noGrp="1"/>
          </p:cNvSpPr>
          <p:nvPr>
            <p:ph type="body" idx="1"/>
          </p:nvPr>
        </p:nvSpPr>
        <p:spPr>
          <a:xfrm>
            <a:off x="698500" y="4409758"/>
            <a:ext cx="5588000" cy="4177665"/>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776" name="Google Shape;1776;p38:notes"/>
          <p:cNvSpPr>
            <a:spLocks noGrp="1" noRot="1" noChangeAspect="1"/>
          </p:cNvSpPr>
          <p:nvPr>
            <p:ph type="sldImg" idx="2"/>
          </p:nvPr>
        </p:nvSpPr>
        <p:spPr>
          <a:xfrm>
            <a:off x="398463" y="696913"/>
            <a:ext cx="6188075" cy="3481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5037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046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0292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1" name="Google Shape;175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0" name="Google Shape;188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=3458764533998832277&amp;cot=14</a:t>
            </a:r>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110</a:t>
            </a:fld>
            <a:endParaRPr lang="en-US"/>
          </a:p>
        </p:txBody>
      </p:sp>
    </p:spTree>
    <p:extLst>
      <p:ext uri="{BB962C8B-B14F-4D97-AF65-F5344CB8AC3E}">
        <p14:creationId xmlns:p14="http://schemas.microsoft.com/office/powerpoint/2010/main" val="392119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2" name="Google Shape;190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=3458764534187884811&amp;cot=14</a:t>
            </a:r>
          </a:p>
        </p:txBody>
      </p:sp>
      <p:sp>
        <p:nvSpPr>
          <p:cNvPr id="4" name="Slide Number Placeholder 3"/>
          <p:cNvSpPr>
            <a:spLocks noGrp="1"/>
          </p:cNvSpPr>
          <p:nvPr>
            <p:ph type="sldNum" sz="quarter" idx="5"/>
          </p:nvPr>
        </p:nvSpPr>
        <p:spPr/>
        <p:txBody>
          <a:bodyPr/>
          <a:lstStyle/>
          <a:p>
            <a:fld id="{2869571B-B4E9-A441-A3CC-E2A0D785D71E}" type="slidenum">
              <a:rPr lang="en-US" smtClean="0"/>
              <a:t>115</a:t>
            </a:fld>
            <a:endParaRPr lang="en-US"/>
          </a:p>
        </p:txBody>
      </p:sp>
    </p:spTree>
    <p:extLst>
      <p:ext uri="{BB962C8B-B14F-4D97-AF65-F5344CB8AC3E}">
        <p14:creationId xmlns:p14="http://schemas.microsoft.com/office/powerpoint/2010/main" val="679000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2" name="Google Shape;190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7114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miro.com</a:t>
            </a:r>
            <a:r>
              <a:rPr lang="en-US"/>
              <a:t>/app/board/</a:t>
            </a:r>
            <a:r>
              <a:rPr lang="en-US" err="1"/>
              <a:t>uXjVOgBcQPc</a:t>
            </a:r>
            <a:r>
              <a:rPr lang="en-US"/>
              <a:t>=/?</a:t>
            </a:r>
            <a:r>
              <a:rPr lang="en-US" err="1"/>
              <a:t>moveToWidget</a:t>
            </a:r>
            <a:r>
              <a:rPr lang="en-US"/>
              <a:t>=3458764534187884811&amp;cot=14</a:t>
            </a:r>
          </a:p>
        </p:txBody>
      </p:sp>
      <p:sp>
        <p:nvSpPr>
          <p:cNvPr id="4" name="Slide Number Placeholder 3"/>
          <p:cNvSpPr>
            <a:spLocks noGrp="1"/>
          </p:cNvSpPr>
          <p:nvPr>
            <p:ph type="sldNum" sz="quarter" idx="5"/>
          </p:nvPr>
        </p:nvSpPr>
        <p:spPr/>
        <p:txBody>
          <a:bodyPr/>
          <a:lstStyle/>
          <a:p>
            <a:fld id="{2869571B-B4E9-A441-A3CC-E2A0D785D71E}" type="slidenum">
              <a:rPr lang="en-US" smtClean="0"/>
              <a:t>120</a:t>
            </a:fld>
            <a:endParaRPr lang="en-US"/>
          </a:p>
        </p:txBody>
      </p:sp>
    </p:spTree>
    <p:extLst>
      <p:ext uri="{BB962C8B-B14F-4D97-AF65-F5344CB8AC3E}">
        <p14:creationId xmlns:p14="http://schemas.microsoft.com/office/powerpoint/2010/main" val="4212138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920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802767D-A396-39F1-90E7-40DCD9C93C73}"/>
              </a:ext>
            </a:extLst>
          </p:cNvPr>
          <p:cNvSpPr>
            <a:spLocks noGrp="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9730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7D177AB-A4CE-6C14-4016-EE2A2725F3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570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41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02236E-0F06-385C-48D1-8D64060BACF7}"/>
              </a:ext>
            </a:extLst>
          </p:cNvPr>
          <p:cNvSpPr>
            <a:spLocks noGrp="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7374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federation.atlassian.net</a:t>
            </a:r>
            <a:r>
              <a:rPr lang="en-US"/>
              <a:t>/l/cp/</a:t>
            </a:r>
            <a:r>
              <a:rPr lang="en-US" err="1"/>
              <a:t>toYuDNyB</a:t>
            </a:r>
            <a:endParaRPr lang="en-US"/>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143</a:t>
            </a:fld>
            <a:endParaRPr lang="en-US"/>
          </a:p>
        </p:txBody>
      </p:sp>
    </p:spTree>
    <p:extLst>
      <p:ext uri="{BB962C8B-B14F-4D97-AF65-F5344CB8AC3E}">
        <p14:creationId xmlns:p14="http://schemas.microsoft.com/office/powerpoint/2010/main" val="3094203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federation.atlassian.net</a:t>
            </a:r>
            <a:r>
              <a:rPr lang="en-US"/>
              <a:t>/l/cp/</a:t>
            </a:r>
            <a:r>
              <a:rPr lang="en-US" err="1"/>
              <a:t>toYuDNyB</a:t>
            </a:r>
            <a:endParaRPr lang="en-US"/>
          </a:p>
          <a:p>
            <a:endParaRPr lang="en-US"/>
          </a:p>
        </p:txBody>
      </p:sp>
      <p:sp>
        <p:nvSpPr>
          <p:cNvPr id="4" name="Slide Number Placeholder 3"/>
          <p:cNvSpPr>
            <a:spLocks noGrp="1"/>
          </p:cNvSpPr>
          <p:nvPr>
            <p:ph type="sldNum" sz="quarter" idx="5"/>
          </p:nvPr>
        </p:nvSpPr>
        <p:spPr/>
        <p:txBody>
          <a:bodyPr/>
          <a:lstStyle/>
          <a:p>
            <a:fld id="{2869571B-B4E9-A441-A3CC-E2A0D785D71E}" type="slidenum">
              <a:rPr lang="en-US" smtClean="0"/>
              <a:t>144</a:t>
            </a:fld>
            <a:endParaRPr lang="en-US"/>
          </a:p>
        </p:txBody>
      </p:sp>
    </p:spTree>
    <p:extLst>
      <p:ext uri="{BB962C8B-B14F-4D97-AF65-F5344CB8AC3E}">
        <p14:creationId xmlns:p14="http://schemas.microsoft.com/office/powerpoint/2010/main" val="4135173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Lst>
          </p:cNvPr>
          <p:cNvPicPr>
            <a:picLocks noChangeAspect="1"/>
          </p:cNvPicPr>
          <p:nvPr userDrawn="1"/>
        </p:nvPicPr>
        <p:blipFill>
          <a:blip r:embed="rId2"/>
          <a:srcRect/>
          <a:stretch/>
        </p:blipFill>
        <p:spPr>
          <a:xfrm>
            <a:off x="0" y="9939"/>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B3E4FBF-770B-F64A-A318-87EB489F1752}"/>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pic>
        <p:nvPicPr>
          <p:cNvPr id="23" name="Picture 22" descr="OLG logo">
            <a:extLst>
              <a:ext uri="{FF2B5EF4-FFF2-40B4-BE49-F238E27FC236}">
                <a16:creationId xmlns:a16="http://schemas.microsoft.com/office/drawing/2014/main" id="{CFBE6334-94D0-6E40-B9AC-1F8D59B04811}"/>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4" name="TextBox 3">
            <a:extLst>
              <a:ext uri="{FF2B5EF4-FFF2-40B4-BE49-F238E27FC236}">
                <a16:creationId xmlns:a16="http://schemas.microsoft.com/office/drawing/2014/main" id="{D232F1BF-4E9F-A24E-A78A-F3C4137DAB94}"/>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accent1"/>
                </a:solidFill>
              </a:rPr>
              <a:t>Confidential</a:t>
            </a:r>
          </a:p>
        </p:txBody>
      </p:sp>
    </p:spTree>
    <p:extLst>
      <p:ext uri="{BB962C8B-B14F-4D97-AF65-F5344CB8AC3E}">
        <p14:creationId xmlns:p14="http://schemas.microsoft.com/office/powerpoint/2010/main" val="283254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1030287"/>
            <a:ext cx="7234916" cy="2413001"/>
          </a:xfrm>
          <a:prstGeom prst="rect">
            <a:avLst/>
          </a:prstGeom>
        </p:spPr>
        <p:txBody>
          <a:bodyPr anchor="t">
            <a:normAutofit/>
          </a:bodyPr>
          <a:lstStyle>
            <a:lvl1pPr algn="l">
              <a:lnSpc>
                <a:spcPts val="5600"/>
              </a:lnSpc>
              <a:defRPr sz="5000">
                <a:solidFill>
                  <a:schemeClr val="bg1"/>
                </a:solidFill>
              </a:defRPr>
            </a:lvl1pPr>
          </a:lstStyle>
          <a:p>
            <a:r>
              <a:rPr lang="en-US"/>
              <a:t>Click to edit Master title style</a:t>
            </a:r>
          </a:p>
        </p:txBody>
      </p:sp>
      <p:pic>
        <p:nvPicPr>
          <p:cNvPr id="5" name="Picture 4" descr="OLG logo">
            <a:extLst>
              <a:ext uri="{FF2B5EF4-FFF2-40B4-BE49-F238E27FC236}">
                <a16:creationId xmlns:a16="http://schemas.microsoft.com/office/drawing/2014/main" id="{BFEC6C5E-F9DD-4648-A7E7-385E5AC18EFA}"/>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6" name="TextBox 5">
            <a:extLst>
              <a:ext uri="{FF2B5EF4-FFF2-40B4-BE49-F238E27FC236}">
                <a16:creationId xmlns:a16="http://schemas.microsoft.com/office/drawing/2014/main" id="{CA1B599A-E395-1E4F-8DD6-043AC4CEEBC6}"/>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Tree>
    <p:extLst>
      <p:ext uri="{BB962C8B-B14F-4D97-AF65-F5344CB8AC3E}">
        <p14:creationId xmlns:p14="http://schemas.microsoft.com/office/powerpoint/2010/main" val="2288918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1030287"/>
            <a:ext cx="7234916" cy="2413001"/>
          </a:xfrm>
          <a:prstGeom prst="rect">
            <a:avLst/>
          </a:prstGeom>
        </p:spPr>
        <p:txBody>
          <a:bodyPr anchor="t">
            <a:normAutofit/>
          </a:bodyPr>
          <a:lstStyle>
            <a:lvl1pPr algn="l">
              <a:lnSpc>
                <a:spcPts val="5600"/>
              </a:lnSpc>
              <a:defRPr sz="5000">
                <a:solidFill>
                  <a:schemeClr val="bg1"/>
                </a:solidFill>
              </a:defRPr>
            </a:lvl1pPr>
          </a:lstStyle>
          <a:p>
            <a:r>
              <a:rPr lang="en-US"/>
              <a:t>Click to edit Master title style</a:t>
            </a:r>
          </a:p>
        </p:txBody>
      </p:sp>
      <p:pic>
        <p:nvPicPr>
          <p:cNvPr id="5" name="Picture 4" descr="OLG logo">
            <a:extLst>
              <a:ext uri="{FF2B5EF4-FFF2-40B4-BE49-F238E27FC236}">
                <a16:creationId xmlns:a16="http://schemas.microsoft.com/office/drawing/2014/main" id="{903CBE50-68F6-4142-B34D-EC28F1555704}"/>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6" name="TextBox 5">
            <a:extLst>
              <a:ext uri="{FF2B5EF4-FFF2-40B4-BE49-F238E27FC236}">
                <a16:creationId xmlns:a16="http://schemas.microsoft.com/office/drawing/2014/main" id="{7C9E3AF8-87D9-304F-AFF4-63A99B7E39D5}"/>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Tree>
    <p:extLst>
      <p:ext uri="{BB962C8B-B14F-4D97-AF65-F5344CB8AC3E}">
        <p14:creationId xmlns:p14="http://schemas.microsoft.com/office/powerpoint/2010/main" val="4280638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5">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1030287"/>
            <a:ext cx="7234916" cy="2413001"/>
          </a:xfrm>
          <a:prstGeom prst="rect">
            <a:avLst/>
          </a:prstGeom>
        </p:spPr>
        <p:txBody>
          <a:bodyPr anchor="t">
            <a:normAutofit/>
          </a:bodyPr>
          <a:lstStyle>
            <a:lvl1pPr algn="l">
              <a:lnSpc>
                <a:spcPts val="5600"/>
              </a:lnSpc>
              <a:defRPr sz="5000">
                <a:solidFill>
                  <a:schemeClr val="bg1"/>
                </a:solidFill>
              </a:defRPr>
            </a:lvl1pPr>
          </a:lstStyle>
          <a:p>
            <a:r>
              <a:rPr lang="en-US"/>
              <a:t>Click to edit Master title style</a:t>
            </a:r>
          </a:p>
        </p:txBody>
      </p:sp>
      <p:pic>
        <p:nvPicPr>
          <p:cNvPr id="5" name="Picture 4" descr="OLG logo">
            <a:extLst>
              <a:ext uri="{FF2B5EF4-FFF2-40B4-BE49-F238E27FC236}">
                <a16:creationId xmlns:a16="http://schemas.microsoft.com/office/drawing/2014/main" id="{FF5F5216-4362-F446-AB8A-C4AA7C6B94D8}"/>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6" name="TextBox 5">
            <a:extLst>
              <a:ext uri="{FF2B5EF4-FFF2-40B4-BE49-F238E27FC236}">
                <a16:creationId xmlns:a16="http://schemas.microsoft.com/office/drawing/2014/main" id="{4B4FF578-60E9-DC43-867B-E2BA4D483DB0}"/>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accent1"/>
                </a:solidFill>
              </a:rPr>
              <a:t>Confidential</a:t>
            </a:r>
          </a:p>
        </p:txBody>
      </p:sp>
    </p:spTree>
    <p:extLst>
      <p:ext uri="{BB962C8B-B14F-4D97-AF65-F5344CB8AC3E}">
        <p14:creationId xmlns:p14="http://schemas.microsoft.com/office/powerpoint/2010/main" val="3607559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Tex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3214BD-57AE-8A4C-91AE-2BCDD7C681E7}"/>
              </a:ext>
            </a:extLst>
          </p:cNvPr>
          <p:cNvPicPr>
            <a:picLocks noChangeAspect="1"/>
          </p:cNvPicPr>
          <p:nvPr userDrawn="1"/>
        </p:nvPicPr>
        <p:blipFill>
          <a:blip r:embed="rId2"/>
          <a:srcRect/>
          <a:stretch/>
        </p:blipFill>
        <p:spPr>
          <a:xfrm>
            <a:off x="0" y="0"/>
            <a:ext cx="5245100" cy="6858000"/>
          </a:xfrm>
          <a:prstGeom prst="rect">
            <a:avLst/>
          </a:prstGeom>
        </p:spPr>
      </p:pic>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11190704" cy="4896448"/>
          </a:xfrm>
        </p:spPr>
        <p:txBody>
          <a:bodyPr>
            <a:normAutofit/>
          </a:bodyPr>
          <a:lstStyle>
            <a:lvl1pPr marL="0" indent="0">
              <a:buFont typeface="Arial" panose="020B0604020202020204" pitchFamily="34" charset="0"/>
              <a:buNone/>
              <a:defRPr sz="1600" b="0"/>
            </a:lvl1pPr>
            <a:lvl2pPr>
              <a:defRPr sz="1600" b="0"/>
            </a:lvl2pPr>
            <a:lvl3pPr>
              <a:defRPr sz="1600" b="0"/>
            </a:lvl3pPr>
            <a:lvl4pPr>
              <a:defRPr sz="1600" b="0"/>
            </a:lvl4pPr>
            <a:lvl5pPr>
              <a:defRPr sz="16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OLG logo">
            <a:extLst>
              <a:ext uri="{FF2B5EF4-FFF2-40B4-BE49-F238E27FC236}">
                <a16:creationId xmlns:a16="http://schemas.microsoft.com/office/drawing/2014/main" id="{632B0F7A-CE00-2E44-A2D9-42FCC7F8E0BD}"/>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Footer Placeholder 3">
            <a:extLst>
              <a:ext uri="{FF2B5EF4-FFF2-40B4-BE49-F238E27FC236}">
                <a16:creationId xmlns:a16="http://schemas.microsoft.com/office/drawing/2014/main" id="{68713CCE-F26F-944C-B84B-668865ACAC13}"/>
              </a:ext>
            </a:extLst>
          </p:cNvPr>
          <p:cNvSpPr>
            <a:spLocks noGrp="1"/>
          </p:cNvSpPr>
          <p:nvPr>
            <p:ph type="ftr" sz="quarter" idx="10"/>
          </p:nvPr>
        </p:nvSpPr>
        <p:spPr>
          <a:xfrm>
            <a:off x="2225843" y="6356350"/>
            <a:ext cx="8860522" cy="365125"/>
          </a:xfrm>
        </p:spPr>
        <p:txBody>
          <a:bodyPr/>
          <a:lstStyle>
            <a:lvl1pPr algn="ctr">
              <a:defRPr/>
            </a:lvl1pPr>
          </a:lstStyle>
          <a:p>
            <a:r>
              <a:rPr lang="en-US"/>
              <a:t>Confidential</a:t>
            </a:r>
          </a:p>
        </p:txBody>
      </p:sp>
      <p:sp>
        <p:nvSpPr>
          <p:cNvPr id="5" name="Slide Number Placeholder 4">
            <a:extLst>
              <a:ext uri="{FF2B5EF4-FFF2-40B4-BE49-F238E27FC236}">
                <a16:creationId xmlns:a16="http://schemas.microsoft.com/office/drawing/2014/main" id="{FE7C259C-819A-6849-B4D8-E73FCA86FAF7}"/>
              </a:ext>
            </a:extLst>
          </p:cNvPr>
          <p:cNvSpPr>
            <a:spLocks noGrp="1"/>
          </p:cNvSpPr>
          <p:nvPr>
            <p:ph type="sldNum" sz="quarter" idx="11"/>
          </p:nvPr>
        </p:nvSpPr>
        <p:spPr/>
        <p:txBody>
          <a:bodyPr/>
          <a:lstStyle/>
          <a:p>
            <a:fld id="{CA34F5F8-7DDC-4A4A-9CC9-50D0A5C4D72F}" type="slidenum">
              <a:rPr lang="en-US" smtClean="0"/>
              <a:pPr/>
              <a:t>‹#›</a:t>
            </a:fld>
            <a:endParaRPr lang="en-US"/>
          </a:p>
        </p:txBody>
      </p:sp>
      <p:sp>
        <p:nvSpPr>
          <p:cNvPr id="9" name="Title 8">
            <a:extLst>
              <a:ext uri="{FF2B5EF4-FFF2-40B4-BE49-F238E27FC236}">
                <a16:creationId xmlns:a16="http://schemas.microsoft.com/office/drawing/2014/main" id="{1271FA6C-06BC-FE42-8198-DFB24851F619}"/>
              </a:ext>
            </a:extLst>
          </p:cNvPr>
          <p:cNvSpPr>
            <a:spLocks noGrp="1"/>
          </p:cNvSpPr>
          <p:nvPr>
            <p:ph type="title"/>
          </p:nvPr>
        </p:nvSpPr>
        <p:spPr>
          <a:xfrm>
            <a:off x="553384" y="304165"/>
            <a:ext cx="11303335" cy="61564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768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Text 1">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3214BD-57AE-8A4C-91AE-2BCDD7C681E7}"/>
              </a:ext>
            </a:extLst>
          </p:cNvPr>
          <p:cNvPicPr>
            <a:picLocks noChangeAspect="1"/>
          </p:cNvPicPr>
          <p:nvPr userDrawn="1"/>
        </p:nvPicPr>
        <p:blipFill>
          <a:blip r:embed="rId2"/>
          <a:srcRect/>
          <a:stretch/>
        </p:blipFill>
        <p:spPr>
          <a:xfrm>
            <a:off x="0" y="0"/>
            <a:ext cx="5245100" cy="6858000"/>
          </a:xfrm>
          <a:prstGeom prst="rect">
            <a:avLst/>
          </a:prstGeom>
        </p:spPr>
      </p:pic>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11190704" cy="4896448"/>
          </a:xfrm>
        </p:spPr>
        <p:txBody>
          <a:bodyPr>
            <a:normAutofit/>
          </a:bodyPr>
          <a:lstStyle>
            <a:lvl1pPr marL="0" indent="0">
              <a:buFont typeface="Arial" panose="020B0604020202020204" pitchFamily="34" charset="0"/>
              <a:buNone/>
              <a:defRPr sz="1600" b="0"/>
            </a:lvl1pPr>
            <a:lvl2pPr>
              <a:defRPr sz="1600" b="0"/>
            </a:lvl2pPr>
            <a:lvl3pPr>
              <a:defRPr sz="1600" b="0"/>
            </a:lvl3pPr>
            <a:lvl4pPr>
              <a:defRPr sz="1600" b="0"/>
            </a:lvl4pPr>
            <a:lvl5pPr>
              <a:defRPr sz="16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OLG logo">
            <a:extLst>
              <a:ext uri="{FF2B5EF4-FFF2-40B4-BE49-F238E27FC236}">
                <a16:creationId xmlns:a16="http://schemas.microsoft.com/office/drawing/2014/main" id="{632B0F7A-CE00-2E44-A2D9-42FCC7F8E0BD}"/>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Footer Placeholder 3">
            <a:extLst>
              <a:ext uri="{FF2B5EF4-FFF2-40B4-BE49-F238E27FC236}">
                <a16:creationId xmlns:a16="http://schemas.microsoft.com/office/drawing/2014/main" id="{68713CCE-F26F-944C-B84B-668865ACAC13}"/>
              </a:ext>
            </a:extLst>
          </p:cNvPr>
          <p:cNvSpPr>
            <a:spLocks noGrp="1"/>
          </p:cNvSpPr>
          <p:nvPr>
            <p:ph type="ftr" sz="quarter" idx="10"/>
          </p:nvPr>
        </p:nvSpPr>
        <p:spPr>
          <a:xfrm>
            <a:off x="2225843" y="6356350"/>
            <a:ext cx="8860522" cy="365125"/>
          </a:xfrm>
        </p:spPr>
        <p:txBody>
          <a:bodyPr/>
          <a:lstStyle>
            <a:lvl1pPr algn="ctr">
              <a:defRPr/>
            </a:lvl1pPr>
          </a:lstStyle>
          <a:p>
            <a:r>
              <a:rPr lang="en-US"/>
              <a:t>Confidential</a:t>
            </a:r>
          </a:p>
        </p:txBody>
      </p:sp>
      <p:sp>
        <p:nvSpPr>
          <p:cNvPr id="5" name="Slide Number Placeholder 4">
            <a:extLst>
              <a:ext uri="{FF2B5EF4-FFF2-40B4-BE49-F238E27FC236}">
                <a16:creationId xmlns:a16="http://schemas.microsoft.com/office/drawing/2014/main" id="{FE7C259C-819A-6849-B4D8-E73FCA86FAF7}"/>
              </a:ext>
            </a:extLst>
          </p:cNvPr>
          <p:cNvSpPr>
            <a:spLocks noGrp="1"/>
          </p:cNvSpPr>
          <p:nvPr>
            <p:ph type="sldNum" sz="quarter" idx="11"/>
          </p:nvPr>
        </p:nvSpPr>
        <p:spPr/>
        <p:txBody>
          <a:bodyPr/>
          <a:lstStyle/>
          <a:p>
            <a:fld id="{CA34F5F8-7DDC-4A4A-9CC9-50D0A5C4D72F}" type="slidenum">
              <a:rPr lang="en-US" smtClean="0"/>
              <a:pPr/>
              <a:t>‹#›</a:t>
            </a:fld>
            <a:endParaRPr lang="en-US"/>
          </a:p>
        </p:txBody>
      </p:sp>
      <p:sp>
        <p:nvSpPr>
          <p:cNvPr id="9" name="Title 8">
            <a:extLst>
              <a:ext uri="{FF2B5EF4-FFF2-40B4-BE49-F238E27FC236}">
                <a16:creationId xmlns:a16="http://schemas.microsoft.com/office/drawing/2014/main" id="{1271FA6C-06BC-FE42-8198-DFB24851F619}"/>
              </a:ext>
            </a:extLst>
          </p:cNvPr>
          <p:cNvSpPr>
            <a:spLocks noGrp="1"/>
          </p:cNvSpPr>
          <p:nvPr>
            <p:ph type="title"/>
          </p:nvPr>
        </p:nvSpPr>
        <p:spPr>
          <a:xfrm>
            <a:off x="553384" y="304165"/>
            <a:ext cx="11303335" cy="61564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09592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Tex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EB9296-6EE1-3544-9A68-A943BCF36752}"/>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11190704" cy="4896448"/>
          </a:xfrm>
        </p:spPr>
        <p:txBody>
          <a:bodyPr>
            <a:normAutofit/>
          </a:bodyPr>
          <a:lstStyle>
            <a:lvl1pPr marL="0" indent="0">
              <a:buFont typeface="Arial" panose="020B0604020202020204" pitchFamily="34" charse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OLG logo">
            <a:extLst>
              <a:ext uri="{FF2B5EF4-FFF2-40B4-BE49-F238E27FC236}">
                <a16:creationId xmlns:a16="http://schemas.microsoft.com/office/drawing/2014/main" id="{632B0F7A-CE00-2E44-A2D9-42FCC7F8E0BD}"/>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Footer Placeholder 3">
            <a:extLst>
              <a:ext uri="{FF2B5EF4-FFF2-40B4-BE49-F238E27FC236}">
                <a16:creationId xmlns:a16="http://schemas.microsoft.com/office/drawing/2014/main" id="{00940BF9-2B04-A245-BD52-648C9293B3B0}"/>
              </a:ext>
            </a:extLst>
          </p:cNvPr>
          <p:cNvSpPr>
            <a:spLocks noGrp="1"/>
          </p:cNvSpPr>
          <p:nvPr>
            <p:ph type="ftr" sz="quarter" idx="10"/>
          </p:nvPr>
        </p:nvSpPr>
        <p:spPr/>
        <p:txBody>
          <a:bodyPr/>
          <a:lstStyle/>
          <a:p>
            <a:r>
              <a:rPr lang="en-US"/>
              <a:t>Confidential</a:t>
            </a:r>
          </a:p>
        </p:txBody>
      </p:sp>
      <p:sp>
        <p:nvSpPr>
          <p:cNvPr id="5" name="Slide Number Placeholder 4">
            <a:extLst>
              <a:ext uri="{FF2B5EF4-FFF2-40B4-BE49-F238E27FC236}">
                <a16:creationId xmlns:a16="http://schemas.microsoft.com/office/drawing/2014/main" id="{73BD1198-33D9-5246-91D2-2AFDE4FA9CF6}"/>
              </a:ext>
            </a:extLst>
          </p:cNvPr>
          <p:cNvSpPr>
            <a:spLocks noGrp="1"/>
          </p:cNvSpPr>
          <p:nvPr>
            <p:ph type="sldNum" sz="quarter" idx="11"/>
          </p:nvPr>
        </p:nvSpPr>
        <p:spPr/>
        <p:txBody>
          <a:bodyPr/>
          <a:lstStyle/>
          <a:p>
            <a:fld id="{CA34F5F8-7DDC-4A4A-9CC9-50D0A5C4D72F}" type="slidenum">
              <a:rPr lang="en-US" smtClean="0"/>
              <a:pPr/>
              <a:t>‹#›</a:t>
            </a:fld>
            <a:endParaRPr lang="en-US"/>
          </a:p>
        </p:txBody>
      </p:sp>
      <p:sp>
        <p:nvSpPr>
          <p:cNvPr id="6" name="Title 5">
            <a:extLst>
              <a:ext uri="{FF2B5EF4-FFF2-40B4-BE49-F238E27FC236}">
                <a16:creationId xmlns:a16="http://schemas.microsoft.com/office/drawing/2014/main" id="{79BE0B81-74B8-E04B-B78B-C93443D36C6F}"/>
              </a:ext>
            </a:extLst>
          </p:cNvPr>
          <p:cNvSpPr>
            <a:spLocks noGrp="1"/>
          </p:cNvSpPr>
          <p:nvPr>
            <p:ph type="title"/>
          </p:nvPr>
        </p:nvSpPr>
        <p:spPr>
          <a:xfrm>
            <a:off x="553384" y="365126"/>
            <a:ext cx="11190706" cy="50177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5689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Text +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19E4A7-E16C-FB4A-B7F6-932ED0535716}"/>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sp>
        <p:nvSpPr>
          <p:cNvPr id="8" name="Picture Placeholder 7">
            <a:extLst>
              <a:ext uri="{FF2B5EF4-FFF2-40B4-BE49-F238E27FC236}">
                <a16:creationId xmlns:a16="http://schemas.microsoft.com/office/drawing/2014/main" id="{17DD46C0-E690-2D43-AB34-4FEE10F665D1}"/>
              </a:ext>
            </a:extLst>
          </p:cNvPr>
          <p:cNvSpPr>
            <a:spLocks noGrp="1"/>
          </p:cNvSpPr>
          <p:nvPr>
            <p:ph type="pic" sz="quarter" idx="14"/>
          </p:nvPr>
        </p:nvSpPr>
        <p:spPr>
          <a:xfrm>
            <a:off x="4156075" y="1220788"/>
            <a:ext cx="7588250" cy="4870450"/>
          </a:xfrm>
        </p:spPr>
        <p:txBody>
          <a:bodyPr/>
          <a:lstStyle/>
          <a:p>
            <a:endParaRPr lang="en-US"/>
          </a:p>
        </p:txBody>
      </p:sp>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3467469" cy="4896448"/>
          </a:xfrm>
        </p:spPr>
        <p:txBody>
          <a:bodyPr>
            <a:normAutofit/>
          </a:bodyPr>
          <a:lstStyle>
            <a:lvl1pPr marL="0" indent="0">
              <a:buFont typeface="Arial" panose="020B0604020202020204" pitchFamily="34" charse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OLG logo">
            <a:extLst>
              <a:ext uri="{FF2B5EF4-FFF2-40B4-BE49-F238E27FC236}">
                <a16:creationId xmlns:a16="http://schemas.microsoft.com/office/drawing/2014/main" id="{A5CF10AF-040C-064A-9255-36224443076C}"/>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Title 3">
            <a:extLst>
              <a:ext uri="{FF2B5EF4-FFF2-40B4-BE49-F238E27FC236}">
                <a16:creationId xmlns:a16="http://schemas.microsoft.com/office/drawing/2014/main" id="{EDE3839A-848B-4A40-AD4C-E3AE14B4BFA7}"/>
              </a:ext>
            </a:extLst>
          </p:cNvPr>
          <p:cNvSpPr>
            <a:spLocks noGrp="1"/>
          </p:cNvSpPr>
          <p:nvPr>
            <p:ph type="title"/>
          </p:nvPr>
        </p:nvSpPr>
        <p:spPr>
          <a:xfrm>
            <a:off x="553384" y="365126"/>
            <a:ext cx="11190706" cy="501774"/>
          </a:xfrm>
          <a:prstGeom prst="rect">
            <a:avLst/>
          </a:prstGeom>
        </p:spPr>
        <p:txBody>
          <a:bodyPr/>
          <a:lstStyle/>
          <a:p>
            <a:r>
              <a:rPr lang="en-US"/>
              <a:t>Click to edit Master title style</a:t>
            </a:r>
          </a:p>
        </p:txBody>
      </p:sp>
      <p:sp>
        <p:nvSpPr>
          <p:cNvPr id="10" name="Footer Placeholder 9">
            <a:extLst>
              <a:ext uri="{FF2B5EF4-FFF2-40B4-BE49-F238E27FC236}">
                <a16:creationId xmlns:a16="http://schemas.microsoft.com/office/drawing/2014/main" id="{B4BD1494-F978-954C-A4F0-94AA611A68C7}"/>
              </a:ext>
            </a:extLst>
          </p:cNvPr>
          <p:cNvSpPr>
            <a:spLocks noGrp="1"/>
          </p:cNvSpPr>
          <p:nvPr>
            <p:ph type="ftr" sz="quarter" idx="15"/>
          </p:nvPr>
        </p:nvSpPr>
        <p:spPr/>
        <p:txBody>
          <a:bodyPr/>
          <a:lstStyle/>
          <a:p>
            <a:r>
              <a:rPr lang="en-US"/>
              <a:t>Confidential</a:t>
            </a:r>
          </a:p>
        </p:txBody>
      </p:sp>
      <p:sp>
        <p:nvSpPr>
          <p:cNvPr id="11" name="Slide Number Placeholder 10">
            <a:extLst>
              <a:ext uri="{FF2B5EF4-FFF2-40B4-BE49-F238E27FC236}">
                <a16:creationId xmlns:a16="http://schemas.microsoft.com/office/drawing/2014/main" id="{3DC8BF6A-7F32-AF47-9D90-2CBB15ED99F4}"/>
              </a:ext>
            </a:extLst>
          </p:cNvPr>
          <p:cNvSpPr>
            <a:spLocks noGrp="1"/>
          </p:cNvSpPr>
          <p:nvPr>
            <p:ph type="sldNum" sz="quarter" idx="16"/>
          </p:nvPr>
        </p:nvSpPr>
        <p:spPr/>
        <p:txBody>
          <a:bodyPr/>
          <a:lstStyle/>
          <a:p>
            <a:fld id="{CA34F5F8-7DDC-4A4A-9CC9-50D0A5C4D72F}" type="slidenum">
              <a:rPr lang="en-US" smtClean="0"/>
              <a:pPr/>
              <a:t>‹#›</a:t>
            </a:fld>
            <a:endParaRPr lang="en-US"/>
          </a:p>
        </p:txBody>
      </p:sp>
    </p:spTree>
    <p:extLst>
      <p:ext uri="{BB962C8B-B14F-4D97-AF65-F5344CB8AC3E}">
        <p14:creationId xmlns:p14="http://schemas.microsoft.com/office/powerpoint/2010/main" val="1651060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Full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85D1E8-45E5-F64A-894C-09FF075655AE}"/>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pic>
        <p:nvPicPr>
          <p:cNvPr id="7" name="Picture 6" descr="OLG logo">
            <a:extLst>
              <a:ext uri="{FF2B5EF4-FFF2-40B4-BE49-F238E27FC236}">
                <a16:creationId xmlns:a16="http://schemas.microsoft.com/office/drawing/2014/main" id="{A5CF10AF-040C-064A-9255-36224443076C}"/>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Title 3">
            <a:extLst>
              <a:ext uri="{FF2B5EF4-FFF2-40B4-BE49-F238E27FC236}">
                <a16:creationId xmlns:a16="http://schemas.microsoft.com/office/drawing/2014/main" id="{7F39C886-C357-9347-86CF-56D59B17C31E}"/>
              </a:ext>
            </a:extLst>
          </p:cNvPr>
          <p:cNvSpPr>
            <a:spLocks noGrp="1"/>
          </p:cNvSpPr>
          <p:nvPr>
            <p:ph type="title"/>
          </p:nvPr>
        </p:nvSpPr>
        <p:spPr>
          <a:xfrm>
            <a:off x="553384" y="365126"/>
            <a:ext cx="11190706" cy="501774"/>
          </a:xfrm>
          <a:prstGeom prst="rect">
            <a:avLst/>
          </a:prstGeom>
        </p:spPr>
        <p:txBody>
          <a:bodyPr/>
          <a:lstStyle/>
          <a:p>
            <a:r>
              <a:rPr lang="en-US"/>
              <a:t>Click to edit Master title style</a:t>
            </a:r>
          </a:p>
        </p:txBody>
      </p:sp>
      <p:sp>
        <p:nvSpPr>
          <p:cNvPr id="6" name="Footer Placeholder 5">
            <a:extLst>
              <a:ext uri="{FF2B5EF4-FFF2-40B4-BE49-F238E27FC236}">
                <a16:creationId xmlns:a16="http://schemas.microsoft.com/office/drawing/2014/main" id="{17D0A16E-9544-A84F-89A2-1559C4974261}"/>
              </a:ext>
            </a:extLst>
          </p:cNvPr>
          <p:cNvSpPr>
            <a:spLocks noGrp="1"/>
          </p:cNvSpPr>
          <p:nvPr>
            <p:ph type="ftr" sz="quarter" idx="14"/>
          </p:nvPr>
        </p:nvSpPr>
        <p:spPr/>
        <p:txBody>
          <a:bodyPr/>
          <a:lstStyle/>
          <a:p>
            <a:r>
              <a:rPr lang="en-US"/>
              <a:t>Confidential</a:t>
            </a:r>
          </a:p>
        </p:txBody>
      </p:sp>
      <p:sp>
        <p:nvSpPr>
          <p:cNvPr id="8" name="Slide Number Placeholder 7">
            <a:extLst>
              <a:ext uri="{FF2B5EF4-FFF2-40B4-BE49-F238E27FC236}">
                <a16:creationId xmlns:a16="http://schemas.microsoft.com/office/drawing/2014/main" id="{518B3355-9F37-204E-A2F8-FB2A124754F9}"/>
              </a:ext>
            </a:extLst>
          </p:cNvPr>
          <p:cNvSpPr>
            <a:spLocks noGrp="1"/>
          </p:cNvSpPr>
          <p:nvPr>
            <p:ph type="sldNum" sz="quarter" idx="15"/>
          </p:nvPr>
        </p:nvSpPr>
        <p:spPr/>
        <p:txBody>
          <a:bodyPr/>
          <a:lstStyle/>
          <a:p>
            <a:fld id="{CA34F5F8-7DDC-4A4A-9CC9-50D0A5C4D72F}" type="slidenum">
              <a:rPr lang="en-US" smtClean="0"/>
              <a:pPr/>
              <a:t>‹#›</a:t>
            </a:fld>
            <a:endParaRPr lang="en-US"/>
          </a:p>
        </p:txBody>
      </p:sp>
      <p:sp>
        <p:nvSpPr>
          <p:cNvPr id="5" name="Picture Placeholder 4">
            <a:extLst>
              <a:ext uri="{FF2B5EF4-FFF2-40B4-BE49-F238E27FC236}">
                <a16:creationId xmlns:a16="http://schemas.microsoft.com/office/drawing/2014/main" id="{562EBBAC-00E8-BD48-868A-4C96C28E5466}"/>
              </a:ext>
            </a:extLst>
          </p:cNvPr>
          <p:cNvSpPr>
            <a:spLocks noGrp="1"/>
          </p:cNvSpPr>
          <p:nvPr>
            <p:ph type="pic" sz="quarter" idx="17"/>
          </p:nvPr>
        </p:nvSpPr>
        <p:spPr>
          <a:xfrm>
            <a:off x="554038" y="1220333"/>
            <a:ext cx="11190052" cy="4512129"/>
          </a:xfrm>
        </p:spPr>
        <p:txBody>
          <a:bodyPr/>
          <a:lstStyle/>
          <a:p>
            <a:endParaRPr lang="en-US"/>
          </a:p>
        </p:txBody>
      </p:sp>
    </p:spTree>
    <p:extLst>
      <p:ext uri="{BB962C8B-B14F-4D97-AF65-F5344CB8AC3E}">
        <p14:creationId xmlns:p14="http://schemas.microsoft.com/office/powerpoint/2010/main" val="2993322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 Full image">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85D1E8-45E5-F64A-894C-09FF075655AE}"/>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pic>
        <p:nvPicPr>
          <p:cNvPr id="7" name="Picture 6" descr="OLG logo">
            <a:extLst>
              <a:ext uri="{FF2B5EF4-FFF2-40B4-BE49-F238E27FC236}">
                <a16:creationId xmlns:a16="http://schemas.microsoft.com/office/drawing/2014/main" id="{A5CF10AF-040C-064A-9255-36224443076C}"/>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6" name="Footer Placeholder 5">
            <a:extLst>
              <a:ext uri="{FF2B5EF4-FFF2-40B4-BE49-F238E27FC236}">
                <a16:creationId xmlns:a16="http://schemas.microsoft.com/office/drawing/2014/main" id="{17D0A16E-9544-A84F-89A2-1559C4974261}"/>
              </a:ext>
            </a:extLst>
          </p:cNvPr>
          <p:cNvSpPr>
            <a:spLocks noGrp="1"/>
          </p:cNvSpPr>
          <p:nvPr>
            <p:ph type="ftr" sz="quarter" idx="14"/>
          </p:nvPr>
        </p:nvSpPr>
        <p:spPr/>
        <p:txBody>
          <a:bodyPr/>
          <a:lstStyle/>
          <a:p>
            <a:r>
              <a:rPr lang="en-US"/>
              <a:t>Confidential</a:t>
            </a:r>
          </a:p>
        </p:txBody>
      </p:sp>
      <p:sp>
        <p:nvSpPr>
          <p:cNvPr id="8" name="Slide Number Placeholder 7">
            <a:extLst>
              <a:ext uri="{FF2B5EF4-FFF2-40B4-BE49-F238E27FC236}">
                <a16:creationId xmlns:a16="http://schemas.microsoft.com/office/drawing/2014/main" id="{518B3355-9F37-204E-A2F8-FB2A124754F9}"/>
              </a:ext>
            </a:extLst>
          </p:cNvPr>
          <p:cNvSpPr>
            <a:spLocks noGrp="1"/>
          </p:cNvSpPr>
          <p:nvPr>
            <p:ph type="sldNum" sz="quarter" idx="15"/>
          </p:nvPr>
        </p:nvSpPr>
        <p:spPr/>
        <p:txBody>
          <a:bodyPr/>
          <a:lstStyle/>
          <a:p>
            <a:fld id="{CA34F5F8-7DDC-4A4A-9CC9-50D0A5C4D72F}" type="slidenum">
              <a:rPr lang="en-US" smtClean="0"/>
              <a:pPr/>
              <a:t>‹#›</a:t>
            </a:fld>
            <a:endParaRPr lang="en-US"/>
          </a:p>
        </p:txBody>
      </p:sp>
    </p:spTree>
    <p:extLst>
      <p:ext uri="{BB962C8B-B14F-4D97-AF65-F5344CB8AC3E}">
        <p14:creationId xmlns:p14="http://schemas.microsoft.com/office/powerpoint/2010/main" val="878115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E691D-D04A-F004-F3AF-1BD007CC49E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0A33C3A-39F4-7962-CC68-6BF46A5F5164}"/>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7EB2683F-92E2-D65E-8487-F36DD7DC44BE}"/>
              </a:ext>
            </a:extLst>
          </p:cNvPr>
          <p:cNvSpPr>
            <a:spLocks noGrp="1"/>
          </p:cNvSpPr>
          <p:nvPr>
            <p:ph type="sldNum" sz="quarter" idx="11"/>
          </p:nvPr>
        </p:nvSpPr>
        <p:spPr/>
        <p:txBody>
          <a:bodyPr/>
          <a:lstStyle/>
          <a:p>
            <a:fld id="{CA34F5F8-7DDC-4A4A-9CC9-50D0A5C4D72F}" type="slidenum">
              <a:rPr lang="en-US" smtClean="0"/>
              <a:pPr/>
              <a:t>‹#›</a:t>
            </a:fld>
            <a:endParaRPr lang="en-US"/>
          </a:p>
        </p:txBody>
      </p:sp>
    </p:spTree>
    <p:extLst>
      <p:ext uri="{BB962C8B-B14F-4D97-AF65-F5344CB8AC3E}">
        <p14:creationId xmlns:p14="http://schemas.microsoft.com/office/powerpoint/2010/main" val="235165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9" name="Picture 8" descr="OLG logo">
            <a:extLst>
              <a:ext uri="{FF2B5EF4-FFF2-40B4-BE49-F238E27FC236}">
                <a16:creationId xmlns:a16="http://schemas.microsoft.com/office/drawing/2014/main" id="{7EF6FC38-1C8E-AE48-A348-4CB3A234463C}"/>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7" name="TextBox 6">
            <a:extLst>
              <a:ext uri="{FF2B5EF4-FFF2-40B4-BE49-F238E27FC236}">
                <a16:creationId xmlns:a16="http://schemas.microsoft.com/office/drawing/2014/main" id="{0259C7B6-0376-2C4D-B9F2-3C477AC473BC}"/>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8" name="Title 1">
            <a:extLst>
              <a:ext uri="{FF2B5EF4-FFF2-40B4-BE49-F238E27FC236}">
                <a16:creationId xmlns:a16="http://schemas.microsoft.com/office/drawing/2014/main" id="{E5458618-993C-A144-B62D-2278FB0ED819}"/>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ED24B99E-3BA7-5E47-8757-1E8E14442A72}"/>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3944955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Text + Char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85D1E8-45E5-F64A-894C-09FF075655AE}"/>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3467469" cy="4896448"/>
          </a:xfrm>
        </p:spPr>
        <p:txBody>
          <a:bodyPr>
            <a:normAutofit/>
          </a:bodyPr>
          <a:lstStyle>
            <a:lvl1pPr marL="0" indent="0">
              <a:buFont typeface="Arial" panose="020B0604020202020204" pitchFamily="34" charse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OLG logo">
            <a:extLst>
              <a:ext uri="{FF2B5EF4-FFF2-40B4-BE49-F238E27FC236}">
                <a16:creationId xmlns:a16="http://schemas.microsoft.com/office/drawing/2014/main" id="{A5CF10AF-040C-064A-9255-36224443076C}"/>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5" name="Chart Placeholder 4">
            <a:extLst>
              <a:ext uri="{FF2B5EF4-FFF2-40B4-BE49-F238E27FC236}">
                <a16:creationId xmlns:a16="http://schemas.microsoft.com/office/drawing/2014/main" id="{90EA401B-BD04-6644-ADDC-2AFB229C0132}"/>
              </a:ext>
            </a:extLst>
          </p:cNvPr>
          <p:cNvSpPr>
            <a:spLocks noGrp="1"/>
          </p:cNvSpPr>
          <p:nvPr>
            <p:ph type="chart" sz="quarter" idx="13"/>
          </p:nvPr>
        </p:nvSpPr>
        <p:spPr>
          <a:xfrm>
            <a:off x="4159250" y="1214438"/>
            <a:ext cx="7584840" cy="4876800"/>
          </a:xfrm>
        </p:spPr>
        <p:txBody>
          <a:bodyPr/>
          <a:lstStyle/>
          <a:p>
            <a:endParaRPr lang="en-US"/>
          </a:p>
        </p:txBody>
      </p:sp>
      <p:sp>
        <p:nvSpPr>
          <p:cNvPr id="4" name="Title 3">
            <a:extLst>
              <a:ext uri="{FF2B5EF4-FFF2-40B4-BE49-F238E27FC236}">
                <a16:creationId xmlns:a16="http://schemas.microsoft.com/office/drawing/2014/main" id="{7F39C886-C357-9347-86CF-56D59B17C31E}"/>
              </a:ext>
            </a:extLst>
          </p:cNvPr>
          <p:cNvSpPr>
            <a:spLocks noGrp="1"/>
          </p:cNvSpPr>
          <p:nvPr>
            <p:ph type="title"/>
          </p:nvPr>
        </p:nvSpPr>
        <p:spPr>
          <a:xfrm>
            <a:off x="553384" y="365126"/>
            <a:ext cx="11190706" cy="501774"/>
          </a:xfrm>
          <a:prstGeom prst="rect">
            <a:avLst/>
          </a:prstGeom>
        </p:spPr>
        <p:txBody>
          <a:bodyPr/>
          <a:lstStyle/>
          <a:p>
            <a:r>
              <a:rPr lang="en-US"/>
              <a:t>Click to edit Master title style</a:t>
            </a:r>
          </a:p>
        </p:txBody>
      </p:sp>
      <p:sp>
        <p:nvSpPr>
          <p:cNvPr id="6" name="Footer Placeholder 5">
            <a:extLst>
              <a:ext uri="{FF2B5EF4-FFF2-40B4-BE49-F238E27FC236}">
                <a16:creationId xmlns:a16="http://schemas.microsoft.com/office/drawing/2014/main" id="{17D0A16E-9544-A84F-89A2-1559C4974261}"/>
              </a:ext>
            </a:extLst>
          </p:cNvPr>
          <p:cNvSpPr>
            <a:spLocks noGrp="1"/>
          </p:cNvSpPr>
          <p:nvPr>
            <p:ph type="ftr" sz="quarter" idx="14"/>
          </p:nvPr>
        </p:nvSpPr>
        <p:spPr/>
        <p:txBody>
          <a:bodyPr/>
          <a:lstStyle/>
          <a:p>
            <a:r>
              <a:rPr lang="en-US"/>
              <a:t>Confidential</a:t>
            </a:r>
          </a:p>
        </p:txBody>
      </p:sp>
      <p:sp>
        <p:nvSpPr>
          <p:cNvPr id="8" name="Slide Number Placeholder 7">
            <a:extLst>
              <a:ext uri="{FF2B5EF4-FFF2-40B4-BE49-F238E27FC236}">
                <a16:creationId xmlns:a16="http://schemas.microsoft.com/office/drawing/2014/main" id="{518B3355-9F37-204E-A2F8-FB2A124754F9}"/>
              </a:ext>
            </a:extLst>
          </p:cNvPr>
          <p:cNvSpPr>
            <a:spLocks noGrp="1"/>
          </p:cNvSpPr>
          <p:nvPr>
            <p:ph type="sldNum" sz="quarter" idx="15"/>
          </p:nvPr>
        </p:nvSpPr>
        <p:spPr/>
        <p:txBody>
          <a:bodyPr/>
          <a:lstStyle/>
          <a:p>
            <a:fld id="{CA34F5F8-7DDC-4A4A-9CC9-50D0A5C4D72F}" type="slidenum">
              <a:rPr lang="en-US" smtClean="0"/>
              <a:pPr/>
              <a:t>‹#›</a:t>
            </a:fld>
            <a:endParaRPr lang="en-US"/>
          </a:p>
        </p:txBody>
      </p:sp>
    </p:spTree>
    <p:extLst>
      <p:ext uri="{BB962C8B-B14F-4D97-AF65-F5344CB8AC3E}">
        <p14:creationId xmlns:p14="http://schemas.microsoft.com/office/powerpoint/2010/main" val="4074462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Text +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85D1E8-45E5-F64A-894C-09FF075655AE}"/>
              </a:ext>
            </a:extLst>
          </p:cNvPr>
          <p:cNvPicPr>
            <a:picLocks noChangeAspect="1"/>
          </p:cNvPicPr>
          <p:nvPr userDrawn="1"/>
        </p:nvPicPr>
        <p:blipFill rotWithShape="1">
          <a:blip r:embed="rId2"/>
          <a:srcRect t="82206" r="55641"/>
          <a:stretch/>
        </p:blipFill>
        <p:spPr>
          <a:xfrm>
            <a:off x="0" y="5637666"/>
            <a:ext cx="2326640" cy="1220334"/>
          </a:xfrm>
          <a:prstGeom prst="rect">
            <a:avLst/>
          </a:prstGeom>
        </p:spPr>
      </p:pic>
      <p:sp>
        <p:nvSpPr>
          <p:cNvPr id="3" name="Content Placeholder 2">
            <a:extLst>
              <a:ext uri="{FF2B5EF4-FFF2-40B4-BE49-F238E27FC236}">
                <a16:creationId xmlns:a16="http://schemas.microsoft.com/office/drawing/2014/main" id="{462DE01F-616E-C447-9E69-2F32852DCBE2}"/>
              </a:ext>
            </a:extLst>
          </p:cNvPr>
          <p:cNvSpPr>
            <a:spLocks noGrp="1"/>
          </p:cNvSpPr>
          <p:nvPr>
            <p:ph idx="1"/>
          </p:nvPr>
        </p:nvSpPr>
        <p:spPr>
          <a:xfrm>
            <a:off x="553386" y="1220334"/>
            <a:ext cx="3467469" cy="4896448"/>
          </a:xfrm>
        </p:spPr>
        <p:txBody>
          <a:bodyPr>
            <a:normAutofit/>
          </a:bodyPr>
          <a:lstStyle>
            <a:lvl1pPr marL="0" indent="0">
              <a:buFont typeface="Arial" panose="020B0604020202020204" pitchFamily="34" charse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OLG logo">
            <a:extLst>
              <a:ext uri="{FF2B5EF4-FFF2-40B4-BE49-F238E27FC236}">
                <a16:creationId xmlns:a16="http://schemas.microsoft.com/office/drawing/2014/main" id="{A5CF10AF-040C-064A-9255-36224443076C}"/>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4" name="Title 3">
            <a:extLst>
              <a:ext uri="{FF2B5EF4-FFF2-40B4-BE49-F238E27FC236}">
                <a16:creationId xmlns:a16="http://schemas.microsoft.com/office/drawing/2014/main" id="{7F39C886-C357-9347-86CF-56D59B17C31E}"/>
              </a:ext>
            </a:extLst>
          </p:cNvPr>
          <p:cNvSpPr>
            <a:spLocks noGrp="1"/>
          </p:cNvSpPr>
          <p:nvPr>
            <p:ph type="title"/>
          </p:nvPr>
        </p:nvSpPr>
        <p:spPr>
          <a:xfrm>
            <a:off x="553384" y="365126"/>
            <a:ext cx="11190706" cy="501774"/>
          </a:xfrm>
          <a:prstGeom prst="rect">
            <a:avLst/>
          </a:prstGeom>
        </p:spPr>
        <p:txBody>
          <a:bodyPr/>
          <a:lstStyle/>
          <a:p>
            <a:r>
              <a:rPr lang="en-US"/>
              <a:t>Click to edit Master title style</a:t>
            </a:r>
          </a:p>
        </p:txBody>
      </p:sp>
      <p:sp>
        <p:nvSpPr>
          <p:cNvPr id="6" name="Footer Placeholder 5">
            <a:extLst>
              <a:ext uri="{FF2B5EF4-FFF2-40B4-BE49-F238E27FC236}">
                <a16:creationId xmlns:a16="http://schemas.microsoft.com/office/drawing/2014/main" id="{17D0A16E-9544-A84F-89A2-1559C4974261}"/>
              </a:ext>
            </a:extLst>
          </p:cNvPr>
          <p:cNvSpPr>
            <a:spLocks noGrp="1"/>
          </p:cNvSpPr>
          <p:nvPr>
            <p:ph type="ftr" sz="quarter" idx="14"/>
          </p:nvPr>
        </p:nvSpPr>
        <p:spPr/>
        <p:txBody>
          <a:bodyPr/>
          <a:lstStyle/>
          <a:p>
            <a:r>
              <a:rPr lang="en-US"/>
              <a:t>Confidential</a:t>
            </a:r>
          </a:p>
        </p:txBody>
      </p:sp>
      <p:sp>
        <p:nvSpPr>
          <p:cNvPr id="8" name="Slide Number Placeholder 7">
            <a:extLst>
              <a:ext uri="{FF2B5EF4-FFF2-40B4-BE49-F238E27FC236}">
                <a16:creationId xmlns:a16="http://schemas.microsoft.com/office/drawing/2014/main" id="{518B3355-9F37-204E-A2F8-FB2A124754F9}"/>
              </a:ext>
            </a:extLst>
          </p:cNvPr>
          <p:cNvSpPr>
            <a:spLocks noGrp="1"/>
          </p:cNvSpPr>
          <p:nvPr>
            <p:ph type="sldNum" sz="quarter" idx="15"/>
          </p:nvPr>
        </p:nvSpPr>
        <p:spPr/>
        <p:txBody>
          <a:bodyPr/>
          <a:lstStyle/>
          <a:p>
            <a:fld id="{CA34F5F8-7DDC-4A4A-9CC9-50D0A5C4D72F}" type="slidenum">
              <a:rPr lang="en-US" smtClean="0"/>
              <a:pPr/>
              <a:t>‹#›</a:t>
            </a:fld>
            <a:endParaRPr lang="en-US"/>
          </a:p>
        </p:txBody>
      </p:sp>
      <p:sp>
        <p:nvSpPr>
          <p:cNvPr id="10" name="Table Placeholder 9">
            <a:extLst>
              <a:ext uri="{FF2B5EF4-FFF2-40B4-BE49-F238E27FC236}">
                <a16:creationId xmlns:a16="http://schemas.microsoft.com/office/drawing/2014/main" id="{327097C0-71AA-6640-BF8B-EC7700DD14C6}"/>
              </a:ext>
            </a:extLst>
          </p:cNvPr>
          <p:cNvSpPr>
            <a:spLocks noGrp="1"/>
          </p:cNvSpPr>
          <p:nvPr>
            <p:ph type="tbl" sz="quarter" idx="16"/>
          </p:nvPr>
        </p:nvSpPr>
        <p:spPr>
          <a:xfrm>
            <a:off x="4159250" y="1214438"/>
            <a:ext cx="7584840" cy="4876800"/>
          </a:xfrm>
        </p:spPr>
        <p:txBody>
          <a:bodyPr/>
          <a:lstStyle/>
          <a:p>
            <a:endParaRPr lang="en-US"/>
          </a:p>
        </p:txBody>
      </p:sp>
    </p:spTree>
    <p:extLst>
      <p:ext uri="{BB962C8B-B14F-4D97-AF65-F5344CB8AC3E}">
        <p14:creationId xmlns:p14="http://schemas.microsoft.com/office/powerpoint/2010/main" val="477336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8"/>
        <p:cNvGrpSpPr/>
        <p:nvPr/>
      </p:nvGrpSpPr>
      <p:grpSpPr>
        <a:xfrm>
          <a:off x="0" y="0"/>
          <a:ext cx="0" cy="0"/>
          <a:chOff x="0" y="0"/>
          <a:chExt cx="0" cy="0"/>
        </a:xfrm>
      </p:grpSpPr>
      <p:sp>
        <p:nvSpPr>
          <p:cNvPr id="20" name="Google Shape;20;p369"/>
          <p:cNvSpPr txBox="1">
            <a:spLocks noGrp="1"/>
          </p:cNvSpPr>
          <p:nvPr>
            <p:ph type="body" idx="1"/>
          </p:nvPr>
        </p:nvSpPr>
        <p:spPr>
          <a:xfrm>
            <a:off x="609600" y="1216151"/>
            <a:ext cx="10972800" cy="4754880"/>
          </a:xfrm>
          <a:prstGeom prst="rect">
            <a:avLst/>
          </a:prstGeom>
          <a:noFill/>
          <a:ln>
            <a:noFill/>
          </a:ln>
        </p:spPr>
        <p:txBody>
          <a:bodyPr spcFirstLastPara="1" wrap="square" lIns="91425" tIns="45700" rIns="91425" bIns="45700" anchor="t" anchorCtr="0">
            <a:normAutofit/>
          </a:bodyPr>
          <a:lstStyle>
            <a:lvl1pPr marL="457200" lvl="0" indent="-317500" algn="l">
              <a:lnSpc>
                <a:spcPct val="100000"/>
              </a:lnSpc>
              <a:spcBef>
                <a:spcPts val="280"/>
              </a:spcBef>
              <a:spcAft>
                <a:spcPts val="0"/>
              </a:spcAft>
              <a:buClr>
                <a:srgbClr val="000000"/>
              </a:buClr>
              <a:buSzPts val="1400"/>
              <a:buChar char="•"/>
              <a:defRPr>
                <a:solidFill>
                  <a:srgbClr val="000000"/>
                </a:solidFill>
              </a:defRPr>
            </a:lvl1pPr>
            <a:lvl2pPr marL="914400" lvl="1" indent="-317500" algn="l">
              <a:lnSpc>
                <a:spcPct val="100000"/>
              </a:lnSpc>
              <a:spcBef>
                <a:spcPts val="280"/>
              </a:spcBef>
              <a:spcAft>
                <a:spcPts val="0"/>
              </a:spcAft>
              <a:buClr>
                <a:srgbClr val="000000"/>
              </a:buClr>
              <a:buSzPts val="1400"/>
              <a:buChar char="•"/>
              <a:defRPr>
                <a:solidFill>
                  <a:srgbClr val="000000"/>
                </a:solidFill>
              </a:defRPr>
            </a:lvl2pPr>
            <a:lvl3pPr marL="1371600" lvl="2" indent="-317500" algn="l">
              <a:lnSpc>
                <a:spcPct val="100000"/>
              </a:lnSpc>
              <a:spcBef>
                <a:spcPts val="280"/>
              </a:spcBef>
              <a:spcAft>
                <a:spcPts val="0"/>
              </a:spcAft>
              <a:buClr>
                <a:srgbClr val="000000"/>
              </a:buClr>
              <a:buSzPts val="1400"/>
              <a:buChar char="•"/>
              <a:defRPr>
                <a:solidFill>
                  <a:srgbClr val="000000"/>
                </a:solidFill>
              </a:defRPr>
            </a:lvl3pPr>
            <a:lvl4pPr marL="1828800" lvl="3" indent="-317500" algn="l">
              <a:lnSpc>
                <a:spcPct val="100000"/>
              </a:lnSpc>
              <a:spcBef>
                <a:spcPts val="280"/>
              </a:spcBef>
              <a:spcAft>
                <a:spcPts val="0"/>
              </a:spcAft>
              <a:buClr>
                <a:srgbClr val="000000"/>
              </a:buClr>
              <a:buSzPts val="1400"/>
              <a:buChar char="•"/>
              <a:defRPr>
                <a:solidFill>
                  <a:srgbClr val="000000"/>
                </a:solidFill>
              </a:defRPr>
            </a:lvl4pPr>
            <a:lvl5pPr marL="2286000" lvl="4" indent="-317500" algn="l">
              <a:lnSpc>
                <a:spcPct val="100000"/>
              </a:lnSpc>
              <a:spcBef>
                <a:spcPts val="280"/>
              </a:spcBef>
              <a:spcAft>
                <a:spcPts val="0"/>
              </a:spcAft>
              <a:buClr>
                <a:srgbClr val="000000"/>
              </a:buClr>
              <a:buSzPts val="1400"/>
              <a:buChar char="•"/>
              <a:defRPr>
                <a:solidFill>
                  <a:srgbClr val="000000"/>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 name="Google Shape;19;p369">
            <a:extLst>
              <a:ext uri="{FF2B5EF4-FFF2-40B4-BE49-F238E27FC236}">
                <a16:creationId xmlns:a16="http://schemas.microsoft.com/office/drawing/2014/main" id="{67026CDE-3DFB-E174-A685-DE9E3F5C4C0B}"/>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2044188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1"/>
        <p:cNvGrpSpPr/>
        <p:nvPr/>
      </p:nvGrpSpPr>
      <p:grpSpPr>
        <a:xfrm>
          <a:off x="0" y="0"/>
          <a:ext cx="0" cy="0"/>
          <a:chOff x="0" y="0"/>
          <a:chExt cx="0" cy="0"/>
        </a:xfrm>
      </p:grpSpPr>
      <p:sp>
        <p:nvSpPr>
          <p:cNvPr id="3" name="Google Shape;19;p369">
            <a:extLst>
              <a:ext uri="{FF2B5EF4-FFF2-40B4-BE49-F238E27FC236}">
                <a16:creationId xmlns:a16="http://schemas.microsoft.com/office/drawing/2014/main" id="{EE88B77B-CB98-43B3-A4B8-E34A9F84A263}"/>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1282963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 - Text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F9BAA-0B6A-4B80-A085-F4D2C606F2BB}"/>
              </a:ext>
            </a:extLst>
          </p:cNvPr>
          <p:cNvSpPr/>
          <p:nvPr userDrawn="1"/>
        </p:nvSpPr>
        <p:spPr>
          <a:xfrm>
            <a:off x="1" y="0"/>
            <a:ext cx="41656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B3214BD-57AE-8A4C-91AE-2BCDD7C681E7}"/>
              </a:ext>
            </a:extLst>
          </p:cNvPr>
          <p:cNvPicPr>
            <a:picLocks noChangeAspect="1"/>
          </p:cNvPicPr>
          <p:nvPr userDrawn="1"/>
        </p:nvPicPr>
        <p:blipFill>
          <a:blip r:embed="rId2"/>
          <a:srcRect/>
          <a:stretch/>
        </p:blipFill>
        <p:spPr>
          <a:xfrm>
            <a:off x="0" y="0"/>
            <a:ext cx="5245100" cy="6858000"/>
          </a:xfrm>
          <a:prstGeom prst="rect">
            <a:avLst/>
          </a:prstGeom>
        </p:spPr>
      </p:pic>
      <p:pic>
        <p:nvPicPr>
          <p:cNvPr id="16" name="Picture 15" descr="OLG logo">
            <a:extLst>
              <a:ext uri="{FF2B5EF4-FFF2-40B4-BE49-F238E27FC236}">
                <a16:creationId xmlns:a16="http://schemas.microsoft.com/office/drawing/2014/main" id="{632B0F7A-CE00-2E44-A2D9-42FCC7F8E0BD}"/>
              </a:ext>
            </a:extLst>
          </p:cNvPr>
          <p:cNvPicPr>
            <a:picLocks noChangeAspect="1"/>
          </p:cNvPicPr>
          <p:nvPr userDrawn="1"/>
        </p:nvPicPr>
        <p:blipFill>
          <a:blip r:embed="rId3"/>
          <a:stretch>
            <a:fillRect/>
          </a:stretch>
        </p:blipFill>
        <p:spPr>
          <a:xfrm>
            <a:off x="201295" y="6091805"/>
            <a:ext cx="608329" cy="499914"/>
          </a:xfrm>
          <a:prstGeom prst="rect">
            <a:avLst/>
          </a:prstGeom>
        </p:spPr>
      </p:pic>
      <p:sp>
        <p:nvSpPr>
          <p:cNvPr id="5" name="Slide Number Placeholder 4">
            <a:extLst>
              <a:ext uri="{FF2B5EF4-FFF2-40B4-BE49-F238E27FC236}">
                <a16:creationId xmlns:a16="http://schemas.microsoft.com/office/drawing/2014/main" id="{FE7C259C-819A-6849-B4D8-E73FCA86FAF7}"/>
              </a:ext>
            </a:extLst>
          </p:cNvPr>
          <p:cNvSpPr>
            <a:spLocks noGrp="1"/>
          </p:cNvSpPr>
          <p:nvPr>
            <p:ph type="sldNum" sz="quarter" idx="11"/>
          </p:nvPr>
        </p:nvSpPr>
        <p:spPr/>
        <p:txBody>
          <a:bodyPr/>
          <a:lstStyle/>
          <a:p>
            <a:fld id="{CA34F5F8-7DDC-4A4A-9CC9-50D0A5C4D72F}" type="slidenum">
              <a:rPr lang="en-US" smtClean="0"/>
              <a:pPr/>
              <a:t>‹#›</a:t>
            </a:fld>
            <a:endParaRPr lang="en-US"/>
          </a:p>
        </p:txBody>
      </p:sp>
    </p:spTree>
    <p:extLst>
      <p:ext uri="{BB962C8B-B14F-4D97-AF65-F5344CB8AC3E}">
        <p14:creationId xmlns:p14="http://schemas.microsoft.com/office/powerpoint/2010/main" val="109722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Only" userDrawn="1">
  <p:cSld name="TitleOnly">
    <p:spTree>
      <p:nvGrpSpPr>
        <p:cNvPr id="1" name="Shape 14"/>
        <p:cNvGrpSpPr/>
        <p:nvPr/>
      </p:nvGrpSpPr>
      <p:grpSpPr>
        <a:xfrm>
          <a:off x="0" y="0"/>
          <a:ext cx="0" cy="0"/>
          <a:chOff x="0" y="0"/>
          <a:chExt cx="0" cy="0"/>
        </a:xfrm>
      </p:grpSpPr>
      <p:sp>
        <p:nvSpPr>
          <p:cNvPr id="16" name="Google Shape;16;p54"/>
          <p:cNvSpPr txBox="1">
            <a:spLocks noGrp="1"/>
          </p:cNvSpPr>
          <p:nvPr>
            <p:ph type="sldNum" idx="12"/>
          </p:nvPr>
        </p:nvSpPr>
        <p:spPr>
          <a:xfrm>
            <a:off x="8610600" y="6173219"/>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3E40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 name="Google Shape;19;p369">
            <a:extLst>
              <a:ext uri="{FF2B5EF4-FFF2-40B4-BE49-F238E27FC236}">
                <a16:creationId xmlns:a16="http://schemas.microsoft.com/office/drawing/2014/main" id="{569F4146-CD8D-002C-384D-F130BA69B3C5}"/>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111162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asic slide">
    <p:spTree>
      <p:nvGrpSpPr>
        <p:cNvPr id="1" name=""/>
        <p:cNvGrpSpPr/>
        <p:nvPr/>
      </p:nvGrpSpPr>
      <p:grpSpPr>
        <a:xfrm>
          <a:off x="0" y="0"/>
          <a:ext cx="0" cy="0"/>
          <a:chOff x="0" y="0"/>
          <a:chExt cx="0" cy="0"/>
        </a:xfrm>
      </p:grpSpPr>
      <p:sp>
        <p:nvSpPr>
          <p:cNvPr id="4" name="Google Shape;19;p369">
            <a:extLst>
              <a:ext uri="{FF2B5EF4-FFF2-40B4-BE49-F238E27FC236}">
                <a16:creationId xmlns:a16="http://schemas.microsoft.com/office/drawing/2014/main" id="{1D5ABC24-9240-6091-2935-4F169F162B83}"/>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2356400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een separator">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09600" y="2977497"/>
            <a:ext cx="10829365" cy="1143000"/>
          </a:xfrm>
          <a:prstGeom prst="rect">
            <a:avLst/>
          </a:prstGeom>
        </p:spPr>
        <p:txBody>
          <a:bodyPr>
            <a:normAutofit/>
          </a:bodyPr>
          <a:lstStyle>
            <a:lvl1pPr>
              <a:defRPr sz="3883" b="0">
                <a:solidFill>
                  <a:schemeClr val="bg1"/>
                </a:solidFill>
              </a:defRPr>
            </a:lvl1pPr>
          </a:lstStyle>
          <a:p>
            <a:r>
              <a:rPr lang="en-US"/>
              <a:t>Click to edit Master title style</a:t>
            </a:r>
          </a:p>
        </p:txBody>
      </p:sp>
    </p:spTree>
    <p:extLst>
      <p:ext uri="{BB962C8B-B14F-4D97-AF65-F5344CB8AC3E}">
        <p14:creationId xmlns:p14="http://schemas.microsoft.com/office/powerpoint/2010/main" val="2787236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9200"/>
            <a:ext cx="11216640" cy="400110"/>
          </a:xfrm>
          <a:prstGeom prst="rect">
            <a:avLst/>
          </a:prstGeom>
        </p:spPr>
        <p:txBody>
          <a:bodyPr/>
          <a:lstStyle>
            <a:lvl1pPr>
              <a:defRPr b="1">
                <a:latin typeface="Calibri" panose="020F0502020204030204" pitchFamily="34" charset="0"/>
                <a:cs typeface="Calibri" panose="020F0502020204030204" pitchFamily="34" charset="0"/>
              </a:defRPr>
            </a:lvl1pPr>
          </a:lstStyle>
          <a:p>
            <a:r>
              <a:rPr lang="en-CA" noProof="0"/>
              <a:t>Click to edit Master title style</a:t>
            </a:r>
          </a:p>
        </p:txBody>
      </p:sp>
      <p:sp>
        <p:nvSpPr>
          <p:cNvPr id="6" name="Rectangle 3"/>
          <p:cNvSpPr>
            <a:spLocks noGrp="1" noChangeArrowheads="1"/>
          </p:cNvSpPr>
          <p:nvPr>
            <p:ph idx="1"/>
          </p:nvPr>
        </p:nvSpPr>
        <p:spPr bwMode="auto">
          <a:xfrm>
            <a:off x="609599" y="863601"/>
            <a:ext cx="11115039" cy="5600700"/>
          </a:xfrm>
          <a:prstGeom prst="rect">
            <a:avLst/>
          </a:prstGeom>
          <a:noFill/>
          <a:ln w="9525">
            <a:noFill/>
            <a:miter lim="800000"/>
            <a:headEnd/>
            <a:tailEnd/>
          </a:ln>
          <a:effectLst/>
        </p:spPr>
        <p:txBody>
          <a:bodyPr vert="horz" wrap="square" lIns="45657" tIns="45657" rIns="45657" bIns="45657"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CA" altLang="en-GB" noProof="0"/>
              <a:t>Click to edit master text styles</a:t>
            </a:r>
          </a:p>
          <a:p>
            <a:pPr lvl="1"/>
            <a:r>
              <a:rPr lang="en-CA" altLang="en-GB" noProof="0"/>
              <a:t>Second level</a:t>
            </a:r>
          </a:p>
          <a:p>
            <a:pPr lvl="2"/>
            <a:r>
              <a:rPr lang="en-CA" altLang="en-GB" noProof="0"/>
              <a:t>Third level</a:t>
            </a:r>
          </a:p>
          <a:p>
            <a:pPr lvl="3"/>
            <a:r>
              <a:rPr lang="en-CA" altLang="en-GB" noProof="0"/>
              <a:t>Fourth level</a:t>
            </a:r>
          </a:p>
          <a:p>
            <a:pPr lvl="4"/>
            <a:r>
              <a:rPr lang="en-CA" altLang="en-GB" noProof="0"/>
              <a:t>Fifth Level</a:t>
            </a:r>
          </a:p>
        </p:txBody>
      </p:sp>
    </p:spTree>
    <p:extLst>
      <p:ext uri="{BB962C8B-B14F-4D97-AF65-F5344CB8AC3E}">
        <p14:creationId xmlns:p14="http://schemas.microsoft.com/office/powerpoint/2010/main" val="1209561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55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472" y="0"/>
            <a:ext cx="12192000" cy="6858000"/>
          </a:xfrm>
          <a:prstGeom prst="rect">
            <a:avLst/>
          </a:prstGeom>
        </p:spPr>
      </p:pic>
      <p:pic>
        <p:nvPicPr>
          <p:cNvPr id="9" name="Picture 8" descr="OLG logo">
            <a:extLst>
              <a:ext uri="{FF2B5EF4-FFF2-40B4-BE49-F238E27FC236}">
                <a16:creationId xmlns:a16="http://schemas.microsoft.com/office/drawing/2014/main" id="{94084A93-4C80-9547-B3B7-DF07644C6764}"/>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7" name="TextBox 6">
            <a:extLst>
              <a:ext uri="{FF2B5EF4-FFF2-40B4-BE49-F238E27FC236}">
                <a16:creationId xmlns:a16="http://schemas.microsoft.com/office/drawing/2014/main" id="{B0A7A64B-1864-B647-BEA4-10C5A3FB6004}"/>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8" name="Title 1">
            <a:extLst>
              <a:ext uri="{FF2B5EF4-FFF2-40B4-BE49-F238E27FC236}">
                <a16:creationId xmlns:a16="http://schemas.microsoft.com/office/drawing/2014/main" id="{6A8F0E25-B715-D54E-83B1-B0A608158B5B}"/>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A542375F-934D-2447-91A9-FF784A69A2BD}"/>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340864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ankBlank">
    <p:spTree>
      <p:nvGrpSpPr>
        <p:cNvPr id="1" name=""/>
        <p:cNvGrpSpPr/>
        <p:nvPr/>
      </p:nvGrpSpPr>
      <p:grpSpPr>
        <a:xfrm>
          <a:off x="0" y="0"/>
          <a:ext cx="0" cy="0"/>
          <a:chOff x="0" y="0"/>
          <a:chExt cx="0" cy="0"/>
        </a:xfrm>
      </p:grpSpPr>
      <p:sp>
        <p:nvSpPr>
          <p:cNvPr id="2" name="Slide Number Placeholder 2"/>
          <p:cNvSpPr txBox="1">
            <a:spLocks/>
          </p:cNvSpPr>
          <p:nvPr userDrawn="1"/>
        </p:nvSpPr>
        <p:spPr>
          <a:xfrm>
            <a:off x="494766" y="6600054"/>
            <a:ext cx="552191" cy="163513"/>
          </a:xfrm>
          <a:prstGeom prst="rect">
            <a:avLst/>
          </a:prstGeom>
        </p:spPr>
        <p:txBody>
          <a:bodyPr lIns="82021" tIns="41010" rIns="82021" bIns="41010" anchor="ctr"/>
          <a:lstStyle>
            <a:defPPr>
              <a:defRPr lang="en-US"/>
            </a:defPPr>
            <a:lvl1pPr marL="0" algn="l" defTabSz="913865" rtl="0" eaLnBrk="1" latinLnBrk="0" hangingPunct="1">
              <a:defRPr sz="1800" kern="1200">
                <a:solidFill>
                  <a:schemeClr val="tx1"/>
                </a:solidFill>
                <a:latin typeface="+mn-lt"/>
                <a:ea typeface="+mn-ea"/>
                <a:cs typeface="+mn-cs"/>
              </a:defRPr>
            </a:lvl1pPr>
            <a:lvl2pPr marL="456933" algn="l" defTabSz="913865" rtl="0" eaLnBrk="1" latinLnBrk="0" hangingPunct="1">
              <a:defRPr sz="1800" kern="1200">
                <a:solidFill>
                  <a:schemeClr val="tx1"/>
                </a:solidFill>
                <a:latin typeface="+mn-lt"/>
                <a:ea typeface="+mn-ea"/>
                <a:cs typeface="+mn-cs"/>
              </a:defRPr>
            </a:lvl2pPr>
            <a:lvl3pPr marL="913865" algn="l" defTabSz="913865" rtl="0" eaLnBrk="1" latinLnBrk="0" hangingPunct="1">
              <a:defRPr sz="1800" kern="1200">
                <a:solidFill>
                  <a:schemeClr val="tx1"/>
                </a:solidFill>
                <a:latin typeface="+mn-lt"/>
                <a:ea typeface="+mn-ea"/>
                <a:cs typeface="+mn-cs"/>
              </a:defRPr>
            </a:lvl3pPr>
            <a:lvl4pPr marL="1370799" algn="l" defTabSz="913865" rtl="0" eaLnBrk="1" latinLnBrk="0" hangingPunct="1">
              <a:defRPr sz="1800" kern="1200">
                <a:solidFill>
                  <a:schemeClr val="tx1"/>
                </a:solidFill>
                <a:latin typeface="+mn-lt"/>
                <a:ea typeface="+mn-ea"/>
                <a:cs typeface="+mn-cs"/>
              </a:defRPr>
            </a:lvl4pPr>
            <a:lvl5pPr marL="1827731" algn="l" defTabSz="913865" rtl="0" eaLnBrk="1" latinLnBrk="0" hangingPunct="1">
              <a:defRPr sz="1800" kern="1200">
                <a:solidFill>
                  <a:schemeClr val="tx1"/>
                </a:solidFill>
                <a:latin typeface="+mn-lt"/>
                <a:ea typeface="+mn-ea"/>
                <a:cs typeface="+mn-cs"/>
              </a:defRPr>
            </a:lvl5pPr>
            <a:lvl6pPr marL="2284665" algn="l" defTabSz="913865" rtl="0" eaLnBrk="1" latinLnBrk="0" hangingPunct="1">
              <a:defRPr sz="1800" kern="1200">
                <a:solidFill>
                  <a:schemeClr val="tx1"/>
                </a:solidFill>
                <a:latin typeface="+mn-lt"/>
                <a:ea typeface="+mn-ea"/>
                <a:cs typeface="+mn-cs"/>
              </a:defRPr>
            </a:lvl6pPr>
            <a:lvl7pPr marL="2741596" algn="l" defTabSz="913865" rtl="0" eaLnBrk="1" latinLnBrk="0" hangingPunct="1">
              <a:defRPr sz="1800" kern="1200">
                <a:solidFill>
                  <a:schemeClr val="tx1"/>
                </a:solidFill>
                <a:latin typeface="+mn-lt"/>
                <a:ea typeface="+mn-ea"/>
                <a:cs typeface="+mn-cs"/>
              </a:defRPr>
            </a:lvl7pPr>
            <a:lvl8pPr marL="3198530" algn="l" defTabSz="913865" rtl="0" eaLnBrk="1" latinLnBrk="0" hangingPunct="1">
              <a:defRPr sz="1800" kern="1200">
                <a:solidFill>
                  <a:schemeClr val="tx1"/>
                </a:solidFill>
                <a:latin typeface="+mn-lt"/>
                <a:ea typeface="+mn-ea"/>
                <a:cs typeface="+mn-cs"/>
              </a:defRPr>
            </a:lvl8pPr>
            <a:lvl9pPr marL="3655460" algn="l" defTabSz="913865" rtl="0" eaLnBrk="1" latinLnBrk="0" hangingPunct="1">
              <a:defRPr sz="1800" kern="1200">
                <a:solidFill>
                  <a:schemeClr val="tx1"/>
                </a:solidFill>
                <a:latin typeface="+mn-lt"/>
                <a:ea typeface="+mn-ea"/>
                <a:cs typeface="+mn-cs"/>
              </a:defRPr>
            </a:lvl9pPr>
          </a:lstStyle>
          <a:p>
            <a:pPr algn="ctr">
              <a:defRPr/>
            </a:pPr>
            <a:fld id="{664B4472-A98D-4867-A850-DC019789AC36}" type="slidenum">
              <a:rPr lang="en-US" sz="1000">
                <a:solidFill>
                  <a:srgbClr val="000000"/>
                </a:solidFill>
                <a:latin typeface="Calibri "/>
                <a:cs typeface="Segoe UI Light" panose="020B0502040204020203" pitchFamily="34" charset="0"/>
              </a:rPr>
              <a:pPr algn="ctr">
                <a:defRPr/>
              </a:pPr>
              <a:t>‹#›</a:t>
            </a:fld>
            <a:endParaRPr lang="en-US" sz="1000">
              <a:solidFill>
                <a:srgbClr val="000000"/>
              </a:solidFill>
              <a:latin typeface="Calibri "/>
              <a:cs typeface="Segoe UI Light" panose="020B0502040204020203" pitchFamily="34" charset="0"/>
            </a:endParaRPr>
          </a:p>
        </p:txBody>
      </p:sp>
      <p:sp>
        <p:nvSpPr>
          <p:cNvPr id="3" name="Slide Number Placeholder 1"/>
          <p:cNvSpPr txBox="1">
            <a:spLocks/>
          </p:cNvSpPr>
          <p:nvPr userDrawn="1"/>
        </p:nvSpPr>
        <p:spPr>
          <a:xfrm>
            <a:off x="494766" y="6600054"/>
            <a:ext cx="552191" cy="16351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000" b="1">
              <a:solidFill>
                <a:srgbClr val="002776"/>
              </a:solidFill>
              <a:latin typeface="Calibri" panose="020F0502020204030204" pitchFamily="34" charset="0"/>
            </a:endParaRPr>
          </a:p>
        </p:txBody>
      </p:sp>
    </p:spTree>
    <p:extLst>
      <p:ext uri="{BB962C8B-B14F-4D97-AF65-F5344CB8AC3E}">
        <p14:creationId xmlns:p14="http://schemas.microsoft.com/office/powerpoint/2010/main" val="477986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white" userDrawn="1">
  <p:cSld name="Title and body white">
    <p:bg>
      <p:bgPr>
        <a:solidFill>
          <a:srgbClr val="FFFFFF"/>
        </a:solidFill>
        <a:effectLst/>
      </p:bgPr>
    </p:bg>
    <p:spTree>
      <p:nvGrpSpPr>
        <p:cNvPr id="1" name="Shape 15"/>
        <p:cNvGrpSpPr/>
        <p:nvPr/>
      </p:nvGrpSpPr>
      <p:grpSpPr>
        <a:xfrm>
          <a:off x="0" y="0"/>
          <a:ext cx="0" cy="0"/>
          <a:chOff x="0" y="0"/>
          <a:chExt cx="0" cy="0"/>
        </a:xfrm>
      </p:grpSpPr>
      <p:sp>
        <p:nvSpPr>
          <p:cNvPr id="19" name="Google Shape;19;p3"/>
          <p:cNvSpPr txBox="1">
            <a:spLocks noGrp="1"/>
          </p:cNvSpPr>
          <p:nvPr>
            <p:ph type="body" idx="1"/>
          </p:nvPr>
        </p:nvSpPr>
        <p:spPr>
          <a:xfrm>
            <a:off x="546100" y="1104900"/>
            <a:ext cx="10972800" cy="4854633"/>
          </a:xfrm>
          <a:prstGeom prst="rect">
            <a:avLst/>
          </a:prstGeom>
          <a:noFill/>
          <a:ln>
            <a:noFill/>
          </a:ln>
        </p:spPr>
        <p:txBody>
          <a:bodyPr spcFirstLastPara="1" wrap="square" lIns="91425" tIns="91425" rIns="91425" bIns="91425" anchor="t" anchorCtr="0">
            <a:noAutofit/>
          </a:bodyPr>
          <a:lstStyle>
            <a:lvl1pPr marL="609585" marR="0" lvl="0" indent="-423323" algn="l">
              <a:lnSpc>
                <a:spcPct val="115000"/>
              </a:lnSpc>
              <a:spcBef>
                <a:spcPts val="0"/>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1pPr>
            <a:lvl2pPr marL="1219170" marR="0" lvl="1"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2pPr>
            <a:lvl3pPr marL="1828754" marR="0" lvl="2"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3pPr>
            <a:lvl4pPr marL="2438339" marR="0" lvl="3"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4pPr>
            <a:lvl5pPr marL="3047924" marR="0" lvl="4"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5pPr>
            <a:lvl6pPr marL="3657509" marR="0" lvl="5"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6pPr>
            <a:lvl7pPr marL="4267093" marR="0" lvl="6"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7pPr>
            <a:lvl8pPr marL="4876678" marR="0" lvl="7" indent="-423323" algn="l">
              <a:lnSpc>
                <a:spcPct val="115000"/>
              </a:lnSpc>
              <a:spcBef>
                <a:spcPts val="2133"/>
              </a:spcBef>
              <a:spcAft>
                <a:spcPts val="0"/>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8pPr>
            <a:lvl9pPr marL="5486263" marR="0" lvl="8" indent="-423323" algn="l">
              <a:lnSpc>
                <a:spcPct val="115000"/>
              </a:lnSpc>
              <a:spcBef>
                <a:spcPts val="2133"/>
              </a:spcBef>
              <a:spcAft>
                <a:spcPts val="2133"/>
              </a:spcAft>
              <a:buClr>
                <a:srgbClr val="000000"/>
              </a:buClr>
              <a:buSzPts val="1400"/>
              <a:buFont typeface="Open Sans"/>
              <a:buChar char="■"/>
              <a:defRPr i="0" u="none" strike="noStrike" cap="none">
                <a:solidFill>
                  <a:srgbClr val="000000"/>
                </a:solidFill>
                <a:latin typeface="Open Sans"/>
                <a:ea typeface="Open Sans"/>
                <a:cs typeface="Open Sans"/>
                <a:sym typeface="Open Sans"/>
              </a:defRPr>
            </a:lvl9pPr>
          </a:lstStyle>
          <a:p>
            <a:endParaRPr/>
          </a:p>
        </p:txBody>
      </p:sp>
      <p:sp>
        <p:nvSpPr>
          <p:cNvPr id="4" name="Google Shape;19;p369">
            <a:extLst>
              <a:ext uri="{FF2B5EF4-FFF2-40B4-BE49-F238E27FC236}">
                <a16:creationId xmlns:a16="http://schemas.microsoft.com/office/drawing/2014/main" id="{19514120-DCB9-3425-D38C-6074EA93743B}"/>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3701329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white" userDrawn="1">
  <p:cSld name="Title only white">
    <p:bg>
      <p:bgPr>
        <a:solidFill>
          <a:srgbClr val="FFFFFF"/>
        </a:solidFill>
        <a:effectLst/>
      </p:bgPr>
    </p:bg>
    <p:spTree>
      <p:nvGrpSpPr>
        <p:cNvPr id="1" name="Shape 21"/>
        <p:cNvGrpSpPr/>
        <p:nvPr/>
      </p:nvGrpSpPr>
      <p:grpSpPr>
        <a:xfrm>
          <a:off x="0" y="0"/>
          <a:ext cx="0" cy="0"/>
          <a:chOff x="0" y="0"/>
          <a:chExt cx="0" cy="0"/>
        </a:xfrm>
      </p:grpSpPr>
      <p:sp>
        <p:nvSpPr>
          <p:cNvPr id="3" name="Google Shape;19;p369">
            <a:extLst>
              <a:ext uri="{FF2B5EF4-FFF2-40B4-BE49-F238E27FC236}">
                <a16:creationId xmlns:a16="http://schemas.microsoft.com/office/drawing/2014/main" id="{C77F71CA-8BC1-9861-9244-13FB09E9EE2A}"/>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476216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vider Layout">
    <p:spTree>
      <p:nvGrpSpPr>
        <p:cNvPr id="1" name=""/>
        <p:cNvGrpSpPr/>
        <p:nvPr/>
      </p:nvGrpSpPr>
      <p:grpSpPr>
        <a:xfrm>
          <a:off x="0" y="0"/>
          <a:ext cx="0" cy="0"/>
          <a:chOff x="0" y="0"/>
          <a:chExt cx="0" cy="0"/>
        </a:xfrm>
      </p:grpSpPr>
      <p:sp>
        <p:nvSpPr>
          <p:cNvPr id="2" name="Title 1"/>
          <p:cNvSpPr>
            <a:spLocks noGrp="1"/>
          </p:cNvSpPr>
          <p:nvPr>
            <p:ph type="title"/>
          </p:nvPr>
        </p:nvSpPr>
        <p:spPr>
          <a:xfrm>
            <a:off x="1682496" y="2438400"/>
            <a:ext cx="8961120" cy="1280160"/>
          </a:xfrm>
          <a:prstGeom prst="rect">
            <a:avLst/>
          </a:prstGeom>
        </p:spPr>
        <p:txBody>
          <a:bodyPr>
            <a:noAutofit/>
          </a:bodyPr>
          <a:lstStyle>
            <a:lvl1pPr>
              <a:lnSpc>
                <a:spcPts val="3835"/>
              </a:lnSpc>
              <a:defRPr sz="3441" b="0">
                <a:latin typeface="Calibri" panose="020F0502020204030204" pitchFamily="34" charset="0"/>
                <a:cs typeface="Calibri" panose="020F0502020204030204" pitchFamily="34" charset="0"/>
              </a:defRPr>
            </a:lvl1pPr>
          </a:lstStyle>
          <a:p>
            <a:r>
              <a:rPr lang="en-US"/>
              <a:t>Click to edit Master title style</a:t>
            </a:r>
          </a:p>
        </p:txBody>
      </p:sp>
      <p:sp>
        <p:nvSpPr>
          <p:cNvPr id="5" name="Slide Number Placeholder 3"/>
          <p:cNvSpPr>
            <a:spLocks noGrp="1"/>
          </p:cNvSpPr>
          <p:nvPr>
            <p:ph type="sldNum" sz="quarter" idx="4"/>
          </p:nvPr>
        </p:nvSpPr>
        <p:spPr>
          <a:xfrm>
            <a:off x="9440695" y="6556381"/>
            <a:ext cx="2743200" cy="365125"/>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pPr defTabSz="457200">
              <a:defRPr/>
            </a:pPr>
            <a:fld id="{7FC80BA9-ED63-447D-8DC9-F6668A7A4CE8}" type="slidenum">
              <a:rPr lang="en-CA" smtClean="0">
                <a:solidFill>
                  <a:srgbClr val="005596">
                    <a:tint val="75000"/>
                  </a:srgbClr>
                </a:solidFill>
              </a:rPr>
              <a:pPr defTabSz="457200">
                <a:defRPr/>
              </a:pPr>
              <a:t>‹#›</a:t>
            </a:fld>
            <a:endParaRPr lang="en-CA">
              <a:solidFill>
                <a:srgbClr val="005596">
                  <a:tint val="75000"/>
                </a:srgbClr>
              </a:solidFill>
            </a:endParaRPr>
          </a:p>
        </p:txBody>
      </p:sp>
    </p:spTree>
    <p:extLst>
      <p:ext uri="{BB962C8B-B14F-4D97-AF65-F5344CB8AC3E}">
        <p14:creationId xmlns:p14="http://schemas.microsoft.com/office/powerpoint/2010/main" val="3784825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Gener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840" y="2157983"/>
            <a:ext cx="9088280" cy="523220"/>
          </a:xfrm>
          <a:prstGeom prst="rect">
            <a:avLst/>
          </a:prstGeom>
        </p:spPr>
        <p:txBody>
          <a:bodyPr vert="horz" lIns="91440" tIns="45720" rIns="91440" bIns="45720" rtlCol="0" anchor="t" anchorCtr="0">
            <a:spAutoFit/>
          </a:bodyPr>
          <a:lstStyle>
            <a:lvl1pPr>
              <a:defRPr lang="en-US" sz="2800" b="0" dirty="0">
                <a:solidFill>
                  <a:srgbClr val="000000"/>
                </a:solidFill>
                <a:cs typeface="Calibri" panose="020F0502020204030204" pitchFamily="34" charset="0"/>
              </a:defRPr>
            </a:lvl1pPr>
          </a:lstStyle>
          <a:p>
            <a:pPr lvl="0"/>
            <a:r>
              <a:rPr lang="en-US"/>
              <a:t>Click to add title </a:t>
            </a:r>
            <a:r>
              <a:rPr lang="en-GB"/>
              <a:t>– </a:t>
            </a:r>
            <a:r>
              <a:rPr lang="en-US"/>
              <a:t>General</a:t>
            </a:r>
          </a:p>
        </p:txBody>
      </p:sp>
      <p:sp>
        <p:nvSpPr>
          <p:cNvPr id="3" name="Subtitle 2"/>
          <p:cNvSpPr>
            <a:spLocks noGrp="1"/>
          </p:cNvSpPr>
          <p:nvPr>
            <p:ph type="subTitle" idx="1"/>
          </p:nvPr>
        </p:nvSpPr>
        <p:spPr>
          <a:xfrm>
            <a:off x="243840" y="2742502"/>
            <a:ext cx="9088280" cy="523220"/>
          </a:xfrm>
        </p:spPr>
        <p:txBody>
          <a:bodyPr vert="horz" lIns="91440" tIns="45720" rIns="91440" bIns="45720" rtlCol="0" anchor="t" anchorCtr="0">
            <a:spAutoFit/>
          </a:bodyPr>
          <a:lstStyle>
            <a:lvl1pPr>
              <a:defRPr lang="en-US" sz="2800" b="0" dirty="0">
                <a:solidFill>
                  <a:srgbClr val="000000"/>
                </a:solidFill>
                <a:ea typeface="+mj-ea"/>
                <a:cs typeface="Calibri" panose="020F0502020204030204" pitchFamily="34" charset="0"/>
              </a:defRPr>
            </a:lvl1pPr>
          </a:lstStyle>
          <a:p>
            <a:pPr lvl="0">
              <a:spcBef>
                <a:spcPct val="0"/>
              </a:spcBef>
              <a:buNone/>
            </a:pPr>
            <a:r>
              <a:rPr lang="en-US"/>
              <a:t>Click to edit Master subtitle style</a:t>
            </a:r>
          </a:p>
        </p:txBody>
      </p:sp>
    </p:spTree>
    <p:extLst>
      <p:ext uri="{BB962C8B-B14F-4D97-AF65-F5344CB8AC3E}">
        <p14:creationId xmlns:p14="http://schemas.microsoft.com/office/powerpoint/2010/main" val="2356570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949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white 1" userDrawn="1">
  <p:cSld name="Title only white 1">
    <p:bg>
      <p:bgPr>
        <a:solidFill>
          <a:srgbClr val="FFFFFF"/>
        </a:solidFill>
        <a:effectLst/>
      </p:bgPr>
    </p:bg>
    <p:spTree>
      <p:nvGrpSpPr>
        <p:cNvPr id="1" name="Shape 24"/>
        <p:cNvGrpSpPr/>
        <p:nvPr/>
      </p:nvGrpSpPr>
      <p:grpSpPr>
        <a:xfrm>
          <a:off x="0" y="0"/>
          <a:ext cx="0" cy="0"/>
          <a:chOff x="0" y="0"/>
          <a:chExt cx="0" cy="0"/>
        </a:xfrm>
      </p:grpSpPr>
      <p:sp>
        <p:nvSpPr>
          <p:cNvPr id="26" name="Google Shape;26;p98"/>
          <p:cNvSpPr txBox="1"/>
          <p:nvPr/>
        </p:nvSpPr>
        <p:spPr>
          <a:xfrm>
            <a:off x="463577" y="6094076"/>
            <a:ext cx="731600" cy="524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600" b="0" i="0" u="none" strike="noStrike" cap="none">
                <a:solidFill>
                  <a:srgbClr val="666666"/>
                </a:solidFill>
                <a:latin typeface="Open Sans"/>
                <a:ea typeface="Open Sans"/>
                <a:cs typeface="Open Sans"/>
                <a:sym typeface="Open Sans"/>
              </a:rPr>
              <a:pPr marL="0" marR="0" lvl="0" indent="0" algn="l" rtl="0">
                <a:lnSpc>
                  <a:spcPct val="100000"/>
                </a:lnSpc>
                <a:spcBef>
                  <a:spcPts val="0"/>
                </a:spcBef>
                <a:spcAft>
                  <a:spcPts val="0"/>
                </a:spcAft>
                <a:buClr>
                  <a:srgbClr val="000000"/>
                </a:buClr>
                <a:buSzPts val="1200"/>
                <a:buFont typeface="Arial"/>
                <a:buNone/>
              </a:pPr>
              <a:t>‹#›</a:t>
            </a:fld>
            <a:endParaRPr sz="1600" b="0" i="0" u="none" strike="noStrike" cap="none">
              <a:solidFill>
                <a:srgbClr val="666666"/>
              </a:solidFill>
              <a:latin typeface="Open Sans"/>
              <a:ea typeface="Open Sans"/>
              <a:cs typeface="Open Sans"/>
              <a:sym typeface="Open Sans"/>
            </a:endParaRPr>
          </a:p>
        </p:txBody>
      </p:sp>
    </p:spTree>
    <p:extLst>
      <p:ext uri="{BB962C8B-B14F-4D97-AF65-F5344CB8AC3E}">
        <p14:creationId xmlns:p14="http://schemas.microsoft.com/office/powerpoint/2010/main" val="3777583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Blank" userDrawn="1">
  <p:cSld name="6_Blank">
    <p:spTree>
      <p:nvGrpSpPr>
        <p:cNvPr id="1" name="Shape 69"/>
        <p:cNvGrpSpPr/>
        <p:nvPr/>
      </p:nvGrpSpPr>
      <p:grpSpPr>
        <a:xfrm>
          <a:off x="0" y="0"/>
          <a:ext cx="0" cy="0"/>
          <a:chOff x="0" y="0"/>
          <a:chExt cx="0" cy="0"/>
        </a:xfrm>
      </p:grpSpPr>
      <p:sp>
        <p:nvSpPr>
          <p:cNvPr id="3" name="Google Shape;19;p369">
            <a:extLst>
              <a:ext uri="{FF2B5EF4-FFF2-40B4-BE49-F238E27FC236}">
                <a16:creationId xmlns:a16="http://schemas.microsoft.com/office/drawing/2014/main" id="{F74F62A1-DA96-E507-0815-1EB58AEE31CE}"/>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4107960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490667"/>
            <a:ext cx="5080000" cy="4681537"/>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90667"/>
            <a:ext cx="5080000" cy="4681537"/>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440695" y="6494235"/>
            <a:ext cx="2743200" cy="365125"/>
          </a:xfrm>
          <a:prstGeom prst="rect">
            <a:avLst/>
          </a:prstGeom>
        </p:spPr>
        <p:txBody>
          <a:bodyPr vert="horz" lIns="91440" tIns="45720" rIns="91440" bIns="45720" rtlCol="0" anchor="ctr"/>
          <a:lstStyle>
            <a:lvl1pPr algn="r">
              <a:defRPr sz="900">
                <a:solidFill>
                  <a:schemeClr val="tx1">
                    <a:tint val="75000"/>
                  </a:schemeClr>
                </a:solidFill>
                <a:latin typeface="Calibri" panose="020F0502020204030204" pitchFamily="34" charset="0"/>
              </a:defRPr>
            </a:lvl1pPr>
          </a:lstStyle>
          <a:p>
            <a:fld id="{7FC80BA9-ED63-447D-8DC9-F6668A7A4CE8}" type="slidenum">
              <a:rPr lang="en-CA" smtClean="0">
                <a:solidFill>
                  <a:srgbClr val="000000">
                    <a:tint val="75000"/>
                  </a:srgbClr>
                </a:solidFill>
              </a:rPr>
              <a:pPr/>
              <a:t>‹#›</a:t>
            </a:fld>
            <a:endParaRPr lang="en-CA">
              <a:solidFill>
                <a:srgbClr val="000000">
                  <a:tint val="75000"/>
                </a:srgbClr>
              </a:solidFill>
            </a:endParaRPr>
          </a:p>
        </p:txBody>
      </p:sp>
      <p:sp>
        <p:nvSpPr>
          <p:cNvPr id="8" name="Google Shape;19;p369">
            <a:extLst>
              <a:ext uri="{FF2B5EF4-FFF2-40B4-BE49-F238E27FC236}">
                <a16:creationId xmlns:a16="http://schemas.microsoft.com/office/drawing/2014/main" id="{BFD0D4A9-5CC5-CBE6-8C2D-081E3DE26864}"/>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486280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Only">
    <p:spTree>
      <p:nvGrpSpPr>
        <p:cNvPr id="1" name=""/>
        <p:cNvGrpSpPr/>
        <p:nvPr/>
      </p:nvGrpSpPr>
      <p:grpSpPr>
        <a:xfrm>
          <a:off x="0" y="0"/>
          <a:ext cx="0" cy="0"/>
          <a:chOff x="0" y="0"/>
          <a:chExt cx="0" cy="0"/>
        </a:xfrm>
      </p:grpSpPr>
      <p:sp>
        <p:nvSpPr>
          <p:cNvPr id="7" name="Google Shape;19;p369">
            <a:extLst>
              <a:ext uri="{FF2B5EF4-FFF2-40B4-BE49-F238E27FC236}">
                <a16:creationId xmlns:a16="http://schemas.microsoft.com/office/drawing/2014/main" id="{AF01B9E4-DFC9-C036-CFAB-D76C3F1C7319}"/>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74717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9" name="Picture 8" descr="OLG logo">
            <a:extLst>
              <a:ext uri="{FF2B5EF4-FFF2-40B4-BE49-F238E27FC236}">
                <a16:creationId xmlns:a16="http://schemas.microsoft.com/office/drawing/2014/main" id="{D43E08D5-AEDC-AA44-8CE9-D51ADD3316DD}"/>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10" name="TextBox 9">
            <a:extLst>
              <a:ext uri="{FF2B5EF4-FFF2-40B4-BE49-F238E27FC236}">
                <a16:creationId xmlns:a16="http://schemas.microsoft.com/office/drawing/2014/main" id="{26EBDC64-0561-A64F-AA1F-120D08D5558A}"/>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7" name="Title 1">
            <a:extLst>
              <a:ext uri="{FF2B5EF4-FFF2-40B4-BE49-F238E27FC236}">
                <a16:creationId xmlns:a16="http://schemas.microsoft.com/office/drawing/2014/main" id="{2A7AB457-6E43-1D40-89FB-76850B43004E}"/>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A050370B-4802-1747-9119-68CA15E66E17}"/>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34787348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Only">
    <p:spTree>
      <p:nvGrpSpPr>
        <p:cNvPr id="1" name=""/>
        <p:cNvGrpSpPr/>
        <p:nvPr/>
      </p:nvGrpSpPr>
      <p:grpSpPr>
        <a:xfrm>
          <a:off x="0" y="0"/>
          <a:ext cx="0" cy="0"/>
          <a:chOff x="0" y="0"/>
          <a:chExt cx="0" cy="0"/>
        </a:xfrm>
      </p:grpSpPr>
      <p:sp>
        <p:nvSpPr>
          <p:cNvPr id="2" name="Title 1"/>
          <p:cNvSpPr>
            <a:spLocks noGrp="1"/>
          </p:cNvSpPr>
          <p:nvPr>
            <p:ph type="title"/>
          </p:nvPr>
        </p:nvSpPr>
        <p:spPr>
          <a:xfrm>
            <a:off x="553384" y="365126"/>
            <a:ext cx="11190706" cy="501774"/>
          </a:xfrm>
          <a:prstGeom prst="rect">
            <a:avLst/>
          </a:prstGeom>
        </p:spPr>
        <p:txBody>
          <a:bodyPr>
            <a:noAutofit/>
          </a:bodyPr>
          <a:lstStyle/>
          <a:p>
            <a:r>
              <a:rPr lang="en-US"/>
              <a:t>Click to edit Master title style</a:t>
            </a:r>
            <a:endParaRPr lang="en-CA"/>
          </a:p>
        </p:txBody>
      </p:sp>
    </p:spTree>
    <p:extLst>
      <p:ext uri="{BB962C8B-B14F-4D97-AF65-F5344CB8AC3E}">
        <p14:creationId xmlns:p14="http://schemas.microsoft.com/office/powerpoint/2010/main" val="32579169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54"/>
        <p:cNvGrpSpPr/>
        <p:nvPr/>
      </p:nvGrpSpPr>
      <p:grpSpPr>
        <a:xfrm>
          <a:off x="0" y="0"/>
          <a:ext cx="0" cy="0"/>
          <a:chOff x="0" y="0"/>
          <a:chExt cx="0" cy="0"/>
        </a:xfrm>
      </p:grpSpPr>
      <p:sp>
        <p:nvSpPr>
          <p:cNvPr id="4" name="Google Shape;19;p369">
            <a:extLst>
              <a:ext uri="{FF2B5EF4-FFF2-40B4-BE49-F238E27FC236}">
                <a16:creationId xmlns:a16="http://schemas.microsoft.com/office/drawing/2014/main" id="{96A7A94E-2A8C-9C0E-ADFE-680594DEEA05}"/>
              </a:ext>
            </a:extLst>
          </p:cNvPr>
          <p:cNvSpPr txBox="1">
            <a:spLocks noGrp="1"/>
          </p:cNvSpPr>
          <p:nvPr>
            <p:ph type="title"/>
          </p:nvPr>
        </p:nvSpPr>
        <p:spPr>
          <a:xfrm>
            <a:off x="546100" y="444107"/>
            <a:ext cx="10972800" cy="341592"/>
          </a:xfrm>
          <a:prstGeom prst="rect">
            <a:avLst/>
          </a:prstGeom>
        </p:spPr>
        <p:txBody>
          <a:bodyPr vert="horz" lIns="91440" tIns="45720" rIns="91440" bIns="45720" rtlCol="0" anchor="ctr">
            <a:noAutofit/>
          </a:bodyPr>
          <a:lstStyle>
            <a:lvl1pPr>
              <a:defRPr/>
            </a:lvl1pPr>
          </a:lstStyle>
          <a:p>
            <a:pPr lvl="0"/>
            <a:endParaRPr/>
          </a:p>
        </p:txBody>
      </p:sp>
    </p:spTree>
    <p:extLst>
      <p:ext uri="{BB962C8B-B14F-4D97-AF65-F5344CB8AC3E}">
        <p14:creationId xmlns:p14="http://schemas.microsoft.com/office/powerpoint/2010/main" val="16835978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bD Title and Content" type="obj">
  <p:cSld name="AbD Title and Content">
    <p:spTree>
      <p:nvGrpSpPr>
        <p:cNvPr id="1" name="Shape 23"/>
        <p:cNvGrpSpPr/>
        <p:nvPr/>
      </p:nvGrpSpPr>
      <p:grpSpPr>
        <a:xfrm>
          <a:off x="0" y="0"/>
          <a:ext cx="0" cy="0"/>
          <a:chOff x="0" y="0"/>
          <a:chExt cx="0" cy="0"/>
        </a:xfrm>
      </p:grpSpPr>
      <p:sp>
        <p:nvSpPr>
          <p:cNvPr id="24" name="Google Shape;24;p114"/>
          <p:cNvSpPr txBox="1">
            <a:spLocks noGrp="1"/>
          </p:cNvSpPr>
          <p:nvPr>
            <p:ph type="title"/>
          </p:nvPr>
        </p:nvSpPr>
        <p:spPr>
          <a:xfrm>
            <a:off x="626411" y="335322"/>
            <a:ext cx="10895030" cy="5909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rgbClr val="3E404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4"/>
          <p:cNvSpPr txBox="1">
            <a:spLocks noGrp="1"/>
          </p:cNvSpPr>
          <p:nvPr>
            <p:ph type="body" idx="1"/>
          </p:nvPr>
        </p:nvSpPr>
        <p:spPr>
          <a:xfrm>
            <a:off x="626410" y="936580"/>
            <a:ext cx="10895029" cy="1653786"/>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Clr>
                <a:srgbClr val="3E4043"/>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14"/>
          <p:cNvSpPr txBox="1">
            <a:spLocks noGrp="1"/>
          </p:cNvSpPr>
          <p:nvPr>
            <p:ph type="sldNum" idx="12"/>
          </p:nvPr>
        </p:nvSpPr>
        <p:spPr>
          <a:xfrm>
            <a:off x="8778240" y="617379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E404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3734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14" name="Picture 13" descr="OLG logo">
            <a:extLst>
              <a:ext uri="{FF2B5EF4-FFF2-40B4-BE49-F238E27FC236}">
                <a16:creationId xmlns:a16="http://schemas.microsoft.com/office/drawing/2014/main" id="{130DEFE3-120D-E047-91B1-ABC430A27329}"/>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9" name="TextBox 8">
            <a:extLst>
              <a:ext uri="{FF2B5EF4-FFF2-40B4-BE49-F238E27FC236}">
                <a16:creationId xmlns:a16="http://schemas.microsoft.com/office/drawing/2014/main" id="{AA2FDB99-9F1E-A048-97F3-9F867EF4FEB2}"/>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7" name="Title 1">
            <a:extLst>
              <a:ext uri="{FF2B5EF4-FFF2-40B4-BE49-F238E27FC236}">
                <a16:creationId xmlns:a16="http://schemas.microsoft.com/office/drawing/2014/main" id="{3D43A82D-ADC5-2741-827E-453024AE31C6}"/>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A3C601F0-EDD4-984C-9FA2-AD1799EEDBD4}"/>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16317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8" name="Picture 7" descr="OLG logo">
            <a:extLst>
              <a:ext uri="{FF2B5EF4-FFF2-40B4-BE49-F238E27FC236}">
                <a16:creationId xmlns:a16="http://schemas.microsoft.com/office/drawing/2014/main" id="{0DDED24F-437D-0A4E-B028-DDE46DFC81AC}"/>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9" name="TextBox 8">
            <a:extLst>
              <a:ext uri="{FF2B5EF4-FFF2-40B4-BE49-F238E27FC236}">
                <a16:creationId xmlns:a16="http://schemas.microsoft.com/office/drawing/2014/main" id="{1734D9E9-8167-4747-A28F-E6E432A4D757}"/>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7" name="Title 1">
            <a:extLst>
              <a:ext uri="{FF2B5EF4-FFF2-40B4-BE49-F238E27FC236}">
                <a16:creationId xmlns:a16="http://schemas.microsoft.com/office/drawing/2014/main" id="{0A8851E9-37A6-5847-8B4A-B62F8A8C42BA}"/>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238E69A9-7B62-F241-98E7-06658B272FED}"/>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2396069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8" name="Picture 7" descr="OLG logo">
            <a:extLst>
              <a:ext uri="{FF2B5EF4-FFF2-40B4-BE49-F238E27FC236}">
                <a16:creationId xmlns:a16="http://schemas.microsoft.com/office/drawing/2014/main" id="{FB02B8C1-7C2D-484D-BF5D-9E83EE6C6C33}"/>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9" name="TextBox 8">
            <a:extLst>
              <a:ext uri="{FF2B5EF4-FFF2-40B4-BE49-F238E27FC236}">
                <a16:creationId xmlns:a16="http://schemas.microsoft.com/office/drawing/2014/main" id="{E8089E9B-B1EF-3F40-8467-229B77090688}"/>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
        <p:nvSpPr>
          <p:cNvPr id="7" name="Title 1">
            <a:extLst>
              <a:ext uri="{FF2B5EF4-FFF2-40B4-BE49-F238E27FC236}">
                <a16:creationId xmlns:a16="http://schemas.microsoft.com/office/drawing/2014/main" id="{8378391F-3171-0F42-99C7-F1EAEDFDF454}"/>
              </a:ext>
            </a:extLst>
          </p:cNvPr>
          <p:cNvSpPr>
            <a:spLocks noGrp="1"/>
          </p:cNvSpPr>
          <p:nvPr>
            <p:ph type="ctrTitle"/>
          </p:nvPr>
        </p:nvSpPr>
        <p:spPr>
          <a:xfrm>
            <a:off x="566060" y="645342"/>
            <a:ext cx="4763929" cy="2413001"/>
          </a:xfrm>
          <a:prstGeom prst="rect">
            <a:avLst/>
          </a:prstGeom>
        </p:spPr>
        <p:txBody>
          <a:bodyPr anchor="b">
            <a:normAutofit/>
          </a:bodyPr>
          <a:lstStyle>
            <a:lvl1pPr algn="l">
              <a:lnSpc>
                <a:spcPts val="5600"/>
              </a:lnSpc>
              <a:defRPr sz="500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493DFBD8-DA73-1A4A-99F5-34932831EB1E}"/>
              </a:ext>
            </a:extLst>
          </p:cNvPr>
          <p:cNvSpPr>
            <a:spLocks noGrp="1"/>
          </p:cNvSpPr>
          <p:nvPr>
            <p:ph type="subTitle" idx="1" hasCustomPrompt="1"/>
          </p:nvPr>
        </p:nvSpPr>
        <p:spPr>
          <a:xfrm>
            <a:off x="566058" y="3244401"/>
            <a:ext cx="3614056" cy="1175658"/>
          </a:xfrm>
        </p:spPr>
        <p:txBody>
          <a:bodyPr anchor="b">
            <a:normAutofit/>
          </a:bodyPr>
          <a:lstStyle>
            <a:lvl1pPr marL="0" indent="0" algn="l">
              <a:spcBef>
                <a:spcPts val="0"/>
              </a:spcBef>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br>
              <a:rPr lang="en-US"/>
            </a:br>
            <a:r>
              <a:rPr lang="en-US"/>
              <a:t>(Date)</a:t>
            </a:r>
          </a:p>
        </p:txBody>
      </p:sp>
    </p:spTree>
    <p:extLst>
      <p:ext uri="{BB962C8B-B14F-4D97-AF65-F5344CB8AC3E}">
        <p14:creationId xmlns:p14="http://schemas.microsoft.com/office/powerpoint/2010/main" val="405684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BFBBE-A09D-1546-AA85-9DC67B3DEFD9}"/>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1030287"/>
            <a:ext cx="7234916" cy="2413001"/>
          </a:xfrm>
          <a:prstGeom prst="rect">
            <a:avLst/>
          </a:prstGeom>
        </p:spPr>
        <p:txBody>
          <a:bodyPr anchor="t">
            <a:normAutofit/>
          </a:bodyPr>
          <a:lstStyle>
            <a:lvl1pPr algn="l">
              <a:lnSpc>
                <a:spcPts val="5600"/>
              </a:lnSpc>
              <a:defRPr sz="5000">
                <a:solidFill>
                  <a:schemeClr val="bg1"/>
                </a:solidFill>
              </a:defRPr>
            </a:lvl1pPr>
          </a:lstStyle>
          <a:p>
            <a:r>
              <a:rPr lang="en-US"/>
              <a:t>Click to edit Master title style</a:t>
            </a:r>
          </a:p>
        </p:txBody>
      </p:sp>
      <p:pic>
        <p:nvPicPr>
          <p:cNvPr id="8" name="Picture 7" descr="OLG logo">
            <a:extLst>
              <a:ext uri="{FF2B5EF4-FFF2-40B4-BE49-F238E27FC236}">
                <a16:creationId xmlns:a16="http://schemas.microsoft.com/office/drawing/2014/main" id="{95B2CD4D-4726-FB4B-8798-14A1E8856389}"/>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5" name="TextBox 4">
            <a:extLst>
              <a:ext uri="{FF2B5EF4-FFF2-40B4-BE49-F238E27FC236}">
                <a16:creationId xmlns:a16="http://schemas.microsoft.com/office/drawing/2014/main" id="{963C1E25-BC15-B84F-8549-1504864CB23B}"/>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Tree>
    <p:extLst>
      <p:ext uri="{BB962C8B-B14F-4D97-AF65-F5344CB8AC3E}">
        <p14:creationId xmlns:p14="http://schemas.microsoft.com/office/powerpoint/2010/main" val="275881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7A86A2-D99C-0B44-97DB-B56CBB593C8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1EA767-C3CC-C34A-9600-CD3C0C7425DE}"/>
              </a:ext>
            </a:extLst>
          </p:cNvPr>
          <p:cNvSpPr>
            <a:spLocks noGrp="1"/>
          </p:cNvSpPr>
          <p:nvPr>
            <p:ph type="ctrTitle"/>
          </p:nvPr>
        </p:nvSpPr>
        <p:spPr>
          <a:xfrm>
            <a:off x="566060" y="1030287"/>
            <a:ext cx="7234916" cy="2413001"/>
          </a:xfrm>
          <a:prstGeom prst="rect">
            <a:avLst/>
          </a:prstGeom>
        </p:spPr>
        <p:txBody>
          <a:bodyPr anchor="t">
            <a:normAutofit/>
          </a:bodyPr>
          <a:lstStyle>
            <a:lvl1pPr algn="l">
              <a:lnSpc>
                <a:spcPts val="5600"/>
              </a:lnSpc>
              <a:defRPr sz="5000">
                <a:solidFill>
                  <a:schemeClr val="bg1"/>
                </a:solidFill>
              </a:defRPr>
            </a:lvl1pPr>
          </a:lstStyle>
          <a:p>
            <a:r>
              <a:rPr lang="en-US"/>
              <a:t>Click to edit Master title style</a:t>
            </a:r>
          </a:p>
        </p:txBody>
      </p:sp>
      <p:pic>
        <p:nvPicPr>
          <p:cNvPr id="5" name="Picture 4" descr="OLG logo">
            <a:extLst>
              <a:ext uri="{FF2B5EF4-FFF2-40B4-BE49-F238E27FC236}">
                <a16:creationId xmlns:a16="http://schemas.microsoft.com/office/drawing/2014/main" id="{470066F3-BFB1-7E40-AA6A-CEF58002FA88}"/>
              </a:ext>
            </a:extLst>
          </p:cNvPr>
          <p:cNvPicPr>
            <a:picLocks noChangeAspect="1"/>
          </p:cNvPicPr>
          <p:nvPr userDrawn="1"/>
        </p:nvPicPr>
        <p:blipFill>
          <a:blip r:embed="rId3"/>
          <a:stretch>
            <a:fillRect/>
          </a:stretch>
        </p:blipFill>
        <p:spPr>
          <a:xfrm>
            <a:off x="406400" y="5315737"/>
            <a:ext cx="1160389" cy="953587"/>
          </a:xfrm>
          <a:prstGeom prst="rect">
            <a:avLst/>
          </a:prstGeom>
        </p:spPr>
      </p:pic>
      <p:sp>
        <p:nvSpPr>
          <p:cNvPr id="7" name="TextBox 6">
            <a:extLst>
              <a:ext uri="{FF2B5EF4-FFF2-40B4-BE49-F238E27FC236}">
                <a16:creationId xmlns:a16="http://schemas.microsoft.com/office/drawing/2014/main" id="{0C7FE900-8A3F-BC4A-82DE-2ABB3042128C}"/>
              </a:ext>
            </a:extLst>
          </p:cNvPr>
          <p:cNvSpPr txBox="1"/>
          <p:nvPr userDrawn="1"/>
        </p:nvSpPr>
        <p:spPr>
          <a:xfrm>
            <a:off x="10046371" y="5938966"/>
            <a:ext cx="1961147" cy="400110"/>
          </a:xfrm>
          <a:prstGeom prst="rect">
            <a:avLst/>
          </a:prstGeom>
          <a:noFill/>
        </p:spPr>
        <p:txBody>
          <a:bodyPr wrap="square" rtlCol="0">
            <a:spAutoFit/>
          </a:bodyPr>
          <a:lstStyle/>
          <a:p>
            <a:pPr lvl="0"/>
            <a:r>
              <a:rPr lang="en-US" sz="2000">
                <a:solidFill>
                  <a:schemeClr val="bg1"/>
                </a:solidFill>
              </a:rPr>
              <a:t>Confidential</a:t>
            </a:r>
          </a:p>
        </p:txBody>
      </p:sp>
    </p:spTree>
    <p:extLst>
      <p:ext uri="{BB962C8B-B14F-4D97-AF65-F5344CB8AC3E}">
        <p14:creationId xmlns:p14="http://schemas.microsoft.com/office/powerpoint/2010/main" val="36106930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579117-C535-4A47-BDD3-A60335E7162B}"/>
              </a:ext>
            </a:extLst>
          </p:cNvPr>
          <p:cNvSpPr>
            <a:spLocks noGrp="1"/>
          </p:cNvSpPr>
          <p:nvPr>
            <p:ph type="body" idx="1"/>
          </p:nvPr>
        </p:nvSpPr>
        <p:spPr>
          <a:xfrm>
            <a:off x="553384" y="1220334"/>
            <a:ext cx="11190706" cy="49566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6AC608-8B84-AD43-80C0-CEE95BA35EEF}"/>
              </a:ext>
            </a:extLst>
          </p:cNvPr>
          <p:cNvSpPr>
            <a:spLocks noGrp="1"/>
          </p:cNvSpPr>
          <p:nvPr>
            <p:ph type="ftr" sz="quarter" idx="3"/>
          </p:nvPr>
        </p:nvSpPr>
        <p:spPr>
          <a:xfrm>
            <a:off x="2225843" y="6356350"/>
            <a:ext cx="8860521" cy="365125"/>
          </a:xfrm>
          <a:prstGeom prst="rect">
            <a:avLst/>
          </a:prstGeom>
        </p:spPr>
        <p:txBody>
          <a:bodyPr vert="horz" lIns="91440" tIns="45720" rIns="91440" bIns="45720" rtlCol="0" anchor="ctr"/>
          <a:lstStyle>
            <a:lvl1pPr algn="ctr">
              <a:defRPr sz="1300">
                <a:solidFill>
                  <a:schemeClr val="tx1"/>
                </a:solidFill>
              </a:defRPr>
            </a:lvl1pPr>
          </a:lstStyle>
          <a:p>
            <a:r>
              <a:rPr lang="en-US"/>
              <a:t>Confidential</a:t>
            </a:r>
          </a:p>
        </p:txBody>
      </p:sp>
      <p:sp>
        <p:nvSpPr>
          <p:cNvPr id="6" name="Slide Number Placeholder 5">
            <a:extLst>
              <a:ext uri="{FF2B5EF4-FFF2-40B4-BE49-F238E27FC236}">
                <a16:creationId xmlns:a16="http://schemas.microsoft.com/office/drawing/2014/main" id="{CD3DC9F1-198E-FC4B-B073-ECBAAF84B705}"/>
              </a:ext>
            </a:extLst>
          </p:cNvPr>
          <p:cNvSpPr>
            <a:spLocks noGrp="1"/>
          </p:cNvSpPr>
          <p:nvPr>
            <p:ph type="sldNum" sz="quarter" idx="4"/>
          </p:nvPr>
        </p:nvSpPr>
        <p:spPr>
          <a:xfrm>
            <a:off x="11206679" y="6356350"/>
            <a:ext cx="537411" cy="365125"/>
          </a:xfrm>
          <a:prstGeom prst="rect">
            <a:avLst/>
          </a:prstGeom>
        </p:spPr>
        <p:txBody>
          <a:bodyPr vert="horz" lIns="91440" tIns="45720" rIns="91440" bIns="45720" rtlCol="0" anchor="ctr"/>
          <a:lstStyle>
            <a:lvl1pPr algn="r">
              <a:defRPr sz="1600" b="1">
                <a:solidFill>
                  <a:schemeClr val="tx1"/>
                </a:solidFill>
              </a:defRPr>
            </a:lvl1pPr>
          </a:lstStyle>
          <a:p>
            <a:fld id="{CA34F5F8-7DDC-4A4A-9CC9-50D0A5C4D72F}" type="slidenum">
              <a:rPr lang="en-US" smtClean="0"/>
              <a:pPr/>
              <a:t>‹#›</a:t>
            </a:fld>
            <a:endParaRPr lang="en-US"/>
          </a:p>
        </p:txBody>
      </p:sp>
      <p:sp>
        <p:nvSpPr>
          <p:cNvPr id="9" name="Title Placeholder 8">
            <a:extLst>
              <a:ext uri="{FF2B5EF4-FFF2-40B4-BE49-F238E27FC236}">
                <a16:creationId xmlns:a16="http://schemas.microsoft.com/office/drawing/2014/main" id="{F5A0C19C-0B18-4242-A82D-1834F27F6EBF}"/>
              </a:ext>
            </a:extLst>
          </p:cNvPr>
          <p:cNvSpPr>
            <a:spLocks noGrp="1"/>
          </p:cNvSpPr>
          <p:nvPr>
            <p:ph type="title"/>
          </p:nvPr>
        </p:nvSpPr>
        <p:spPr>
          <a:xfrm>
            <a:off x="553384" y="365126"/>
            <a:ext cx="11190706" cy="501774"/>
          </a:xfrm>
          <a:prstGeom prst="rect">
            <a:avLst/>
          </a:prstGeom>
        </p:spPr>
        <p:txBody>
          <a:bodyPr vert="horz" lIns="91440" tIns="45720" rIns="91440" bIns="45720" rtlCol="0" anchor="ctr">
            <a:noAutofit/>
          </a:bodyPr>
          <a:lstStyle/>
          <a:p>
            <a:r>
              <a:rPr lang="en-US"/>
              <a:t>Click to edit Master title style</a:t>
            </a:r>
          </a:p>
        </p:txBody>
      </p:sp>
      <p:sp>
        <p:nvSpPr>
          <p:cNvPr id="2" name="MSIPCMContentMarking" descr="{&quot;HashCode&quot;:-1920450407,&quot;Placement&quot;:&quot;Footer&quot;,&quot;Top&quot;:519.343,&quot;Left&quot;:443.3051,&quot;SlideWidth&quot;:960,&quot;SlideHeight&quot;:540}">
            <a:extLst>
              <a:ext uri="{FF2B5EF4-FFF2-40B4-BE49-F238E27FC236}">
                <a16:creationId xmlns:a16="http://schemas.microsoft.com/office/drawing/2014/main" id="{7133D410-287D-42FA-9B4B-D36D29218076}"/>
              </a:ext>
            </a:extLst>
          </p:cNvPr>
          <p:cNvSpPr txBox="1"/>
          <p:nvPr userDrawn="1"/>
        </p:nvSpPr>
        <p:spPr>
          <a:xfrm>
            <a:off x="5629975" y="6595656"/>
            <a:ext cx="932050"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OLG Internal</a:t>
            </a:r>
          </a:p>
        </p:txBody>
      </p:sp>
    </p:spTree>
    <p:extLst>
      <p:ext uri="{BB962C8B-B14F-4D97-AF65-F5344CB8AC3E}">
        <p14:creationId xmlns:p14="http://schemas.microsoft.com/office/powerpoint/2010/main" val="101031090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4" r:id="rId4"/>
    <p:sldLayoutId id="2147483665" r:id="rId5"/>
    <p:sldLayoutId id="2147483666" r:id="rId6"/>
    <p:sldLayoutId id="2147483663" r:id="rId7"/>
    <p:sldLayoutId id="2147483667" r:id="rId8"/>
    <p:sldLayoutId id="2147483671" r:id="rId9"/>
    <p:sldLayoutId id="2147483669" r:id="rId10"/>
    <p:sldLayoutId id="2147483668" r:id="rId11"/>
    <p:sldLayoutId id="2147483670" r:id="rId12"/>
    <p:sldLayoutId id="2147483673" r:id="rId13"/>
    <p:sldLayoutId id="2147483935" r:id="rId14"/>
    <p:sldLayoutId id="2147483677" r:id="rId15"/>
    <p:sldLayoutId id="2147483678" r:id="rId16"/>
    <p:sldLayoutId id="2147483680" r:id="rId17"/>
    <p:sldLayoutId id="2147483934" r:id="rId18"/>
    <p:sldLayoutId id="2147483933" r:id="rId19"/>
    <p:sldLayoutId id="2147483674" r:id="rId20"/>
    <p:sldLayoutId id="2147483679" r:id="rId21"/>
    <p:sldLayoutId id="2147483681" r:id="rId22"/>
    <p:sldLayoutId id="2147483682" r:id="rId23"/>
    <p:sldLayoutId id="2147483684" r:id="rId24"/>
    <p:sldLayoutId id="2147483687" r:id="rId25"/>
    <p:sldLayoutId id="2147483703" r:id="rId26"/>
    <p:sldLayoutId id="2147483704" r:id="rId27"/>
    <p:sldLayoutId id="2147483705" r:id="rId28"/>
    <p:sldLayoutId id="2147483706" r:id="rId29"/>
    <p:sldLayoutId id="2147483726" r:id="rId30"/>
    <p:sldLayoutId id="2147483760" r:id="rId31"/>
    <p:sldLayoutId id="2147483874" r:id="rId32"/>
    <p:sldLayoutId id="2147483878" r:id="rId33"/>
    <p:sldLayoutId id="2147483879" r:id="rId34"/>
    <p:sldLayoutId id="2147483882" r:id="rId35"/>
    <p:sldLayoutId id="2147483918" r:id="rId36"/>
    <p:sldLayoutId id="2147483927" r:id="rId37"/>
    <p:sldLayoutId id="2147483928" r:id="rId38"/>
    <p:sldLayoutId id="2147483929" r:id="rId39"/>
    <p:sldLayoutId id="2147483930" r:id="rId40"/>
    <p:sldLayoutId id="2147483931" r:id="rId41"/>
    <p:sldLayoutId id="2147483932" r:id="rId42"/>
  </p:sldLayoutIdLst>
  <p:hf hdr="0" dt="0"/>
  <p:txStyles>
    <p:title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34.xml"/><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0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hyperlink" Target="https://miro.com/app/board/uXjVOgBcQPc=/?moveToWidget=3458764533998832277&amp;cot=14"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3" Type="http://schemas.openxmlformats.org/officeDocument/2006/relationships/hyperlink" Target="https://miro.com/app/board/uXjVOgBcQPc=/?moveToWidget=3458764534187884811&amp;cot=14"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image" Target="../media/image141.jpeg"/><Relationship Id="rId1" Type="http://schemas.openxmlformats.org/officeDocument/2006/relationships/slideLayout" Target="../slideLayouts/slideLayout13.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s>
</file>

<file path=ppt/slides/_rels/slide1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microsoft.com/office/2018/10/relationships/comments" Target="../comments/modernComment_7FFE59AD_4FFF6F30.xml"/><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152.png"/><Relationship Id="rId5" Type="http://schemas.openxmlformats.org/officeDocument/2006/relationships/hyperlink" Target="https://miro.com/app/board/uXjVOgBcQPc=/?moveToWidget=3458764535675399871&amp;cot=14" TargetMode="External"/><Relationship Id="rId4" Type="http://schemas.openxmlformats.org/officeDocument/2006/relationships/image" Target="../media/image15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8.xml"/><Relationship Id="rId16" Type="http://schemas.openxmlformats.org/officeDocument/2006/relationships/image" Target="../media/image167.png"/><Relationship Id="rId1" Type="http://schemas.openxmlformats.org/officeDocument/2006/relationships/slideLayout" Target="../slideLayouts/slideLayout13.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0.xml.rels><?xml version="1.0" encoding="UTF-8" standalone="yes"?>
<Relationships xmlns="http://schemas.openxmlformats.org/package/2006/relationships"><Relationship Id="rId8" Type="http://schemas.openxmlformats.org/officeDocument/2006/relationships/hyperlink" Target="http://xp123.com/articles/twenty-ways-to-split-stories/" TargetMode="External"/><Relationship Id="rId3" Type="http://schemas.openxmlformats.org/officeDocument/2006/relationships/hyperlink" Target="http://www.slideshare.net/arsenalist/splitting-userstories" TargetMode="External"/><Relationship Id="rId7" Type="http://schemas.openxmlformats.org/officeDocument/2006/relationships/hyperlink" Target="http://agileforall.com/patterns-for-splitting-user-stories/" TargetMode="External"/><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hyperlink" Target="http://idiacomputing.com/pub/UserStories.pdf" TargetMode="External"/><Relationship Id="rId5" Type="http://schemas.openxmlformats.org/officeDocument/2006/relationships/hyperlink" Target="https://gojko.net/2012/01/23/splitting-user-stories-the-hamburger-method/" TargetMode="External"/><Relationship Id="rId4" Type="http://schemas.openxmlformats.org/officeDocument/2006/relationships/hyperlink" Target="http://agileinaflash.blogspot.co.uk/2009/02/breaking-down-larger-stories.html" TargetMode="External"/><Relationship Id="rId9" Type="http://schemas.openxmlformats.org/officeDocument/2006/relationships/hyperlink" Target="https://www.amazon.ca/Fifty-Quick-Ideas-Improve-Stories-ebook/dp/B00OGT2U7M"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hyperlink" Target="https://federation.atlassian.net/l/cp/toYuDNyB"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175.png"/></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99.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22.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s>
</file>

<file path=ppt/slides/_rels/slide1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0.xml"/><Relationship Id="rId1" Type="http://schemas.openxmlformats.org/officeDocument/2006/relationships/slideLayout" Target="../slideLayouts/slideLayout22.xml"/><Relationship Id="rId4" Type="http://schemas.openxmlformats.org/officeDocument/2006/relationships/image" Target="../media/image201.png"/></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70.xml.rels><?xml version="1.0" encoding="UTF-8" standalone="yes"?>
<Relationships xmlns="http://schemas.openxmlformats.org/package/2006/relationships"><Relationship Id="rId3" Type="http://schemas.openxmlformats.org/officeDocument/2006/relationships/hyperlink" Target="http://www.google.ca/" TargetMode="External"/><Relationship Id="rId2" Type="http://schemas.openxmlformats.org/officeDocument/2006/relationships/notesSlide" Target="../notesSlides/notesSlide114.xml"/><Relationship Id="rId1" Type="http://schemas.openxmlformats.org/officeDocument/2006/relationships/slideLayout" Target="../slideLayouts/slideLayout3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9.xml"/><Relationship Id="rId1" Type="http://schemas.openxmlformats.org/officeDocument/2006/relationships/slideLayout" Target="../slideLayouts/slideLayout13.xml"/><Relationship Id="rId5" Type="http://schemas.openxmlformats.org/officeDocument/2006/relationships/image" Target="../media/image123.png"/><Relationship Id="rId4" Type="http://schemas.openxmlformats.org/officeDocument/2006/relationships/image" Target="../media/image12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3.png"/></Relationships>
</file>

<file path=ppt/slides/_rels/slide18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2.xml"/><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8.xml"/><Relationship Id="rId1" Type="http://schemas.openxmlformats.org/officeDocument/2006/relationships/slideLayout" Target="../slideLayouts/slideLayout30.xml"/></Relationships>
</file>

<file path=ppt/slides/_rels/slide18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9.xml"/><Relationship Id="rId1" Type="http://schemas.openxmlformats.org/officeDocument/2006/relationships/slideLayout" Target="../slideLayouts/slideLayout30.xml"/></Relationships>
</file>

<file path=ppt/slides/_rels/slide18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6.xml"/><Relationship Id="rId1" Type="http://schemas.openxmlformats.org/officeDocument/2006/relationships/slideLayout" Target="../slideLayouts/slideLayout2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7.xml"/><Relationship Id="rId1" Type="http://schemas.openxmlformats.org/officeDocument/2006/relationships/slideLayout" Target="../slideLayouts/slideLayout2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jpeg"/><Relationship Id="rId17" Type="http://schemas.openxmlformats.org/officeDocument/2006/relationships/image" Target="../media/image226.png"/><Relationship Id="rId2" Type="http://schemas.openxmlformats.org/officeDocument/2006/relationships/image" Target="../media/image211.png"/><Relationship Id="rId16" Type="http://schemas.openxmlformats.org/officeDocument/2006/relationships/image" Target="../media/image225.png"/><Relationship Id="rId1" Type="http://schemas.openxmlformats.org/officeDocument/2006/relationships/slideLayout" Target="../slideLayouts/slideLayout34.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jpeg"/><Relationship Id="rId14" Type="http://schemas.openxmlformats.org/officeDocument/2006/relationships/image" Target="../media/image22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hyperlink" Target="https://miro.com/app/board/uXjVOgBcQPc=/?moveToWidget=3458764531806338225&amp;cot=14"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hyperlink" Target="https://federation.atlassian.net/wiki/spaces/OS/pages/184877216/Central+Document+Reposito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miro.com/app/board/uXjVOgBcQPc=/?moveToWidget=3458764532901466040&amp;cot=14"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69.tiff"/><Relationship Id="rId4" Type="http://schemas.openxmlformats.org/officeDocument/2006/relationships/image" Target="../media/image68.tiff"/></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miro.com/app/board/uXjVOgBcQPc=/?moveToWidget=3458764531896784002&amp;cot=14"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olg3d.kanbanize.com/ctrl_board/89/locatecard/31315"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iro.com/app/board/uXjVOgBcQPc=/?moveToWidget=3458764531807770936&amp;cot=14"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miro.com/app/board/uXjVOgBcQPc=/?moveToWidget=3458764531874045593&amp;cot=14"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miro.com/app/board/uXjVOgBcQPc=/?moveToWidget=3458764531897203997&amp;cot=14"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miro.com/app/board/uXjVOgBcQPc=/?moveToWidget=3458764531808236168&amp;cot=14"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miro.com/app/board/uXjVOgBcQPc=/?moveToWidget=3458764533995948959&amp;cot=14"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olg3d.kanbanize.com/ctrl_board/89/locatecard/31315"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13.xml"/><Relationship Id="rId4" Type="http://schemas.openxmlformats.org/officeDocument/2006/relationships/image" Target="../media/image95.emf"/></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104.jpe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jpeg"/><Relationship Id="rId9" Type="http://schemas.openxmlformats.org/officeDocument/2006/relationships/image" Target="../media/image107.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3.emf"/><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94.emf"/></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jpe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492E-BC8B-6008-97E0-824FB16EB398}"/>
              </a:ext>
            </a:extLst>
          </p:cNvPr>
          <p:cNvSpPr>
            <a:spLocks noGrp="1"/>
          </p:cNvSpPr>
          <p:nvPr>
            <p:ph type="ctrTitle"/>
          </p:nvPr>
        </p:nvSpPr>
        <p:spPr/>
        <p:txBody>
          <a:bodyPr/>
          <a:lstStyle/>
          <a:p>
            <a:r>
              <a:rPr lang="en-US"/>
              <a:t>Story Writing @ OLG Digital</a:t>
            </a:r>
          </a:p>
        </p:txBody>
      </p:sp>
      <p:sp>
        <p:nvSpPr>
          <p:cNvPr id="3" name="Subtitle 2">
            <a:extLst>
              <a:ext uri="{FF2B5EF4-FFF2-40B4-BE49-F238E27FC236}">
                <a16:creationId xmlns:a16="http://schemas.microsoft.com/office/drawing/2014/main" id="{2E08622B-0F6C-DA74-A638-6B0FFB153079}"/>
              </a:ext>
            </a:extLst>
          </p:cNvPr>
          <p:cNvSpPr>
            <a:spLocks noGrp="1"/>
          </p:cNvSpPr>
          <p:nvPr>
            <p:ph type="subTitle" idx="1"/>
          </p:nvPr>
        </p:nvSpPr>
        <p:spPr/>
        <p:txBody>
          <a:bodyPr/>
          <a:lstStyle/>
          <a:p>
            <a:r>
              <a:rPr lang="en-US"/>
              <a:t>A comprehensive guide</a:t>
            </a:r>
          </a:p>
        </p:txBody>
      </p:sp>
    </p:spTree>
    <p:extLst>
      <p:ext uri="{BB962C8B-B14F-4D97-AF65-F5344CB8AC3E}">
        <p14:creationId xmlns:p14="http://schemas.microsoft.com/office/powerpoint/2010/main" val="51660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Story Flow For Delivery Teams</a:t>
            </a:r>
          </a:p>
        </p:txBody>
      </p:sp>
    </p:spTree>
    <p:extLst>
      <p:ext uri="{BB962C8B-B14F-4D97-AF65-F5344CB8AC3E}">
        <p14:creationId xmlns:p14="http://schemas.microsoft.com/office/powerpoint/2010/main" val="40328637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6" name="TextBox 15">
            <a:extLst>
              <a:ext uri="{FF2B5EF4-FFF2-40B4-BE49-F238E27FC236}">
                <a16:creationId xmlns:a16="http://schemas.microsoft.com/office/drawing/2014/main" id="{06950F7A-3848-3EDB-EA75-C458A10F8E2A}"/>
              </a:ext>
            </a:extLst>
          </p:cNvPr>
          <p:cNvSpPr txBox="1"/>
          <p:nvPr/>
        </p:nvSpPr>
        <p:spPr>
          <a:xfrm>
            <a:off x="373856" y="201552"/>
            <a:ext cx="11570494" cy="369332"/>
          </a:xfrm>
          <a:prstGeom prst="rect">
            <a:avLst/>
          </a:prstGeom>
          <a:noFill/>
        </p:spPr>
        <p:txBody>
          <a:bodyPr wrap="square">
            <a:spAutoFit/>
          </a:bodyPr>
          <a:lstStyle/>
          <a:p>
            <a:pPr>
              <a:buClr>
                <a:srgbClr val="000000"/>
              </a:buClr>
              <a:buSzPts val="2800"/>
            </a:pPr>
            <a:r>
              <a:rPr lang="en-US" sz="1800" b="1">
                <a:latin typeface="Calibri" panose="020F0502020204030204" pitchFamily="34" charset="0"/>
                <a:cs typeface="Calibri" panose="020F0502020204030204" pitchFamily="34" charset="0"/>
              </a:rPr>
              <a:t>Moving an Idea / Initiative through a Delivery Kanban</a:t>
            </a:r>
            <a:endParaRPr lang="en-US" sz="1050" b="1">
              <a:solidFill>
                <a:srgbClr val="000000"/>
              </a:solidFill>
              <a:latin typeface="Calibri" panose="020F0502020204030204" pitchFamily="34" charset="0"/>
              <a:ea typeface="Arial"/>
              <a:cs typeface="Calibri" panose="020F0502020204030204" pitchFamily="34" charset="0"/>
              <a:sym typeface="Arial"/>
            </a:endParaRPr>
          </a:p>
        </p:txBody>
      </p:sp>
      <p:sp>
        <p:nvSpPr>
          <p:cNvPr id="17" name="TextBox 16">
            <a:extLst>
              <a:ext uri="{FF2B5EF4-FFF2-40B4-BE49-F238E27FC236}">
                <a16:creationId xmlns:a16="http://schemas.microsoft.com/office/drawing/2014/main" id="{AFF7C6D6-3EBB-AA1F-F989-B5ABE64E93C9}"/>
              </a:ext>
            </a:extLst>
          </p:cNvPr>
          <p:cNvSpPr txBox="1"/>
          <p:nvPr/>
        </p:nvSpPr>
        <p:spPr>
          <a:xfrm>
            <a:off x="629239" y="5124832"/>
            <a:ext cx="11315112" cy="1538883"/>
          </a:xfrm>
          <a:prstGeom prst="rect">
            <a:avLst/>
          </a:prstGeom>
          <a:solidFill>
            <a:schemeClr val="bg1"/>
          </a:solidFill>
        </p:spPr>
        <p:txBody>
          <a:bodyPr wrap="square" lIns="91440" tIns="45720" rIns="91440" bIns="45720" anchor="t">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sz="1400" b="0">
                <a:latin typeface="Calibri"/>
                <a:cs typeface="Calibri"/>
              </a:rPr>
              <a:t>A Single feature is pulled into Exploration based on the Lab / dev team capacity</a:t>
            </a:r>
          </a:p>
          <a:p>
            <a:endParaRPr lang="en-CA" sz="1000" b="0"/>
          </a:p>
          <a:p>
            <a:r>
              <a:rPr lang="en-CA" sz="1400" b="0">
                <a:latin typeface="Calibri"/>
                <a:cs typeface="Calibri"/>
              </a:rPr>
              <a:t>BAs collaborate closely with Product, Designers, and Tech to define and refine acceptance criteria for each story in the feature, including identifying and exploring assumptions and unknowns </a:t>
            </a:r>
            <a:endParaRPr lang="en-CA" sz="1400" b="0"/>
          </a:p>
          <a:p>
            <a:endParaRPr lang="en-CA" sz="1400" b="0"/>
          </a:p>
          <a:p>
            <a:r>
              <a:rPr lang="en-CA" sz="1400" b="0">
                <a:latin typeface="Calibri"/>
                <a:cs typeface="Calibri"/>
              </a:rPr>
              <a:t>Once done the feature is moved to Explore Done in The Kanban, and all stories in the feature are added to the Kanban as children of the feature; these stories are now considered ready for the team to start working on</a:t>
            </a:r>
            <a:endParaRPr lang="en-CA" sz="1050" b="0">
              <a:latin typeface="Calibri"/>
              <a:cs typeface="Calibri"/>
            </a:endParaRPr>
          </a:p>
        </p:txBody>
      </p:sp>
      <p:sp>
        <p:nvSpPr>
          <p:cNvPr id="33" name="Oval 32">
            <a:extLst>
              <a:ext uri="{FF2B5EF4-FFF2-40B4-BE49-F238E27FC236}">
                <a16:creationId xmlns:a16="http://schemas.microsoft.com/office/drawing/2014/main" id="{FD3A4F44-3EAE-E4B1-809E-A455D899D00A}"/>
              </a:ext>
            </a:extLst>
          </p:cNvPr>
          <p:cNvSpPr/>
          <p:nvPr/>
        </p:nvSpPr>
        <p:spPr>
          <a:xfrm>
            <a:off x="331532" y="5171185"/>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34" name="Oval 33">
            <a:extLst>
              <a:ext uri="{FF2B5EF4-FFF2-40B4-BE49-F238E27FC236}">
                <a16:creationId xmlns:a16="http://schemas.microsoft.com/office/drawing/2014/main" id="{C19DD83B-E53D-1713-141A-4F3C3E9A2636}"/>
              </a:ext>
            </a:extLst>
          </p:cNvPr>
          <p:cNvSpPr/>
          <p:nvPr/>
        </p:nvSpPr>
        <p:spPr>
          <a:xfrm>
            <a:off x="331532" y="561724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35" name="Oval 34">
            <a:extLst>
              <a:ext uri="{FF2B5EF4-FFF2-40B4-BE49-F238E27FC236}">
                <a16:creationId xmlns:a16="http://schemas.microsoft.com/office/drawing/2014/main" id="{4213F23B-D1EE-9D76-3E27-AD6DE6B22CFF}"/>
              </a:ext>
            </a:extLst>
          </p:cNvPr>
          <p:cNvSpPr/>
          <p:nvPr/>
        </p:nvSpPr>
        <p:spPr>
          <a:xfrm>
            <a:off x="331532" y="6159346"/>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sp>
        <p:nvSpPr>
          <p:cNvPr id="32" name="Oval 31">
            <a:extLst>
              <a:ext uri="{FF2B5EF4-FFF2-40B4-BE49-F238E27FC236}">
                <a16:creationId xmlns:a16="http://schemas.microsoft.com/office/drawing/2014/main" id="{25A42302-FD70-C53F-7F72-4EAACB7B0723}"/>
              </a:ext>
            </a:extLst>
          </p:cNvPr>
          <p:cNvSpPr/>
          <p:nvPr/>
        </p:nvSpPr>
        <p:spPr>
          <a:xfrm>
            <a:off x="10522382" y="-4218987"/>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pic>
        <p:nvPicPr>
          <p:cNvPr id="7" name="Picture 6">
            <a:extLst>
              <a:ext uri="{FF2B5EF4-FFF2-40B4-BE49-F238E27FC236}">
                <a16:creationId xmlns:a16="http://schemas.microsoft.com/office/drawing/2014/main" id="{F19EFB3A-AFDC-775E-44C6-8C79F7FE6760}"/>
              </a:ext>
            </a:extLst>
          </p:cNvPr>
          <p:cNvPicPr>
            <a:picLocks noChangeAspect="1"/>
          </p:cNvPicPr>
          <p:nvPr/>
        </p:nvPicPr>
        <p:blipFill rotWithShape="1">
          <a:blip r:embed="rId3"/>
          <a:srcRect b="22267"/>
          <a:stretch/>
        </p:blipFill>
        <p:spPr>
          <a:xfrm>
            <a:off x="0" y="579266"/>
            <a:ext cx="12192000" cy="4341106"/>
          </a:xfrm>
          <a:prstGeom prst="rect">
            <a:avLst/>
          </a:prstGeom>
        </p:spPr>
      </p:pic>
      <p:sp>
        <p:nvSpPr>
          <p:cNvPr id="40" name="Arrow: Right 39">
            <a:extLst>
              <a:ext uri="{FF2B5EF4-FFF2-40B4-BE49-F238E27FC236}">
                <a16:creationId xmlns:a16="http://schemas.microsoft.com/office/drawing/2014/main" id="{C328F2C0-27B9-7546-2B4E-49DB6F3683F1}"/>
              </a:ext>
            </a:extLst>
          </p:cNvPr>
          <p:cNvSpPr/>
          <p:nvPr/>
        </p:nvSpPr>
        <p:spPr>
          <a:xfrm rot="5400000">
            <a:off x="11067402" y="3308697"/>
            <a:ext cx="498152" cy="240606"/>
          </a:xfrm>
          <a:prstGeom prs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Arrow: Right 26">
            <a:extLst>
              <a:ext uri="{FF2B5EF4-FFF2-40B4-BE49-F238E27FC236}">
                <a16:creationId xmlns:a16="http://schemas.microsoft.com/office/drawing/2014/main" id="{5A6E9865-DD7C-A7C0-AEC3-2560EA831B9C}"/>
              </a:ext>
            </a:extLst>
          </p:cNvPr>
          <p:cNvSpPr/>
          <p:nvPr/>
        </p:nvSpPr>
        <p:spPr>
          <a:xfrm rot="5400000">
            <a:off x="10978999" y="3774709"/>
            <a:ext cx="1430176" cy="240606"/>
          </a:xfrm>
          <a:prstGeom prs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Oval 27">
            <a:extLst>
              <a:ext uri="{FF2B5EF4-FFF2-40B4-BE49-F238E27FC236}">
                <a16:creationId xmlns:a16="http://schemas.microsoft.com/office/drawing/2014/main" id="{85F0BF53-ACE1-D0E3-AE46-11EE49302DA9}"/>
              </a:ext>
            </a:extLst>
          </p:cNvPr>
          <p:cNvSpPr/>
          <p:nvPr/>
        </p:nvSpPr>
        <p:spPr>
          <a:xfrm>
            <a:off x="9230434" y="1024377"/>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pic>
        <p:nvPicPr>
          <p:cNvPr id="10" name="Picture 9">
            <a:extLst>
              <a:ext uri="{FF2B5EF4-FFF2-40B4-BE49-F238E27FC236}">
                <a16:creationId xmlns:a16="http://schemas.microsoft.com/office/drawing/2014/main" id="{4936EA0A-B1F4-0495-F371-1CE774EF3E7E}"/>
              </a:ext>
            </a:extLst>
          </p:cNvPr>
          <p:cNvPicPr>
            <a:picLocks noChangeAspect="1"/>
          </p:cNvPicPr>
          <p:nvPr/>
        </p:nvPicPr>
        <p:blipFill>
          <a:blip r:embed="rId4">
            <a:duotone>
              <a:schemeClr val="bg2">
                <a:shade val="45000"/>
                <a:satMod val="135000"/>
              </a:schemeClr>
              <a:prstClr val="white"/>
            </a:duotone>
          </a:blip>
          <a:stretch>
            <a:fillRect/>
          </a:stretch>
        </p:blipFill>
        <p:spPr>
          <a:xfrm>
            <a:off x="8049254" y="1259531"/>
            <a:ext cx="1296149" cy="897334"/>
          </a:xfrm>
          <a:prstGeom prst="rect">
            <a:avLst/>
          </a:prstGeom>
        </p:spPr>
      </p:pic>
      <p:pic>
        <p:nvPicPr>
          <p:cNvPr id="36" name="Picture 35">
            <a:extLst>
              <a:ext uri="{FF2B5EF4-FFF2-40B4-BE49-F238E27FC236}">
                <a16:creationId xmlns:a16="http://schemas.microsoft.com/office/drawing/2014/main" id="{9082644F-739D-7388-AF0F-3EF83A0848A1}"/>
              </a:ext>
            </a:extLst>
          </p:cNvPr>
          <p:cNvPicPr>
            <a:picLocks noChangeAspect="1"/>
          </p:cNvPicPr>
          <p:nvPr/>
        </p:nvPicPr>
        <p:blipFill>
          <a:blip r:embed="rId4">
            <a:duotone>
              <a:schemeClr val="bg2">
                <a:shade val="45000"/>
                <a:satMod val="135000"/>
              </a:schemeClr>
              <a:prstClr val="white"/>
            </a:duotone>
          </a:blip>
          <a:stretch>
            <a:fillRect/>
          </a:stretch>
        </p:blipFill>
        <p:spPr>
          <a:xfrm>
            <a:off x="9429789" y="1260450"/>
            <a:ext cx="1296149" cy="897334"/>
          </a:xfrm>
          <a:prstGeom prst="rect">
            <a:avLst/>
          </a:prstGeom>
        </p:spPr>
      </p:pic>
      <p:sp>
        <p:nvSpPr>
          <p:cNvPr id="26" name="Arrow: Curved Left 25">
            <a:extLst>
              <a:ext uri="{FF2B5EF4-FFF2-40B4-BE49-F238E27FC236}">
                <a16:creationId xmlns:a16="http://schemas.microsoft.com/office/drawing/2014/main" id="{6C629827-CEC0-B76F-0BE6-3AB397F30C52}"/>
              </a:ext>
            </a:extLst>
          </p:cNvPr>
          <p:cNvSpPr/>
          <p:nvPr/>
        </p:nvSpPr>
        <p:spPr>
          <a:xfrm rot="16479694">
            <a:off x="9287026" y="613265"/>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Arrow: Curved Left 5">
            <a:extLst>
              <a:ext uri="{FF2B5EF4-FFF2-40B4-BE49-F238E27FC236}">
                <a16:creationId xmlns:a16="http://schemas.microsoft.com/office/drawing/2014/main" id="{4DF2173B-B6ED-EA02-F499-BFA55F09C7B1}"/>
              </a:ext>
            </a:extLst>
          </p:cNvPr>
          <p:cNvSpPr/>
          <p:nvPr/>
        </p:nvSpPr>
        <p:spPr>
          <a:xfrm rot="16479694">
            <a:off x="10651600" y="615116"/>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0" name="Oval 29">
            <a:extLst>
              <a:ext uri="{FF2B5EF4-FFF2-40B4-BE49-F238E27FC236}">
                <a16:creationId xmlns:a16="http://schemas.microsoft.com/office/drawing/2014/main" id="{3FFCF26E-740A-F962-604F-23A05386BFF3}"/>
              </a:ext>
            </a:extLst>
          </p:cNvPr>
          <p:cNvSpPr/>
          <p:nvPr/>
        </p:nvSpPr>
        <p:spPr>
          <a:xfrm>
            <a:off x="10621931" y="996136"/>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2" name="Oval 1">
            <a:extLst>
              <a:ext uri="{FF2B5EF4-FFF2-40B4-BE49-F238E27FC236}">
                <a16:creationId xmlns:a16="http://schemas.microsoft.com/office/drawing/2014/main" id="{E1B5A598-6E70-98D1-B5EF-9F7DF4BB2290}"/>
              </a:ext>
            </a:extLst>
          </p:cNvPr>
          <p:cNvSpPr/>
          <p:nvPr/>
        </p:nvSpPr>
        <p:spPr>
          <a:xfrm>
            <a:off x="11313861" y="2887997"/>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a:t>3</a:t>
            </a:r>
          </a:p>
        </p:txBody>
      </p:sp>
    </p:spTree>
    <p:extLst>
      <p:ext uri="{BB962C8B-B14F-4D97-AF65-F5344CB8AC3E}">
        <p14:creationId xmlns:p14="http://schemas.microsoft.com/office/powerpoint/2010/main" val="199579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4B677169-A283-6043-571B-435E01EABC32}"/>
              </a:ext>
            </a:extLst>
          </p:cNvPr>
          <p:cNvSpPr>
            <a:spLocks noGrp="1"/>
          </p:cNvSpPr>
          <p:nvPr>
            <p:ph idx="1"/>
          </p:nvPr>
        </p:nvSpPr>
        <p:spPr>
          <a:xfrm>
            <a:off x="6477000" y="1539545"/>
            <a:ext cx="5267089" cy="3971597"/>
          </a:xfrm>
        </p:spPr>
        <p:txBody>
          <a:bodyPr anchor="ctr">
            <a:normAutofit fontScale="92500" lnSpcReduction="10000"/>
          </a:bodyPr>
          <a:lstStyle/>
          <a:p>
            <a:pPr marL="285750" indent="-285750">
              <a:buFont typeface="Arial" panose="020B0604020202020204" pitchFamily="34" charset="0"/>
              <a:buChar char="•"/>
            </a:pPr>
            <a:r>
              <a:rPr lang="en-CA" b="0">
                <a:latin typeface="Calibri"/>
                <a:cs typeface="Calibri"/>
              </a:rPr>
              <a:t>Any athletes that run relay races will tell you </a:t>
            </a:r>
            <a:r>
              <a:rPr lang="en-CA">
                <a:latin typeface="Calibri"/>
                <a:cs typeface="Calibri"/>
              </a:rPr>
              <a:t>it's</a:t>
            </a:r>
            <a:r>
              <a:rPr lang="en-CA" b="0">
                <a:latin typeface="Calibri"/>
                <a:cs typeface="Calibri"/>
              </a:rPr>
              <a:t> not just about having the fastest runners; winning teams also focus on how well they pass the baton</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Most work we find ourselves in is far more like a relay race than an individual sprint. We are constantly in demand from some other part of the organization, only to pass it to someone else</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In relay races the receiving runner is already at full speed by the time </a:t>
            </a:r>
            <a:r>
              <a:rPr lang="en-CA">
                <a:latin typeface="Calibri"/>
                <a:cs typeface="Calibri"/>
              </a:rPr>
              <a:t>they</a:t>
            </a:r>
            <a:r>
              <a:rPr lang="en-CA" b="0">
                <a:latin typeface="Calibri"/>
                <a:cs typeface="Calibri"/>
              </a:rPr>
              <a:t> get the baton, the sender also ensures that the receiver doesn’t need to look behind him; the transition is seamless</a:t>
            </a:r>
          </a:p>
          <a:p>
            <a:endParaRPr lang="en-CA" b="0"/>
          </a:p>
          <a:p>
            <a:pPr marL="285750" indent="-285750">
              <a:buFont typeface="Arial" panose="020B0604020202020204" pitchFamily="34" charset="0"/>
              <a:buChar char="•"/>
            </a:pPr>
            <a:r>
              <a:rPr lang="en-CA" b="0">
                <a:latin typeface="Calibri"/>
                <a:cs typeface="Calibri"/>
              </a:rPr>
              <a:t>In a relay race you optimize for success when you watch the baton; you don’t optimize for the individual performance of the runners, and it’s the same for our work as well!</a:t>
            </a:r>
          </a:p>
        </p:txBody>
      </p:sp>
      <p:sp>
        <p:nvSpPr>
          <p:cNvPr id="2" name="Title 1">
            <a:extLst>
              <a:ext uri="{FF2B5EF4-FFF2-40B4-BE49-F238E27FC236}">
                <a16:creationId xmlns:a16="http://schemas.microsoft.com/office/drawing/2014/main" id="{4D7F8287-FF2D-E5F2-31D5-09AA1B70FAFF}"/>
              </a:ext>
            </a:extLst>
          </p:cNvPr>
          <p:cNvSpPr>
            <a:spLocks noGrp="1"/>
          </p:cNvSpPr>
          <p:nvPr>
            <p:ph type="title"/>
          </p:nvPr>
        </p:nvSpPr>
        <p:spPr/>
        <p:txBody>
          <a:bodyPr/>
          <a:lstStyle/>
          <a:p>
            <a:pPr>
              <a:buClr>
                <a:srgbClr val="000000"/>
              </a:buClr>
              <a:buSzPts val="2800"/>
            </a:pPr>
            <a:r>
              <a:rPr lang="en-US" sz="1800" b="1">
                <a:latin typeface="Calibri" panose="020F0502020204030204" pitchFamily="34" charset="0"/>
                <a:cs typeface="Calibri" panose="020F0502020204030204" pitchFamily="34" charset="0"/>
              </a:rPr>
              <a:t>Knowledge work succeeds by watching the baton, not the runner</a:t>
            </a:r>
            <a:endParaRPr lang="en-US" sz="1050" b="1">
              <a:solidFill>
                <a:srgbClr val="000000"/>
              </a:solidFill>
              <a:latin typeface="Calibri" panose="020F0502020204030204" pitchFamily="34" charset="0"/>
              <a:ea typeface="Arial"/>
              <a:cs typeface="Calibri" panose="020F0502020204030204" pitchFamily="34" charset="0"/>
              <a:sym typeface="Arial"/>
            </a:endParaRPr>
          </a:p>
        </p:txBody>
      </p:sp>
      <p:sp>
        <p:nvSpPr>
          <p:cNvPr id="3" name="AutoShape 2" descr="Relay race Stock Photos, Royalty Free Relay race Images | Depositphotos">
            <a:extLst>
              <a:ext uri="{FF2B5EF4-FFF2-40B4-BE49-F238E27FC236}">
                <a16:creationId xmlns:a16="http://schemas.microsoft.com/office/drawing/2014/main" id="{CE600760-8B71-0E36-007E-F3F0D0190D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4" descr="Relay race Stock Photos, Royalty Free Relay race Images | Depositphotos">
            <a:extLst>
              <a:ext uri="{FF2B5EF4-FFF2-40B4-BE49-F238E27FC236}">
                <a16:creationId xmlns:a16="http://schemas.microsoft.com/office/drawing/2014/main" id="{9D61AB11-BF1C-BC59-A83A-5BB2A193990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descr="Relay race runners Stock Image">
            <a:extLst>
              <a:ext uri="{FF2B5EF4-FFF2-40B4-BE49-F238E27FC236}">
                <a16:creationId xmlns:a16="http://schemas.microsoft.com/office/drawing/2014/main" id="{86E6CAC6-BBB1-9E53-3811-4E37550D8B3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10" descr="Relay race Stock Photos, Royalty Free Relay race Images | Depositphotos">
            <a:extLst>
              <a:ext uri="{FF2B5EF4-FFF2-40B4-BE49-F238E27FC236}">
                <a16:creationId xmlns:a16="http://schemas.microsoft.com/office/drawing/2014/main" id="{B1A97A37-F184-098E-2DF5-477FA29255CF}"/>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a:extLst>
              <a:ext uri="{FF2B5EF4-FFF2-40B4-BE49-F238E27FC236}">
                <a16:creationId xmlns:a16="http://schemas.microsoft.com/office/drawing/2014/main" id="{42285329-A164-EC3C-A8E5-DFC903D8F0A0}"/>
              </a:ext>
            </a:extLst>
          </p:cNvPr>
          <p:cNvPicPr>
            <a:picLocks noChangeAspect="1"/>
          </p:cNvPicPr>
          <p:nvPr/>
        </p:nvPicPr>
        <p:blipFill>
          <a:blip r:embed="rId2"/>
          <a:stretch>
            <a:fillRect/>
          </a:stretch>
        </p:blipFill>
        <p:spPr>
          <a:xfrm>
            <a:off x="257175" y="1706357"/>
            <a:ext cx="5991225" cy="3445285"/>
          </a:xfrm>
          <a:prstGeom prst="rect">
            <a:avLst/>
          </a:prstGeom>
        </p:spPr>
      </p:pic>
    </p:spTree>
    <p:extLst>
      <p:ext uri="{BB962C8B-B14F-4D97-AF65-F5344CB8AC3E}">
        <p14:creationId xmlns:p14="http://schemas.microsoft.com/office/powerpoint/2010/main" val="2748865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84" name="Google Shape;1484;p34"/>
          <p:cNvSpPr txBox="1"/>
          <p:nvPr/>
        </p:nvSpPr>
        <p:spPr>
          <a:xfrm>
            <a:off x="16035806" y="7825471"/>
            <a:ext cx="138077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Scenario</a:t>
            </a:r>
            <a:endParaRPr sz="1000" i="1">
              <a:solidFill>
                <a:srgbClr val="000000"/>
              </a:solidFill>
              <a:latin typeface="Calibri"/>
              <a:ea typeface="Calibri"/>
              <a:cs typeface="Calibri"/>
              <a:sym typeface="Calibri"/>
            </a:endParaRPr>
          </a:p>
        </p:txBody>
      </p:sp>
      <p:pic>
        <p:nvPicPr>
          <p:cNvPr id="1486" name="Google Shape;1486;p34"/>
          <p:cNvPicPr preferRelativeResize="0"/>
          <p:nvPr/>
        </p:nvPicPr>
        <p:blipFill rotWithShape="1">
          <a:blip r:embed="rId3">
            <a:alphaModFix/>
          </a:blip>
          <a:srcRect/>
          <a:stretch/>
        </p:blipFill>
        <p:spPr>
          <a:xfrm>
            <a:off x="18686297" y="7143733"/>
            <a:ext cx="754092" cy="666260"/>
          </a:xfrm>
          <a:prstGeom prst="rect">
            <a:avLst/>
          </a:prstGeom>
          <a:solidFill>
            <a:schemeClr val="lt1"/>
          </a:solidFill>
          <a:ln w="9525" cap="flat" cmpd="sng">
            <a:solidFill>
              <a:srgbClr val="000000"/>
            </a:solidFill>
            <a:prstDash val="solid"/>
            <a:round/>
            <a:headEnd type="none" w="sm" len="sm"/>
            <a:tailEnd type="none" w="sm" len="sm"/>
          </a:ln>
        </p:spPr>
      </p:pic>
      <p:sp>
        <p:nvSpPr>
          <p:cNvPr id="1487" name="Google Shape;1487;p34"/>
          <p:cNvSpPr txBox="1"/>
          <p:nvPr/>
        </p:nvSpPr>
        <p:spPr>
          <a:xfrm>
            <a:off x="18390734" y="7865381"/>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Test case</a:t>
            </a:r>
            <a:endParaRPr sz="1000" i="1">
              <a:solidFill>
                <a:srgbClr val="000000"/>
              </a:solidFill>
              <a:latin typeface="Calibri"/>
              <a:ea typeface="Calibri"/>
              <a:cs typeface="Calibri"/>
              <a:sym typeface="Calibri"/>
            </a:endParaRPr>
          </a:p>
        </p:txBody>
      </p:sp>
      <p:pic>
        <p:nvPicPr>
          <p:cNvPr id="1497" name="Google Shape;1497;p34"/>
          <p:cNvPicPr preferRelativeResize="0"/>
          <p:nvPr/>
        </p:nvPicPr>
        <p:blipFill rotWithShape="1">
          <a:blip r:embed="rId4">
            <a:alphaModFix/>
          </a:blip>
          <a:srcRect/>
          <a:stretch/>
        </p:blipFill>
        <p:spPr>
          <a:xfrm>
            <a:off x="16341954" y="7106264"/>
            <a:ext cx="957305" cy="705384"/>
          </a:xfrm>
          <a:prstGeom prst="rect">
            <a:avLst/>
          </a:prstGeom>
          <a:noFill/>
          <a:ln>
            <a:noFill/>
          </a:ln>
        </p:spPr>
      </p:pic>
      <p:sp>
        <p:nvSpPr>
          <p:cNvPr id="161" name="Google Shape;1361;p32">
            <a:extLst>
              <a:ext uri="{FF2B5EF4-FFF2-40B4-BE49-F238E27FC236}">
                <a16:creationId xmlns:a16="http://schemas.microsoft.com/office/drawing/2014/main" id="{7248ECB6-4BEF-F8A3-09CA-2B544198BAC3}"/>
              </a:ext>
            </a:extLst>
          </p:cNvPr>
          <p:cNvSpPr/>
          <p:nvPr/>
        </p:nvSpPr>
        <p:spPr>
          <a:xfrm>
            <a:off x="1294108" y="2560781"/>
            <a:ext cx="388615"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62" name="Google Shape;1362;p32">
            <a:extLst>
              <a:ext uri="{FF2B5EF4-FFF2-40B4-BE49-F238E27FC236}">
                <a16:creationId xmlns:a16="http://schemas.microsoft.com/office/drawing/2014/main" id="{A557FC4D-2EE7-1BC9-54AE-6B44EE10F508}"/>
              </a:ext>
            </a:extLst>
          </p:cNvPr>
          <p:cNvSpPr/>
          <p:nvPr/>
        </p:nvSpPr>
        <p:spPr>
          <a:xfrm>
            <a:off x="1682723" y="2572396"/>
            <a:ext cx="601489"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Story</a:t>
            </a:r>
            <a:endParaRPr sz="1400">
              <a:solidFill>
                <a:srgbClr val="005596"/>
              </a:solidFill>
              <a:latin typeface="Calibri"/>
              <a:ea typeface="Calibri"/>
              <a:cs typeface="Calibri"/>
              <a:sym typeface="Calibri"/>
            </a:endParaRPr>
          </a:p>
        </p:txBody>
      </p:sp>
      <p:sp>
        <p:nvSpPr>
          <p:cNvPr id="164" name="Google Shape;1364;p32">
            <a:extLst>
              <a:ext uri="{FF2B5EF4-FFF2-40B4-BE49-F238E27FC236}">
                <a16:creationId xmlns:a16="http://schemas.microsoft.com/office/drawing/2014/main" id="{25EAFEE2-2D77-6FDC-A616-42ADF363D0C2}"/>
              </a:ext>
            </a:extLst>
          </p:cNvPr>
          <p:cNvSpPr/>
          <p:nvPr/>
        </p:nvSpPr>
        <p:spPr>
          <a:xfrm>
            <a:off x="1610702" y="2099223"/>
            <a:ext cx="791410"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Feature</a:t>
            </a:r>
            <a:endParaRPr sz="1400">
              <a:solidFill>
                <a:srgbClr val="005596"/>
              </a:solidFill>
              <a:latin typeface="Calibri"/>
              <a:ea typeface="Calibri"/>
              <a:cs typeface="Calibri"/>
              <a:sym typeface="Calibri"/>
            </a:endParaRPr>
          </a:p>
        </p:txBody>
      </p:sp>
      <p:sp>
        <p:nvSpPr>
          <p:cNvPr id="165" name="Google Shape;1538;p34">
            <a:extLst>
              <a:ext uri="{FF2B5EF4-FFF2-40B4-BE49-F238E27FC236}">
                <a16:creationId xmlns:a16="http://schemas.microsoft.com/office/drawing/2014/main" id="{8207D359-1975-1D55-941A-D31BEC762DDC}"/>
              </a:ext>
            </a:extLst>
          </p:cNvPr>
          <p:cNvSpPr/>
          <p:nvPr/>
        </p:nvSpPr>
        <p:spPr>
          <a:xfrm>
            <a:off x="1285301" y="2100314"/>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pic>
        <p:nvPicPr>
          <p:cNvPr id="185" name="Google Shape;1486;p34">
            <a:extLst>
              <a:ext uri="{FF2B5EF4-FFF2-40B4-BE49-F238E27FC236}">
                <a16:creationId xmlns:a16="http://schemas.microsoft.com/office/drawing/2014/main" id="{3E823CCA-0CE2-3A13-3F88-1DE5003A9842}"/>
              </a:ext>
            </a:extLst>
          </p:cNvPr>
          <p:cNvPicPr preferRelativeResize="0"/>
          <p:nvPr/>
        </p:nvPicPr>
        <p:blipFill rotWithShape="1">
          <a:blip r:embed="rId3">
            <a:alphaModFix/>
          </a:blip>
          <a:srcRect/>
          <a:stretch/>
        </p:blipFill>
        <p:spPr>
          <a:xfrm>
            <a:off x="20138593" y="7138123"/>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186" name="Google Shape;1486;p34">
            <a:extLst>
              <a:ext uri="{FF2B5EF4-FFF2-40B4-BE49-F238E27FC236}">
                <a16:creationId xmlns:a16="http://schemas.microsoft.com/office/drawing/2014/main" id="{5E756B15-1276-63E8-D178-1643E828DF05}"/>
              </a:ext>
            </a:extLst>
          </p:cNvPr>
          <p:cNvPicPr preferRelativeResize="0"/>
          <p:nvPr/>
        </p:nvPicPr>
        <p:blipFill rotWithShape="1">
          <a:blip r:embed="rId3">
            <a:alphaModFix/>
          </a:blip>
          <a:srcRect/>
          <a:stretch/>
        </p:blipFill>
        <p:spPr>
          <a:xfrm>
            <a:off x="20502459" y="7133644"/>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187" name="Google Shape;1486;p34">
            <a:extLst>
              <a:ext uri="{FF2B5EF4-FFF2-40B4-BE49-F238E27FC236}">
                <a16:creationId xmlns:a16="http://schemas.microsoft.com/office/drawing/2014/main" id="{2D46B9F9-470B-76D2-C28A-9A760F2388D1}"/>
              </a:ext>
            </a:extLst>
          </p:cNvPr>
          <p:cNvPicPr preferRelativeResize="0"/>
          <p:nvPr/>
        </p:nvPicPr>
        <p:blipFill rotWithShape="1">
          <a:blip r:embed="rId3">
            <a:alphaModFix/>
          </a:blip>
          <a:srcRect/>
          <a:stretch/>
        </p:blipFill>
        <p:spPr>
          <a:xfrm>
            <a:off x="20866325" y="7135006"/>
            <a:ext cx="314399" cy="305266"/>
          </a:xfrm>
          <a:prstGeom prst="rect">
            <a:avLst/>
          </a:prstGeom>
          <a:solidFill>
            <a:schemeClr val="lt1"/>
          </a:solidFill>
          <a:ln w="9525" cap="flat" cmpd="sng">
            <a:solidFill>
              <a:srgbClr val="000000"/>
            </a:solidFill>
            <a:prstDash val="solid"/>
            <a:round/>
            <a:headEnd type="none" w="sm" len="sm"/>
            <a:tailEnd type="none" w="sm" len="sm"/>
          </a:ln>
        </p:spPr>
      </p:pic>
      <p:cxnSp>
        <p:nvCxnSpPr>
          <p:cNvPr id="56" name="Straight Arrow Connector 55">
            <a:extLst>
              <a:ext uri="{FF2B5EF4-FFF2-40B4-BE49-F238E27FC236}">
                <a16:creationId xmlns:a16="http://schemas.microsoft.com/office/drawing/2014/main" id="{099F6431-9529-9169-7978-59A8243F7F96}"/>
              </a:ext>
            </a:extLst>
          </p:cNvPr>
          <p:cNvCxnSpPr>
            <a:cxnSpLocks/>
          </p:cNvCxnSpPr>
          <p:nvPr/>
        </p:nvCxnSpPr>
        <p:spPr>
          <a:xfrm>
            <a:off x="17425401" y="7481876"/>
            <a:ext cx="1134753" cy="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4666D311-9B10-A572-3E8E-54512B540B6C}"/>
              </a:ext>
            </a:extLst>
          </p:cNvPr>
          <p:cNvCxnSpPr>
            <a:cxnSpLocks/>
          </p:cNvCxnSpPr>
          <p:nvPr/>
        </p:nvCxnSpPr>
        <p:spPr>
          <a:xfrm>
            <a:off x="19571828" y="7489098"/>
            <a:ext cx="439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6" name="Google Shape;1486;p34">
            <a:extLst>
              <a:ext uri="{FF2B5EF4-FFF2-40B4-BE49-F238E27FC236}">
                <a16:creationId xmlns:a16="http://schemas.microsoft.com/office/drawing/2014/main" id="{5EC9C6C6-6C73-4FF7-B6A0-16059D73D729}"/>
              </a:ext>
            </a:extLst>
          </p:cNvPr>
          <p:cNvPicPr preferRelativeResize="0"/>
          <p:nvPr/>
        </p:nvPicPr>
        <p:blipFill rotWithShape="1">
          <a:blip r:embed="rId3">
            <a:alphaModFix/>
          </a:blip>
          <a:srcRect/>
          <a:stretch/>
        </p:blipFill>
        <p:spPr>
          <a:xfrm>
            <a:off x="20135825" y="7502422"/>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217" name="Google Shape;1486;p34">
            <a:extLst>
              <a:ext uri="{FF2B5EF4-FFF2-40B4-BE49-F238E27FC236}">
                <a16:creationId xmlns:a16="http://schemas.microsoft.com/office/drawing/2014/main" id="{3FB52A8A-15A6-1850-D4AC-EC929906C9E9}"/>
              </a:ext>
            </a:extLst>
          </p:cNvPr>
          <p:cNvPicPr preferRelativeResize="0"/>
          <p:nvPr/>
        </p:nvPicPr>
        <p:blipFill rotWithShape="1">
          <a:blip r:embed="rId3">
            <a:alphaModFix/>
          </a:blip>
          <a:srcRect/>
          <a:stretch/>
        </p:blipFill>
        <p:spPr>
          <a:xfrm>
            <a:off x="20502458" y="7499064"/>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218" name="Google Shape;1486;p34">
            <a:extLst>
              <a:ext uri="{FF2B5EF4-FFF2-40B4-BE49-F238E27FC236}">
                <a16:creationId xmlns:a16="http://schemas.microsoft.com/office/drawing/2014/main" id="{0A2D8825-87F3-0599-57E0-5DA299A2DECD}"/>
              </a:ext>
            </a:extLst>
          </p:cNvPr>
          <p:cNvPicPr preferRelativeResize="0"/>
          <p:nvPr/>
        </p:nvPicPr>
        <p:blipFill rotWithShape="1">
          <a:blip r:embed="rId3">
            <a:alphaModFix/>
          </a:blip>
          <a:srcRect/>
          <a:stretch/>
        </p:blipFill>
        <p:spPr>
          <a:xfrm>
            <a:off x="20874842" y="7499064"/>
            <a:ext cx="314399" cy="305266"/>
          </a:xfrm>
          <a:prstGeom prst="rect">
            <a:avLst/>
          </a:prstGeom>
          <a:solidFill>
            <a:schemeClr val="lt1"/>
          </a:solidFill>
          <a:ln w="9525" cap="flat" cmpd="sng">
            <a:solidFill>
              <a:srgbClr val="000000"/>
            </a:solidFill>
            <a:prstDash val="solid"/>
            <a:round/>
            <a:headEnd type="none" w="sm" len="sm"/>
            <a:tailEnd type="none" w="sm" len="sm"/>
          </a:ln>
        </p:spPr>
      </p:pic>
      <p:sp>
        <p:nvSpPr>
          <p:cNvPr id="219" name="Google Shape;1487;p34">
            <a:extLst>
              <a:ext uri="{FF2B5EF4-FFF2-40B4-BE49-F238E27FC236}">
                <a16:creationId xmlns:a16="http://schemas.microsoft.com/office/drawing/2014/main" id="{D119D31E-A7ED-8B15-523F-FE56FAC431AE}"/>
              </a:ext>
            </a:extLst>
          </p:cNvPr>
          <p:cNvSpPr txBox="1"/>
          <p:nvPr/>
        </p:nvSpPr>
        <p:spPr>
          <a:xfrm>
            <a:off x="20048438" y="7835516"/>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Test case</a:t>
            </a:r>
            <a:endParaRPr sz="1000" i="1">
              <a:solidFill>
                <a:srgbClr val="000000"/>
              </a:solidFill>
              <a:latin typeface="Calibri"/>
              <a:ea typeface="Calibri"/>
              <a:cs typeface="Calibri"/>
              <a:sym typeface="Calibri"/>
            </a:endParaRPr>
          </a:p>
        </p:txBody>
      </p:sp>
      <p:sp>
        <p:nvSpPr>
          <p:cNvPr id="237" name="Google Shape;1192;p30">
            <a:extLst>
              <a:ext uri="{FF2B5EF4-FFF2-40B4-BE49-F238E27FC236}">
                <a16:creationId xmlns:a16="http://schemas.microsoft.com/office/drawing/2014/main" id="{B8C27E23-2761-F142-E975-9DCD951746ED}"/>
              </a:ext>
            </a:extLst>
          </p:cNvPr>
          <p:cNvSpPr txBox="1"/>
          <p:nvPr/>
        </p:nvSpPr>
        <p:spPr>
          <a:xfrm>
            <a:off x="2852051" y="4846733"/>
            <a:ext cx="812180" cy="507831"/>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100">
                <a:solidFill>
                  <a:srgbClr val="000000"/>
                </a:solidFill>
                <a:latin typeface="Calibri"/>
                <a:ea typeface="Calibri"/>
                <a:cs typeface="Calibri"/>
                <a:sym typeface="Calibri"/>
              </a:rPr>
              <a:t>We pull Features, 1 -2 at a time</a:t>
            </a:r>
            <a:endParaRPr sz="1100">
              <a:solidFill>
                <a:srgbClr val="000000"/>
              </a:solidFill>
              <a:latin typeface="Calibri"/>
              <a:ea typeface="Calibri"/>
              <a:cs typeface="Calibri"/>
              <a:sym typeface="Calibri"/>
            </a:endParaRPr>
          </a:p>
        </p:txBody>
      </p:sp>
      <p:sp>
        <p:nvSpPr>
          <p:cNvPr id="242" name="Google Shape;1197;p30">
            <a:extLst>
              <a:ext uri="{FF2B5EF4-FFF2-40B4-BE49-F238E27FC236}">
                <a16:creationId xmlns:a16="http://schemas.microsoft.com/office/drawing/2014/main" id="{D4D3C3B6-A2D5-8F54-9302-F3C2E98A17CC}"/>
              </a:ext>
            </a:extLst>
          </p:cNvPr>
          <p:cNvSpPr txBox="1"/>
          <p:nvPr/>
        </p:nvSpPr>
        <p:spPr>
          <a:xfrm>
            <a:off x="18766829" y="4659825"/>
            <a:ext cx="1083289" cy="461665"/>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Test then release the next increment to production</a:t>
            </a:r>
            <a:endParaRPr sz="1000">
              <a:solidFill>
                <a:srgbClr val="000000"/>
              </a:solidFill>
              <a:latin typeface="Calibri"/>
              <a:ea typeface="Calibri"/>
              <a:cs typeface="Calibri"/>
              <a:sym typeface="Calibri"/>
            </a:endParaRPr>
          </a:p>
        </p:txBody>
      </p:sp>
      <p:sp>
        <p:nvSpPr>
          <p:cNvPr id="1540" name="Google Shape;1540;p34"/>
          <p:cNvSpPr/>
          <p:nvPr/>
        </p:nvSpPr>
        <p:spPr>
          <a:xfrm>
            <a:off x="2343103" y="964450"/>
            <a:ext cx="1866386" cy="503941"/>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400">
                <a:solidFill>
                  <a:srgbClr val="000000"/>
                </a:solidFill>
                <a:latin typeface="Calibri"/>
                <a:ea typeface="Calibri"/>
                <a:cs typeface="Calibri"/>
                <a:sym typeface="Calibri"/>
              </a:rPr>
              <a:t>Discovered</a:t>
            </a:r>
            <a:endParaRPr sz="1400">
              <a:solidFill>
                <a:srgbClr val="000000"/>
              </a:solidFill>
              <a:latin typeface="Calibri"/>
              <a:ea typeface="Calibri"/>
              <a:cs typeface="Calibri"/>
              <a:sym typeface="Calibri"/>
            </a:endParaRPr>
          </a:p>
        </p:txBody>
      </p:sp>
      <p:sp>
        <p:nvSpPr>
          <p:cNvPr id="151" name="Google Shape;1512;p34">
            <a:extLst>
              <a:ext uri="{FF2B5EF4-FFF2-40B4-BE49-F238E27FC236}">
                <a16:creationId xmlns:a16="http://schemas.microsoft.com/office/drawing/2014/main" id="{1DACD6E0-37E7-65CF-D48E-20944DE5DE11}"/>
              </a:ext>
            </a:extLst>
          </p:cNvPr>
          <p:cNvSpPr/>
          <p:nvPr/>
        </p:nvSpPr>
        <p:spPr>
          <a:xfrm>
            <a:off x="3026201" y="2543641"/>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441" name="Google Shape;1441;p34"/>
          <p:cNvSpPr/>
          <p:nvPr/>
        </p:nvSpPr>
        <p:spPr>
          <a:xfrm>
            <a:off x="2800903" y="971905"/>
            <a:ext cx="6798560" cy="3749390"/>
          </a:xfrm>
          <a:prstGeom prst="rect">
            <a:avLst/>
          </a:prstGeom>
          <a:noFill/>
          <a:ln w="57150" cap="flat" cmpd="sng">
            <a:solidFill>
              <a:srgbClr val="6FC0FF"/>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445" name="Google Shape;1445;p34"/>
          <p:cNvSpPr/>
          <p:nvPr/>
        </p:nvSpPr>
        <p:spPr>
          <a:xfrm>
            <a:off x="7060502" y="939605"/>
            <a:ext cx="1587664" cy="515264"/>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400">
                <a:solidFill>
                  <a:srgbClr val="000000"/>
                </a:solidFill>
                <a:latin typeface="Calibri"/>
                <a:ea typeface="Calibri"/>
                <a:cs typeface="Calibri"/>
                <a:sym typeface="Calibri"/>
              </a:rPr>
              <a:t>Feature Testing</a:t>
            </a:r>
            <a:endParaRPr sz="2400">
              <a:solidFill>
                <a:srgbClr val="000000"/>
              </a:solidFill>
              <a:latin typeface="Arial"/>
              <a:ea typeface="Arial"/>
              <a:cs typeface="Arial"/>
              <a:sym typeface="Arial"/>
            </a:endParaRPr>
          </a:p>
        </p:txBody>
      </p:sp>
      <p:sp>
        <p:nvSpPr>
          <p:cNvPr id="1448" name="Google Shape;1448;p34"/>
          <p:cNvSpPr/>
          <p:nvPr/>
        </p:nvSpPr>
        <p:spPr>
          <a:xfrm>
            <a:off x="5614891" y="976919"/>
            <a:ext cx="1404038" cy="515264"/>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400">
                <a:solidFill>
                  <a:srgbClr val="000000"/>
                </a:solidFill>
                <a:latin typeface="Calibri"/>
                <a:ea typeface="Arial"/>
                <a:cs typeface="Calibri"/>
                <a:sym typeface="Calibri"/>
              </a:rPr>
              <a:t>Story Delivery</a:t>
            </a:r>
          </a:p>
          <a:p>
            <a:pPr algn="ctr">
              <a:buClr>
                <a:srgbClr val="000000"/>
              </a:buClr>
              <a:buSzPts val="1000"/>
            </a:pPr>
            <a:r>
              <a:rPr lang="en-US" sz="1400">
                <a:solidFill>
                  <a:srgbClr val="000000"/>
                </a:solidFill>
                <a:latin typeface="Calibri"/>
                <a:ea typeface="Arial"/>
                <a:cs typeface="Calibri"/>
                <a:sym typeface="Calibri"/>
              </a:rPr>
              <a:t>(Spec, Dev, Test)</a:t>
            </a:r>
            <a:endParaRPr sz="2400">
              <a:solidFill>
                <a:srgbClr val="000000"/>
              </a:solidFill>
              <a:latin typeface="Arial"/>
              <a:ea typeface="Arial"/>
              <a:cs typeface="Arial"/>
              <a:sym typeface="Arial"/>
            </a:endParaRPr>
          </a:p>
        </p:txBody>
      </p:sp>
      <p:sp>
        <p:nvSpPr>
          <p:cNvPr id="1449" name="Google Shape;1449;p34"/>
          <p:cNvSpPr/>
          <p:nvPr/>
        </p:nvSpPr>
        <p:spPr>
          <a:xfrm>
            <a:off x="9196700" y="1028291"/>
            <a:ext cx="1301334" cy="515264"/>
          </a:xfrm>
          <a:prstGeom prst="rect">
            <a:avLst/>
          </a:prstGeom>
          <a:no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cxnSp>
        <p:nvCxnSpPr>
          <p:cNvPr id="1453" name="Google Shape;1453;p34"/>
          <p:cNvCxnSpPr>
            <a:cxnSpLocks/>
          </p:cNvCxnSpPr>
          <p:nvPr/>
        </p:nvCxnSpPr>
        <p:spPr>
          <a:xfrm flipV="1">
            <a:off x="2800903" y="1559644"/>
            <a:ext cx="6798560" cy="18303"/>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59" name="Google Shape;1459;p34"/>
          <p:cNvCxnSpPr>
            <a:cxnSpLocks/>
          </p:cNvCxnSpPr>
          <p:nvPr/>
        </p:nvCxnSpPr>
        <p:spPr>
          <a:xfrm>
            <a:off x="3748607" y="992087"/>
            <a:ext cx="11711" cy="3713066"/>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0" name="Google Shape;1460;p34"/>
          <p:cNvCxnSpPr>
            <a:cxnSpLocks/>
          </p:cNvCxnSpPr>
          <p:nvPr/>
        </p:nvCxnSpPr>
        <p:spPr>
          <a:xfrm flipH="1">
            <a:off x="5547956" y="963217"/>
            <a:ext cx="19990" cy="3759981"/>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1" name="Google Shape;1461;p34"/>
          <p:cNvCxnSpPr>
            <a:cxnSpLocks/>
          </p:cNvCxnSpPr>
          <p:nvPr/>
        </p:nvCxnSpPr>
        <p:spPr>
          <a:xfrm flipH="1">
            <a:off x="7076396" y="977698"/>
            <a:ext cx="22581" cy="3756259"/>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2" name="Google Shape;1462;p34"/>
          <p:cNvCxnSpPr>
            <a:cxnSpLocks/>
          </p:cNvCxnSpPr>
          <p:nvPr/>
        </p:nvCxnSpPr>
        <p:spPr>
          <a:xfrm flipH="1">
            <a:off x="8511000" y="951170"/>
            <a:ext cx="53423" cy="3790384"/>
          </a:xfrm>
          <a:prstGeom prst="straightConnector1">
            <a:avLst/>
          </a:prstGeom>
          <a:solidFill>
            <a:schemeClr val="lt1"/>
          </a:solidFill>
          <a:ln w="76200" cap="flat" cmpd="sng">
            <a:solidFill>
              <a:srgbClr val="6FC0FF"/>
            </a:solidFill>
            <a:prstDash val="solid"/>
            <a:round/>
            <a:headEnd type="none" w="sm" len="sm"/>
            <a:tailEnd type="none" w="sm" len="sm"/>
          </a:ln>
        </p:spPr>
      </p:cxnSp>
      <p:sp>
        <p:nvSpPr>
          <p:cNvPr id="1502" name="Google Shape;1502;p34"/>
          <p:cNvSpPr/>
          <p:nvPr/>
        </p:nvSpPr>
        <p:spPr>
          <a:xfrm>
            <a:off x="6013379" y="2522020"/>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04" name="Google Shape;1504;p34"/>
          <p:cNvSpPr/>
          <p:nvPr/>
        </p:nvSpPr>
        <p:spPr>
          <a:xfrm>
            <a:off x="6007130" y="3283909"/>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05" name="Google Shape;1505;p34"/>
          <p:cNvSpPr/>
          <p:nvPr/>
        </p:nvSpPr>
        <p:spPr>
          <a:xfrm>
            <a:off x="7478143" y="1772955"/>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09" name="Google Shape;1509;p34"/>
          <p:cNvSpPr/>
          <p:nvPr/>
        </p:nvSpPr>
        <p:spPr>
          <a:xfrm>
            <a:off x="6005938" y="4003079"/>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12" name="Google Shape;1512;p34"/>
          <p:cNvSpPr/>
          <p:nvPr/>
        </p:nvSpPr>
        <p:spPr>
          <a:xfrm>
            <a:off x="3012300" y="3282278"/>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13" name="Google Shape;1513;p34"/>
          <p:cNvSpPr/>
          <p:nvPr/>
        </p:nvSpPr>
        <p:spPr>
          <a:xfrm>
            <a:off x="5123552" y="2649642"/>
            <a:ext cx="889827" cy="347433"/>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514" name="Google Shape;1514;p34"/>
          <p:cNvSpPr/>
          <p:nvPr/>
        </p:nvSpPr>
        <p:spPr>
          <a:xfrm>
            <a:off x="5236026" y="3403212"/>
            <a:ext cx="832914" cy="349351"/>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515" name="Google Shape;1515;p34"/>
          <p:cNvSpPr/>
          <p:nvPr/>
        </p:nvSpPr>
        <p:spPr>
          <a:xfrm>
            <a:off x="5249735" y="4178664"/>
            <a:ext cx="763644" cy="329526"/>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531" name="Google Shape;1531;p34"/>
          <p:cNvSpPr/>
          <p:nvPr/>
        </p:nvSpPr>
        <p:spPr>
          <a:xfrm>
            <a:off x="3870756" y="956757"/>
            <a:ext cx="1500058" cy="515264"/>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400">
                <a:solidFill>
                  <a:srgbClr val="000000"/>
                </a:solidFill>
                <a:latin typeface="Calibri"/>
                <a:ea typeface="Calibri"/>
                <a:cs typeface="Calibri"/>
                <a:sym typeface="Calibri"/>
              </a:rPr>
              <a:t>Story Exploration</a:t>
            </a:r>
            <a:endParaRPr sz="2400">
              <a:solidFill>
                <a:srgbClr val="000000"/>
              </a:solidFill>
              <a:latin typeface="Arial"/>
              <a:ea typeface="Arial"/>
              <a:cs typeface="Arial"/>
              <a:sym typeface="Arial"/>
            </a:endParaRPr>
          </a:p>
        </p:txBody>
      </p:sp>
      <p:sp>
        <p:nvSpPr>
          <p:cNvPr id="1538" name="Google Shape;1538;p34"/>
          <p:cNvSpPr/>
          <p:nvPr/>
        </p:nvSpPr>
        <p:spPr>
          <a:xfrm>
            <a:off x="3024460" y="1827857"/>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28" name="Google Shape;1538;p34">
            <a:extLst>
              <a:ext uri="{FF2B5EF4-FFF2-40B4-BE49-F238E27FC236}">
                <a16:creationId xmlns:a16="http://schemas.microsoft.com/office/drawing/2014/main" id="{00E10A20-138F-8DF1-6E84-1887ADAB5716}"/>
              </a:ext>
            </a:extLst>
          </p:cNvPr>
          <p:cNvSpPr/>
          <p:nvPr/>
        </p:nvSpPr>
        <p:spPr>
          <a:xfrm>
            <a:off x="4246293" y="1778565"/>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29" name="Google Shape;1502;p34">
            <a:extLst>
              <a:ext uri="{FF2B5EF4-FFF2-40B4-BE49-F238E27FC236}">
                <a16:creationId xmlns:a16="http://schemas.microsoft.com/office/drawing/2014/main" id="{5B87235B-B9BB-4269-03A6-4AB63348BCBC}"/>
              </a:ext>
            </a:extLst>
          </p:cNvPr>
          <p:cNvSpPr/>
          <p:nvPr/>
        </p:nvSpPr>
        <p:spPr>
          <a:xfrm>
            <a:off x="4716649" y="2499811"/>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30" name="Google Shape;1502;p34">
            <a:extLst>
              <a:ext uri="{FF2B5EF4-FFF2-40B4-BE49-F238E27FC236}">
                <a16:creationId xmlns:a16="http://schemas.microsoft.com/office/drawing/2014/main" id="{93234901-4E76-F605-34E4-F8256C6C7DA1}"/>
              </a:ext>
            </a:extLst>
          </p:cNvPr>
          <p:cNvSpPr/>
          <p:nvPr/>
        </p:nvSpPr>
        <p:spPr>
          <a:xfrm>
            <a:off x="4741688" y="3320057"/>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31" name="Google Shape;1502;p34">
            <a:extLst>
              <a:ext uri="{FF2B5EF4-FFF2-40B4-BE49-F238E27FC236}">
                <a16:creationId xmlns:a16="http://schemas.microsoft.com/office/drawing/2014/main" id="{51E75E2B-3D45-49B5-6FBE-6776F2E4A31B}"/>
              </a:ext>
            </a:extLst>
          </p:cNvPr>
          <p:cNvSpPr/>
          <p:nvPr/>
        </p:nvSpPr>
        <p:spPr>
          <a:xfrm>
            <a:off x="4716626" y="4006125"/>
            <a:ext cx="576204" cy="588147"/>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33" name="Google Shape;1518;p34">
            <a:extLst>
              <a:ext uri="{FF2B5EF4-FFF2-40B4-BE49-F238E27FC236}">
                <a16:creationId xmlns:a16="http://schemas.microsoft.com/office/drawing/2014/main" id="{222AB878-0EC7-C750-094D-30DAAD524C27}"/>
              </a:ext>
            </a:extLst>
          </p:cNvPr>
          <p:cNvSpPr/>
          <p:nvPr/>
        </p:nvSpPr>
        <p:spPr>
          <a:xfrm rot="4398989">
            <a:off x="4011760" y="2772347"/>
            <a:ext cx="1656016" cy="312244"/>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cs typeface="Calibri"/>
              <a:sym typeface="Calibri"/>
            </a:endParaRPr>
          </a:p>
        </p:txBody>
      </p:sp>
      <p:sp>
        <p:nvSpPr>
          <p:cNvPr id="134" name="Google Shape;1519;p34">
            <a:extLst>
              <a:ext uri="{FF2B5EF4-FFF2-40B4-BE49-F238E27FC236}">
                <a16:creationId xmlns:a16="http://schemas.microsoft.com/office/drawing/2014/main" id="{69181904-6D0C-6EC5-EA96-829D58F6EA01}"/>
              </a:ext>
            </a:extLst>
          </p:cNvPr>
          <p:cNvSpPr/>
          <p:nvPr/>
        </p:nvSpPr>
        <p:spPr>
          <a:xfrm rot="3153401">
            <a:off x="4394309" y="2303385"/>
            <a:ext cx="1044404" cy="308611"/>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cs typeface="Calibri"/>
              <a:sym typeface="Calibri"/>
            </a:endParaRPr>
          </a:p>
        </p:txBody>
      </p:sp>
      <p:sp>
        <p:nvSpPr>
          <p:cNvPr id="1535" name="Google Shape;1535;p34"/>
          <p:cNvSpPr/>
          <p:nvPr/>
        </p:nvSpPr>
        <p:spPr>
          <a:xfrm>
            <a:off x="3237242" y="1903541"/>
            <a:ext cx="5663396" cy="378570"/>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37" name="Google Shape;1192;p30">
            <a:extLst>
              <a:ext uri="{FF2B5EF4-FFF2-40B4-BE49-F238E27FC236}">
                <a16:creationId xmlns:a16="http://schemas.microsoft.com/office/drawing/2014/main" id="{3C8E2045-2D9D-CDA7-F788-6DAE0E771D62}"/>
              </a:ext>
            </a:extLst>
          </p:cNvPr>
          <p:cNvSpPr txBox="1"/>
          <p:nvPr/>
        </p:nvSpPr>
        <p:spPr>
          <a:xfrm>
            <a:off x="5521652" y="4846733"/>
            <a:ext cx="1514010" cy="338554"/>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100">
                <a:solidFill>
                  <a:srgbClr val="000000"/>
                </a:solidFill>
                <a:latin typeface="Calibri"/>
                <a:ea typeface="Calibri"/>
                <a:cs typeface="Calibri"/>
                <a:sym typeface="Calibri"/>
              </a:rPr>
              <a:t>We spec, develop and test stories independently</a:t>
            </a:r>
            <a:endParaRPr sz="1100">
              <a:solidFill>
                <a:srgbClr val="000000"/>
              </a:solidFill>
              <a:latin typeface="Calibri"/>
              <a:ea typeface="Calibri"/>
              <a:cs typeface="Calibri"/>
              <a:sym typeface="Calibri"/>
            </a:endParaRPr>
          </a:p>
        </p:txBody>
      </p:sp>
      <p:sp>
        <p:nvSpPr>
          <p:cNvPr id="138" name="Google Shape;1518;p34">
            <a:extLst>
              <a:ext uri="{FF2B5EF4-FFF2-40B4-BE49-F238E27FC236}">
                <a16:creationId xmlns:a16="http://schemas.microsoft.com/office/drawing/2014/main" id="{B52D45FB-67B0-44FA-4C8B-ACBE69D18CA7}"/>
              </a:ext>
            </a:extLst>
          </p:cNvPr>
          <p:cNvSpPr/>
          <p:nvPr/>
        </p:nvSpPr>
        <p:spPr>
          <a:xfrm rot="4688964">
            <a:off x="3614258" y="3147797"/>
            <a:ext cx="2129299" cy="312244"/>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cs typeface="Calibri"/>
              <a:sym typeface="Calibri"/>
            </a:endParaRPr>
          </a:p>
        </p:txBody>
      </p:sp>
      <p:sp>
        <p:nvSpPr>
          <p:cNvPr id="139" name="Google Shape;1519;p34">
            <a:extLst>
              <a:ext uri="{FF2B5EF4-FFF2-40B4-BE49-F238E27FC236}">
                <a16:creationId xmlns:a16="http://schemas.microsoft.com/office/drawing/2014/main" id="{E9F63319-DD80-A3D7-2FED-0D3693DEA42E}"/>
              </a:ext>
            </a:extLst>
          </p:cNvPr>
          <p:cNvSpPr/>
          <p:nvPr/>
        </p:nvSpPr>
        <p:spPr>
          <a:xfrm rot="18191846">
            <a:off x="5875840" y="3146125"/>
            <a:ext cx="2665173" cy="401784"/>
          </a:xfrm>
          <a:prstGeom prst="rightArrow">
            <a:avLst>
              <a:gd name="adj1" fmla="val 4373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63" name="Google Shape;1538;p34">
            <a:extLst>
              <a:ext uri="{FF2B5EF4-FFF2-40B4-BE49-F238E27FC236}">
                <a16:creationId xmlns:a16="http://schemas.microsoft.com/office/drawing/2014/main" id="{D89961A2-61BA-50CF-3538-C3C004593E6B}"/>
              </a:ext>
            </a:extLst>
          </p:cNvPr>
          <p:cNvSpPr/>
          <p:nvPr/>
        </p:nvSpPr>
        <p:spPr>
          <a:xfrm>
            <a:off x="5964963" y="1781061"/>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69" name="TextBox 168">
            <a:extLst>
              <a:ext uri="{FF2B5EF4-FFF2-40B4-BE49-F238E27FC236}">
                <a16:creationId xmlns:a16="http://schemas.microsoft.com/office/drawing/2014/main" id="{8AB04149-B3A6-7371-727E-171F8E598296}"/>
              </a:ext>
            </a:extLst>
          </p:cNvPr>
          <p:cNvSpPr txBox="1"/>
          <p:nvPr/>
        </p:nvSpPr>
        <p:spPr>
          <a:xfrm>
            <a:off x="3664231" y="4846733"/>
            <a:ext cx="1688428" cy="600164"/>
          </a:xfrm>
          <a:prstGeom prst="rect">
            <a:avLst/>
          </a:prstGeom>
          <a:noFill/>
        </p:spPr>
        <p:txBody>
          <a:bodyPr wrap="square">
            <a:spAutoFit/>
          </a:bodyPr>
          <a:lstStyle/>
          <a:p>
            <a:r>
              <a:rPr kumimoji="0" lang="en-US" sz="1100" b="0" i="0" u="none" strike="noStrike" kern="1200" cap="none" spc="0" normalizeH="0" baseline="0" noProof="0">
                <a:ln>
                  <a:noFill/>
                </a:ln>
                <a:solidFill>
                  <a:srgbClr val="000000"/>
                </a:solidFill>
                <a:effectLst/>
                <a:uLnTx/>
                <a:uFillTx/>
                <a:latin typeface="Calibri"/>
                <a:ea typeface="Calibri"/>
                <a:cs typeface="Calibri"/>
                <a:sym typeface="Calibri"/>
              </a:rPr>
              <a:t>We collectively define and design all of the stories in a feature  </a:t>
            </a:r>
            <a:endParaRPr lang="en-CA" sz="2400"/>
          </a:p>
        </p:txBody>
      </p:sp>
      <p:sp>
        <p:nvSpPr>
          <p:cNvPr id="172" name="Google Shape;1192;p30">
            <a:extLst>
              <a:ext uri="{FF2B5EF4-FFF2-40B4-BE49-F238E27FC236}">
                <a16:creationId xmlns:a16="http://schemas.microsoft.com/office/drawing/2014/main" id="{F74056C6-DB6B-13F5-D05E-920A24C2FEB2}"/>
              </a:ext>
            </a:extLst>
          </p:cNvPr>
          <p:cNvSpPr txBox="1"/>
          <p:nvPr/>
        </p:nvSpPr>
        <p:spPr>
          <a:xfrm>
            <a:off x="7131106" y="4846733"/>
            <a:ext cx="1355814" cy="677108"/>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100">
                <a:solidFill>
                  <a:srgbClr val="000000"/>
                </a:solidFill>
                <a:latin typeface="Calibri"/>
                <a:ea typeface="Calibri"/>
                <a:cs typeface="Calibri"/>
                <a:sym typeface="Calibri"/>
              </a:rPr>
              <a:t>We validate features as soon as they are ready, and catch most of our defects early</a:t>
            </a:r>
            <a:endParaRPr sz="1100">
              <a:solidFill>
                <a:srgbClr val="000000"/>
              </a:solidFill>
              <a:latin typeface="Calibri"/>
              <a:ea typeface="Calibri"/>
              <a:cs typeface="Calibri"/>
              <a:sym typeface="Calibri"/>
            </a:endParaRPr>
          </a:p>
        </p:txBody>
      </p:sp>
      <p:sp>
        <p:nvSpPr>
          <p:cNvPr id="173" name="Google Shape;1445;p34">
            <a:extLst>
              <a:ext uri="{FF2B5EF4-FFF2-40B4-BE49-F238E27FC236}">
                <a16:creationId xmlns:a16="http://schemas.microsoft.com/office/drawing/2014/main" id="{C427675C-846E-147F-EA3D-F5A61A7CF81C}"/>
              </a:ext>
            </a:extLst>
          </p:cNvPr>
          <p:cNvSpPr/>
          <p:nvPr/>
        </p:nvSpPr>
        <p:spPr>
          <a:xfrm>
            <a:off x="8537711" y="957696"/>
            <a:ext cx="1115175" cy="515264"/>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400">
                <a:solidFill>
                  <a:srgbClr val="000000"/>
                </a:solidFill>
                <a:latin typeface="Calibri"/>
                <a:ea typeface="Calibri"/>
                <a:cs typeface="Calibri"/>
                <a:sym typeface="Calibri"/>
              </a:rPr>
              <a:t>Waiting To Release</a:t>
            </a:r>
            <a:endParaRPr sz="2400">
              <a:solidFill>
                <a:srgbClr val="000000"/>
              </a:solidFill>
              <a:latin typeface="Arial"/>
              <a:ea typeface="Arial"/>
              <a:cs typeface="Arial"/>
              <a:sym typeface="Arial"/>
            </a:endParaRPr>
          </a:p>
        </p:txBody>
      </p:sp>
      <p:sp>
        <p:nvSpPr>
          <p:cNvPr id="175" name="Google Shape;1505;p34">
            <a:extLst>
              <a:ext uri="{FF2B5EF4-FFF2-40B4-BE49-F238E27FC236}">
                <a16:creationId xmlns:a16="http://schemas.microsoft.com/office/drawing/2014/main" id="{382036C9-4E81-C193-023E-1EC2119BA182}"/>
              </a:ext>
            </a:extLst>
          </p:cNvPr>
          <p:cNvSpPr/>
          <p:nvPr/>
        </p:nvSpPr>
        <p:spPr>
          <a:xfrm>
            <a:off x="8802340" y="1772955"/>
            <a:ext cx="576204" cy="588147"/>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400">
              <a:solidFill>
                <a:srgbClr val="000000"/>
              </a:solidFill>
              <a:latin typeface="Calibri"/>
              <a:ea typeface="Calibri"/>
              <a:cs typeface="Calibri"/>
              <a:sym typeface="Calibri"/>
            </a:endParaRPr>
          </a:p>
        </p:txBody>
      </p:sp>
      <p:sp>
        <p:nvSpPr>
          <p:cNvPr id="1518" name="Google Shape;1518;p34"/>
          <p:cNvSpPr/>
          <p:nvPr/>
        </p:nvSpPr>
        <p:spPr>
          <a:xfrm rot="19785655">
            <a:off x="6144497" y="2328031"/>
            <a:ext cx="1623058" cy="362786"/>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176" name="Google Shape;1192;p30">
            <a:extLst>
              <a:ext uri="{FF2B5EF4-FFF2-40B4-BE49-F238E27FC236}">
                <a16:creationId xmlns:a16="http://schemas.microsoft.com/office/drawing/2014/main" id="{44532638-D4A2-6F7B-F1D5-B4A82F70FF38}"/>
              </a:ext>
            </a:extLst>
          </p:cNvPr>
          <p:cNvSpPr txBox="1"/>
          <p:nvPr/>
        </p:nvSpPr>
        <p:spPr>
          <a:xfrm>
            <a:off x="8625681" y="4846733"/>
            <a:ext cx="1355814" cy="507831"/>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100">
                <a:solidFill>
                  <a:srgbClr val="000000"/>
                </a:solidFill>
                <a:latin typeface="Calibri"/>
                <a:ea typeface="Calibri"/>
                <a:cs typeface="Calibri"/>
                <a:sym typeface="Calibri"/>
              </a:rPr>
              <a:t>We queue features until the increment is done</a:t>
            </a:r>
            <a:endParaRPr sz="1100">
              <a:solidFill>
                <a:srgbClr val="000000"/>
              </a:solidFill>
              <a:latin typeface="Calibri"/>
              <a:ea typeface="Calibri"/>
              <a:cs typeface="Calibri"/>
              <a:sym typeface="Calibri"/>
            </a:endParaRPr>
          </a:p>
        </p:txBody>
      </p:sp>
      <p:sp>
        <p:nvSpPr>
          <p:cNvPr id="1519" name="Google Shape;1519;p34"/>
          <p:cNvSpPr/>
          <p:nvPr/>
        </p:nvSpPr>
        <p:spPr>
          <a:xfrm rot="19096060">
            <a:off x="5882069" y="2705968"/>
            <a:ext cx="2264209" cy="401784"/>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sz="3200">
              <a:solidFill>
                <a:srgbClr val="FFFFFF"/>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B1FD3AC9-AB16-BFF0-741B-6E66643974C1}"/>
              </a:ext>
            </a:extLst>
          </p:cNvPr>
          <p:cNvSpPr>
            <a:spLocks noGrp="1"/>
          </p:cNvSpPr>
          <p:nvPr>
            <p:ph idx="1"/>
          </p:nvPr>
        </p:nvSpPr>
        <p:spPr>
          <a:xfrm>
            <a:off x="1972277" y="5907372"/>
            <a:ext cx="8193359" cy="531493"/>
          </a:xfrm>
          <a:solidFill>
            <a:schemeClr val="accent2">
              <a:lumMod val="75000"/>
            </a:schemeClr>
          </a:solidFill>
        </p:spPr>
        <p:txBody>
          <a:bodyPr/>
          <a:lstStyle/>
          <a:p>
            <a:r>
              <a:rPr lang="en-US" i="1">
                <a:solidFill>
                  <a:srgbClr val="FFFFFF"/>
                </a:solidFill>
                <a:latin typeface="Calibri" panose="020F0502020204030204" pitchFamily="34" charset="0"/>
                <a:cs typeface="Calibri" panose="020F0502020204030204" pitchFamily="34" charset="0"/>
              </a:rPr>
              <a:t>Tip: Size and resize features until each features represents a tightly integrated collection of stories that can be delivered in several weeks by a single team</a:t>
            </a:r>
            <a:endParaRPr lang="en-US" sz="1600" i="1">
              <a:solidFill>
                <a:srgbClr val="FFFFFF"/>
              </a:solidFill>
              <a:latin typeface="Calibri" panose="020F0502020204030204" pitchFamily="34" charset="0"/>
              <a:cs typeface="Calibri" panose="020F0502020204030204" pitchFamily="34" charset="0"/>
            </a:endParaRPr>
          </a:p>
          <a:p>
            <a:endParaRPr lang="en-US">
              <a:solidFill>
                <a:srgbClr val="FFFFFF"/>
              </a:solidFill>
            </a:endParaRPr>
          </a:p>
        </p:txBody>
      </p:sp>
      <p:sp>
        <p:nvSpPr>
          <p:cNvPr id="2" name="Title 1">
            <a:extLst>
              <a:ext uri="{FF2B5EF4-FFF2-40B4-BE49-F238E27FC236}">
                <a16:creationId xmlns:a16="http://schemas.microsoft.com/office/drawing/2014/main" id="{CF7E5612-B59B-AC72-E564-4ED476926A86}"/>
              </a:ext>
            </a:extLst>
          </p:cNvPr>
          <p:cNvSpPr>
            <a:spLocks noGrp="1"/>
          </p:cNvSpPr>
          <p:nvPr>
            <p:ph type="title"/>
          </p:nvPr>
        </p:nvSpPr>
        <p:spPr/>
        <p:txBody>
          <a:bodyPr/>
          <a:lstStyle/>
          <a:p>
            <a:r>
              <a:rPr lang="en-CA" b="1">
                <a:latin typeface="Calibri" panose="020F0502020204030204" pitchFamily="34" charset="0"/>
                <a:cs typeface="Calibri" panose="020F0502020204030204" pitchFamily="34" charset="0"/>
              </a:rPr>
              <a:t>We will increase in agility if we can frequently define, deliver, and test small incremental features on a frequent basis (a matter of weeks)</a:t>
            </a:r>
            <a:endParaRPr lang="en-US"/>
          </a:p>
        </p:txBody>
      </p:sp>
    </p:spTree>
    <p:extLst>
      <p:ext uri="{BB962C8B-B14F-4D97-AF65-F5344CB8AC3E}">
        <p14:creationId xmlns:p14="http://schemas.microsoft.com/office/powerpoint/2010/main" val="5238978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8,447,868 Connected Images, Stock Photos &amp; Vectors | Shutterstock">
            <a:extLst>
              <a:ext uri="{FF2B5EF4-FFF2-40B4-BE49-F238E27FC236}">
                <a16:creationId xmlns:a16="http://schemas.microsoft.com/office/drawing/2014/main" id="{42AD01D8-BD77-C418-BB58-55C42401E8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 r="25316" b="8882"/>
          <a:stretch/>
        </p:blipFill>
        <p:spPr bwMode="auto">
          <a:xfrm>
            <a:off x="293158" y="1746200"/>
            <a:ext cx="5912917" cy="3479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CE5EB7-84D6-7813-02F5-446D8EF0AC1B}"/>
              </a:ext>
            </a:extLst>
          </p:cNvPr>
          <p:cNvSpPr txBox="1"/>
          <p:nvPr/>
        </p:nvSpPr>
        <p:spPr>
          <a:xfrm>
            <a:off x="6324783" y="2019907"/>
            <a:ext cx="5457824" cy="3293209"/>
          </a:xfrm>
          <a:prstGeom prst="rect">
            <a:avLst/>
          </a:prstGeom>
          <a:solidFill>
            <a:schemeClr val="bg1"/>
          </a:solidFill>
        </p:spPr>
        <p:txBody>
          <a:bodyPr wrap="square" lIns="91440" tIns="45720" rIns="91440" bIns="45720" anchor="t">
            <a:spAutoFit/>
          </a:bodyPr>
          <a:lstStyle>
            <a:defPPr>
              <a:defRPr lang="en-US"/>
            </a:defPPr>
            <a:lvl1pPr>
              <a:defRPr sz="1600" b="1">
                <a:latin typeface="Calibri" panose="020F0502020204030204" pitchFamily="34" charset="0"/>
                <a:cs typeface="Calibri" panose="020F0502020204030204" pitchFamily="34" charset="0"/>
              </a:defRPr>
            </a:lvl1pPr>
          </a:lstStyle>
          <a:p>
            <a:pPr marL="285750" indent="-285750">
              <a:buFont typeface="Arial"/>
              <a:buChar char="•"/>
            </a:pPr>
            <a:r>
              <a:rPr lang="en-CA" b="0">
                <a:latin typeface="Calibri"/>
                <a:cs typeface="Calibri"/>
              </a:rPr>
              <a:t>Many teams make the mistake of trying to figure out the detail of a particular story one at a time</a:t>
            </a:r>
            <a:endParaRPr lang="en-US" sz="1800"/>
          </a:p>
          <a:p>
            <a:pPr marL="285750" indent="-285750">
              <a:buFont typeface="Arial"/>
              <a:buChar char="•"/>
            </a:pPr>
            <a:endParaRPr lang="en-CA" b="0"/>
          </a:p>
          <a:p>
            <a:pPr marL="285750" indent="-285750">
              <a:buFont typeface="Arial"/>
              <a:buChar char="•"/>
            </a:pPr>
            <a:r>
              <a:rPr lang="en-CA" b="0">
                <a:latin typeface="Calibri"/>
                <a:cs typeface="Calibri"/>
              </a:rPr>
              <a:t>But Stories do not exist in isolation, individual Stories are small segments of a larger, interlocking narrative </a:t>
            </a:r>
            <a:endParaRPr lang="en-CA" b="0"/>
          </a:p>
          <a:p>
            <a:pPr marL="285750" indent="-285750">
              <a:buFont typeface="Arial"/>
              <a:buChar char="•"/>
            </a:pPr>
            <a:endParaRPr lang="en-CA" b="0"/>
          </a:p>
          <a:p>
            <a:pPr marL="285750" indent="-285750">
              <a:buFont typeface="Arial"/>
              <a:buChar char="•"/>
            </a:pPr>
            <a:r>
              <a:rPr lang="en-CA" b="0">
                <a:latin typeface="Calibri"/>
                <a:cs typeface="Calibri"/>
              </a:rPr>
              <a:t>It is often easier to explore stories together,  grouping them in a way that allows us to discuss and deliver a more integrated set of functionality than a single story</a:t>
            </a:r>
          </a:p>
          <a:p>
            <a:pPr marL="285750" indent="-285750">
              <a:buFont typeface="Arial"/>
              <a:buChar char="•"/>
            </a:pPr>
            <a:endParaRPr lang="en-CA" b="0"/>
          </a:p>
          <a:p>
            <a:pPr marL="285750" indent="-285750">
              <a:buFont typeface="Arial"/>
              <a:buChar char="•"/>
            </a:pPr>
            <a:r>
              <a:rPr lang="en-CA" b="0">
                <a:latin typeface="Calibri"/>
                <a:cs typeface="Calibri"/>
              </a:rPr>
              <a:t>While doing this we want to keep these groupings small, so we can incrementally deliver our work and maximize feedback</a:t>
            </a:r>
          </a:p>
        </p:txBody>
      </p:sp>
      <p:sp>
        <p:nvSpPr>
          <p:cNvPr id="6" name="TextBox 5">
            <a:extLst>
              <a:ext uri="{FF2B5EF4-FFF2-40B4-BE49-F238E27FC236}">
                <a16:creationId xmlns:a16="http://schemas.microsoft.com/office/drawing/2014/main" id="{97A7F6CC-4885-7A4A-6AFE-E265335A6FC9}"/>
              </a:ext>
            </a:extLst>
          </p:cNvPr>
          <p:cNvSpPr txBox="1"/>
          <p:nvPr/>
        </p:nvSpPr>
        <p:spPr>
          <a:xfrm>
            <a:off x="373856" y="201552"/>
            <a:ext cx="11570494" cy="369332"/>
          </a:xfrm>
          <a:prstGeom prst="rect">
            <a:avLst/>
          </a:prstGeom>
          <a:noFill/>
        </p:spPr>
        <p:txBody>
          <a:bodyPr wrap="square">
            <a:spAutoFit/>
          </a:bodyPr>
          <a:lstStyle/>
          <a:p>
            <a:endParaRPr lang="en-CA" b="1">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22171D33-CA3D-AEA3-5733-0216526A3C64}"/>
              </a:ext>
            </a:extLst>
          </p:cNvPr>
          <p:cNvSpPr>
            <a:spLocks noGrp="1"/>
          </p:cNvSpPr>
          <p:nvPr>
            <p:ph type="title"/>
          </p:nvPr>
        </p:nvSpPr>
        <p:spPr/>
        <p:txBody>
          <a:bodyPr/>
          <a:lstStyle/>
          <a:p>
            <a:r>
              <a:rPr lang="en-CA" b="1">
                <a:latin typeface="Calibri" panose="020F0502020204030204" pitchFamily="34" charset="0"/>
                <a:cs typeface="Calibri" panose="020F0502020204030204" pitchFamily="34" charset="0"/>
              </a:rPr>
              <a:t>Focus Exploration on telling a more detailed narrative that spans a small grouping of stories</a:t>
            </a:r>
            <a:br>
              <a:rPr lang="en-CA" b="1">
                <a:latin typeface="Calibri" panose="020F0502020204030204" pitchFamily="34" charset="0"/>
                <a:cs typeface="Calibri" panose="020F0502020204030204" pitchFamily="34" charset="0"/>
              </a:rPr>
            </a:br>
            <a:endParaRPr lang="en-US"/>
          </a:p>
        </p:txBody>
      </p:sp>
    </p:spTree>
    <p:extLst>
      <p:ext uri="{BB962C8B-B14F-4D97-AF65-F5344CB8AC3E}">
        <p14:creationId xmlns:p14="http://schemas.microsoft.com/office/powerpoint/2010/main" val="1370721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8"/>
          <p:cNvSpPr txBox="1"/>
          <p:nvPr/>
        </p:nvSpPr>
        <p:spPr>
          <a:xfrm>
            <a:off x="605600" y="969508"/>
            <a:ext cx="10980800" cy="2116592"/>
          </a:xfrm>
          <a:prstGeom prst="rect">
            <a:avLst/>
          </a:prstGeom>
          <a:noFill/>
          <a:ln>
            <a:noFill/>
          </a:ln>
        </p:spPr>
        <p:txBody>
          <a:bodyPr spcFirstLastPara="1" wrap="square" lIns="121900" tIns="60933" rIns="121900" bIns="60933" anchor="t" anchorCtr="0">
            <a:noAutofit/>
          </a:bodyPr>
          <a:lstStyle/>
          <a:p>
            <a:pPr>
              <a:buClr>
                <a:srgbClr val="000000"/>
              </a:buClr>
              <a:buSzPts val="1800"/>
            </a:pPr>
            <a:endParaRPr lang="en-CA" sz="1600">
              <a:solidFill>
                <a:srgbClr val="000000"/>
              </a:solidFill>
              <a:latin typeface="Calibri" panose="020F0502020204030204" pitchFamily="34" charset="0"/>
              <a:ea typeface="Open Sans"/>
              <a:cs typeface="Calibri" panose="020F0502020204030204" pitchFamily="34" charset="0"/>
              <a:sym typeface="Open Sans"/>
            </a:endParaRPr>
          </a:p>
        </p:txBody>
      </p:sp>
      <p:sp>
        <p:nvSpPr>
          <p:cNvPr id="6" name="Google Shape;660;p19">
            <a:extLst>
              <a:ext uri="{FF2B5EF4-FFF2-40B4-BE49-F238E27FC236}">
                <a16:creationId xmlns:a16="http://schemas.microsoft.com/office/drawing/2014/main" id="{6DFDC214-BB29-0AAE-833A-93579142A5A6}"/>
              </a:ext>
            </a:extLst>
          </p:cNvPr>
          <p:cNvSpPr txBox="1">
            <a:spLocks noGrp="1"/>
          </p:cNvSpPr>
          <p:nvPr>
            <p:ph idx="1"/>
          </p:nvPr>
        </p:nvSpPr>
        <p:spPr>
          <a:xfrm>
            <a:off x="553386" y="878602"/>
            <a:ext cx="11190704" cy="4896448"/>
          </a:xfrm>
          <a:prstGeom prst="rect">
            <a:avLst/>
          </a:prstGeom>
          <a:noFill/>
          <a:ln>
            <a:noFill/>
          </a:ln>
        </p:spPr>
        <p:txBody>
          <a:bodyPr spcFirstLastPara="1" vert="horz" wrap="square" lIns="121900" tIns="121900" rIns="121900" bIns="121900" rtlCol="0" anchor="t" anchorCtr="0">
            <a:noAutofit/>
          </a:bodyPr>
          <a:lstStyle/>
          <a:p>
            <a:pPr>
              <a:lnSpc>
                <a:spcPct val="100000"/>
              </a:lnSpc>
              <a:buClr>
                <a:srgbClr val="000000"/>
              </a:buClr>
              <a:buSzPts val="1800"/>
            </a:pPr>
            <a:r>
              <a:rPr lang="en-CA" sz="1400" b="1" i="1">
                <a:solidFill>
                  <a:srgbClr val="000000"/>
                </a:solidFill>
                <a:latin typeface="Calibri"/>
                <a:ea typeface="Open Sans"/>
                <a:cs typeface="Calibri"/>
                <a:sym typeface="Open Sans"/>
              </a:rPr>
              <a:t>Session Overview </a:t>
            </a:r>
            <a:endParaRPr lang="en-CA" sz="1400" b="1" i="1">
              <a:solidFill>
                <a:srgbClr val="000000"/>
              </a:solidFill>
              <a:latin typeface="Calibri" panose="020F0502020204030204" pitchFamily="34" charset="0"/>
              <a:ea typeface="Open Sans"/>
              <a:cs typeface="Calibri" panose="020F0502020204030204" pitchFamily="34" charset="0"/>
              <a:sym typeface="Open Sans"/>
            </a:endParaRPr>
          </a:p>
          <a:p>
            <a:pPr marL="380365" indent="-329565">
              <a:lnSpc>
                <a:spcPct val="100000"/>
              </a:lnSpc>
              <a:buClr>
                <a:srgbClr val="000000"/>
              </a:buClr>
              <a:buSzPts val="1200"/>
              <a:buFont typeface="Open Sans"/>
              <a:buChar char="•"/>
            </a:pPr>
            <a:r>
              <a:rPr lang="en-CA" sz="1400">
                <a:solidFill>
                  <a:srgbClr val="000000"/>
                </a:solidFill>
                <a:latin typeface="Calibri"/>
                <a:ea typeface="Open Sans"/>
                <a:cs typeface="Calibri"/>
                <a:sym typeface="Open Sans"/>
              </a:rPr>
              <a:t>Sessions are often facilitated by Product Owner or Analysts, and actively attended by relevant SMEs, and the Development / Delivery people likely to build the feature</a:t>
            </a:r>
            <a:endParaRPr lang="en-CA" sz="1400">
              <a:solidFill>
                <a:srgbClr val="000000"/>
              </a:solidFill>
              <a:latin typeface="Calibri"/>
              <a:ea typeface="Open Sans"/>
              <a:cs typeface="Calibri"/>
            </a:endParaRPr>
          </a:p>
          <a:p>
            <a:pPr marL="380365" indent="-329565">
              <a:lnSpc>
                <a:spcPct val="100000"/>
              </a:lnSpc>
              <a:buClr>
                <a:srgbClr val="000000"/>
              </a:buClr>
              <a:buSzPts val="1200"/>
              <a:buFont typeface="Open Sans"/>
              <a:buChar char="•"/>
            </a:pPr>
            <a:r>
              <a:rPr lang="en-CA" sz="1400">
                <a:solidFill>
                  <a:srgbClr val="000000"/>
                </a:solidFill>
                <a:latin typeface="Calibri"/>
                <a:ea typeface="Open Sans"/>
                <a:cs typeface="Calibri"/>
                <a:sym typeface="Open Sans"/>
              </a:rPr>
              <a:t>It is recommended to pick a highly visual collaboration tool. Like physical </a:t>
            </a:r>
            <a:r>
              <a:rPr lang="en-CA" sz="1400" i="1">
                <a:solidFill>
                  <a:srgbClr val="000000"/>
                </a:solidFill>
                <a:latin typeface="Calibri"/>
                <a:ea typeface="Open Sans"/>
                <a:cs typeface="Calibri"/>
                <a:sym typeface="Open Sans"/>
              </a:rPr>
              <a:t>post-its</a:t>
            </a:r>
            <a:r>
              <a:rPr lang="en-CA" sz="1400">
                <a:solidFill>
                  <a:srgbClr val="000000"/>
                </a:solidFill>
                <a:latin typeface="Calibri"/>
                <a:ea typeface="Open Sans"/>
                <a:cs typeface="Calibri"/>
                <a:sym typeface="Open Sans"/>
              </a:rPr>
              <a:t> if possible or </a:t>
            </a:r>
            <a:r>
              <a:rPr lang="en-CA" sz="1400" i="1">
                <a:solidFill>
                  <a:srgbClr val="000000"/>
                </a:solidFill>
                <a:latin typeface="Calibri"/>
                <a:ea typeface="Open Sans"/>
                <a:cs typeface="Calibri"/>
                <a:sym typeface="Open Sans"/>
              </a:rPr>
              <a:t>Miro</a:t>
            </a:r>
            <a:r>
              <a:rPr lang="en-CA" sz="1400">
                <a:solidFill>
                  <a:srgbClr val="000000"/>
                </a:solidFill>
                <a:latin typeface="Calibri"/>
                <a:ea typeface="Open Sans"/>
                <a:cs typeface="Calibri"/>
                <a:sym typeface="Open Sans"/>
              </a:rPr>
              <a:t> if remote so that everyone can participate</a:t>
            </a:r>
            <a:endParaRPr lang="en-CA" sz="1400">
              <a:solidFill>
                <a:srgbClr val="000000"/>
              </a:solidFill>
              <a:latin typeface="Calibri"/>
              <a:ea typeface="Open Sans"/>
              <a:cs typeface="Calibri"/>
            </a:endParaRPr>
          </a:p>
          <a:p>
            <a:pPr marL="380365" indent="-329565">
              <a:lnSpc>
                <a:spcPct val="100000"/>
              </a:lnSpc>
              <a:buClr>
                <a:srgbClr val="000000"/>
              </a:buClr>
              <a:buSzPts val="1200"/>
              <a:buFont typeface="Open Sans"/>
              <a:buChar char="•"/>
            </a:pPr>
            <a:r>
              <a:rPr lang="en-CA" sz="1400">
                <a:solidFill>
                  <a:srgbClr val="000000"/>
                </a:solidFill>
                <a:latin typeface="Calibri"/>
                <a:ea typeface="Open Sans"/>
                <a:cs typeface="Calibri"/>
                <a:sym typeface="Open Sans"/>
              </a:rPr>
              <a:t>Try to keep sessions under an hour to keep minds sharp</a:t>
            </a:r>
            <a:endParaRPr lang="en-CA" sz="1400">
              <a:solidFill>
                <a:srgbClr val="000000"/>
              </a:solidFill>
              <a:latin typeface="Calibri"/>
              <a:ea typeface="Open Sans"/>
              <a:cs typeface="Calibri"/>
            </a:endParaRPr>
          </a:p>
          <a:p>
            <a:pPr marL="380365" indent="-329565">
              <a:lnSpc>
                <a:spcPct val="100000"/>
              </a:lnSpc>
              <a:buClr>
                <a:srgbClr val="000000"/>
              </a:buClr>
              <a:buSzPts val="1200"/>
              <a:buFont typeface="Open Sans"/>
              <a:buChar char="•"/>
            </a:pPr>
            <a:r>
              <a:rPr lang="en-CA" sz="1400">
                <a:solidFill>
                  <a:srgbClr val="000000"/>
                </a:solidFill>
                <a:latin typeface="Calibri"/>
                <a:ea typeface="Open Sans"/>
                <a:cs typeface="Calibri"/>
                <a:sym typeface="Open Sans"/>
              </a:rPr>
              <a:t>Remember not every section of the story map must be explored all at once, incorporate into your process after story mapping and execute on a pull basis</a:t>
            </a:r>
            <a:endParaRPr lang="en-CA" sz="1400">
              <a:solidFill>
                <a:srgbClr val="000000"/>
              </a:solidFill>
              <a:latin typeface="Calibri"/>
              <a:ea typeface="Open Sans"/>
              <a:cs typeface="Calibri"/>
            </a:endParaRPr>
          </a:p>
          <a:p>
            <a:pPr marL="380365" indent="-329565">
              <a:lnSpc>
                <a:spcPct val="100000"/>
              </a:lnSpc>
              <a:buClr>
                <a:srgbClr val="000000"/>
              </a:buClr>
              <a:buSzPts val="1200"/>
              <a:buFont typeface="Open Sans"/>
              <a:buChar char="•"/>
            </a:pPr>
            <a:endParaRPr lang="en-CA" sz="1400">
              <a:latin typeface="Calibri"/>
              <a:ea typeface="Open Sans"/>
              <a:cs typeface="Calibri"/>
            </a:endParaRPr>
          </a:p>
          <a:p>
            <a:pPr marL="0" indent="0">
              <a:lnSpc>
                <a:spcPct val="100000"/>
              </a:lnSpc>
              <a:buSzPts val="1800"/>
              <a:buNone/>
            </a:pPr>
            <a:r>
              <a:rPr lang="en-US" sz="1400" b="1" i="1">
                <a:latin typeface="Calibri"/>
                <a:cs typeface="Calibri"/>
              </a:rPr>
              <a:t>Pitfalls to Watch Out For</a:t>
            </a:r>
          </a:p>
          <a:p>
            <a:pPr marL="380365" indent="-329565">
              <a:lnSpc>
                <a:spcPct val="100000"/>
              </a:lnSpc>
              <a:buSzPts val="1200"/>
              <a:buFont typeface="Open Sans"/>
              <a:buChar char="•"/>
            </a:pPr>
            <a:r>
              <a:rPr lang="en-US" sz="1400" b="1">
                <a:latin typeface="Calibri"/>
                <a:cs typeface="Calibri"/>
              </a:rPr>
              <a:t>Analysis Paralysis </a:t>
            </a:r>
            <a:r>
              <a:rPr lang="en-US" sz="1400">
                <a:latin typeface="Calibri"/>
                <a:cs typeface="Calibri"/>
              </a:rPr>
              <a:t>- Unknowns that require input from those not present should not derail the session. Rather, capture the assumptions and validate with SMEs afterward. It’s OK to have unknowns, the point of the exercise is to surface them, judge whether they are showstoppers, and balance acceptance criteria across stories</a:t>
            </a:r>
          </a:p>
          <a:p>
            <a:pPr marL="380365" indent="-329565">
              <a:lnSpc>
                <a:spcPct val="100000"/>
              </a:lnSpc>
              <a:spcBef>
                <a:spcPts val="800"/>
              </a:spcBef>
              <a:buSzPts val="1200"/>
              <a:buFont typeface="Open Sans"/>
              <a:buChar char="•"/>
            </a:pPr>
            <a:r>
              <a:rPr lang="en-US" sz="1400" b="1">
                <a:latin typeface="Calibri"/>
                <a:cs typeface="Calibri"/>
              </a:rPr>
              <a:t>Siloed Sessions </a:t>
            </a:r>
            <a:r>
              <a:rPr lang="en-US" sz="1400">
                <a:latin typeface="Calibri"/>
                <a:cs typeface="Calibri"/>
              </a:rPr>
              <a:t>- Performing exploration sessions without key members of the team will inevitably cause churn. Missing technical team representation will make it challenging to load balance stories. Missing SMEs will make it challenging to answer questions that have major impact on story composition</a:t>
            </a:r>
          </a:p>
          <a:p>
            <a:pPr marL="380365" indent="-329565">
              <a:lnSpc>
                <a:spcPct val="100000"/>
              </a:lnSpc>
              <a:spcBef>
                <a:spcPts val="800"/>
              </a:spcBef>
              <a:buSzPts val="1200"/>
              <a:buFont typeface="Open Sans"/>
              <a:buChar char="•"/>
            </a:pPr>
            <a:r>
              <a:rPr lang="en-US" sz="1400" b="1">
                <a:latin typeface="Calibri"/>
                <a:cs typeface="Calibri"/>
              </a:rPr>
              <a:t>Micro Stories</a:t>
            </a:r>
            <a:r>
              <a:rPr lang="en-US" sz="1400">
                <a:latin typeface="Calibri"/>
                <a:cs typeface="Calibri"/>
              </a:rPr>
              <a:t> - Militantly breaking down stories to the point of 1 acceptance criterion per story.  Breaking down work into task lists. Too much fragmentation can make it difficult to have the pieces fit together. Try to find a balance between small and valuable</a:t>
            </a:r>
          </a:p>
        </p:txBody>
      </p:sp>
      <p:sp>
        <p:nvSpPr>
          <p:cNvPr id="4" name="Title 3">
            <a:extLst>
              <a:ext uri="{FF2B5EF4-FFF2-40B4-BE49-F238E27FC236}">
                <a16:creationId xmlns:a16="http://schemas.microsoft.com/office/drawing/2014/main" id="{A2353D6F-3A83-CE3D-4B2D-7F9FFDC359B7}"/>
              </a:ext>
            </a:extLst>
          </p:cNvPr>
          <p:cNvSpPr>
            <a:spLocks noGrp="1"/>
          </p:cNvSpPr>
          <p:nvPr>
            <p:ph type="title"/>
          </p:nvPr>
        </p:nvSpPr>
        <p:spPr/>
        <p:txBody>
          <a:bodyPr/>
          <a:lstStyle/>
          <a:p>
            <a:r>
              <a:rPr lang="en-US" sz="1800"/>
              <a:t>Running a Story Exploration Session</a:t>
            </a:r>
            <a:endParaRPr lang="en-US"/>
          </a:p>
        </p:txBody>
      </p:sp>
      <p:sp>
        <p:nvSpPr>
          <p:cNvPr id="7" name="Title 1">
            <a:extLst>
              <a:ext uri="{FF2B5EF4-FFF2-40B4-BE49-F238E27FC236}">
                <a16:creationId xmlns:a16="http://schemas.microsoft.com/office/drawing/2014/main" id="{914BCA3C-241A-15ED-90C8-7CD6EDB4A31C}"/>
              </a:ext>
            </a:extLst>
          </p:cNvPr>
          <p:cNvSpPr txBox="1">
            <a:spLocks/>
          </p:cNvSpPr>
          <p:nvPr/>
        </p:nvSpPr>
        <p:spPr>
          <a:xfrm>
            <a:off x="626411" y="335322"/>
            <a:ext cx="10895030" cy="341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endParaRPr lang="en-US" sz="1800"/>
          </a:p>
        </p:txBody>
      </p:sp>
    </p:spTree>
    <p:extLst>
      <p:ext uri="{BB962C8B-B14F-4D97-AF65-F5344CB8AC3E}">
        <p14:creationId xmlns:p14="http://schemas.microsoft.com/office/powerpoint/2010/main" val="2433182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Writing Story Acceptance Criteria</a:t>
            </a:r>
          </a:p>
        </p:txBody>
      </p:sp>
    </p:spTree>
    <p:extLst>
      <p:ext uri="{BB962C8B-B14F-4D97-AF65-F5344CB8AC3E}">
        <p14:creationId xmlns:p14="http://schemas.microsoft.com/office/powerpoint/2010/main" val="3635723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grpSp>
        <p:nvGrpSpPr>
          <p:cNvPr id="2" name="Group 1">
            <a:extLst>
              <a:ext uri="{FF2B5EF4-FFF2-40B4-BE49-F238E27FC236}">
                <a16:creationId xmlns:a16="http://schemas.microsoft.com/office/drawing/2014/main" id="{2E7DA1C8-BAC7-DA0A-8311-FFBBC8C72D39}"/>
              </a:ext>
            </a:extLst>
          </p:cNvPr>
          <p:cNvGrpSpPr/>
          <p:nvPr/>
        </p:nvGrpSpPr>
        <p:grpSpPr>
          <a:xfrm>
            <a:off x="542925" y="1077785"/>
            <a:ext cx="11125200" cy="5258732"/>
            <a:chOff x="1707617" y="1077785"/>
            <a:chExt cx="8960384" cy="5258732"/>
          </a:xfrm>
        </p:grpSpPr>
        <p:sp>
          <p:nvSpPr>
            <p:cNvPr id="1754" name="Google Shape;1754;p71"/>
            <p:cNvSpPr/>
            <p:nvPr/>
          </p:nvSpPr>
          <p:spPr>
            <a:xfrm>
              <a:off x="1981200" y="1077785"/>
              <a:ext cx="8114978" cy="338554"/>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Two approaches to group stories together for exploration are commonly used by agile teams…..</a:t>
              </a:r>
              <a:endParaRPr sz="1400" b="0" i="0" u="none" strike="noStrike" cap="none">
                <a:solidFill>
                  <a:srgbClr val="000000"/>
                </a:solidFill>
                <a:latin typeface="Arial"/>
                <a:ea typeface="Arial"/>
                <a:cs typeface="Arial"/>
                <a:sym typeface="Arial"/>
              </a:endParaRPr>
            </a:p>
          </p:txBody>
        </p:sp>
        <p:sp>
          <p:nvSpPr>
            <p:cNvPr id="1755" name="Google Shape;1755;p71"/>
            <p:cNvSpPr/>
            <p:nvPr/>
          </p:nvSpPr>
          <p:spPr>
            <a:xfrm>
              <a:off x="1782200" y="1420784"/>
              <a:ext cx="414193" cy="397329"/>
            </a:xfrm>
            <a:prstGeom prst="ellipse">
              <a:avLst/>
            </a:prstGeom>
            <a:solidFill>
              <a:srgbClr val="F2F2F2"/>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1</a:t>
              </a:r>
              <a:endParaRPr sz="1100" b="1" i="0" u="none" strike="noStrike" cap="none">
                <a:solidFill>
                  <a:srgbClr val="000000"/>
                </a:solidFill>
                <a:latin typeface="Calibri"/>
                <a:ea typeface="Calibri"/>
                <a:cs typeface="Calibri"/>
                <a:sym typeface="Calibri"/>
              </a:endParaRPr>
            </a:p>
          </p:txBody>
        </p:sp>
        <p:sp>
          <p:nvSpPr>
            <p:cNvPr id="1756" name="Google Shape;1756;p71"/>
            <p:cNvSpPr/>
            <p:nvPr/>
          </p:nvSpPr>
          <p:spPr>
            <a:xfrm>
              <a:off x="2264230" y="1426293"/>
              <a:ext cx="8403771" cy="338554"/>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Take all the stories from your next MVP that all belong to the same </a:t>
              </a:r>
              <a:r>
                <a:rPr lang="en-US" sz="1600" b="1" i="0" u="none" strike="noStrike" cap="none">
                  <a:solidFill>
                    <a:srgbClr val="000000"/>
                  </a:solidFill>
                  <a:latin typeface="Calibri"/>
                  <a:ea typeface="Calibri"/>
                  <a:cs typeface="Calibri"/>
                  <a:sym typeface="Calibri"/>
                </a:rPr>
                <a:t>Feature</a:t>
              </a:r>
              <a:r>
                <a:rPr lang="en-US" sz="1600" b="0" i="0" u="none" strike="noStrike" cap="none">
                  <a:solidFill>
                    <a:srgbClr val="000000"/>
                  </a:solidFill>
                  <a:latin typeface="Calibri"/>
                  <a:ea typeface="Calibri"/>
                  <a:cs typeface="Calibri"/>
                  <a:sym typeface="Calibri"/>
                </a:rPr>
                <a:t> within your story Map</a:t>
              </a:r>
              <a:endParaRPr sz="1400" b="0" i="0" u="none" strike="noStrike" cap="none">
                <a:solidFill>
                  <a:srgbClr val="000000"/>
                </a:solidFill>
                <a:latin typeface="Arial"/>
                <a:ea typeface="Arial"/>
                <a:cs typeface="Arial"/>
                <a:sym typeface="Arial"/>
              </a:endParaRPr>
            </a:p>
          </p:txBody>
        </p:sp>
        <p:sp>
          <p:nvSpPr>
            <p:cNvPr id="1757" name="Google Shape;1757;p71"/>
            <p:cNvSpPr/>
            <p:nvPr/>
          </p:nvSpPr>
          <p:spPr>
            <a:xfrm>
              <a:off x="1805801" y="3437636"/>
              <a:ext cx="414193" cy="397329"/>
            </a:xfrm>
            <a:prstGeom prst="ellipse">
              <a:avLst/>
            </a:prstGeom>
            <a:solidFill>
              <a:srgbClr val="F2F2F2"/>
            </a:solidFill>
            <a:ln>
              <a:noFill/>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2</a:t>
              </a:r>
              <a:endParaRPr sz="1100" b="1" i="0" u="none" strike="noStrike" cap="none">
                <a:solidFill>
                  <a:srgbClr val="000000"/>
                </a:solidFill>
                <a:latin typeface="Calibri"/>
                <a:ea typeface="Calibri"/>
                <a:cs typeface="Calibri"/>
                <a:sym typeface="Calibri"/>
              </a:endParaRPr>
            </a:p>
          </p:txBody>
        </p:sp>
        <p:sp>
          <p:nvSpPr>
            <p:cNvPr id="1758" name="Google Shape;1758;p71"/>
            <p:cNvSpPr/>
            <p:nvPr/>
          </p:nvSpPr>
          <p:spPr>
            <a:xfrm>
              <a:off x="2335048" y="3419820"/>
              <a:ext cx="7701666" cy="584775"/>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Further thin slice your next MVP on your Story Map into </a:t>
              </a:r>
              <a:r>
                <a:rPr lang="en-US" sz="1600" b="1" i="0" u="none" strike="noStrike" cap="none">
                  <a:solidFill>
                    <a:srgbClr val="000000"/>
                  </a:solidFill>
                  <a:latin typeface="Calibri"/>
                  <a:ea typeface="Calibri"/>
                  <a:cs typeface="Calibri"/>
                  <a:sym typeface="Calibri"/>
                </a:rPr>
                <a:t>Scenarios </a:t>
              </a:r>
              <a:r>
                <a:rPr lang="en-US" sz="1600" b="0" i="0" u="none" strike="noStrike" cap="none">
                  <a:solidFill>
                    <a:srgbClr val="000000"/>
                  </a:solidFill>
                  <a:latin typeface="Calibri"/>
                  <a:ea typeface="Calibri"/>
                  <a:cs typeface="Calibri"/>
                  <a:sym typeface="Calibri"/>
                </a:rPr>
                <a:t>based on a particular assumption, decision, value, or risk that you want to test as an integrated group</a:t>
              </a:r>
              <a:endParaRPr sz="1400" b="0" i="0" u="none" strike="noStrike" cap="none">
                <a:solidFill>
                  <a:srgbClr val="000000"/>
                </a:solidFill>
                <a:latin typeface="Arial"/>
                <a:ea typeface="Arial"/>
                <a:cs typeface="Arial"/>
                <a:sym typeface="Arial"/>
              </a:endParaRPr>
            </a:p>
          </p:txBody>
        </p:sp>
        <p:sp>
          <p:nvSpPr>
            <p:cNvPr id="1759" name="Google Shape;1759;p71"/>
            <p:cNvSpPr/>
            <p:nvPr/>
          </p:nvSpPr>
          <p:spPr>
            <a:xfrm>
              <a:off x="1891455" y="4031127"/>
              <a:ext cx="5446047" cy="263636"/>
            </a:xfrm>
            <a:prstGeom prst="rect">
              <a:avLst/>
            </a:prstGeom>
            <a:solidFill>
              <a:srgbClr val="F2F2F2"/>
            </a:solidFill>
            <a:ln>
              <a:noFill/>
            </a:ln>
          </p:spPr>
          <p:txBody>
            <a:bodyPr spcFirstLastPara="1" wrap="square" lIns="36550" tIns="36550" rIns="36550" bIns="3655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Prove basic data model  &gt; base pricing, ordinary charge items, 1 account per customer</a:t>
              </a:r>
              <a:endParaRPr sz="1400" b="0" i="0" u="none" strike="noStrike" cap="none">
                <a:solidFill>
                  <a:srgbClr val="000000"/>
                </a:solidFill>
                <a:latin typeface="Arial"/>
                <a:ea typeface="Arial"/>
                <a:cs typeface="Arial"/>
                <a:sym typeface="Arial"/>
              </a:endParaRPr>
            </a:p>
          </p:txBody>
        </p:sp>
        <p:sp>
          <p:nvSpPr>
            <p:cNvPr id="1760" name="Google Shape;1760;p71"/>
            <p:cNvSpPr/>
            <p:nvPr/>
          </p:nvSpPr>
          <p:spPr>
            <a:xfrm>
              <a:off x="1873035" y="1897053"/>
              <a:ext cx="1269890" cy="524015"/>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Define Products</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61" name="Google Shape;1761;p71"/>
            <p:cNvSpPr/>
            <p:nvPr/>
          </p:nvSpPr>
          <p:spPr>
            <a:xfrm>
              <a:off x="1870922" y="2546401"/>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Enter Product Details</a:t>
              </a:r>
              <a:endParaRPr sz="933" b="1">
                <a:latin typeface="Calibri" panose="020F0502020204030204" pitchFamily="34" charset="0"/>
                <a:cs typeface="Calibri" panose="020F0502020204030204" pitchFamily="34" charset="0"/>
                <a:sym typeface="Calibri"/>
              </a:endParaRPr>
            </a:p>
          </p:txBody>
        </p:sp>
        <p:sp>
          <p:nvSpPr>
            <p:cNvPr id="1762" name="Google Shape;1762;p71"/>
            <p:cNvSpPr/>
            <p:nvPr/>
          </p:nvSpPr>
          <p:spPr>
            <a:xfrm>
              <a:off x="2578923" y="2551348"/>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Charge Items</a:t>
              </a:r>
              <a:endParaRPr sz="933" b="1">
                <a:latin typeface="Calibri" panose="020F0502020204030204" pitchFamily="34" charset="0"/>
                <a:cs typeface="Calibri" panose="020F0502020204030204" pitchFamily="34" charset="0"/>
                <a:sym typeface="Arial"/>
              </a:endParaRPr>
            </a:p>
          </p:txBody>
        </p:sp>
        <p:sp>
          <p:nvSpPr>
            <p:cNvPr id="1763" name="Google Shape;1763;p71"/>
            <p:cNvSpPr/>
            <p:nvPr/>
          </p:nvSpPr>
          <p:spPr>
            <a:xfrm>
              <a:off x="4732130" y="2560039"/>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Add base price items</a:t>
              </a:r>
              <a:endParaRPr sz="933" b="1">
                <a:latin typeface="Calibri" panose="020F0502020204030204" pitchFamily="34" charset="0"/>
                <a:cs typeface="Calibri" panose="020F0502020204030204" pitchFamily="34" charset="0"/>
                <a:sym typeface="Arial"/>
              </a:endParaRPr>
            </a:p>
          </p:txBody>
        </p:sp>
        <p:sp>
          <p:nvSpPr>
            <p:cNvPr id="1764" name="Google Shape;1764;p71"/>
            <p:cNvSpPr/>
            <p:nvPr/>
          </p:nvSpPr>
          <p:spPr>
            <a:xfrm>
              <a:off x="6090219" y="2560039"/>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Add non standard price items</a:t>
              </a:r>
              <a:endParaRPr sz="933" b="1">
                <a:latin typeface="Calibri" panose="020F0502020204030204" pitchFamily="34" charset="0"/>
                <a:cs typeface="Calibri" panose="020F0502020204030204" pitchFamily="34" charset="0"/>
                <a:sym typeface="Arial"/>
              </a:endParaRPr>
            </a:p>
          </p:txBody>
        </p:sp>
        <p:sp>
          <p:nvSpPr>
            <p:cNvPr id="1765" name="Google Shape;1765;p71"/>
            <p:cNvSpPr/>
            <p:nvPr/>
          </p:nvSpPr>
          <p:spPr>
            <a:xfrm>
              <a:off x="4026856" y="2551416"/>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plans for product</a:t>
              </a:r>
              <a:endParaRPr sz="933" b="1">
                <a:latin typeface="Calibri" panose="020F0502020204030204" pitchFamily="34" charset="0"/>
                <a:cs typeface="Calibri" panose="020F0502020204030204" pitchFamily="34" charset="0"/>
                <a:sym typeface="Arial"/>
              </a:endParaRPr>
            </a:p>
          </p:txBody>
        </p:sp>
        <p:sp>
          <p:nvSpPr>
            <p:cNvPr id="1766" name="Google Shape;1766;p71"/>
            <p:cNvSpPr/>
            <p:nvPr/>
          </p:nvSpPr>
          <p:spPr>
            <a:xfrm>
              <a:off x="5431658" y="2560039"/>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 Define non standard plans</a:t>
              </a:r>
              <a:endParaRPr sz="933" b="1">
                <a:latin typeface="Calibri" panose="020F0502020204030204" pitchFamily="34" charset="0"/>
                <a:cs typeface="Calibri" panose="020F0502020204030204" pitchFamily="34" charset="0"/>
                <a:sym typeface="Arial"/>
              </a:endParaRPr>
            </a:p>
          </p:txBody>
        </p:sp>
        <p:sp>
          <p:nvSpPr>
            <p:cNvPr id="1767" name="Google Shape;1767;p71"/>
            <p:cNvSpPr/>
            <p:nvPr/>
          </p:nvSpPr>
          <p:spPr>
            <a:xfrm>
              <a:off x="6936743" y="1881917"/>
              <a:ext cx="1269891" cy="524016"/>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Create Agreement for Product</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68" name="Google Shape;1768;p71"/>
            <p:cNvSpPr/>
            <p:nvPr/>
          </p:nvSpPr>
          <p:spPr>
            <a:xfrm>
              <a:off x="6910410" y="2571224"/>
              <a:ext cx="636678" cy="633091"/>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Create profile for customer</a:t>
              </a:r>
              <a:endParaRPr sz="933" b="1">
                <a:latin typeface="Calibri" panose="020F0502020204030204" pitchFamily="34" charset="0"/>
                <a:cs typeface="Calibri" panose="020F0502020204030204" pitchFamily="34" charset="0"/>
                <a:sym typeface="Arial"/>
              </a:endParaRPr>
            </a:p>
          </p:txBody>
        </p:sp>
        <p:sp>
          <p:nvSpPr>
            <p:cNvPr id="1769" name="Google Shape;1769;p71"/>
            <p:cNvSpPr/>
            <p:nvPr/>
          </p:nvSpPr>
          <p:spPr>
            <a:xfrm>
              <a:off x="7624810" y="2571571"/>
              <a:ext cx="636678" cy="633091"/>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Create profile for multi-account customer</a:t>
              </a:r>
              <a:endParaRPr sz="933" b="1">
                <a:latin typeface="Calibri" panose="020F0502020204030204" pitchFamily="34" charset="0"/>
                <a:cs typeface="Calibri" panose="020F0502020204030204" pitchFamily="34" charset="0"/>
                <a:sym typeface="Arial"/>
              </a:endParaRPr>
            </a:p>
          </p:txBody>
        </p:sp>
        <p:sp>
          <p:nvSpPr>
            <p:cNvPr id="1770" name="Google Shape;1770;p71"/>
            <p:cNvSpPr/>
            <p:nvPr/>
          </p:nvSpPr>
          <p:spPr>
            <a:xfrm>
              <a:off x="4000445" y="1887527"/>
              <a:ext cx="1269890" cy="524015"/>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Define Plans</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72" name="Google Shape;1772;p71"/>
            <p:cNvSpPr/>
            <p:nvPr/>
          </p:nvSpPr>
          <p:spPr>
            <a:xfrm>
              <a:off x="3262071" y="2555185"/>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multi product</a:t>
              </a:r>
              <a:endParaRPr sz="933" b="1">
                <a:latin typeface="Calibri" panose="020F0502020204030204" pitchFamily="34" charset="0"/>
                <a:cs typeface="Calibri" panose="020F0502020204030204" pitchFamily="34" charset="0"/>
                <a:sym typeface="Arial"/>
              </a:endParaRPr>
            </a:p>
            <a:p>
              <a:pPr algn="ctr">
                <a:buClr>
                  <a:srgbClr val="FFFFFF"/>
                </a:buClr>
                <a:buSzPts val="700"/>
              </a:pPr>
              <a:r>
                <a:rPr lang="en-US" sz="933" b="1">
                  <a:latin typeface="Calibri" panose="020F0502020204030204" pitchFamily="34" charset="0"/>
                  <a:cs typeface="Calibri" panose="020F0502020204030204" pitchFamily="34" charset="0"/>
                  <a:sym typeface="Calibri"/>
                </a:rPr>
                <a:t>Charge Items</a:t>
              </a:r>
              <a:endParaRPr sz="933" b="1">
                <a:latin typeface="Calibri" panose="020F0502020204030204" pitchFamily="34" charset="0"/>
                <a:cs typeface="Calibri" panose="020F0502020204030204" pitchFamily="34" charset="0"/>
                <a:sym typeface="Arial"/>
              </a:endParaRPr>
            </a:p>
          </p:txBody>
        </p:sp>
        <p:sp>
          <p:nvSpPr>
            <p:cNvPr id="1773" name="Google Shape;1773;p71"/>
            <p:cNvSpPr/>
            <p:nvPr/>
          </p:nvSpPr>
          <p:spPr>
            <a:xfrm>
              <a:off x="1921917" y="4353077"/>
              <a:ext cx="1269890" cy="524015"/>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Define Products</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74" name="Google Shape;1774;p71"/>
            <p:cNvSpPr/>
            <p:nvPr/>
          </p:nvSpPr>
          <p:spPr>
            <a:xfrm>
              <a:off x="1919803" y="5002425"/>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Enter Product Details</a:t>
              </a:r>
              <a:endParaRPr sz="933" b="1">
                <a:latin typeface="Calibri" panose="020F0502020204030204" pitchFamily="34" charset="0"/>
                <a:cs typeface="Calibri" panose="020F0502020204030204" pitchFamily="34" charset="0"/>
                <a:sym typeface="Calibri"/>
              </a:endParaRPr>
            </a:p>
          </p:txBody>
        </p:sp>
        <p:sp>
          <p:nvSpPr>
            <p:cNvPr id="1775" name="Google Shape;1775;p71"/>
            <p:cNvSpPr/>
            <p:nvPr/>
          </p:nvSpPr>
          <p:spPr>
            <a:xfrm>
              <a:off x="2627805" y="5007372"/>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Charge Items</a:t>
              </a:r>
              <a:endParaRPr sz="933" b="1">
                <a:latin typeface="Calibri" panose="020F0502020204030204" pitchFamily="34" charset="0"/>
                <a:cs typeface="Calibri" panose="020F0502020204030204" pitchFamily="34" charset="0"/>
                <a:sym typeface="Calibri"/>
              </a:endParaRPr>
            </a:p>
          </p:txBody>
        </p:sp>
        <p:sp>
          <p:nvSpPr>
            <p:cNvPr id="1776" name="Google Shape;1776;p71"/>
            <p:cNvSpPr/>
            <p:nvPr/>
          </p:nvSpPr>
          <p:spPr>
            <a:xfrm>
              <a:off x="4781012" y="5016063"/>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Add base price items</a:t>
              </a:r>
              <a:endParaRPr sz="933" b="1">
                <a:latin typeface="Calibri" panose="020F0502020204030204" pitchFamily="34" charset="0"/>
                <a:cs typeface="Calibri" panose="020F0502020204030204" pitchFamily="34" charset="0"/>
                <a:sym typeface="Arial"/>
              </a:endParaRPr>
            </a:p>
          </p:txBody>
        </p:sp>
        <p:sp>
          <p:nvSpPr>
            <p:cNvPr id="1777" name="Google Shape;1777;p71"/>
            <p:cNvSpPr/>
            <p:nvPr/>
          </p:nvSpPr>
          <p:spPr>
            <a:xfrm>
              <a:off x="6139101" y="5664860"/>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Add non standard price items</a:t>
              </a:r>
              <a:endParaRPr sz="933" b="1">
                <a:latin typeface="Calibri" panose="020F0502020204030204" pitchFamily="34" charset="0"/>
                <a:cs typeface="Calibri" panose="020F0502020204030204" pitchFamily="34" charset="0"/>
                <a:sym typeface="Arial"/>
              </a:endParaRPr>
            </a:p>
          </p:txBody>
        </p:sp>
        <p:sp>
          <p:nvSpPr>
            <p:cNvPr id="1778" name="Google Shape;1778;p71"/>
            <p:cNvSpPr/>
            <p:nvPr/>
          </p:nvSpPr>
          <p:spPr>
            <a:xfrm>
              <a:off x="4075738" y="5007440"/>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plans for product</a:t>
              </a:r>
              <a:endParaRPr sz="933" b="1">
                <a:latin typeface="Calibri" panose="020F0502020204030204" pitchFamily="34" charset="0"/>
                <a:cs typeface="Calibri" panose="020F0502020204030204" pitchFamily="34" charset="0"/>
                <a:sym typeface="Arial"/>
              </a:endParaRPr>
            </a:p>
          </p:txBody>
        </p:sp>
        <p:sp>
          <p:nvSpPr>
            <p:cNvPr id="1779" name="Google Shape;1779;p71"/>
            <p:cNvSpPr/>
            <p:nvPr/>
          </p:nvSpPr>
          <p:spPr>
            <a:xfrm>
              <a:off x="5480540" y="5664862"/>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 Define non standard plans</a:t>
              </a:r>
              <a:endParaRPr sz="933" b="1">
                <a:latin typeface="Calibri" panose="020F0502020204030204" pitchFamily="34" charset="0"/>
                <a:cs typeface="Calibri" panose="020F0502020204030204" pitchFamily="34" charset="0"/>
                <a:sym typeface="Arial"/>
              </a:endParaRPr>
            </a:p>
          </p:txBody>
        </p:sp>
        <p:sp>
          <p:nvSpPr>
            <p:cNvPr id="1780" name="Google Shape;1780;p71"/>
            <p:cNvSpPr/>
            <p:nvPr/>
          </p:nvSpPr>
          <p:spPr>
            <a:xfrm>
              <a:off x="6999142" y="4337941"/>
              <a:ext cx="1269891" cy="524016"/>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Create Agreement for Product</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81" name="Google Shape;1781;p71"/>
            <p:cNvSpPr/>
            <p:nvPr/>
          </p:nvSpPr>
          <p:spPr>
            <a:xfrm>
              <a:off x="6943073" y="5027248"/>
              <a:ext cx="636678" cy="633091"/>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Create profile for customer</a:t>
              </a:r>
              <a:endParaRPr sz="933" b="1">
                <a:latin typeface="Calibri" panose="020F0502020204030204" pitchFamily="34" charset="0"/>
                <a:cs typeface="Calibri" panose="020F0502020204030204" pitchFamily="34" charset="0"/>
                <a:sym typeface="Arial"/>
              </a:endParaRPr>
            </a:p>
          </p:txBody>
        </p:sp>
        <p:sp>
          <p:nvSpPr>
            <p:cNvPr id="1782" name="Google Shape;1782;p71"/>
            <p:cNvSpPr/>
            <p:nvPr/>
          </p:nvSpPr>
          <p:spPr>
            <a:xfrm>
              <a:off x="7687209" y="5703426"/>
              <a:ext cx="636678" cy="633091"/>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Create profile for multi-account customer</a:t>
              </a:r>
              <a:endParaRPr sz="933" b="1">
                <a:latin typeface="Calibri" panose="020F0502020204030204" pitchFamily="34" charset="0"/>
                <a:cs typeface="Calibri" panose="020F0502020204030204" pitchFamily="34" charset="0"/>
                <a:sym typeface="Arial"/>
              </a:endParaRPr>
            </a:p>
          </p:txBody>
        </p:sp>
        <p:sp>
          <p:nvSpPr>
            <p:cNvPr id="1783" name="Google Shape;1783;p71"/>
            <p:cNvSpPr/>
            <p:nvPr/>
          </p:nvSpPr>
          <p:spPr>
            <a:xfrm>
              <a:off x="4049327" y="4343551"/>
              <a:ext cx="1269890" cy="524015"/>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panose="020F0502020204030204" pitchFamily="34" charset="0"/>
                  <a:cs typeface="Calibri" panose="020F0502020204030204" pitchFamily="34" charset="0"/>
                  <a:sym typeface="Calibri"/>
                </a:rPr>
                <a:t>Define Plans</a:t>
              </a:r>
              <a:endParaRPr sz="1400" b="1">
                <a:solidFill>
                  <a:schemeClr val="bg1"/>
                </a:solidFill>
                <a:latin typeface="Calibri" panose="020F0502020204030204" pitchFamily="34" charset="0"/>
                <a:cs typeface="Calibri" panose="020F0502020204030204" pitchFamily="34" charset="0"/>
                <a:sym typeface="Arial"/>
              </a:endParaRPr>
            </a:p>
          </p:txBody>
        </p:sp>
        <p:sp>
          <p:nvSpPr>
            <p:cNvPr id="1784" name="Google Shape;1784;p71"/>
            <p:cNvSpPr/>
            <p:nvPr/>
          </p:nvSpPr>
          <p:spPr>
            <a:xfrm>
              <a:off x="3286366" y="5649480"/>
              <a:ext cx="608534" cy="629663"/>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multi product</a:t>
              </a:r>
              <a:endParaRPr sz="933" b="1">
                <a:latin typeface="Calibri" panose="020F0502020204030204" pitchFamily="34" charset="0"/>
                <a:cs typeface="Calibri" panose="020F0502020204030204" pitchFamily="34" charset="0"/>
                <a:sym typeface="Arial"/>
              </a:endParaRPr>
            </a:p>
            <a:p>
              <a:pPr algn="ctr">
                <a:buClr>
                  <a:srgbClr val="FFFFFF"/>
                </a:buClr>
                <a:buSzPts val="700"/>
              </a:pPr>
              <a:r>
                <a:rPr lang="en-US" sz="933" b="1">
                  <a:latin typeface="Calibri" panose="020F0502020204030204" pitchFamily="34" charset="0"/>
                  <a:cs typeface="Calibri" panose="020F0502020204030204" pitchFamily="34" charset="0"/>
                  <a:sym typeface="Calibri"/>
                </a:rPr>
                <a:t>Charge Items</a:t>
              </a:r>
              <a:endParaRPr sz="933" b="1">
                <a:latin typeface="Calibri" panose="020F0502020204030204" pitchFamily="34" charset="0"/>
                <a:cs typeface="Calibri" panose="020F0502020204030204" pitchFamily="34" charset="0"/>
                <a:sym typeface="Arial"/>
              </a:endParaRPr>
            </a:p>
          </p:txBody>
        </p:sp>
        <p:sp>
          <p:nvSpPr>
            <p:cNvPr id="1785" name="Google Shape;1785;p71"/>
            <p:cNvSpPr/>
            <p:nvPr/>
          </p:nvSpPr>
          <p:spPr>
            <a:xfrm>
              <a:off x="1826318" y="4997425"/>
              <a:ext cx="6267264" cy="652055"/>
            </a:xfrm>
            <a:prstGeom prst="ellipse">
              <a:avLst/>
            </a:prstGeom>
            <a:noFill/>
            <a:ln w="38100" cap="flat" cmpd="sng">
              <a:solidFill>
                <a:srgbClr val="000000"/>
              </a:solidFill>
              <a:prstDash val="dash"/>
              <a:round/>
              <a:headEnd type="none" w="sm" len="sm"/>
              <a:tailEnd type="none" w="sm" len="sm"/>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FFFFFF"/>
                </a:solidFill>
                <a:latin typeface="Calibri"/>
                <a:ea typeface="Calibri"/>
                <a:cs typeface="Calibri"/>
                <a:sym typeface="Calibri"/>
              </a:endParaRPr>
            </a:p>
          </p:txBody>
        </p:sp>
        <p:sp>
          <p:nvSpPr>
            <p:cNvPr id="1786" name="Google Shape;1786;p71"/>
            <p:cNvSpPr/>
            <p:nvPr/>
          </p:nvSpPr>
          <p:spPr>
            <a:xfrm>
              <a:off x="8630080" y="1870560"/>
              <a:ext cx="1813929" cy="1077218"/>
            </a:xfrm>
            <a:prstGeom prst="rect">
              <a:avLst/>
            </a:prstGeom>
            <a:solidFill>
              <a:srgbClr val="F2F2F2"/>
            </a:solid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Easier to manage dependencies and isolate work across team members</a:t>
              </a:r>
              <a:endParaRPr sz="1400" b="0" i="0" u="none" strike="noStrike" cap="none">
                <a:solidFill>
                  <a:srgbClr val="000000"/>
                </a:solidFill>
                <a:latin typeface="Arial"/>
                <a:ea typeface="Arial"/>
                <a:cs typeface="Arial"/>
                <a:sym typeface="Arial"/>
              </a:endParaRPr>
            </a:p>
          </p:txBody>
        </p:sp>
        <p:sp>
          <p:nvSpPr>
            <p:cNvPr id="1787" name="Google Shape;1787;p71"/>
            <p:cNvSpPr/>
            <p:nvPr/>
          </p:nvSpPr>
          <p:spPr>
            <a:xfrm>
              <a:off x="8630080" y="4554565"/>
              <a:ext cx="1876222" cy="1077178"/>
            </a:xfrm>
            <a:prstGeom prst="rect">
              <a:avLst/>
            </a:prstGeom>
            <a:solidFill>
              <a:srgbClr val="F2F2F2"/>
            </a:solidFill>
            <a:ln>
              <a:noFill/>
            </a:ln>
          </p:spPr>
          <p:txBody>
            <a:bodyPr spcFirstLastPara="1" wrap="square" lIns="91425" tIns="45700" rIns="91425" bIns="45700" anchor="t" anchorCtr="0">
              <a:spAutoFit/>
            </a:bodyPr>
            <a:lstStyle/>
            <a:p>
              <a:pPr marL="0" marR="0" lvl="2"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Provides earlier feedback to validate the system from an end-to-end perspective</a:t>
              </a:r>
              <a:endParaRPr sz="1400" b="0" i="0" u="none" strike="noStrike" cap="none">
                <a:solidFill>
                  <a:srgbClr val="000000"/>
                </a:solidFill>
                <a:latin typeface="Arial"/>
                <a:ea typeface="Arial"/>
                <a:cs typeface="Arial"/>
                <a:sym typeface="Arial"/>
              </a:endParaRPr>
            </a:p>
          </p:txBody>
        </p:sp>
        <p:sp>
          <p:nvSpPr>
            <p:cNvPr id="1771" name="Google Shape;1771;p71"/>
            <p:cNvSpPr/>
            <p:nvPr/>
          </p:nvSpPr>
          <p:spPr>
            <a:xfrm>
              <a:off x="1707617" y="1898084"/>
              <a:ext cx="2162986" cy="1249383"/>
            </a:xfrm>
            <a:prstGeom prst="ellipse">
              <a:avLst/>
            </a:prstGeom>
            <a:noFill/>
            <a:ln w="38100" cap="flat" cmpd="sng">
              <a:solidFill>
                <a:srgbClr val="000000"/>
              </a:solidFill>
              <a:prstDash val="dash"/>
              <a:round/>
              <a:headEnd type="none" w="sm" len="sm"/>
              <a:tailEnd type="none" w="sm" len="sm"/>
            </a:ln>
          </p:spPr>
          <p:txBody>
            <a:bodyPr spcFirstLastPara="1" wrap="square" lIns="36550" tIns="36550" rIns="36550" bIns="3655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rgbClr val="FFFFFF"/>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340D982F-C06A-9216-25FB-77C51F60F635}"/>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Two approaches to group stories together for exploration are commonly used by agile teams, choose the approach based on level of uncertainty and level of collaboration on your teams</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5C5C4-778C-8318-BD1F-2C194CFAEC91}"/>
              </a:ext>
            </a:extLst>
          </p:cNvPr>
          <p:cNvSpPr>
            <a:spLocks noGrp="1"/>
          </p:cNvSpPr>
          <p:nvPr>
            <p:ph idx="1"/>
          </p:nvPr>
        </p:nvSpPr>
        <p:spPr>
          <a:xfrm>
            <a:off x="6211912" y="1220334"/>
            <a:ext cx="5532177" cy="4896448"/>
          </a:xfrm>
        </p:spPr>
        <p:txBody>
          <a:bodyPr anchor="ctr"/>
          <a:lstStyle/>
          <a:p>
            <a:pPr marL="0" marR="0" lvl="0" indent="0" algn="l" rtl="0">
              <a:lnSpc>
                <a:spcPct val="100000"/>
              </a:lnSpc>
              <a:spcBef>
                <a:spcPts val="0"/>
              </a:spcBef>
              <a:spcAft>
                <a:spcPts val="0"/>
              </a:spcAft>
              <a:buClr>
                <a:srgbClr val="000000"/>
              </a:buClr>
              <a:buSzPts val="2000"/>
              <a:buFont typeface="Arial"/>
              <a:buNone/>
            </a:pPr>
            <a:r>
              <a:rPr lang="en-US" sz="1600" b="1" i="0" u="none" strike="noStrike" cap="none">
                <a:solidFill>
                  <a:srgbClr val="000000"/>
                </a:solidFill>
                <a:latin typeface="Calibri"/>
                <a:ea typeface="Calibri"/>
                <a:cs typeface="Calibri"/>
                <a:sym typeface="Calibri"/>
              </a:rPr>
              <a:t>Key Activities</a:t>
            </a:r>
            <a:endParaRPr lang="en-US" sz="1600" b="1" i="0" u="none" strike="noStrike" cap="none">
              <a:solidFill>
                <a:srgbClr val="000000"/>
              </a:solidFill>
              <a:latin typeface="Arial"/>
              <a:ea typeface="Arial"/>
              <a:cs typeface="Arial"/>
              <a:sym typeface="Arial"/>
            </a:endParaRPr>
          </a:p>
          <a:p>
            <a:pPr marL="177800" marR="0" lvl="0" indent="-177800" algn="l" rtl="0">
              <a:lnSpc>
                <a:spcPct val="100000"/>
              </a:lnSpc>
              <a:spcBef>
                <a:spcPts val="300"/>
              </a:spcBef>
              <a:spcAft>
                <a:spcPts val="0"/>
              </a:spcAft>
              <a:buClr>
                <a:srgbClr val="000000"/>
              </a:buClr>
              <a:buSzPts val="2000"/>
              <a:buFont typeface="Arial"/>
              <a:buChar char="•"/>
            </a:pPr>
            <a:r>
              <a:rPr lang="en-US" sz="1600" b="1" i="0" u="none" strike="noStrike" cap="none">
                <a:latin typeface="Calibri" panose="020F0502020204030204" pitchFamily="34" charset="0"/>
                <a:ea typeface="Calibri"/>
                <a:cs typeface="Calibri" panose="020F0502020204030204" pitchFamily="34" charset="0"/>
                <a:sym typeface="Calibri"/>
              </a:rPr>
              <a:t>Define a group of Stories are easy to describe, deliver, and test together. </a:t>
            </a:r>
            <a:endParaRPr lang="en-US" sz="1600" b="1">
              <a:latin typeface="Calibri" panose="020F0502020204030204" pitchFamily="34" charset="0"/>
              <a:ea typeface="Calibri"/>
              <a:cs typeface="Calibri" panose="020F0502020204030204" pitchFamily="34" charset="0"/>
              <a:sym typeface="Arial"/>
            </a:endParaRPr>
          </a:p>
          <a:p>
            <a:pPr marL="177800" indent="-177800">
              <a:spcBef>
                <a:spcPts val="300"/>
              </a:spcBef>
              <a:buClr>
                <a:srgbClr val="000000"/>
              </a:buClr>
              <a:buSzPts val="2000"/>
              <a:buFont typeface="Arial"/>
              <a:buChar char="•"/>
            </a:pPr>
            <a:r>
              <a:rPr lang="en-US" sz="1600" i="0" u="none" strike="noStrike" cap="none">
                <a:latin typeface="Calibri" panose="020F0502020204030204" pitchFamily="34" charset="0"/>
                <a:ea typeface="Calibri"/>
                <a:cs typeface="Calibri" panose="020F0502020204030204" pitchFamily="34" charset="0"/>
                <a:sym typeface="Calibri"/>
              </a:rPr>
              <a:t>Brainstorm data, behavior, UI, rules, </a:t>
            </a:r>
            <a:r>
              <a:rPr lang="en-US" sz="1600" i="0" u="none" strike="noStrike" cap="none" err="1">
                <a:latin typeface="Calibri" panose="020F0502020204030204" pitchFamily="34" charset="0"/>
                <a:ea typeface="Calibri"/>
                <a:cs typeface="Calibri" panose="020F0502020204030204" pitchFamily="34" charset="0"/>
                <a:sym typeface="Calibri"/>
              </a:rPr>
              <a:t>etc</a:t>
            </a:r>
            <a:r>
              <a:rPr lang="en-US" sz="1600" i="0" u="none" strike="noStrike" cap="none">
                <a:latin typeface="Calibri" panose="020F0502020204030204" pitchFamily="34" charset="0"/>
                <a:ea typeface="Calibri"/>
                <a:cs typeface="Calibri" panose="020F0502020204030204" pitchFamily="34" charset="0"/>
                <a:sym typeface="Calibri"/>
              </a:rPr>
              <a:t> including u</a:t>
            </a:r>
            <a:r>
              <a:rPr lang="en-US" sz="1600">
                <a:latin typeface="Calibri" panose="020F0502020204030204" pitchFamily="34" charset="0"/>
                <a:ea typeface="Calibri"/>
                <a:cs typeface="Calibri" panose="020F0502020204030204" pitchFamily="34" charset="0"/>
                <a:sym typeface="Calibri"/>
              </a:rPr>
              <a:t>nknowns &amp; assumptions</a:t>
            </a:r>
            <a:endParaRPr lang="en-US" sz="1600" i="0" u="none" strike="noStrike" cap="none">
              <a:latin typeface="Calibri" panose="020F0502020204030204" pitchFamily="34" charset="0"/>
              <a:ea typeface="Calibri"/>
              <a:cs typeface="Calibri" panose="020F0502020204030204" pitchFamily="34" charset="0"/>
              <a:sym typeface="Calibri"/>
            </a:endParaRPr>
          </a:p>
          <a:p>
            <a:pPr marL="177800" marR="0" lvl="0" indent="-177800" algn="l" rtl="0">
              <a:lnSpc>
                <a:spcPct val="100000"/>
              </a:lnSpc>
              <a:spcBef>
                <a:spcPts val="300"/>
              </a:spcBef>
              <a:spcAft>
                <a:spcPts val="0"/>
              </a:spcAft>
              <a:buClr>
                <a:srgbClr val="000000"/>
              </a:buClr>
              <a:buSzPts val="2000"/>
              <a:buFont typeface="Arial"/>
              <a:buChar char="•"/>
            </a:pPr>
            <a:r>
              <a:rPr lang="en-US" sz="1600" i="0" u="none" strike="noStrike" cap="none">
                <a:latin typeface="Calibri" panose="020F0502020204030204" pitchFamily="34" charset="0"/>
                <a:ea typeface="Calibri"/>
                <a:cs typeface="Calibri" panose="020F0502020204030204" pitchFamily="34" charset="0"/>
                <a:sym typeface="Calibri"/>
              </a:rPr>
              <a:t>Define behavioral acceptance criteria for your group of stories</a:t>
            </a:r>
          </a:p>
          <a:p>
            <a:pPr marL="177800" marR="0" lvl="0" indent="-177800" algn="l" rtl="0">
              <a:lnSpc>
                <a:spcPct val="100000"/>
              </a:lnSpc>
              <a:spcBef>
                <a:spcPts val="300"/>
              </a:spcBef>
              <a:spcAft>
                <a:spcPts val="0"/>
              </a:spcAft>
              <a:buClr>
                <a:srgbClr val="000000"/>
              </a:buClr>
              <a:buSzPts val="2000"/>
              <a:buFont typeface="Arial"/>
              <a:buChar char="•"/>
            </a:pPr>
            <a:r>
              <a:rPr lang="en-US" sz="1600" i="0" u="none" strike="noStrike" cap="none">
                <a:latin typeface="Calibri" panose="020F0502020204030204" pitchFamily="34" charset="0"/>
                <a:ea typeface="Calibri"/>
                <a:cs typeface="Calibri" panose="020F0502020204030204" pitchFamily="34" charset="0"/>
                <a:sym typeface="Calibri"/>
              </a:rPr>
              <a:t>Increase your understanding by defining domain-oriented acceptance criteria</a:t>
            </a:r>
          </a:p>
          <a:p>
            <a:pPr marL="177800" marR="0" lvl="0" indent="-177800" algn="l" rtl="0">
              <a:lnSpc>
                <a:spcPct val="100000"/>
              </a:lnSpc>
              <a:spcBef>
                <a:spcPts val="300"/>
              </a:spcBef>
              <a:spcAft>
                <a:spcPts val="0"/>
              </a:spcAft>
              <a:buClr>
                <a:srgbClr val="000000"/>
              </a:buClr>
              <a:buSzPts val="2000"/>
              <a:buFont typeface="Arial"/>
              <a:buChar char="•"/>
            </a:pPr>
            <a:r>
              <a:rPr lang="en-US" sz="1600" i="0" u="none" strike="noStrike" cap="none">
                <a:latin typeface="Calibri" panose="020F0502020204030204" pitchFamily="34" charset="0"/>
                <a:ea typeface="Calibri"/>
                <a:cs typeface="Calibri" panose="020F0502020204030204" pitchFamily="34" charset="0"/>
                <a:sym typeface="Calibri"/>
              </a:rPr>
              <a:t>Split / Merge Stories i</a:t>
            </a:r>
            <a:r>
              <a:rPr lang="en-US" sz="1600">
                <a:latin typeface="Calibri" panose="020F0502020204030204" pitchFamily="34" charset="0"/>
                <a:ea typeface="Calibri"/>
                <a:cs typeface="Calibri" panose="020F0502020204030204" pitchFamily="34" charset="0"/>
                <a:sym typeface="Calibri"/>
              </a:rPr>
              <a:t>n order to ensure all stories are similarly small</a:t>
            </a:r>
          </a:p>
          <a:p>
            <a:pPr marL="177800" marR="0" lvl="0" indent="-177800" algn="l" rtl="0">
              <a:lnSpc>
                <a:spcPct val="100000"/>
              </a:lnSpc>
              <a:spcBef>
                <a:spcPts val="300"/>
              </a:spcBef>
              <a:spcAft>
                <a:spcPts val="0"/>
              </a:spcAft>
              <a:buClr>
                <a:srgbClr val="000000"/>
              </a:buClr>
              <a:buSzPts val="2000"/>
              <a:buFont typeface="Arial"/>
              <a:buChar char="•"/>
            </a:pPr>
            <a:endParaRPr lang="en-US" sz="1600" i="0" u="none" strike="noStrike" cap="none">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300"/>
              </a:spcBef>
              <a:spcAft>
                <a:spcPts val="0"/>
              </a:spcAft>
              <a:buClr>
                <a:srgbClr val="000000"/>
              </a:buClr>
              <a:buSzPts val="2000"/>
            </a:pPr>
            <a:r>
              <a:rPr lang="en-US" sz="1600" i="1">
                <a:latin typeface="Calibri" panose="020F0502020204030204" pitchFamily="34" charset="0"/>
                <a:ea typeface="Calibri"/>
                <a:cs typeface="Calibri" panose="020F0502020204030204" pitchFamily="34" charset="0"/>
                <a:sym typeface="Calibri"/>
              </a:rPr>
              <a:t>(Note: these steps can be done in any order, and steps are often revisited)</a:t>
            </a:r>
            <a:endParaRPr lang="en-US" sz="1600" i="1" u="none" strike="noStrike" cap="none">
              <a:latin typeface="Calibri" panose="020F0502020204030204" pitchFamily="34" charset="0"/>
              <a:ea typeface="Calibri"/>
              <a:cs typeface="Calibri" panose="020F0502020204030204" pitchFamily="34" charset="0"/>
              <a:sym typeface="Calibri"/>
            </a:endParaRPr>
          </a:p>
          <a:p>
            <a:endParaRPr lang="en-US"/>
          </a:p>
        </p:txBody>
      </p:sp>
      <p:sp>
        <p:nvSpPr>
          <p:cNvPr id="1890" name="Google Shape;1890;p77"/>
          <p:cNvSpPr/>
          <p:nvPr/>
        </p:nvSpPr>
        <p:spPr>
          <a:xfrm>
            <a:off x="576869" y="304606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Define Products</a:t>
            </a:r>
            <a:endParaRPr sz="933" b="1">
              <a:latin typeface="Calibri" panose="020F0502020204030204" pitchFamily="34" charset="0"/>
              <a:cs typeface="Calibri" panose="020F0502020204030204" pitchFamily="34" charset="0"/>
              <a:sym typeface="Arial"/>
            </a:endParaRPr>
          </a:p>
        </p:txBody>
      </p:sp>
      <p:sp>
        <p:nvSpPr>
          <p:cNvPr id="1891" name="Google Shape;1891;p77"/>
          <p:cNvSpPr/>
          <p:nvPr/>
        </p:nvSpPr>
        <p:spPr>
          <a:xfrm>
            <a:off x="576869" y="2148664"/>
            <a:ext cx="765879" cy="765879"/>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200" b="1">
                <a:solidFill>
                  <a:schemeClr val="bg1"/>
                </a:solidFill>
                <a:latin typeface="Calibri" panose="020F0502020204030204" pitchFamily="34" charset="0"/>
                <a:cs typeface="Calibri" panose="020F0502020204030204" pitchFamily="34" charset="0"/>
                <a:sym typeface="Calibri"/>
              </a:rPr>
              <a:t>Define Product</a:t>
            </a:r>
            <a:endParaRPr sz="1200" b="1">
              <a:solidFill>
                <a:schemeClr val="bg1"/>
              </a:solidFill>
              <a:latin typeface="Calibri" panose="020F0502020204030204" pitchFamily="34" charset="0"/>
              <a:cs typeface="Calibri" panose="020F0502020204030204" pitchFamily="34" charset="0"/>
              <a:sym typeface="Arial"/>
            </a:endParaRPr>
          </a:p>
        </p:txBody>
      </p:sp>
      <p:sp>
        <p:nvSpPr>
          <p:cNvPr id="1893" name="Google Shape;1893;p77"/>
          <p:cNvSpPr/>
          <p:nvPr/>
        </p:nvSpPr>
        <p:spPr>
          <a:xfrm>
            <a:off x="1521350" y="304606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Configure Plans for Products</a:t>
            </a:r>
            <a:endParaRPr sz="933" b="1">
              <a:latin typeface="Calibri" panose="020F0502020204030204" pitchFamily="34" charset="0"/>
              <a:cs typeface="Calibri" panose="020F0502020204030204" pitchFamily="34" charset="0"/>
              <a:sym typeface="Arial"/>
            </a:endParaRPr>
          </a:p>
        </p:txBody>
      </p:sp>
      <p:sp>
        <p:nvSpPr>
          <p:cNvPr id="1894" name="Google Shape;1894;p77"/>
          <p:cNvSpPr/>
          <p:nvPr/>
        </p:nvSpPr>
        <p:spPr>
          <a:xfrm>
            <a:off x="2465831" y="304606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Agree to Product Plan</a:t>
            </a:r>
            <a:endParaRPr sz="933" b="1">
              <a:latin typeface="Calibri" panose="020F0502020204030204" pitchFamily="34" charset="0"/>
              <a:cs typeface="Calibri" panose="020F0502020204030204" pitchFamily="34" charset="0"/>
              <a:sym typeface="Arial"/>
            </a:endParaRPr>
          </a:p>
        </p:txBody>
      </p:sp>
      <p:sp>
        <p:nvSpPr>
          <p:cNvPr id="1895" name="Google Shape;1895;p77"/>
          <p:cNvSpPr/>
          <p:nvPr/>
        </p:nvSpPr>
        <p:spPr>
          <a:xfrm>
            <a:off x="3410312" y="304606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Conducts Chargeable Activity</a:t>
            </a:r>
            <a:endParaRPr sz="933" b="1">
              <a:latin typeface="Calibri" panose="020F0502020204030204" pitchFamily="34" charset="0"/>
              <a:cs typeface="Calibri" panose="020F0502020204030204" pitchFamily="34" charset="0"/>
              <a:sym typeface="Arial"/>
            </a:endParaRPr>
          </a:p>
        </p:txBody>
      </p:sp>
      <p:sp>
        <p:nvSpPr>
          <p:cNvPr id="1897" name="Google Shape;1897;p77"/>
          <p:cNvSpPr/>
          <p:nvPr/>
        </p:nvSpPr>
        <p:spPr>
          <a:xfrm>
            <a:off x="4354793" y="304606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Calculate </a:t>
            </a:r>
            <a:endParaRPr sz="933" b="1">
              <a:latin typeface="Calibri" panose="020F0502020204030204" pitchFamily="34" charset="0"/>
              <a:cs typeface="Calibri" panose="020F0502020204030204" pitchFamily="34" charset="0"/>
              <a:sym typeface="Arial"/>
            </a:endParaRPr>
          </a:p>
          <a:p>
            <a:pPr algn="ctr">
              <a:buClr>
                <a:srgbClr val="FFFFFF"/>
              </a:buClr>
              <a:buSzPts val="700"/>
            </a:pPr>
            <a:r>
              <a:rPr lang="en-US" sz="933" b="1">
                <a:latin typeface="Calibri" panose="020F0502020204030204" pitchFamily="34" charset="0"/>
                <a:cs typeface="Calibri" panose="020F0502020204030204" pitchFamily="34" charset="0"/>
                <a:sym typeface="Calibri"/>
              </a:rPr>
              <a:t>Bill </a:t>
            </a:r>
            <a:endParaRPr sz="933" b="1">
              <a:latin typeface="Calibri" panose="020F0502020204030204" pitchFamily="34" charset="0"/>
              <a:cs typeface="Calibri" panose="020F0502020204030204" pitchFamily="34" charset="0"/>
              <a:sym typeface="Arial"/>
            </a:endParaRPr>
          </a:p>
        </p:txBody>
      </p:sp>
      <p:sp>
        <p:nvSpPr>
          <p:cNvPr id="1898" name="Google Shape;1898;p77"/>
          <p:cNvSpPr/>
          <p:nvPr/>
        </p:nvSpPr>
        <p:spPr>
          <a:xfrm>
            <a:off x="2465831" y="2148664"/>
            <a:ext cx="765879" cy="765879"/>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200" b="1">
                <a:solidFill>
                  <a:schemeClr val="bg1"/>
                </a:solidFill>
                <a:latin typeface="Calibri" panose="020F0502020204030204" pitchFamily="34" charset="0"/>
                <a:cs typeface="Calibri" panose="020F0502020204030204" pitchFamily="34" charset="0"/>
                <a:sym typeface="Calibri"/>
              </a:rPr>
              <a:t>Use  Product and Charge </a:t>
            </a:r>
            <a:endParaRPr sz="1200" b="1">
              <a:solidFill>
                <a:schemeClr val="bg1"/>
              </a:solidFill>
              <a:latin typeface="Calibri" panose="020F0502020204030204" pitchFamily="34" charset="0"/>
              <a:cs typeface="Calibri" panose="020F0502020204030204" pitchFamily="34" charset="0"/>
              <a:sym typeface="Arial"/>
            </a:endParaRPr>
          </a:p>
        </p:txBody>
      </p:sp>
      <p:sp>
        <p:nvSpPr>
          <p:cNvPr id="1899" name="Google Shape;1899;p77"/>
          <p:cNvSpPr/>
          <p:nvPr/>
        </p:nvSpPr>
        <p:spPr>
          <a:xfrm>
            <a:off x="2287229" y="2873054"/>
            <a:ext cx="2980203" cy="105635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 name="Title 1">
            <a:extLst>
              <a:ext uri="{FF2B5EF4-FFF2-40B4-BE49-F238E27FC236}">
                <a16:creationId xmlns:a16="http://schemas.microsoft.com/office/drawing/2014/main" id="{93E92F08-047D-5A19-3EE6-C4F83677E55A}"/>
              </a:ext>
            </a:extLst>
          </p:cNvPr>
          <p:cNvSpPr>
            <a:spLocks noGrp="1"/>
          </p:cNvSpPr>
          <p:nvPr>
            <p:ph type="title"/>
          </p:nvPr>
        </p:nvSpPr>
        <p:spPr/>
        <p:txBody>
          <a:bodyPr/>
          <a:lstStyle/>
          <a:p>
            <a:r>
              <a:rPr lang="en-US">
                <a:sym typeface="Calibri"/>
              </a:rPr>
              <a:t>Let’s walk through exploration all the Stories inside a Feature…</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B41C6D-ABB5-D7B2-0D73-A24E4CA70A22}"/>
              </a:ext>
            </a:extLst>
          </p:cNvPr>
          <p:cNvSpPr>
            <a:spLocks noGrp="1"/>
          </p:cNvSpPr>
          <p:nvPr>
            <p:ph idx="1"/>
          </p:nvPr>
        </p:nvSpPr>
        <p:spPr>
          <a:xfrm>
            <a:off x="4064000" y="1220334"/>
            <a:ext cx="7680090" cy="4896448"/>
          </a:xfrm>
        </p:spPr>
        <p:txBody>
          <a:bodyPr anchor="ctr"/>
          <a:lstStyle/>
          <a:p>
            <a:r>
              <a:rPr lang="en-CA" b="0"/>
              <a:t>The outcome of good story exploration session is a semi structured narrative that focuses on user and system behavior; it can be had for some teams to start there</a:t>
            </a:r>
          </a:p>
          <a:p>
            <a:endParaRPr lang="en-CA" b="0"/>
          </a:p>
          <a:p>
            <a:r>
              <a:rPr lang="en-CA" b="0"/>
              <a:t>Just as often we will want to jot down any information, we can get that we think would be relevant to the story or feature at hand</a:t>
            </a:r>
          </a:p>
          <a:p>
            <a:endParaRPr lang="en-CA" b="0"/>
          </a:p>
          <a:p>
            <a:r>
              <a:rPr lang="en-CA" b="0"/>
              <a:t>We are in effect mind mapping all the permutations of data, business rules, user actions, system constraints, </a:t>
            </a:r>
            <a:r>
              <a:rPr lang="en-CA" b="0" err="1"/>
              <a:t>etc</a:t>
            </a:r>
            <a:r>
              <a:rPr lang="en-CA" b="0"/>
              <a:t> that are useful to the discussion at hand.</a:t>
            </a:r>
          </a:p>
          <a:p>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
        <p:nvSpPr>
          <p:cNvPr id="3" name="Title 2">
            <a:extLst>
              <a:ext uri="{FF2B5EF4-FFF2-40B4-BE49-F238E27FC236}">
                <a16:creationId xmlns:a16="http://schemas.microsoft.com/office/drawing/2014/main" id="{D7037CA7-7762-71CD-1957-4254B301E753}"/>
              </a:ext>
            </a:extLst>
          </p:cNvPr>
          <p:cNvSpPr>
            <a:spLocks noGrp="1"/>
          </p:cNvSpPr>
          <p:nvPr>
            <p:ph type="title"/>
          </p:nvPr>
        </p:nvSpPr>
        <p:spPr/>
        <p:txBody>
          <a:bodyPr/>
          <a:lstStyle/>
          <a:p>
            <a:r>
              <a:rPr lang="en-CA"/>
              <a:t>Often we will need to just make sense of all the possible details and permutations associated with a particular grouping of stories</a:t>
            </a:r>
            <a:endParaRPr lang="en-US"/>
          </a:p>
        </p:txBody>
      </p:sp>
      <p:pic>
        <p:nvPicPr>
          <p:cNvPr id="1026" name="Picture 2" descr="1,167 Mind Map Abstract Illustrations &amp; Clip Art - iStock">
            <a:extLst>
              <a:ext uri="{FF2B5EF4-FFF2-40B4-BE49-F238E27FC236}">
                <a16:creationId xmlns:a16="http://schemas.microsoft.com/office/drawing/2014/main" id="{AB2665D9-84C6-500B-723D-DAEE72076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11" y="1072356"/>
            <a:ext cx="3127833" cy="495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92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3" name="Google Shape;603;p16"/>
          <p:cNvSpPr/>
          <p:nvPr/>
        </p:nvSpPr>
        <p:spPr>
          <a:xfrm>
            <a:off x="5662230" y="3198965"/>
            <a:ext cx="967110" cy="846625"/>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Open Sans"/>
                <a:cs typeface="Calibri"/>
                <a:sym typeface="Calibri"/>
              </a:rPr>
              <a:t>Modify</a:t>
            </a:r>
            <a:r>
              <a:rPr lang="en-US" sz="933" b="1">
                <a:solidFill>
                  <a:srgbClr val="000000"/>
                </a:solidFill>
                <a:latin typeface="Calibri"/>
                <a:ea typeface="Open Sans"/>
                <a:cs typeface="Calibri"/>
                <a:sym typeface="Calibri"/>
              </a:rPr>
              <a:t> </a:t>
            </a:r>
            <a:r>
              <a:rPr lang="en-US" sz="933">
                <a:solidFill>
                  <a:srgbClr val="000000"/>
                </a:solidFill>
                <a:latin typeface="Calibri"/>
                <a:ea typeface="Open Sans"/>
                <a:cs typeface="Calibri"/>
                <a:sym typeface="Calibri"/>
              </a:rPr>
              <a:t>homepage so customers can view charging related alerts</a:t>
            </a:r>
            <a:endParaRPr sz="933">
              <a:solidFill>
                <a:srgbClr val="000000"/>
              </a:solidFill>
              <a:latin typeface="Open Sans"/>
              <a:ea typeface="Open Sans"/>
              <a:cs typeface="Open Sans"/>
              <a:sym typeface="Open Sans"/>
            </a:endParaRPr>
          </a:p>
        </p:txBody>
      </p:sp>
      <p:sp>
        <p:nvSpPr>
          <p:cNvPr id="606" name="Google Shape;606;p16"/>
          <p:cNvSpPr/>
          <p:nvPr/>
        </p:nvSpPr>
        <p:spPr>
          <a:xfrm>
            <a:off x="5917623" y="4111388"/>
            <a:ext cx="811200" cy="856589"/>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Chargeable Threshold Alert -&gt; Activities, Period, Amount, alert code</a:t>
            </a:r>
            <a:endParaRPr sz="933" b="1">
              <a:solidFill>
                <a:srgbClr val="000000"/>
              </a:solidFill>
              <a:latin typeface="Open Sans"/>
              <a:ea typeface="Open Sans"/>
              <a:cs typeface="Open Sans"/>
              <a:sym typeface="Open Sans"/>
            </a:endParaRPr>
          </a:p>
        </p:txBody>
      </p:sp>
      <p:cxnSp>
        <p:nvCxnSpPr>
          <p:cNvPr id="607" name="Google Shape;607;p16"/>
          <p:cNvCxnSpPr>
            <a:cxnSpLocks/>
          </p:cNvCxnSpPr>
          <p:nvPr/>
        </p:nvCxnSpPr>
        <p:spPr>
          <a:xfrm>
            <a:off x="1615900" y="2958500"/>
            <a:ext cx="7375700" cy="0"/>
          </a:xfrm>
          <a:prstGeom prst="straightConnector1">
            <a:avLst/>
          </a:prstGeom>
          <a:noFill/>
          <a:ln w="9525" cap="flat" cmpd="sng">
            <a:solidFill>
              <a:srgbClr val="000000"/>
            </a:solidFill>
            <a:prstDash val="solid"/>
            <a:round/>
            <a:headEnd type="none" w="sm" len="sm"/>
            <a:tailEnd type="none" w="sm" len="sm"/>
          </a:ln>
        </p:spPr>
      </p:cxnSp>
      <p:sp>
        <p:nvSpPr>
          <p:cNvPr id="608" name="Google Shape;608;p16"/>
          <p:cNvSpPr/>
          <p:nvPr/>
        </p:nvSpPr>
        <p:spPr>
          <a:xfrm>
            <a:off x="4556298" y="3299237"/>
            <a:ext cx="964149" cy="860114"/>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Chargeable Activity -&gt;</a:t>
            </a:r>
          </a:p>
          <a:p>
            <a:pPr algn="ctr">
              <a:buClr>
                <a:srgbClr val="FFFFFF"/>
              </a:buClr>
              <a:buSzPts val="700"/>
            </a:pPr>
            <a:r>
              <a:rPr lang="en-US" sz="933">
                <a:solidFill>
                  <a:srgbClr val="000000"/>
                </a:solidFill>
                <a:latin typeface="Calibri"/>
                <a:ea typeface="Open Sans"/>
                <a:cs typeface="Calibri"/>
                <a:sym typeface="Calibri"/>
              </a:rPr>
              <a:t>Customer, activity type, charge, product code</a:t>
            </a:r>
            <a:endParaRPr sz="933">
              <a:solidFill>
                <a:srgbClr val="000000"/>
              </a:solidFill>
              <a:latin typeface="Open Sans"/>
              <a:ea typeface="Open Sans"/>
              <a:cs typeface="Open Sans"/>
              <a:sym typeface="Open Sans"/>
            </a:endParaRPr>
          </a:p>
        </p:txBody>
      </p:sp>
      <p:sp>
        <p:nvSpPr>
          <p:cNvPr id="611" name="Google Shape;611;p16"/>
          <p:cNvSpPr/>
          <p:nvPr/>
        </p:nvSpPr>
        <p:spPr>
          <a:xfrm>
            <a:off x="2110575" y="3170365"/>
            <a:ext cx="811200" cy="629600"/>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cs typeface="Calibri"/>
                <a:sym typeface="Calibri"/>
              </a:rPr>
              <a:t>Customer:</a:t>
            </a:r>
          </a:p>
          <a:p>
            <a:pPr algn="ctr">
              <a:buClr>
                <a:srgbClr val="FFFFFF"/>
              </a:buClr>
              <a:buSzPts val="700"/>
            </a:pPr>
            <a:r>
              <a:rPr lang="en-US" sz="933">
                <a:solidFill>
                  <a:srgbClr val="000000"/>
                </a:solidFill>
                <a:latin typeface="Calibri"/>
                <a:cs typeface="Calibri"/>
                <a:sym typeface="Calibri"/>
              </a:rPr>
              <a:t>First name, </a:t>
            </a:r>
            <a:r>
              <a:rPr lang="en-US" sz="933" err="1">
                <a:solidFill>
                  <a:srgbClr val="000000"/>
                </a:solidFill>
                <a:latin typeface="Calibri"/>
                <a:cs typeface="Calibri"/>
                <a:sym typeface="Calibri"/>
              </a:rPr>
              <a:t>MIddle</a:t>
            </a:r>
            <a:r>
              <a:rPr lang="en-US" sz="933">
                <a:solidFill>
                  <a:srgbClr val="000000"/>
                </a:solidFill>
                <a:latin typeface="Calibri"/>
                <a:cs typeface="Calibri"/>
                <a:sym typeface="Calibri"/>
              </a:rPr>
              <a:t> initial, Last name,</a:t>
            </a:r>
            <a:endParaRPr sz="933">
              <a:solidFill>
                <a:srgbClr val="000000"/>
              </a:solidFill>
              <a:latin typeface="Calibri"/>
              <a:cs typeface="Calibri"/>
              <a:sym typeface="Calibri"/>
            </a:endParaRPr>
          </a:p>
        </p:txBody>
      </p:sp>
      <p:sp>
        <p:nvSpPr>
          <p:cNvPr id="612" name="Google Shape;612;p16"/>
          <p:cNvSpPr/>
          <p:nvPr/>
        </p:nvSpPr>
        <p:spPr>
          <a:xfrm>
            <a:off x="3158485" y="3170365"/>
            <a:ext cx="811200" cy="710746"/>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Product Agreement can only be made for more active products</a:t>
            </a:r>
            <a:endParaRPr sz="933">
              <a:solidFill>
                <a:srgbClr val="000000"/>
              </a:solidFill>
              <a:latin typeface="Calibri"/>
              <a:ea typeface="Calibri"/>
              <a:cs typeface="Calibri"/>
              <a:sym typeface="Calibri"/>
            </a:endParaRPr>
          </a:p>
        </p:txBody>
      </p:sp>
      <p:sp>
        <p:nvSpPr>
          <p:cNvPr id="613" name="Google Shape;613;p16"/>
          <p:cNvSpPr/>
          <p:nvPr/>
        </p:nvSpPr>
        <p:spPr>
          <a:xfrm>
            <a:off x="4451952" y="4189106"/>
            <a:ext cx="964949" cy="814005"/>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Activity exceeding a threshold goes to a alert queue for customers to review</a:t>
            </a:r>
            <a:endParaRPr sz="933">
              <a:solidFill>
                <a:srgbClr val="000000"/>
              </a:solidFill>
              <a:latin typeface="Open Sans"/>
              <a:ea typeface="Open Sans"/>
              <a:cs typeface="Open Sans"/>
              <a:sym typeface="Open Sans"/>
            </a:endParaRPr>
          </a:p>
        </p:txBody>
      </p:sp>
      <p:sp>
        <p:nvSpPr>
          <p:cNvPr id="616" name="Google Shape;616;p16"/>
          <p:cNvSpPr/>
          <p:nvPr/>
        </p:nvSpPr>
        <p:spPr>
          <a:xfrm>
            <a:off x="2162813" y="4249738"/>
            <a:ext cx="811200" cy="629600"/>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Agreement:</a:t>
            </a:r>
            <a:r>
              <a:rPr lang="en-US" sz="933" b="1">
                <a:solidFill>
                  <a:srgbClr val="000000"/>
                </a:solidFill>
                <a:latin typeface="Calibri"/>
                <a:ea typeface="Calibri"/>
                <a:cs typeface="Calibri"/>
                <a:sym typeface="Calibri"/>
              </a:rPr>
              <a:t> </a:t>
            </a:r>
            <a:r>
              <a:rPr lang="en-US" sz="933">
                <a:solidFill>
                  <a:srgbClr val="000000"/>
                </a:solidFill>
                <a:latin typeface="Calibri"/>
                <a:ea typeface="Calibri"/>
                <a:cs typeface="Calibri"/>
                <a:sym typeface="Calibri"/>
              </a:rPr>
              <a:t>created on product sign up</a:t>
            </a:r>
            <a:endParaRPr sz="933">
              <a:solidFill>
                <a:srgbClr val="000000"/>
              </a:solidFill>
              <a:latin typeface="Calibri"/>
              <a:ea typeface="Calibri"/>
              <a:cs typeface="Calibri"/>
              <a:sym typeface="Calibri"/>
            </a:endParaRPr>
          </a:p>
        </p:txBody>
      </p:sp>
      <p:sp>
        <p:nvSpPr>
          <p:cNvPr id="619" name="Google Shape;619;p16"/>
          <p:cNvSpPr/>
          <p:nvPr/>
        </p:nvSpPr>
        <p:spPr>
          <a:xfrm>
            <a:off x="9133383" y="2963713"/>
            <a:ext cx="2841932" cy="2628400"/>
          </a:xfrm>
          <a:prstGeom prst="rect">
            <a:avLst/>
          </a:prstGeom>
          <a:noFill/>
          <a:ln>
            <a:noFill/>
          </a:ln>
        </p:spPr>
        <p:txBody>
          <a:bodyPr spcFirstLastPara="1" wrap="square" lIns="121900" tIns="60933" rIns="121900" bIns="60933" anchor="t" anchorCtr="0">
            <a:noAutofit/>
          </a:bodyPr>
          <a:lstStyle/>
          <a:p>
            <a:pPr marL="0" lvl="2">
              <a:buClr>
                <a:srgbClr val="000000"/>
              </a:buClr>
              <a:buSzPts val="1400"/>
            </a:pPr>
            <a:r>
              <a:rPr lang="en-US" sz="1400">
                <a:solidFill>
                  <a:srgbClr val="000000"/>
                </a:solidFill>
                <a:latin typeface="Calibri" panose="020F0502020204030204" pitchFamily="34" charset="0"/>
                <a:ea typeface="Open Sans"/>
                <a:cs typeface="Calibri" panose="020F0502020204030204" pitchFamily="34" charset="0"/>
                <a:sym typeface="Open Sans"/>
              </a:rPr>
              <a:t>Other key points to cover in exploration session can include</a:t>
            </a:r>
            <a:endParaRPr sz="1400">
              <a:solidFill>
                <a:srgbClr val="000000"/>
              </a:solidFill>
              <a:latin typeface="Calibri" panose="020F0502020204030204" pitchFamily="34" charset="0"/>
              <a:ea typeface="Open Sans"/>
              <a:cs typeface="Calibri" panose="020F0502020204030204" pitchFamily="34" charset="0"/>
              <a:sym typeface="Open Sans"/>
            </a:endParaRPr>
          </a:p>
          <a:p>
            <a:pPr marL="0" lvl="2">
              <a:buClr>
                <a:srgbClr val="000000"/>
              </a:buClr>
              <a:buSzPts val="1400"/>
            </a:pPr>
            <a:endParaRPr sz="1400">
              <a:solidFill>
                <a:srgbClr val="000000"/>
              </a:solidFill>
              <a:latin typeface="Calibri" panose="020F0502020204030204" pitchFamily="34" charset="0"/>
              <a:ea typeface="Open Sans"/>
              <a:cs typeface="Calibri" panose="020F0502020204030204" pitchFamily="34" charset="0"/>
              <a:sym typeface="Open Sans"/>
            </a:endParaRP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UI / free drawing</a:t>
            </a:r>
            <a:endParaRPr sz="1400">
              <a:solidFill>
                <a:srgbClr val="000000"/>
              </a:solidFill>
              <a:latin typeface="Calibri" panose="020F0502020204030204" pitchFamily="34" charset="0"/>
              <a:ea typeface="Open Sans"/>
              <a:cs typeface="Calibri" panose="020F0502020204030204" pitchFamily="34" charset="0"/>
              <a:sym typeface="Open Sans"/>
            </a:endParaRP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Integration</a:t>
            </a:r>
            <a:endParaRPr sz="1400">
              <a:solidFill>
                <a:srgbClr val="000000"/>
              </a:solidFill>
              <a:latin typeface="Calibri" panose="020F0502020204030204" pitchFamily="34" charset="0"/>
              <a:ea typeface="Open Sans"/>
              <a:cs typeface="Calibri" panose="020F0502020204030204" pitchFamily="34" charset="0"/>
              <a:sym typeface="Open Sans"/>
            </a:endParaRP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Data elements</a:t>
            </a:r>
            <a:endParaRPr sz="1400">
              <a:solidFill>
                <a:srgbClr val="000000"/>
              </a:solidFill>
              <a:latin typeface="Calibri" panose="020F0502020204030204" pitchFamily="34" charset="0"/>
              <a:ea typeface="Open Sans"/>
              <a:cs typeface="Calibri" panose="020F0502020204030204" pitchFamily="34" charset="0"/>
              <a:sym typeface="Open Sans"/>
            </a:endParaRP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Business rules</a:t>
            </a:r>
            <a:endParaRPr sz="1400">
              <a:solidFill>
                <a:srgbClr val="000000"/>
              </a:solidFill>
              <a:latin typeface="Calibri" panose="020F0502020204030204" pitchFamily="34" charset="0"/>
              <a:ea typeface="Open Sans"/>
              <a:cs typeface="Calibri" panose="020F0502020204030204" pitchFamily="34" charset="0"/>
              <a:sym typeface="Open Sans"/>
            </a:endParaRP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Testing Scenarios</a:t>
            </a:r>
          </a:p>
          <a:p>
            <a:pPr marL="609585" indent="-414856">
              <a:buClr>
                <a:srgbClr val="000000"/>
              </a:buClr>
              <a:buSzPts val="1300"/>
              <a:buFont typeface="Open Sans"/>
              <a:buChar char="●"/>
            </a:pPr>
            <a:r>
              <a:rPr lang="en-US" sz="1400">
                <a:solidFill>
                  <a:srgbClr val="000000"/>
                </a:solidFill>
                <a:latin typeface="Calibri" panose="020F0502020204030204" pitchFamily="34" charset="0"/>
                <a:ea typeface="Open Sans"/>
                <a:cs typeface="Calibri" panose="020F0502020204030204" pitchFamily="34" charset="0"/>
                <a:sym typeface="Open Sans"/>
              </a:rPr>
              <a:t>Examples</a:t>
            </a:r>
            <a:endParaRPr lang="en-CA" sz="1400">
              <a:solidFill>
                <a:srgbClr val="000000"/>
              </a:solidFill>
              <a:latin typeface="Calibri" panose="020F0502020204030204" pitchFamily="34" charset="0"/>
              <a:ea typeface="Open Sans"/>
              <a:cs typeface="Calibri" panose="020F0502020204030204" pitchFamily="34" charset="0"/>
              <a:sym typeface="Open Sans"/>
            </a:endParaRPr>
          </a:p>
        </p:txBody>
      </p:sp>
      <p:sp>
        <p:nvSpPr>
          <p:cNvPr id="2" name="Title 1">
            <a:extLst>
              <a:ext uri="{FF2B5EF4-FFF2-40B4-BE49-F238E27FC236}">
                <a16:creationId xmlns:a16="http://schemas.microsoft.com/office/drawing/2014/main" id="{6245E1A3-33A6-BA39-87D3-B6E66EF8F304}"/>
              </a:ext>
            </a:extLst>
          </p:cNvPr>
          <p:cNvSpPr>
            <a:spLocks noGrp="1"/>
          </p:cNvSpPr>
          <p:nvPr>
            <p:ph type="title"/>
          </p:nvPr>
        </p:nvSpPr>
        <p:spPr/>
        <p:txBody>
          <a:bodyPr/>
          <a:lstStyle/>
          <a:p>
            <a:r>
              <a:rPr lang="en-CA"/>
              <a:t>The Story Map is an excellent place to start assembling all information related to set of stories in rough form </a:t>
            </a:r>
            <a:endParaRPr lang="en-US"/>
          </a:p>
        </p:txBody>
      </p:sp>
      <p:sp>
        <p:nvSpPr>
          <p:cNvPr id="47" name="Google Shape;1915;p78">
            <a:extLst>
              <a:ext uri="{FF2B5EF4-FFF2-40B4-BE49-F238E27FC236}">
                <a16:creationId xmlns:a16="http://schemas.microsoft.com/office/drawing/2014/main" id="{FE61AA21-C00C-0BD4-67BD-72D4A2B702DB}"/>
              </a:ext>
            </a:extLst>
          </p:cNvPr>
          <p:cNvSpPr/>
          <p:nvPr/>
        </p:nvSpPr>
        <p:spPr>
          <a:xfrm>
            <a:off x="2300369" y="2102228"/>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Agree to Product Plan</a:t>
            </a:r>
            <a:endParaRPr sz="933" b="1">
              <a:latin typeface="Calibri" panose="020F0502020204030204" pitchFamily="34" charset="0"/>
              <a:cs typeface="Calibri" panose="020F0502020204030204" pitchFamily="34" charset="0"/>
              <a:sym typeface="Arial"/>
            </a:endParaRPr>
          </a:p>
        </p:txBody>
      </p:sp>
      <p:sp>
        <p:nvSpPr>
          <p:cNvPr id="48" name="Google Shape;1916;p78">
            <a:extLst>
              <a:ext uri="{FF2B5EF4-FFF2-40B4-BE49-F238E27FC236}">
                <a16:creationId xmlns:a16="http://schemas.microsoft.com/office/drawing/2014/main" id="{7E791F25-54D6-5D0D-00CD-AC3EA187141D}"/>
              </a:ext>
            </a:extLst>
          </p:cNvPr>
          <p:cNvSpPr/>
          <p:nvPr/>
        </p:nvSpPr>
        <p:spPr>
          <a:xfrm>
            <a:off x="4557565" y="210994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Conducts Chargeable Activity</a:t>
            </a:r>
            <a:endParaRPr sz="933" b="1">
              <a:latin typeface="Calibri" panose="020F0502020204030204" pitchFamily="34" charset="0"/>
              <a:cs typeface="Calibri" panose="020F0502020204030204" pitchFamily="34" charset="0"/>
              <a:sym typeface="Arial"/>
            </a:endParaRPr>
          </a:p>
        </p:txBody>
      </p:sp>
      <p:sp>
        <p:nvSpPr>
          <p:cNvPr id="49" name="Google Shape;1918;p78">
            <a:extLst>
              <a:ext uri="{FF2B5EF4-FFF2-40B4-BE49-F238E27FC236}">
                <a16:creationId xmlns:a16="http://schemas.microsoft.com/office/drawing/2014/main" id="{6AF0E408-F277-DBB3-1C2F-FC1AD8E748E3}"/>
              </a:ext>
            </a:extLst>
          </p:cNvPr>
          <p:cNvSpPr/>
          <p:nvPr/>
        </p:nvSpPr>
        <p:spPr>
          <a:xfrm>
            <a:off x="7435575" y="2090400"/>
            <a:ext cx="765879" cy="765879"/>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panose="020F0502020204030204" pitchFamily="34" charset="0"/>
                <a:cs typeface="Calibri" panose="020F0502020204030204" pitchFamily="34" charset="0"/>
                <a:sym typeface="Calibri"/>
              </a:rPr>
              <a:t>Calculate </a:t>
            </a:r>
            <a:endParaRPr sz="933" b="1">
              <a:latin typeface="Calibri" panose="020F0502020204030204" pitchFamily="34" charset="0"/>
              <a:cs typeface="Calibri" panose="020F0502020204030204" pitchFamily="34" charset="0"/>
              <a:sym typeface="Arial"/>
            </a:endParaRPr>
          </a:p>
          <a:p>
            <a:pPr algn="ctr">
              <a:buClr>
                <a:srgbClr val="FFFFFF"/>
              </a:buClr>
              <a:buSzPts val="700"/>
            </a:pPr>
            <a:r>
              <a:rPr lang="en-US" sz="933" b="1">
                <a:latin typeface="Calibri" panose="020F0502020204030204" pitchFamily="34" charset="0"/>
                <a:cs typeface="Calibri" panose="020F0502020204030204" pitchFamily="34" charset="0"/>
                <a:sym typeface="Calibri"/>
              </a:rPr>
              <a:t>Bill </a:t>
            </a:r>
            <a:endParaRPr sz="933" b="1">
              <a:latin typeface="Calibri" panose="020F0502020204030204" pitchFamily="34" charset="0"/>
              <a:cs typeface="Calibri" panose="020F0502020204030204" pitchFamily="34" charset="0"/>
              <a:sym typeface="Arial"/>
            </a:endParaRPr>
          </a:p>
        </p:txBody>
      </p:sp>
      <p:sp>
        <p:nvSpPr>
          <p:cNvPr id="50" name="Google Shape;1919;p78">
            <a:extLst>
              <a:ext uri="{FF2B5EF4-FFF2-40B4-BE49-F238E27FC236}">
                <a16:creationId xmlns:a16="http://schemas.microsoft.com/office/drawing/2014/main" id="{FDE79BCE-0F58-AD91-D612-8F7BB13DD01C}"/>
              </a:ext>
            </a:extLst>
          </p:cNvPr>
          <p:cNvSpPr/>
          <p:nvPr/>
        </p:nvSpPr>
        <p:spPr>
          <a:xfrm>
            <a:off x="2300368" y="1192475"/>
            <a:ext cx="765879" cy="765879"/>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1100">
                <a:solidFill>
                  <a:schemeClr val="bg1"/>
                </a:solidFill>
                <a:latin typeface="Calibri" panose="020F0502020204030204" pitchFamily="34" charset="0"/>
                <a:cs typeface="Calibri" panose="020F0502020204030204" pitchFamily="34" charset="0"/>
                <a:sym typeface="Calibri"/>
              </a:rPr>
              <a:t>Use  Product and Charge </a:t>
            </a:r>
            <a:endParaRPr sz="1100">
              <a:solidFill>
                <a:schemeClr val="bg1"/>
              </a:solidFill>
              <a:latin typeface="Calibri" panose="020F0502020204030204" pitchFamily="34" charset="0"/>
              <a:cs typeface="Calibri" panose="020F0502020204030204" pitchFamily="34" charset="0"/>
              <a:sym typeface="Arial"/>
            </a:endParaRPr>
          </a:p>
        </p:txBody>
      </p:sp>
      <p:sp>
        <p:nvSpPr>
          <p:cNvPr id="51" name="Google Shape;616;p16">
            <a:extLst>
              <a:ext uri="{FF2B5EF4-FFF2-40B4-BE49-F238E27FC236}">
                <a16:creationId xmlns:a16="http://schemas.microsoft.com/office/drawing/2014/main" id="{0528DC5F-B182-E2F9-669F-47FEF657FB59}"/>
              </a:ext>
            </a:extLst>
          </p:cNvPr>
          <p:cNvSpPr/>
          <p:nvPr/>
        </p:nvSpPr>
        <p:spPr>
          <a:xfrm>
            <a:off x="3040052" y="3963113"/>
            <a:ext cx="811200" cy="629600"/>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Agreement:</a:t>
            </a:r>
            <a:r>
              <a:rPr lang="en-US" sz="933" b="1">
                <a:solidFill>
                  <a:srgbClr val="000000"/>
                </a:solidFill>
                <a:latin typeface="Calibri"/>
                <a:ea typeface="Calibri"/>
                <a:cs typeface="Calibri"/>
                <a:sym typeface="Calibri"/>
              </a:rPr>
              <a:t> </a:t>
            </a:r>
            <a:r>
              <a:rPr lang="en-US" sz="933">
                <a:solidFill>
                  <a:srgbClr val="000000"/>
                </a:solidFill>
                <a:latin typeface="Calibri"/>
                <a:ea typeface="Calibri"/>
                <a:cs typeface="Calibri"/>
                <a:sym typeface="Calibri"/>
              </a:rPr>
              <a:t>date, product, customer, </a:t>
            </a:r>
            <a:r>
              <a:rPr lang="en-US" sz="933" err="1">
                <a:solidFill>
                  <a:srgbClr val="000000"/>
                </a:solidFill>
                <a:latin typeface="Calibri"/>
                <a:ea typeface="Calibri"/>
                <a:cs typeface="Calibri"/>
                <a:sym typeface="Calibri"/>
              </a:rPr>
              <a:t>etc</a:t>
            </a:r>
            <a:endParaRPr lang="en-US" sz="933">
              <a:solidFill>
                <a:srgbClr val="000000"/>
              </a:solidFill>
              <a:latin typeface="Calibri"/>
              <a:ea typeface="Calibri"/>
              <a:cs typeface="Calibri"/>
              <a:sym typeface="Calibri"/>
            </a:endParaRPr>
          </a:p>
        </p:txBody>
      </p:sp>
      <p:sp>
        <p:nvSpPr>
          <p:cNvPr id="52" name="Google Shape;616;p16">
            <a:extLst>
              <a:ext uri="{FF2B5EF4-FFF2-40B4-BE49-F238E27FC236}">
                <a16:creationId xmlns:a16="http://schemas.microsoft.com/office/drawing/2014/main" id="{8501814F-BBBB-0E74-E369-5987640CCA78}"/>
              </a:ext>
            </a:extLst>
          </p:cNvPr>
          <p:cNvSpPr/>
          <p:nvPr/>
        </p:nvSpPr>
        <p:spPr>
          <a:xfrm>
            <a:off x="3158485" y="4726559"/>
            <a:ext cx="811200" cy="674525"/>
          </a:xfrm>
          <a:prstGeom prst="rect">
            <a:avLst/>
          </a:prstGeom>
          <a:solidFill>
            <a:srgbClr val="FFF2CC"/>
          </a:solidFill>
          <a:ln>
            <a:noFill/>
          </a:ln>
        </p:spPr>
        <p:txBody>
          <a:bodyPr spcFirstLastPara="1" wrap="square" lIns="24367" tIns="48733" rIns="24367" bIns="48733" anchor="ctr" anchorCtr="0">
            <a:noAutofit/>
          </a:bodyPr>
          <a:lstStyle/>
          <a:p>
            <a:pPr algn="ctr">
              <a:buClr>
                <a:srgbClr val="FFFFFF"/>
              </a:buClr>
              <a:buSzPts val="700"/>
            </a:pPr>
            <a:r>
              <a:rPr lang="en-US" sz="933">
                <a:solidFill>
                  <a:srgbClr val="000000"/>
                </a:solidFill>
                <a:latin typeface="Calibri"/>
                <a:ea typeface="Calibri"/>
                <a:cs typeface="Calibri"/>
                <a:sym typeface="Calibri"/>
              </a:rPr>
              <a:t>Chargeable activity: tracked for an activated product</a:t>
            </a:r>
          </a:p>
        </p:txBody>
      </p:sp>
      <p:sp>
        <p:nvSpPr>
          <p:cNvPr id="617" name="Google Shape;617;p16"/>
          <p:cNvSpPr/>
          <p:nvPr/>
        </p:nvSpPr>
        <p:spPr>
          <a:xfrm>
            <a:off x="1935544" y="4799210"/>
            <a:ext cx="811200" cy="629600"/>
          </a:xfrm>
          <a:prstGeom prst="rect">
            <a:avLst/>
          </a:prstGeom>
          <a:solidFill>
            <a:srgbClr val="FF9300"/>
          </a:solidFill>
          <a:ln>
            <a:noFill/>
          </a:ln>
        </p:spPr>
        <p:txBody>
          <a:bodyPr spcFirstLastPara="1" wrap="square" lIns="24367" tIns="48733" rIns="24367" bIns="48733" anchor="ctr" anchorCtr="0">
            <a:noAutofit/>
          </a:bodyPr>
          <a:lstStyle/>
          <a:p>
            <a:pPr algn="ctr">
              <a:buClr>
                <a:srgbClr val="FFFFFF"/>
              </a:buClr>
              <a:buSzPts val="700"/>
            </a:pPr>
            <a:r>
              <a:rPr lang="en-US" sz="933">
                <a:latin typeface="Calibri"/>
                <a:ea typeface="Calibri"/>
                <a:cs typeface="Calibri"/>
                <a:sym typeface="Calibri"/>
              </a:rPr>
              <a:t>What happens when we de-activate a product</a:t>
            </a:r>
            <a:endParaRPr sz="933">
              <a:latin typeface="Open Sans"/>
              <a:ea typeface="Open Sans"/>
              <a:cs typeface="Open Sans"/>
              <a:sym typeface="Open Sans"/>
            </a:endParaRPr>
          </a:p>
        </p:txBody>
      </p:sp>
      <p:sp>
        <p:nvSpPr>
          <p:cNvPr id="53" name="Google Shape;617;p16">
            <a:extLst>
              <a:ext uri="{FF2B5EF4-FFF2-40B4-BE49-F238E27FC236}">
                <a16:creationId xmlns:a16="http://schemas.microsoft.com/office/drawing/2014/main" id="{60955341-0DBD-EDF5-8F3D-E861B823EEB0}"/>
              </a:ext>
            </a:extLst>
          </p:cNvPr>
          <p:cNvSpPr/>
          <p:nvPr/>
        </p:nvSpPr>
        <p:spPr>
          <a:xfrm>
            <a:off x="3834613" y="5193807"/>
            <a:ext cx="811200" cy="629600"/>
          </a:xfrm>
          <a:prstGeom prst="rect">
            <a:avLst/>
          </a:prstGeom>
          <a:solidFill>
            <a:srgbClr val="FF9300"/>
          </a:solidFill>
          <a:ln>
            <a:noFill/>
          </a:ln>
        </p:spPr>
        <p:txBody>
          <a:bodyPr spcFirstLastPara="1" wrap="square" lIns="24367" tIns="48733" rIns="24367" bIns="48733" anchor="ctr" anchorCtr="0">
            <a:noAutofit/>
          </a:bodyPr>
          <a:lstStyle/>
          <a:p>
            <a:pPr algn="ctr">
              <a:buClr>
                <a:srgbClr val="FFFFFF"/>
              </a:buClr>
              <a:buSzPts val="700"/>
            </a:pPr>
            <a:r>
              <a:rPr lang="en-US" sz="933">
                <a:latin typeface="Calibri"/>
                <a:ea typeface="Calibri"/>
                <a:cs typeface="Calibri"/>
                <a:sym typeface="Calibri"/>
              </a:rPr>
              <a:t>What happens when we de-activate a product</a:t>
            </a:r>
            <a:endParaRPr sz="933">
              <a:latin typeface="Open Sans"/>
              <a:ea typeface="Open Sans"/>
              <a:cs typeface="Open Sans"/>
              <a:sym typeface="Open Sans"/>
            </a:endParaRPr>
          </a:p>
        </p:txBody>
      </p:sp>
      <p:sp>
        <p:nvSpPr>
          <p:cNvPr id="55" name="Google Shape;617;p16">
            <a:extLst>
              <a:ext uri="{FF2B5EF4-FFF2-40B4-BE49-F238E27FC236}">
                <a16:creationId xmlns:a16="http://schemas.microsoft.com/office/drawing/2014/main" id="{0CB96EC5-CDE3-CAFE-9823-192D303D6745}"/>
              </a:ext>
            </a:extLst>
          </p:cNvPr>
          <p:cNvSpPr/>
          <p:nvPr/>
        </p:nvSpPr>
        <p:spPr>
          <a:xfrm>
            <a:off x="6595226" y="3060722"/>
            <a:ext cx="840349" cy="729135"/>
          </a:xfrm>
          <a:prstGeom prst="rect">
            <a:avLst/>
          </a:prstGeom>
          <a:solidFill>
            <a:srgbClr val="FF9300"/>
          </a:solidFill>
          <a:ln>
            <a:noFill/>
          </a:ln>
        </p:spPr>
        <p:txBody>
          <a:bodyPr spcFirstLastPara="1" wrap="square" lIns="24367" tIns="48733" rIns="24367" bIns="48733" anchor="ctr" anchorCtr="0">
            <a:noAutofit/>
          </a:bodyPr>
          <a:lstStyle/>
          <a:p>
            <a:pPr algn="ctr">
              <a:buClr>
                <a:srgbClr val="FFFFFF"/>
              </a:buClr>
              <a:buSzPts val="700"/>
            </a:pPr>
            <a:r>
              <a:rPr lang="en-US" sz="933">
                <a:latin typeface="Calibri"/>
                <a:cs typeface="Calibri"/>
                <a:sym typeface="Calibri"/>
              </a:rPr>
              <a:t>How many Alerts do we show, when do we stop showing them?</a:t>
            </a:r>
            <a:endParaRPr sz="933">
              <a:latin typeface="Calibri"/>
              <a:cs typeface="Calibri"/>
              <a:sym typeface="Open Sans"/>
            </a:endParaRPr>
          </a:p>
        </p:txBody>
      </p:sp>
      <p:sp>
        <p:nvSpPr>
          <p:cNvPr id="610" name="Google Shape;610;p16"/>
          <p:cNvSpPr/>
          <p:nvPr/>
        </p:nvSpPr>
        <p:spPr>
          <a:xfrm>
            <a:off x="4860882" y="4921869"/>
            <a:ext cx="811200" cy="813997"/>
          </a:xfrm>
          <a:prstGeom prst="rect">
            <a:avLst/>
          </a:prstGeom>
          <a:solidFill>
            <a:srgbClr val="FF9300"/>
          </a:solidFill>
          <a:ln>
            <a:noFill/>
          </a:ln>
        </p:spPr>
        <p:txBody>
          <a:bodyPr spcFirstLastPara="1" wrap="square" lIns="24367" tIns="48733" rIns="24367" bIns="48733" anchor="ctr" anchorCtr="0">
            <a:noAutofit/>
          </a:bodyPr>
          <a:lstStyle/>
          <a:p>
            <a:pPr algn="ctr">
              <a:buClr>
                <a:srgbClr val="FFFFFF"/>
              </a:buClr>
              <a:buSzPts val="700"/>
            </a:pPr>
            <a:r>
              <a:rPr lang="en-US" sz="933">
                <a:latin typeface="Calibri"/>
                <a:ea typeface="Calibri"/>
                <a:cs typeface="Calibri"/>
                <a:sym typeface="Calibri"/>
              </a:rPr>
              <a:t>How do we get exception from the queue over to the product web site?</a:t>
            </a:r>
            <a:endParaRPr sz="933">
              <a:latin typeface="Open Sans"/>
              <a:ea typeface="Open Sans"/>
              <a:cs typeface="Open Sans"/>
              <a:sym typeface="Open Sans"/>
            </a:endParaRPr>
          </a:p>
        </p:txBody>
      </p:sp>
      <p:sp>
        <p:nvSpPr>
          <p:cNvPr id="58" name="TextBox 57">
            <a:extLst>
              <a:ext uri="{FF2B5EF4-FFF2-40B4-BE49-F238E27FC236}">
                <a16:creationId xmlns:a16="http://schemas.microsoft.com/office/drawing/2014/main" id="{87A4FD44-64EC-6F2B-A01F-02D49709C6D8}"/>
              </a:ext>
            </a:extLst>
          </p:cNvPr>
          <p:cNvSpPr txBox="1"/>
          <p:nvPr/>
        </p:nvSpPr>
        <p:spPr>
          <a:xfrm>
            <a:off x="7818514" y="3234787"/>
            <a:ext cx="840349" cy="369332"/>
          </a:xfrm>
          <a:prstGeom prst="rect">
            <a:avLst/>
          </a:prstGeom>
          <a:noFill/>
        </p:spPr>
        <p:txBody>
          <a:bodyPr wrap="square">
            <a:spAutoFit/>
          </a:bodyPr>
          <a:lstStyle/>
          <a:p>
            <a:r>
              <a:rPr lang="en-US" sz="1800">
                <a:solidFill>
                  <a:srgbClr val="000000"/>
                </a:solidFill>
                <a:latin typeface="Open Sans"/>
                <a:ea typeface="Open Sans"/>
                <a:cs typeface="Open Sans"/>
                <a:sym typeface="Open Sans"/>
              </a:rPr>
              <a:t>…</a:t>
            </a:r>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02395B-3846-662A-D657-A36DCB573EA6}"/>
              </a:ext>
            </a:extLst>
          </p:cNvPr>
          <p:cNvSpPr>
            <a:spLocks noGrp="1"/>
          </p:cNvSpPr>
          <p:nvPr>
            <p:ph idx="1"/>
          </p:nvPr>
        </p:nvSpPr>
        <p:spPr>
          <a:xfrm>
            <a:off x="1794269" y="5854086"/>
            <a:ext cx="6293433" cy="549855"/>
          </a:xfrm>
          <a:solidFill>
            <a:schemeClr val="accent2">
              <a:lumMod val="75000"/>
            </a:schemeClr>
          </a:solidFill>
        </p:spPr>
        <p:txBody>
          <a:bodyPr vert="horz" lIns="91440" tIns="45720" rIns="91440" bIns="45720" rtlCol="0" anchor="t">
            <a:normAutofit/>
          </a:bodyPr>
          <a:lstStyle/>
          <a:p>
            <a:r>
              <a:rPr lang="en-US" i="1">
                <a:solidFill>
                  <a:srgbClr val="FFFFFF"/>
                </a:solidFill>
                <a:latin typeface="Calibri"/>
                <a:cs typeface="Calibri"/>
              </a:rPr>
              <a:t>Tip: Avoid writing stories below sea level, i.e., a discrete user action and corresponding, observable system response</a:t>
            </a:r>
            <a:endParaRPr lang="en-US" sz="1600" i="1">
              <a:solidFill>
                <a:srgbClr val="FFFFFF"/>
              </a:solidFill>
              <a:latin typeface="Calibri"/>
              <a:cs typeface="Calibri"/>
            </a:endParaRPr>
          </a:p>
          <a:p>
            <a:endParaRPr lang="en-US">
              <a:solidFill>
                <a:srgbClr val="FFFFFF"/>
              </a:solidFill>
            </a:endParaRPr>
          </a:p>
        </p:txBody>
      </p:sp>
      <p:sp>
        <p:nvSpPr>
          <p:cNvPr id="2" name="Title 1">
            <a:extLst>
              <a:ext uri="{FF2B5EF4-FFF2-40B4-BE49-F238E27FC236}">
                <a16:creationId xmlns:a16="http://schemas.microsoft.com/office/drawing/2014/main" id="{32C31330-91AB-D361-63C1-8F113DCAFB11}"/>
              </a:ext>
            </a:extLst>
          </p:cNvPr>
          <p:cNvSpPr>
            <a:spLocks noGrp="1"/>
          </p:cNvSpPr>
          <p:nvPr>
            <p:ph type="title"/>
          </p:nvPr>
        </p:nvSpPr>
        <p:spPr/>
        <p:txBody>
          <a:bodyPr/>
          <a:lstStyle/>
          <a:p>
            <a:r>
              <a:rPr lang="en-CA">
                <a:latin typeface="Calibri"/>
                <a:cs typeface="Calibri"/>
              </a:rPr>
              <a:t>Stories are an approach that allow teams to focus on multiple levels of detail based on where they are in the discovery and delivery flow of work</a:t>
            </a:r>
            <a:endParaRPr lang="en-US">
              <a:latin typeface="Calibri"/>
              <a:cs typeface="Calibri"/>
            </a:endParaRPr>
          </a:p>
        </p:txBody>
      </p:sp>
      <p:pic>
        <p:nvPicPr>
          <p:cNvPr id="1028" name="Picture 4" descr="Cities Under Magnifying Glass On Map Calgary Stock Photo - Download Image  Now - iStock">
            <a:extLst>
              <a:ext uri="{FF2B5EF4-FFF2-40B4-BE49-F238E27FC236}">
                <a16:creationId xmlns:a16="http://schemas.microsoft.com/office/drawing/2014/main" id="{925F80B6-B920-E109-F9C0-3FE81C799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85" y="1177033"/>
            <a:ext cx="6746132" cy="45027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2F6F41-BCF7-9DD9-9215-3F9C431D0B90}"/>
              </a:ext>
            </a:extLst>
          </p:cNvPr>
          <p:cNvSpPr txBox="1"/>
          <p:nvPr/>
        </p:nvSpPr>
        <p:spPr>
          <a:xfrm>
            <a:off x="9233529" y="1049529"/>
            <a:ext cx="2922271" cy="830997"/>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a:t>Epics </a:t>
            </a:r>
            <a:r>
              <a:rPr lang="en-US" sz="1600" b="0">
                <a:latin typeface="Calibri"/>
                <a:ea typeface="Calibri"/>
                <a:cs typeface="Calibri"/>
                <a:sym typeface="Calibri"/>
              </a:rPr>
              <a:t>Business capabilities, end-to-end business processes, or end-to-end customer outcomes</a:t>
            </a:r>
          </a:p>
        </p:txBody>
      </p:sp>
      <p:sp>
        <p:nvSpPr>
          <p:cNvPr id="8" name="TextBox 7">
            <a:extLst>
              <a:ext uri="{FF2B5EF4-FFF2-40B4-BE49-F238E27FC236}">
                <a16:creationId xmlns:a16="http://schemas.microsoft.com/office/drawing/2014/main" id="{C167A6C5-8421-87B3-70E2-39FB83B2EAD0}"/>
              </a:ext>
            </a:extLst>
          </p:cNvPr>
          <p:cNvSpPr txBox="1"/>
          <p:nvPr/>
        </p:nvSpPr>
        <p:spPr>
          <a:xfrm>
            <a:off x="9233530" y="2052081"/>
            <a:ext cx="2958470" cy="1323439"/>
          </a:xfrm>
          <a:prstGeom prst="rect">
            <a:avLst/>
          </a:prstGeom>
          <a:noFill/>
        </p:spPr>
        <p:txBody>
          <a:bodyPr wrap="square" lIns="91440" tIns="45720" rIns="91440" bIns="45720" anchor="t">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a:latin typeface="Calibri"/>
                <a:cs typeface="Calibri"/>
              </a:rPr>
              <a:t>Features </a:t>
            </a:r>
            <a:r>
              <a:rPr lang="en-CA" b="0">
                <a:latin typeface="Calibri"/>
                <a:cs typeface="Calibri"/>
              </a:rPr>
              <a:t> Concrete, smallish grouping of </a:t>
            </a:r>
            <a:r>
              <a:rPr lang="en-US" b="0">
                <a:latin typeface="Calibri"/>
                <a:cs typeface="Calibri"/>
                <a:sym typeface="Calibri"/>
              </a:rPr>
              <a:t>of business value that is natural to define, develop, and test at the same time</a:t>
            </a:r>
          </a:p>
          <a:p>
            <a:endParaRPr lang="en-CA"/>
          </a:p>
        </p:txBody>
      </p:sp>
      <p:sp>
        <p:nvSpPr>
          <p:cNvPr id="9" name="TextBox 8">
            <a:extLst>
              <a:ext uri="{FF2B5EF4-FFF2-40B4-BE49-F238E27FC236}">
                <a16:creationId xmlns:a16="http://schemas.microsoft.com/office/drawing/2014/main" id="{A5A154DF-A015-6132-DC25-BB4AC29D0885}"/>
              </a:ext>
            </a:extLst>
          </p:cNvPr>
          <p:cNvSpPr txBox="1"/>
          <p:nvPr/>
        </p:nvSpPr>
        <p:spPr>
          <a:xfrm>
            <a:off x="9251628" y="3309706"/>
            <a:ext cx="2922271" cy="830997"/>
          </a:xfrm>
          <a:prstGeom prst="rect">
            <a:avLst/>
          </a:prstGeom>
          <a:noFill/>
        </p:spPr>
        <p:txBody>
          <a:bodyPr wrap="square">
            <a:spAutoFit/>
          </a:bodyPr>
          <a:lstStyle/>
          <a:p>
            <a:r>
              <a:rPr lang="en-CA" sz="1600" b="1">
                <a:latin typeface="Calibri" panose="020F0502020204030204" pitchFamily="34" charset="0"/>
                <a:cs typeface="Calibri" panose="020F0502020204030204" pitchFamily="34" charset="0"/>
              </a:rPr>
              <a:t>User Stories </a:t>
            </a:r>
            <a:r>
              <a:rPr lang="en-US" sz="1600">
                <a:latin typeface="Calibri" panose="020F0502020204030204" pitchFamily="34" charset="0"/>
                <a:cs typeface="Calibri" panose="020F0502020204030204" pitchFamily="34" charset="0"/>
              </a:rPr>
              <a:t>Captures a small increment of system behavior that a user can see</a:t>
            </a:r>
            <a:endParaRPr lang="en-CA" sz="16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A0809E8-B133-66BF-52FD-5464990676C6}"/>
              </a:ext>
            </a:extLst>
          </p:cNvPr>
          <p:cNvSpPr txBox="1"/>
          <p:nvPr/>
        </p:nvSpPr>
        <p:spPr>
          <a:xfrm>
            <a:off x="9269729" y="4498576"/>
            <a:ext cx="2922271" cy="830997"/>
          </a:xfrm>
          <a:prstGeom prst="rect">
            <a:avLst/>
          </a:prstGeom>
          <a:noFill/>
        </p:spPr>
        <p:txBody>
          <a:bodyPr wrap="square" lIns="91440" tIns="45720" rIns="91440" bIns="45720" anchor="t">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dirty="0">
                <a:latin typeface="Calibri"/>
                <a:ea typeface="Calibri"/>
                <a:cs typeface="Calibri"/>
              </a:rPr>
              <a:t>System Stories </a:t>
            </a:r>
            <a:r>
              <a:rPr lang="en-US" b="0" dirty="0">
                <a:latin typeface="Calibri"/>
                <a:ea typeface="Calibri"/>
                <a:cs typeface="Calibri"/>
              </a:rPr>
              <a:t>Captures a small increment of system behavior that crosses a system</a:t>
            </a:r>
          </a:p>
        </p:txBody>
      </p:sp>
      <p:pic>
        <p:nvPicPr>
          <p:cNvPr id="1030" name="Picture 6" descr="Image result for cloud icon">
            <a:extLst>
              <a:ext uri="{FF2B5EF4-FFF2-40B4-BE49-F238E27FC236}">
                <a16:creationId xmlns:a16="http://schemas.microsoft.com/office/drawing/2014/main" id="{98339A1E-D67F-F983-5265-E5C98C9D29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293"/>
          <a:stretch/>
        </p:blipFill>
        <p:spPr bwMode="auto">
          <a:xfrm>
            <a:off x="8056881" y="826980"/>
            <a:ext cx="1123950" cy="8537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Mountain Icon, Symbol. PNG, SVG Download.">
            <a:extLst>
              <a:ext uri="{FF2B5EF4-FFF2-40B4-BE49-F238E27FC236}">
                <a16:creationId xmlns:a16="http://schemas.microsoft.com/office/drawing/2014/main" id="{4A4F60B0-3930-CC57-97FE-ABCA08F83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944" y="1865742"/>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a Waves - Sea Waves Icon, HD Png Download , Transparent Png Image -  PNGitem">
            <a:extLst>
              <a:ext uri="{FF2B5EF4-FFF2-40B4-BE49-F238E27FC236}">
                <a16:creationId xmlns:a16="http://schemas.microsoft.com/office/drawing/2014/main" id="{232B4D80-A966-507F-D6CE-CAAB0BA769FD}"/>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210550" y="3356849"/>
            <a:ext cx="916305" cy="7367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sement Icon - Download Basement Icon 216424 | Noun Project">
            <a:extLst>
              <a:ext uri="{FF2B5EF4-FFF2-40B4-BE49-F238E27FC236}">
                <a16:creationId xmlns:a16="http://schemas.microsoft.com/office/drawing/2014/main" id="{CE73930E-934B-F2FB-726B-82D6B2C3DF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4355" y="4441306"/>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DBF1BD3-15CB-4B33-41D6-934E5AB8C1E8}"/>
              </a:ext>
            </a:extLst>
          </p:cNvPr>
          <p:cNvSpPr txBox="1"/>
          <p:nvPr/>
        </p:nvSpPr>
        <p:spPr>
          <a:xfrm>
            <a:off x="9233529" y="5524640"/>
            <a:ext cx="2922270" cy="1323439"/>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a:t>Tasks </a:t>
            </a:r>
            <a:r>
              <a:rPr lang="en-US" b="0"/>
              <a:t>Captures team work required to develop or test one or more stories, but </a:t>
            </a:r>
          </a:p>
          <a:p>
            <a:r>
              <a:rPr lang="en-US" b="0"/>
              <a:t>does not describe any system behavior</a:t>
            </a:r>
          </a:p>
        </p:txBody>
      </p:sp>
      <p:cxnSp>
        <p:nvCxnSpPr>
          <p:cNvPr id="6" name="Straight Connector 5">
            <a:extLst>
              <a:ext uri="{FF2B5EF4-FFF2-40B4-BE49-F238E27FC236}">
                <a16:creationId xmlns:a16="http://schemas.microsoft.com/office/drawing/2014/main" id="{C26C12DB-E6D3-CBC4-5C27-8A8DE3C76673}"/>
              </a:ext>
            </a:extLst>
          </p:cNvPr>
          <p:cNvCxnSpPr>
            <a:cxnSpLocks/>
          </p:cNvCxnSpPr>
          <p:nvPr/>
        </p:nvCxnSpPr>
        <p:spPr>
          <a:xfrm>
            <a:off x="8210550" y="4279116"/>
            <a:ext cx="2847975" cy="0"/>
          </a:xfrm>
          <a:prstGeom prst="line">
            <a:avLst/>
          </a:prstGeom>
          <a:ln w="12700">
            <a:solidFill>
              <a:schemeClr val="accent4"/>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6DA427-ECF8-459D-FA0E-AB0AD34CD5D1}"/>
              </a:ext>
            </a:extLst>
          </p:cNvPr>
          <p:cNvSpPr txBox="1"/>
          <p:nvPr/>
        </p:nvSpPr>
        <p:spPr>
          <a:xfrm>
            <a:off x="11178778" y="4148311"/>
            <a:ext cx="807243" cy="261610"/>
          </a:xfrm>
          <a:prstGeom prst="rect">
            <a:avLst/>
          </a:prstGeom>
          <a:noFill/>
        </p:spPr>
        <p:txBody>
          <a:bodyPr wrap="square">
            <a:spAutoFit/>
          </a:bodyPr>
          <a:lstStyle/>
          <a:p>
            <a:r>
              <a:rPr lang="en-US" sz="1050" b="0">
                <a:solidFill>
                  <a:schemeClr val="accent4"/>
                </a:solidFill>
                <a:latin typeface="Calibri"/>
                <a:ea typeface="Calibri"/>
                <a:cs typeface="Calibri"/>
                <a:sym typeface="Calibri"/>
              </a:rPr>
              <a:t>Stop Here!</a:t>
            </a:r>
            <a:endParaRPr lang="en-CA" sz="1050">
              <a:solidFill>
                <a:schemeClr val="accent4"/>
              </a:solidFill>
            </a:endParaRPr>
          </a:p>
        </p:txBody>
      </p:sp>
      <p:pic>
        <p:nvPicPr>
          <p:cNvPr id="1042" name="Picture 18" descr="Earths inner core icon earth day related Vector Image">
            <a:extLst>
              <a:ext uri="{FF2B5EF4-FFF2-40B4-BE49-F238E27FC236}">
                <a16:creationId xmlns:a16="http://schemas.microsoft.com/office/drawing/2014/main" id="{088AC86E-30F3-CE77-879F-BC517F673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0089" y="5601970"/>
            <a:ext cx="657225" cy="70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8943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15AF9F8-1CBC-2456-E901-C8B181F87CF5}"/>
              </a:ext>
            </a:extLst>
          </p:cNvPr>
          <p:cNvSpPr>
            <a:spLocks noGrp="1"/>
          </p:cNvSpPr>
          <p:nvPr>
            <p:ph idx="1"/>
          </p:nvPr>
        </p:nvSpPr>
        <p:spPr/>
        <p:txBody>
          <a:bodyPr/>
          <a:lstStyle/>
          <a:p>
            <a:pPr marL="285750" indent="-285750">
              <a:buFont typeface="Arial" panose="020B0604020202020204" pitchFamily="34" charset="0"/>
              <a:buChar char="•"/>
            </a:pPr>
            <a:r>
              <a:rPr lang="en-CA" b="0">
                <a:hlinkClick r:id="rId3"/>
              </a:rPr>
              <a:t>https://miro.com/app/board/uXjVOgBcQPc=/?moveToWidget=3458764533998832277&amp;cot=14</a:t>
            </a:r>
            <a:endParaRPr lang="en-CA" b="0"/>
          </a:p>
          <a:p>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
        <p:nvSpPr>
          <p:cNvPr id="2" name="Title 1">
            <a:extLst>
              <a:ext uri="{FF2B5EF4-FFF2-40B4-BE49-F238E27FC236}">
                <a16:creationId xmlns:a16="http://schemas.microsoft.com/office/drawing/2014/main" id="{A9B2DB59-3BA7-DBB6-C678-1EC4DB899799}"/>
              </a:ext>
            </a:extLst>
          </p:cNvPr>
          <p:cNvSpPr>
            <a:spLocks noGrp="1"/>
          </p:cNvSpPr>
          <p:nvPr>
            <p:ph type="title"/>
          </p:nvPr>
        </p:nvSpPr>
        <p:spPr/>
        <p:txBody>
          <a:bodyPr/>
          <a:lstStyle/>
          <a:p>
            <a:r>
              <a:rPr lang="en-CA"/>
              <a:t>Example: Direct Pay Story Exploration - Low Fi</a:t>
            </a:r>
            <a:endParaRPr lang="en-US"/>
          </a:p>
        </p:txBody>
      </p:sp>
      <p:pic>
        <p:nvPicPr>
          <p:cNvPr id="10" name="Picture 9">
            <a:extLst>
              <a:ext uri="{FF2B5EF4-FFF2-40B4-BE49-F238E27FC236}">
                <a16:creationId xmlns:a16="http://schemas.microsoft.com/office/drawing/2014/main" id="{EB6092E9-7CBD-7B11-2BC3-EA2FE60468C6}"/>
              </a:ext>
            </a:extLst>
          </p:cNvPr>
          <p:cNvPicPr>
            <a:picLocks noChangeAspect="1"/>
          </p:cNvPicPr>
          <p:nvPr/>
        </p:nvPicPr>
        <p:blipFill rotWithShape="1">
          <a:blip r:embed="rId4"/>
          <a:srcRect l="9611" r="28642"/>
          <a:stretch/>
        </p:blipFill>
        <p:spPr>
          <a:xfrm>
            <a:off x="7138098" y="1801106"/>
            <a:ext cx="4068581" cy="3255787"/>
          </a:xfrm>
          <a:prstGeom prst="rect">
            <a:avLst/>
          </a:prstGeom>
        </p:spPr>
      </p:pic>
      <p:pic>
        <p:nvPicPr>
          <p:cNvPr id="11" name="Picture 10">
            <a:extLst>
              <a:ext uri="{FF2B5EF4-FFF2-40B4-BE49-F238E27FC236}">
                <a16:creationId xmlns:a16="http://schemas.microsoft.com/office/drawing/2014/main" id="{2CF0FD14-E0FE-14E6-D00E-9493902ED8BB}"/>
              </a:ext>
            </a:extLst>
          </p:cNvPr>
          <p:cNvPicPr>
            <a:picLocks noChangeAspect="1"/>
          </p:cNvPicPr>
          <p:nvPr/>
        </p:nvPicPr>
        <p:blipFill>
          <a:blip r:embed="rId5"/>
          <a:stretch>
            <a:fillRect/>
          </a:stretch>
        </p:blipFill>
        <p:spPr>
          <a:xfrm>
            <a:off x="1872597" y="1825393"/>
            <a:ext cx="5235588" cy="4830677"/>
          </a:xfrm>
          <a:prstGeom prst="rect">
            <a:avLst/>
          </a:prstGeom>
        </p:spPr>
      </p:pic>
    </p:spTree>
    <p:extLst>
      <p:ext uri="{BB962C8B-B14F-4D97-AF65-F5344CB8AC3E}">
        <p14:creationId xmlns:p14="http://schemas.microsoft.com/office/powerpoint/2010/main" val="1761704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920F-719F-DB83-F45F-6D36B8DB9C0B}"/>
              </a:ext>
            </a:extLst>
          </p:cNvPr>
          <p:cNvSpPr>
            <a:spLocks noGrp="1"/>
          </p:cNvSpPr>
          <p:nvPr>
            <p:ph type="title"/>
          </p:nvPr>
        </p:nvSpPr>
        <p:spPr/>
        <p:txBody>
          <a:bodyPr/>
          <a:lstStyle/>
          <a:p>
            <a:r>
              <a:rPr lang="en-CA"/>
              <a:t>Exercise: Brainstorm Acceptance Criteria (or the details that will contribute to your acceptance criteria)</a:t>
            </a:r>
            <a:endParaRPr lang="en-US"/>
          </a:p>
        </p:txBody>
      </p:sp>
      <p:sp>
        <p:nvSpPr>
          <p:cNvPr id="5" name="Content Placeholder 4">
            <a:extLst>
              <a:ext uri="{FF2B5EF4-FFF2-40B4-BE49-F238E27FC236}">
                <a16:creationId xmlns:a16="http://schemas.microsoft.com/office/drawing/2014/main" id="{E0A4BE37-1D5D-2C61-F51C-2301D89E3AF8}"/>
              </a:ext>
            </a:extLst>
          </p:cNvPr>
          <p:cNvSpPr>
            <a:spLocks noGrp="1"/>
          </p:cNvSpPr>
          <p:nvPr>
            <p:ph idx="1"/>
          </p:nvPr>
        </p:nvSpPr>
        <p:spPr/>
        <p:txBody>
          <a:bodyPr anchor="t"/>
          <a:lstStyle/>
          <a:p>
            <a:pPr marL="285750" indent="-285750">
              <a:buFont typeface="Arial" panose="020B0604020202020204" pitchFamily="34" charset="0"/>
              <a:buChar char="•"/>
            </a:pPr>
            <a:r>
              <a:rPr lang="en-CA" b="0"/>
              <a:t>Jot down all the information we can get that we think would be relevant to the story or feature at hand</a:t>
            </a:r>
          </a:p>
          <a:p>
            <a:pPr marL="285750" indent="-285750">
              <a:buFont typeface="Arial" panose="020B0604020202020204" pitchFamily="34" charset="0"/>
              <a:buChar char="•"/>
            </a:pPr>
            <a:r>
              <a:rPr lang="en-CA" b="0"/>
              <a:t>Mind map all the permutations of data, business rules, user actions, system constraints, </a:t>
            </a:r>
            <a:r>
              <a:rPr lang="en-CA" b="0" err="1"/>
              <a:t>etc</a:t>
            </a:r>
            <a:r>
              <a:rPr lang="en-CA" b="0"/>
              <a:t> that can be used form acceptance criteria</a:t>
            </a:r>
          </a:p>
          <a:p>
            <a:pPr marL="285750" indent="-285750">
              <a:buFont typeface="Arial" panose="020B0604020202020204" pitchFamily="34" charset="0"/>
              <a:buChar char="•"/>
            </a:pPr>
            <a:r>
              <a:rPr lang="en-CA" b="0"/>
              <a:t>Note down any assumptions, unknowns or uncertainty and next steps to resolve them</a:t>
            </a:r>
          </a:p>
          <a:p>
            <a:endParaRPr lang="en-US"/>
          </a:p>
        </p:txBody>
      </p:sp>
      <p:sp>
        <p:nvSpPr>
          <p:cNvPr id="3" name="Title 1">
            <a:extLst>
              <a:ext uri="{FF2B5EF4-FFF2-40B4-BE49-F238E27FC236}">
                <a16:creationId xmlns:a16="http://schemas.microsoft.com/office/drawing/2014/main" id="{731E1C29-B063-5FB3-9B84-942DEB4E1FB5}"/>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extLst>
      <p:ext uri="{BB962C8B-B14F-4D97-AF65-F5344CB8AC3E}">
        <p14:creationId xmlns:p14="http://schemas.microsoft.com/office/powerpoint/2010/main" val="18414503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42AA6F-616E-9C7E-EE74-4529FA373822}"/>
              </a:ext>
            </a:extLst>
          </p:cNvPr>
          <p:cNvSpPr>
            <a:spLocks noGrp="1"/>
          </p:cNvSpPr>
          <p:nvPr>
            <p:ph idx="1"/>
          </p:nvPr>
        </p:nvSpPr>
        <p:spPr>
          <a:xfrm>
            <a:off x="553386" y="3509296"/>
            <a:ext cx="5542614" cy="2644429"/>
          </a:xfrm>
        </p:spPr>
        <p:txBody>
          <a:bodyPr>
            <a:normAutofit fontScale="92500" lnSpcReduction="10000"/>
          </a:bodyPr>
          <a:lstStyle/>
          <a:p>
            <a:pPr marL="285750" marR="0" lvl="0" indent="-285750" algn="l" rtl="0">
              <a:lnSpc>
                <a:spcPct val="120000"/>
              </a:lnSpc>
              <a:spcBef>
                <a:spcPts val="0"/>
              </a:spcBef>
              <a:spcAft>
                <a:spcPts val="0"/>
              </a:spcAft>
              <a:buClr>
                <a:srgbClr val="000000"/>
              </a:buClr>
              <a:buSzPts val="1800"/>
              <a:buFont typeface="Arial" panose="020B0604020202020204" pitchFamily="34" charset="0"/>
              <a:buChar char="•"/>
            </a:pPr>
            <a:r>
              <a:rPr lang="en-US" sz="1400" b="0" i="1" u="none" strike="noStrike" cap="none">
                <a:solidFill>
                  <a:srgbClr val="000000"/>
                </a:solidFill>
                <a:latin typeface="Calibri"/>
                <a:ea typeface="Calibri"/>
                <a:cs typeface="Calibri"/>
                <a:sym typeface="Calibri"/>
              </a:rPr>
              <a:t>Specify outcomes that result from either user action or  system triggers.</a:t>
            </a:r>
          </a:p>
          <a:p>
            <a:pPr marL="285750" marR="0" lvl="0" indent="-285750" algn="l" rtl="0">
              <a:lnSpc>
                <a:spcPct val="120000"/>
              </a:lnSpc>
              <a:spcBef>
                <a:spcPts val="0"/>
              </a:spcBef>
              <a:spcAft>
                <a:spcPts val="0"/>
              </a:spcAft>
              <a:buClr>
                <a:srgbClr val="000000"/>
              </a:buClr>
              <a:buSzPts val="1800"/>
              <a:buFont typeface="Arial" panose="020B0604020202020204" pitchFamily="34" charset="0"/>
              <a:buChar char="•"/>
            </a:pPr>
            <a:endParaRPr lang="en-US" sz="1400" i="1">
              <a:solidFill>
                <a:srgbClr val="000000"/>
              </a:solidFill>
              <a:latin typeface="Calibri"/>
              <a:ea typeface="Calibri"/>
              <a:cs typeface="Calibri"/>
              <a:sym typeface="Calibri"/>
            </a:endParaRPr>
          </a:p>
          <a:p>
            <a:pPr marL="285750" marR="0" lvl="0" indent="-285750" algn="l" rtl="0">
              <a:lnSpc>
                <a:spcPct val="120000"/>
              </a:lnSpc>
              <a:spcBef>
                <a:spcPts val="0"/>
              </a:spcBef>
              <a:spcAft>
                <a:spcPts val="0"/>
              </a:spcAft>
              <a:buClr>
                <a:srgbClr val="000000"/>
              </a:buClr>
              <a:buSzPts val="1800"/>
              <a:buFont typeface="Arial" panose="020B0604020202020204" pitchFamily="34" charset="0"/>
              <a:buChar char="•"/>
            </a:pPr>
            <a:r>
              <a:rPr lang="en-US" sz="1400" i="1">
                <a:solidFill>
                  <a:srgbClr val="000000"/>
                </a:solidFill>
                <a:latin typeface="Calibri"/>
                <a:ea typeface="Calibri"/>
                <a:cs typeface="Calibri"/>
                <a:sym typeface="Calibri"/>
              </a:rPr>
              <a:t>Describe flow of events, actions and reactions, processes, and tasks</a:t>
            </a:r>
            <a:endParaRPr lang="en-US" sz="1400" b="0" i="1" u="none" strike="noStrike" cap="none">
              <a:solidFill>
                <a:srgbClr val="000000"/>
              </a:solidFill>
              <a:latin typeface="Calibri"/>
              <a:ea typeface="Calibri"/>
              <a:cs typeface="Calibri"/>
              <a:sym typeface="Calibri"/>
            </a:endParaRPr>
          </a:p>
          <a:p>
            <a:pPr marL="285750" marR="0" lvl="0" indent="-285750" algn="l" rtl="0">
              <a:lnSpc>
                <a:spcPct val="120000"/>
              </a:lnSpc>
              <a:spcBef>
                <a:spcPts val="0"/>
              </a:spcBef>
              <a:spcAft>
                <a:spcPts val="0"/>
              </a:spcAft>
              <a:buClr>
                <a:srgbClr val="000000"/>
              </a:buClr>
              <a:buSzPts val="1800"/>
              <a:buFont typeface="Arial" panose="020B0604020202020204" pitchFamily="34" charset="0"/>
              <a:buChar char="•"/>
            </a:pPr>
            <a:endParaRPr lang="en-US" sz="1400" i="1">
              <a:solidFill>
                <a:srgbClr val="000000"/>
              </a:solidFill>
              <a:latin typeface="Calibri"/>
              <a:ea typeface="Calibri"/>
              <a:cs typeface="Calibri"/>
              <a:sym typeface="Calibri"/>
            </a:endParaRPr>
          </a:p>
          <a:p>
            <a:pPr marL="285750" marR="0" lvl="0" indent="-285750" algn="l" rtl="0">
              <a:lnSpc>
                <a:spcPct val="120000"/>
              </a:lnSpc>
              <a:spcBef>
                <a:spcPts val="0"/>
              </a:spcBef>
              <a:spcAft>
                <a:spcPts val="0"/>
              </a:spcAft>
              <a:buClr>
                <a:srgbClr val="000000"/>
              </a:buClr>
              <a:buSzPts val="1800"/>
              <a:buFont typeface="Arial" panose="020B0604020202020204" pitchFamily="34" charset="0"/>
              <a:buChar char="•"/>
            </a:pPr>
            <a:r>
              <a:rPr lang="en-US" sz="1400" b="0" i="1" u="none" strike="noStrike" cap="none">
                <a:solidFill>
                  <a:srgbClr val="000000"/>
                </a:solidFill>
                <a:latin typeface="Calibri"/>
                <a:ea typeface="Calibri"/>
                <a:cs typeface="Calibri"/>
                <a:sym typeface="Calibri"/>
              </a:rPr>
              <a:t>Behavioral acceptance criteria can often  follow the form of  </a:t>
            </a:r>
            <a:r>
              <a:rPr lang="en-US" sz="1400" b="1" i="1" u="none" strike="noStrike" cap="none">
                <a:solidFill>
                  <a:srgbClr val="000000"/>
                </a:solidFill>
                <a:latin typeface="Calibri"/>
                <a:ea typeface="Calibri"/>
                <a:cs typeface="Calibri"/>
                <a:sym typeface="Calibri"/>
              </a:rPr>
              <a:t>When</a:t>
            </a:r>
            <a:r>
              <a:rPr lang="en-US" sz="1400" b="0" i="1" u="none" strike="noStrike" cap="none">
                <a:solidFill>
                  <a:srgbClr val="000000"/>
                </a:solidFill>
                <a:latin typeface="Calibri"/>
                <a:ea typeface="Calibri"/>
                <a:cs typeface="Calibri"/>
                <a:sym typeface="Calibri"/>
              </a:rPr>
              <a:t> &lt;trigger&gt; </a:t>
            </a:r>
            <a:r>
              <a:rPr lang="en-US" sz="1400" b="1" i="1" u="none" strike="noStrike" cap="none">
                <a:solidFill>
                  <a:srgbClr val="000000"/>
                </a:solidFill>
                <a:latin typeface="Calibri"/>
                <a:ea typeface="Calibri"/>
                <a:cs typeface="Calibri"/>
                <a:sym typeface="Calibri"/>
              </a:rPr>
              <a:t>then</a:t>
            </a:r>
            <a:r>
              <a:rPr lang="en-US" sz="1400" b="0" i="1" u="none" strike="noStrike" cap="none">
                <a:solidFill>
                  <a:srgbClr val="000000"/>
                </a:solidFill>
                <a:latin typeface="Calibri"/>
                <a:ea typeface="Calibri"/>
                <a:cs typeface="Calibri"/>
                <a:sym typeface="Calibri"/>
              </a:rPr>
              <a:t> &lt;reaction&gt;</a:t>
            </a:r>
          </a:p>
          <a:p>
            <a:pPr marL="0" marR="0" lvl="0" indent="0" algn="l" rtl="0">
              <a:lnSpc>
                <a:spcPct val="120000"/>
              </a:lnSpc>
              <a:spcBef>
                <a:spcPts val="0"/>
              </a:spcBef>
              <a:spcAft>
                <a:spcPts val="0"/>
              </a:spcAft>
              <a:buClr>
                <a:srgbClr val="000000"/>
              </a:buClr>
              <a:buSzPts val="1800"/>
              <a:buFont typeface="Arial"/>
              <a:buNone/>
            </a:pPr>
            <a:endParaRPr lang="en-US" sz="1400" i="1">
              <a:solidFill>
                <a:srgbClr val="000000"/>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1800"/>
              <a:buFont typeface="Arial"/>
              <a:buNone/>
            </a:pPr>
            <a:r>
              <a:rPr lang="en-US" sz="1400" b="0" i="1" u="none" strike="noStrike" cap="none">
                <a:solidFill>
                  <a:srgbClr val="000000"/>
                </a:solidFill>
                <a:latin typeface="Calibri"/>
                <a:ea typeface="Calibri"/>
                <a:cs typeface="Calibri"/>
                <a:sym typeface="Calibri"/>
              </a:rPr>
              <a:t>When </a:t>
            </a:r>
            <a:r>
              <a:rPr lang="en-US" sz="1400" b="1" u="none" strike="noStrike" cap="none">
                <a:solidFill>
                  <a:srgbClr val="000000"/>
                </a:solidFill>
                <a:latin typeface="Calibri"/>
                <a:ea typeface="Calibri"/>
                <a:cs typeface="Calibri"/>
                <a:sym typeface="Calibri"/>
              </a:rPr>
              <a:t>a call center rep </a:t>
            </a:r>
            <a:r>
              <a:rPr lang="en-US" sz="1400" b="0" u="none" strike="noStrike" cap="none">
                <a:solidFill>
                  <a:srgbClr val="000000"/>
                </a:solidFill>
                <a:latin typeface="Calibri"/>
                <a:ea typeface="Calibri"/>
                <a:cs typeface="Calibri"/>
                <a:sym typeface="Calibri"/>
              </a:rPr>
              <a:t>selects a </a:t>
            </a:r>
            <a:r>
              <a:rPr lang="en-US" sz="1400" b="1" u="none" strike="noStrike" cap="none">
                <a:solidFill>
                  <a:srgbClr val="000000"/>
                </a:solidFill>
                <a:latin typeface="Calibri"/>
                <a:ea typeface="Calibri"/>
                <a:cs typeface="Calibri"/>
                <a:sym typeface="Calibri"/>
              </a:rPr>
              <a:t>waiting call request </a:t>
            </a:r>
            <a:r>
              <a:rPr lang="en-US" sz="1400" b="0" u="none" strike="noStrike" cap="none">
                <a:solidFill>
                  <a:srgbClr val="000000"/>
                </a:solidFill>
                <a:latin typeface="Calibri"/>
                <a:ea typeface="Calibri"/>
                <a:cs typeface="Calibri"/>
                <a:sym typeface="Calibri"/>
              </a:rPr>
              <a:t>on the </a:t>
            </a:r>
            <a:r>
              <a:rPr lang="en-US" sz="1400" b="1" u="none" strike="noStrike" cap="none">
                <a:solidFill>
                  <a:srgbClr val="000000"/>
                </a:solidFill>
                <a:latin typeface="Calibri"/>
                <a:ea typeface="Calibri"/>
                <a:cs typeface="Calibri"/>
                <a:sym typeface="Calibri"/>
              </a:rPr>
              <a:t>call center dashboard</a:t>
            </a:r>
          </a:p>
          <a:p>
            <a:pPr marL="0" marR="0" lvl="0" indent="0" algn="l" rtl="0">
              <a:lnSpc>
                <a:spcPct val="120000"/>
              </a:lnSpc>
              <a:spcBef>
                <a:spcPts val="0"/>
              </a:spcBef>
              <a:spcAft>
                <a:spcPts val="0"/>
              </a:spcAft>
              <a:buClr>
                <a:srgbClr val="000000"/>
              </a:buClr>
              <a:buSzPts val="1800"/>
              <a:buFont typeface="Arial"/>
              <a:buNone/>
            </a:pPr>
            <a:r>
              <a:rPr lang="en-US" sz="1400" i="1">
                <a:solidFill>
                  <a:srgbClr val="000000"/>
                </a:solidFill>
                <a:latin typeface="Calibri"/>
                <a:ea typeface="Calibri"/>
                <a:cs typeface="Calibri"/>
                <a:sym typeface="Calibri"/>
              </a:rPr>
              <a:t>Then </a:t>
            </a:r>
            <a:r>
              <a:rPr lang="en-US" sz="1400">
                <a:solidFill>
                  <a:srgbClr val="000000"/>
                </a:solidFill>
                <a:latin typeface="Calibri"/>
                <a:ea typeface="Calibri"/>
                <a:cs typeface="Calibri"/>
                <a:sym typeface="Calibri"/>
              </a:rPr>
              <a:t>the </a:t>
            </a:r>
            <a:r>
              <a:rPr lang="en-US" sz="1400" b="1">
                <a:solidFill>
                  <a:srgbClr val="000000"/>
                </a:solidFill>
                <a:latin typeface="Calibri"/>
                <a:ea typeface="Calibri"/>
                <a:cs typeface="Calibri"/>
                <a:sym typeface="Calibri"/>
              </a:rPr>
              <a:t>call center system </a:t>
            </a:r>
            <a:r>
              <a:rPr lang="en-US" sz="1400">
                <a:solidFill>
                  <a:srgbClr val="000000"/>
                </a:solidFill>
                <a:latin typeface="Calibri"/>
                <a:ea typeface="Calibri"/>
                <a:cs typeface="Calibri"/>
                <a:sym typeface="Calibri"/>
              </a:rPr>
              <a:t>will activate the </a:t>
            </a:r>
            <a:r>
              <a:rPr lang="en-US" sz="1400" b="1">
                <a:solidFill>
                  <a:srgbClr val="000000"/>
                </a:solidFill>
                <a:latin typeface="Calibri"/>
                <a:ea typeface="Calibri"/>
                <a:cs typeface="Calibri"/>
                <a:sym typeface="Calibri"/>
              </a:rPr>
              <a:t>call</a:t>
            </a:r>
            <a:r>
              <a:rPr lang="en-US" sz="1400">
                <a:solidFill>
                  <a:srgbClr val="000000"/>
                </a:solidFill>
                <a:latin typeface="Calibri"/>
                <a:ea typeface="Calibri"/>
                <a:cs typeface="Calibri"/>
                <a:sym typeface="Calibri"/>
              </a:rPr>
              <a:t> and connect it to the rep’s </a:t>
            </a:r>
            <a:r>
              <a:rPr lang="en-US" sz="1400" b="1">
                <a:solidFill>
                  <a:srgbClr val="000000"/>
                </a:solidFill>
                <a:latin typeface="Calibri"/>
                <a:ea typeface="Calibri"/>
                <a:cs typeface="Calibri"/>
                <a:sym typeface="Calibri"/>
              </a:rPr>
              <a:t>work station</a:t>
            </a:r>
            <a:endParaRPr lang="en-US" sz="1400" b="1" u="none" strike="noStrike" cap="none">
              <a:solidFill>
                <a:srgbClr val="000000"/>
              </a:solidFill>
              <a:latin typeface="Calibri"/>
              <a:ea typeface="Calibri"/>
              <a:cs typeface="Calibri"/>
              <a:sym typeface="Calibri"/>
            </a:endParaRPr>
          </a:p>
        </p:txBody>
      </p:sp>
      <p:sp>
        <p:nvSpPr>
          <p:cNvPr id="3" name="Title 2">
            <a:extLst>
              <a:ext uri="{FF2B5EF4-FFF2-40B4-BE49-F238E27FC236}">
                <a16:creationId xmlns:a16="http://schemas.microsoft.com/office/drawing/2014/main" id="{4D5C819F-7C81-9E06-EEBC-A6DEB1894AB6}"/>
              </a:ext>
            </a:extLst>
          </p:cNvPr>
          <p:cNvSpPr>
            <a:spLocks noGrp="1"/>
          </p:cNvSpPr>
          <p:nvPr>
            <p:ph type="title"/>
          </p:nvPr>
        </p:nvSpPr>
        <p:spPr/>
        <p:txBody>
          <a:bodyPr/>
          <a:lstStyle/>
          <a:p>
            <a:r>
              <a:rPr lang="en-CA"/>
              <a:t>As we progress we can start refining our Narrative to cover both behavioral and domain oriented acceptance criteria</a:t>
            </a:r>
          </a:p>
        </p:txBody>
      </p:sp>
      <p:pic>
        <p:nvPicPr>
          <p:cNvPr id="2050" name="Picture 2" descr="Process - Free networking icons">
            <a:extLst>
              <a:ext uri="{FF2B5EF4-FFF2-40B4-BE49-F238E27FC236}">
                <a16:creationId xmlns:a16="http://schemas.microsoft.com/office/drawing/2014/main" id="{1E163CA0-7D4B-D270-0F8F-EFF46E2FB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798" y="12425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ierarchical-network-model Icons - Free SVG &amp; PNG  Hierarchical-network-model Images - Noun Project">
            <a:extLst>
              <a:ext uri="{FF2B5EF4-FFF2-40B4-BE49-F238E27FC236}">
                <a16:creationId xmlns:a16="http://schemas.microsoft.com/office/drawing/2014/main" id="{37F5AB66-937E-49D3-D947-D610683E1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280" y="1120239"/>
            <a:ext cx="2506980" cy="2506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C535AB-54AF-DA50-B6CC-C5F5DFF4D314}"/>
              </a:ext>
            </a:extLst>
          </p:cNvPr>
          <p:cNvSpPr txBox="1"/>
          <p:nvPr/>
        </p:nvSpPr>
        <p:spPr>
          <a:xfrm>
            <a:off x="6713220" y="3462199"/>
            <a:ext cx="5478780" cy="338554"/>
          </a:xfrm>
          <a:prstGeom prst="rect">
            <a:avLst/>
          </a:prstGeom>
          <a:solidFill>
            <a:schemeClr val="bg1"/>
          </a:solidFill>
        </p:spPr>
        <p:txBody>
          <a:bodyPr wrap="square">
            <a:spAutoFit/>
          </a:bodyPr>
          <a:lstStyle/>
          <a:p>
            <a:pPr marL="285750" indent="-285750">
              <a:buClr>
                <a:srgbClr val="000000"/>
              </a:buClr>
              <a:buSzPts val="1350"/>
              <a:buFont typeface="Arial" panose="020B0604020202020204" pitchFamily="34" charset="0"/>
              <a:buChar char="•"/>
            </a:pPr>
            <a:endParaRPr lang="en-US" sz="1600" i="1">
              <a:solidFill>
                <a:srgbClr val="000000"/>
              </a:solidFill>
              <a:latin typeface="Calibri"/>
              <a:ea typeface="Calibri"/>
              <a:cs typeface="Calibri"/>
              <a:sym typeface="Calibri"/>
            </a:endParaRPr>
          </a:p>
        </p:txBody>
      </p:sp>
      <p:sp>
        <p:nvSpPr>
          <p:cNvPr id="10" name="TextBox 9">
            <a:extLst>
              <a:ext uri="{FF2B5EF4-FFF2-40B4-BE49-F238E27FC236}">
                <a16:creationId xmlns:a16="http://schemas.microsoft.com/office/drawing/2014/main" id="{AF9DD8CE-AE9B-BA5A-88BB-E6EBAC071B85}"/>
              </a:ext>
            </a:extLst>
          </p:cNvPr>
          <p:cNvSpPr txBox="1"/>
          <p:nvPr/>
        </p:nvSpPr>
        <p:spPr>
          <a:xfrm>
            <a:off x="1664970" y="855958"/>
            <a:ext cx="3063240" cy="369332"/>
          </a:xfrm>
          <a:prstGeom prst="rect">
            <a:avLst/>
          </a:prstGeom>
          <a:noFill/>
        </p:spPr>
        <p:txBody>
          <a:bodyPr wrap="square">
            <a:spAutoFit/>
          </a:bodyPr>
          <a:lstStyle/>
          <a:p>
            <a:r>
              <a:rPr lang="en-US" sz="1800" b="1" u="none" strike="noStrike" cap="none">
                <a:solidFill>
                  <a:srgbClr val="000000"/>
                </a:solidFill>
                <a:latin typeface="Calibri"/>
                <a:ea typeface="Calibri"/>
                <a:cs typeface="Calibri"/>
                <a:sym typeface="Calibri"/>
              </a:rPr>
              <a:t>Behaviora</a:t>
            </a:r>
            <a:r>
              <a:rPr lang="en-US" sz="1800" b="1">
                <a:solidFill>
                  <a:srgbClr val="000000"/>
                </a:solidFill>
                <a:latin typeface="Calibri"/>
                <a:ea typeface="Calibri"/>
                <a:cs typeface="Calibri"/>
                <a:sym typeface="Calibri"/>
              </a:rPr>
              <a:t>l </a:t>
            </a:r>
            <a:r>
              <a:rPr lang="en-US" sz="1800" b="1" u="none" strike="noStrike" cap="none">
                <a:solidFill>
                  <a:srgbClr val="000000"/>
                </a:solidFill>
                <a:latin typeface="Calibri"/>
                <a:ea typeface="Calibri"/>
                <a:cs typeface="Calibri"/>
                <a:sym typeface="Calibri"/>
              </a:rPr>
              <a:t>acceptance criteria </a:t>
            </a:r>
            <a:endParaRPr lang="en-CA" b="1"/>
          </a:p>
        </p:txBody>
      </p:sp>
      <p:sp>
        <p:nvSpPr>
          <p:cNvPr id="11" name="TextBox 10">
            <a:extLst>
              <a:ext uri="{FF2B5EF4-FFF2-40B4-BE49-F238E27FC236}">
                <a16:creationId xmlns:a16="http://schemas.microsoft.com/office/drawing/2014/main" id="{1ED69057-4357-4327-3CE8-C263DCC176BD}"/>
              </a:ext>
            </a:extLst>
          </p:cNvPr>
          <p:cNvSpPr txBox="1"/>
          <p:nvPr/>
        </p:nvSpPr>
        <p:spPr>
          <a:xfrm>
            <a:off x="7745732" y="835616"/>
            <a:ext cx="3063240" cy="369332"/>
          </a:xfrm>
          <a:prstGeom prst="rect">
            <a:avLst/>
          </a:prstGeom>
          <a:noFill/>
        </p:spPr>
        <p:txBody>
          <a:bodyPr wrap="square">
            <a:spAutoFit/>
          </a:bodyPr>
          <a:lstStyle/>
          <a:p>
            <a:r>
              <a:rPr lang="en-US" sz="1800" b="1" u="none" strike="noStrike" cap="none">
                <a:solidFill>
                  <a:srgbClr val="000000"/>
                </a:solidFill>
                <a:latin typeface="Calibri"/>
                <a:ea typeface="Calibri"/>
                <a:cs typeface="Calibri"/>
                <a:sym typeface="Calibri"/>
              </a:rPr>
              <a:t>Domain</a:t>
            </a:r>
            <a:r>
              <a:rPr lang="en-US" sz="1800" b="1">
                <a:solidFill>
                  <a:srgbClr val="000000"/>
                </a:solidFill>
                <a:latin typeface="Calibri"/>
                <a:ea typeface="Calibri"/>
                <a:cs typeface="Calibri"/>
                <a:sym typeface="Calibri"/>
              </a:rPr>
              <a:t> </a:t>
            </a:r>
            <a:r>
              <a:rPr lang="en-US" sz="1800" b="1" u="none" strike="noStrike" cap="none">
                <a:solidFill>
                  <a:srgbClr val="000000"/>
                </a:solidFill>
                <a:latin typeface="Calibri"/>
                <a:ea typeface="Calibri"/>
                <a:cs typeface="Calibri"/>
                <a:sym typeface="Calibri"/>
              </a:rPr>
              <a:t>acceptance criteria </a:t>
            </a:r>
            <a:endParaRPr lang="en-CA" b="1"/>
          </a:p>
        </p:txBody>
      </p:sp>
      <p:sp>
        <p:nvSpPr>
          <p:cNvPr id="7" name="Content Placeholder 5">
            <a:extLst>
              <a:ext uri="{FF2B5EF4-FFF2-40B4-BE49-F238E27FC236}">
                <a16:creationId xmlns:a16="http://schemas.microsoft.com/office/drawing/2014/main" id="{3BD10334-AF8F-DACA-6561-CE54996A64DE}"/>
              </a:ext>
            </a:extLst>
          </p:cNvPr>
          <p:cNvSpPr txBox="1">
            <a:spLocks/>
          </p:cNvSpPr>
          <p:nvPr/>
        </p:nvSpPr>
        <p:spPr>
          <a:xfrm>
            <a:off x="6110622" y="1204948"/>
            <a:ext cx="5542614" cy="48964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73F81393-75E8-0350-1E6A-66A7647C0929}"/>
              </a:ext>
            </a:extLst>
          </p:cNvPr>
          <p:cNvSpPr txBox="1">
            <a:spLocks/>
          </p:cNvSpPr>
          <p:nvPr/>
        </p:nvSpPr>
        <p:spPr>
          <a:xfrm>
            <a:off x="6205051" y="3513393"/>
            <a:ext cx="5542614" cy="264442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000000"/>
              </a:buClr>
              <a:buSzPts val="1350"/>
              <a:buFont typeface="Arial" panose="020B0604020202020204" pitchFamily="34" charset="0"/>
              <a:buChar char="•"/>
            </a:pPr>
            <a:r>
              <a:rPr lang="en-US" sz="1400" i="1">
                <a:solidFill>
                  <a:srgbClr val="000000"/>
                </a:solidFill>
                <a:latin typeface="Calibri"/>
                <a:ea typeface="Calibri"/>
                <a:cs typeface="Calibri"/>
                <a:sym typeface="Calibri"/>
              </a:rPr>
              <a:t>will describe a concept according to their structure and composition,</a:t>
            </a:r>
          </a:p>
          <a:p>
            <a:pPr marL="285750" indent="-285750">
              <a:buClr>
                <a:srgbClr val="000000"/>
              </a:buClr>
              <a:buSzPts val="1350"/>
              <a:buFont typeface="Arial" panose="020B0604020202020204" pitchFamily="34" charset="0"/>
              <a:buChar char="•"/>
            </a:pPr>
            <a:endParaRPr lang="en-US" sz="1400" i="1">
              <a:solidFill>
                <a:srgbClr val="000000"/>
              </a:solidFill>
              <a:latin typeface="Calibri"/>
              <a:ea typeface="Calibri"/>
              <a:cs typeface="Calibri"/>
              <a:sym typeface="Calibri"/>
            </a:endParaRPr>
          </a:p>
          <a:p>
            <a:pPr marL="285750" indent="-285750">
              <a:buClr>
                <a:srgbClr val="000000"/>
              </a:buClr>
              <a:buSzPts val="1350"/>
              <a:buFont typeface="Arial" panose="020B0604020202020204" pitchFamily="34" charset="0"/>
              <a:buChar char="•"/>
            </a:pPr>
            <a:r>
              <a:rPr lang="en-US" sz="1400" i="1">
                <a:solidFill>
                  <a:srgbClr val="000000"/>
                </a:solidFill>
                <a:latin typeface="Calibri"/>
                <a:ea typeface="Calibri"/>
                <a:cs typeface="Calibri"/>
                <a:sym typeface="Calibri"/>
              </a:rPr>
              <a:t>Describe responsibilities, information, relationship with other subjects, along with rules, or constraints pertaining to a particular concept or subject</a:t>
            </a:r>
            <a:endParaRPr lang="en-US" sz="1400">
              <a:solidFill>
                <a:srgbClr val="000000"/>
              </a:solidFill>
              <a:latin typeface="Arial"/>
              <a:ea typeface="Arial"/>
              <a:cs typeface="Arial"/>
              <a:sym typeface="Arial"/>
            </a:endParaRPr>
          </a:p>
          <a:p>
            <a:pPr marL="285750" indent="-285750">
              <a:spcBef>
                <a:spcPts val="225"/>
              </a:spcBef>
              <a:buClr>
                <a:srgbClr val="000000"/>
              </a:buClr>
              <a:buSzPts val="1350"/>
              <a:buFont typeface="Arial" panose="020B0604020202020204" pitchFamily="34" charset="0"/>
              <a:buChar char="•"/>
            </a:pPr>
            <a:endParaRPr lang="en-US" sz="1400" i="1">
              <a:solidFill>
                <a:srgbClr val="000000"/>
              </a:solidFill>
              <a:latin typeface="Calibri"/>
              <a:ea typeface="Calibri"/>
              <a:cs typeface="Calibri"/>
              <a:sym typeface="Calibri"/>
            </a:endParaRPr>
          </a:p>
          <a:p>
            <a:pPr marL="285750" indent="-285750">
              <a:spcBef>
                <a:spcPts val="225"/>
              </a:spcBef>
              <a:buClr>
                <a:srgbClr val="000000"/>
              </a:buClr>
              <a:buSzPts val="1350"/>
              <a:buFont typeface="Arial" panose="020B0604020202020204" pitchFamily="34" charset="0"/>
              <a:buChar char="•"/>
            </a:pPr>
            <a:r>
              <a:rPr lang="en-US" sz="1400" i="1">
                <a:solidFill>
                  <a:srgbClr val="000000"/>
                </a:solidFill>
                <a:latin typeface="Calibri"/>
                <a:ea typeface="Calibri"/>
                <a:cs typeface="Calibri"/>
                <a:sym typeface="Calibri"/>
              </a:rPr>
              <a:t>Can use the form &lt;A Concept&gt; &lt;some interaction or relationship&gt; &lt;another Concept&gt;</a:t>
            </a:r>
          </a:p>
          <a:p>
            <a:pPr>
              <a:spcBef>
                <a:spcPts val="225"/>
              </a:spcBef>
              <a:buClr>
                <a:srgbClr val="000000"/>
              </a:buClr>
              <a:buSzPts val="1350"/>
            </a:pPr>
            <a:endParaRPr lang="en-US" sz="1400" i="1">
              <a:solidFill>
                <a:srgbClr val="000000"/>
              </a:solidFill>
              <a:latin typeface="Calibri"/>
              <a:ea typeface="Calibri"/>
              <a:cs typeface="Calibri"/>
              <a:sym typeface="Calibri"/>
            </a:endParaRPr>
          </a:p>
          <a:p>
            <a:pPr>
              <a:spcBef>
                <a:spcPts val="225"/>
              </a:spcBef>
              <a:buClr>
                <a:srgbClr val="000000"/>
              </a:buClr>
              <a:buSzPts val="1350"/>
            </a:pPr>
            <a:r>
              <a:rPr lang="en-US" sz="1400" u="none" strike="noStrike" cap="none">
                <a:solidFill>
                  <a:srgbClr val="000000"/>
                </a:solidFill>
                <a:latin typeface="Calibri"/>
                <a:ea typeface="Calibri"/>
                <a:cs typeface="Calibri"/>
                <a:sym typeface="Calibri"/>
              </a:rPr>
              <a:t>A </a:t>
            </a:r>
            <a:r>
              <a:rPr lang="en-US" sz="1400" b="1" u="none" strike="noStrike" cap="none">
                <a:solidFill>
                  <a:srgbClr val="000000"/>
                </a:solidFill>
                <a:latin typeface="Calibri"/>
                <a:ea typeface="Calibri"/>
                <a:cs typeface="Calibri"/>
                <a:sym typeface="Calibri"/>
              </a:rPr>
              <a:t>waiting call request </a:t>
            </a:r>
            <a:r>
              <a:rPr lang="en-US" sz="1400">
                <a:solidFill>
                  <a:srgbClr val="000000"/>
                </a:solidFill>
                <a:latin typeface="Calibri"/>
                <a:ea typeface="Calibri"/>
                <a:cs typeface="Calibri"/>
                <a:sym typeface="Calibri"/>
              </a:rPr>
              <a:t>include the </a:t>
            </a:r>
            <a:r>
              <a:rPr lang="en-US" sz="1400" b="1">
                <a:solidFill>
                  <a:srgbClr val="000000"/>
                </a:solidFill>
                <a:latin typeface="Calibri"/>
                <a:ea typeface="Calibri"/>
                <a:cs typeface="Calibri"/>
                <a:sym typeface="Calibri"/>
              </a:rPr>
              <a:t>originating phone number, </a:t>
            </a:r>
            <a:r>
              <a:rPr lang="en-US" sz="1400">
                <a:solidFill>
                  <a:srgbClr val="000000"/>
                </a:solidFill>
                <a:latin typeface="Calibri"/>
                <a:ea typeface="Calibri"/>
                <a:cs typeface="Calibri"/>
                <a:sym typeface="Calibri"/>
              </a:rPr>
              <a:t>the</a:t>
            </a:r>
            <a:r>
              <a:rPr lang="en-US" sz="1400" b="1">
                <a:solidFill>
                  <a:srgbClr val="000000"/>
                </a:solidFill>
                <a:latin typeface="Calibri"/>
                <a:ea typeface="Calibri"/>
                <a:cs typeface="Calibri"/>
                <a:sym typeface="Calibri"/>
              </a:rPr>
              <a:t> wait time of the call, </a:t>
            </a:r>
            <a:r>
              <a:rPr lang="en-US" sz="1400">
                <a:solidFill>
                  <a:srgbClr val="000000"/>
                </a:solidFill>
                <a:latin typeface="Calibri"/>
                <a:ea typeface="Calibri"/>
                <a:cs typeface="Calibri"/>
                <a:sym typeface="Calibri"/>
              </a:rPr>
              <a:t>the </a:t>
            </a:r>
            <a:r>
              <a:rPr lang="en-US" sz="1400" b="1">
                <a:solidFill>
                  <a:srgbClr val="000000"/>
                </a:solidFill>
                <a:latin typeface="Calibri"/>
                <a:ea typeface="Calibri"/>
                <a:cs typeface="Calibri"/>
                <a:sym typeface="Calibri"/>
              </a:rPr>
              <a:t>IVR problem code</a:t>
            </a:r>
            <a:r>
              <a:rPr lang="en-US" sz="1400">
                <a:solidFill>
                  <a:srgbClr val="000000"/>
                </a:solidFill>
                <a:latin typeface="Calibri"/>
                <a:ea typeface="Calibri"/>
                <a:cs typeface="Calibri"/>
                <a:sym typeface="Calibri"/>
              </a:rPr>
              <a:t>, and grouped according to </a:t>
            </a:r>
            <a:r>
              <a:rPr lang="en-US" sz="1400" b="1">
                <a:solidFill>
                  <a:srgbClr val="000000"/>
                </a:solidFill>
                <a:latin typeface="Calibri"/>
                <a:ea typeface="Calibri"/>
                <a:cs typeface="Calibri"/>
                <a:sym typeface="Calibri"/>
              </a:rPr>
              <a:t>business region </a:t>
            </a:r>
            <a:r>
              <a:rPr lang="en-US" sz="1400">
                <a:solidFill>
                  <a:srgbClr val="000000"/>
                </a:solidFill>
                <a:latin typeface="Calibri"/>
                <a:ea typeface="Calibri"/>
                <a:cs typeface="Calibri"/>
                <a:sym typeface="Calibri"/>
              </a:rPr>
              <a:t>the caller is calling from</a:t>
            </a:r>
            <a:r>
              <a:rPr lang="en-US" sz="1400" b="1">
                <a:solidFill>
                  <a:srgbClr val="000000"/>
                </a:solidFill>
                <a:latin typeface="Calibri"/>
                <a:ea typeface="Calibri"/>
                <a:cs typeface="Calibri"/>
                <a:sym typeface="Calibri"/>
              </a:rPr>
              <a:t> </a:t>
            </a:r>
            <a:endParaRPr lang="en-US" sz="1400" i="1">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667583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64560-3E66-433E-1D3C-6A1F10B79BD8}"/>
              </a:ext>
            </a:extLst>
          </p:cNvPr>
          <p:cNvSpPr>
            <a:spLocks noGrp="1"/>
          </p:cNvSpPr>
          <p:nvPr>
            <p:ph idx="1"/>
          </p:nvPr>
        </p:nvSpPr>
        <p:spPr>
          <a:xfrm>
            <a:off x="6467247" y="1390060"/>
            <a:ext cx="5389472" cy="3901617"/>
          </a:xfrm>
        </p:spPr>
        <p:txBody>
          <a:bodyPr anchor="ctr"/>
          <a:lstStyle/>
          <a:p>
            <a:r>
              <a:rPr lang="en-CA" b="0"/>
              <a:t>When writing Stories structure your narrative in a way that you are constantly shifting across the actors in your story</a:t>
            </a:r>
          </a:p>
          <a:p>
            <a:endParaRPr lang="en-CA" b="0"/>
          </a:p>
          <a:p>
            <a:r>
              <a:rPr lang="en-CA" b="0"/>
              <a:t>Think of each criteria as an opportunity to pass the ball from one actor to the next</a:t>
            </a:r>
          </a:p>
          <a:p>
            <a:endParaRPr lang="en-CA" b="0"/>
          </a:p>
          <a:p>
            <a:r>
              <a:rPr lang="en-CA" b="0"/>
              <a:t>Often you will start with a user action, then the system will respond in kind, to again be followed by another user action,</a:t>
            </a:r>
          </a:p>
          <a:p>
            <a:endParaRPr lang="en-CA" b="0"/>
          </a:p>
          <a:p>
            <a:r>
              <a:rPr lang="en-CA" b="0"/>
              <a:t>You may also be passing the ball between two or more systems that need to integrate with each other</a:t>
            </a:r>
          </a:p>
          <a:p>
            <a:endParaRPr lang="en-US"/>
          </a:p>
        </p:txBody>
      </p:sp>
      <p:sp>
        <p:nvSpPr>
          <p:cNvPr id="4" name="Slide Number Placeholder 3">
            <a:extLst>
              <a:ext uri="{FF2B5EF4-FFF2-40B4-BE49-F238E27FC236}">
                <a16:creationId xmlns:a16="http://schemas.microsoft.com/office/drawing/2014/main" id="{11585644-0799-C728-57E2-524BC920B1D1}"/>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
        <p:nvSpPr>
          <p:cNvPr id="2" name="Title 1">
            <a:extLst>
              <a:ext uri="{FF2B5EF4-FFF2-40B4-BE49-F238E27FC236}">
                <a16:creationId xmlns:a16="http://schemas.microsoft.com/office/drawing/2014/main" id="{1556C273-13FF-4333-05FA-9B9DBEA4EB15}"/>
              </a:ext>
            </a:extLst>
          </p:cNvPr>
          <p:cNvSpPr>
            <a:spLocks noGrp="1"/>
          </p:cNvSpPr>
          <p:nvPr>
            <p:ph type="title"/>
          </p:nvPr>
        </p:nvSpPr>
        <p:spPr/>
        <p:txBody>
          <a:bodyPr/>
          <a:lstStyle/>
          <a:p>
            <a:r>
              <a:rPr lang="en-US">
                <a:solidFill>
                  <a:srgbClr val="000000"/>
                </a:solidFill>
                <a:latin typeface="Calibri"/>
                <a:ea typeface="Calibri"/>
                <a:cs typeface="Calibri"/>
                <a:sym typeface="Calibri"/>
              </a:rPr>
              <a:t>Behavioral Acceptance Criteria describe the interaction between the human and system actors that are part of your story</a:t>
            </a:r>
            <a:endParaRPr lang="en-US"/>
          </a:p>
        </p:txBody>
      </p:sp>
      <p:pic>
        <p:nvPicPr>
          <p:cNvPr id="1026" name="Picture 2" descr="Soccer Passing Drills | Passing, Skills &amp; Games | Cupello">
            <a:extLst>
              <a:ext uri="{FF2B5EF4-FFF2-40B4-BE49-F238E27FC236}">
                <a16:creationId xmlns:a16="http://schemas.microsoft.com/office/drawing/2014/main" id="{B65FF773-7B60-BCE9-F963-703903D1E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86" y="1727657"/>
            <a:ext cx="6164525" cy="32264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AC43953-E847-213B-E48E-D85C670456EC}"/>
              </a:ext>
            </a:extLst>
          </p:cNvPr>
          <p:cNvSpPr txBox="1">
            <a:spLocks/>
          </p:cNvSpPr>
          <p:nvPr/>
        </p:nvSpPr>
        <p:spPr>
          <a:xfrm>
            <a:off x="706528" y="5291677"/>
            <a:ext cx="10875872" cy="84089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0" i="1"/>
              <a:t>Tip: If you are writing more than a couple of acceptance criteria for a single actor, consider revising stories to show more interplay between users and the various systems at play</a:t>
            </a:r>
            <a:endParaRPr lang="en-CA" i="1"/>
          </a:p>
        </p:txBody>
      </p:sp>
    </p:spTree>
    <p:extLst>
      <p:ext uri="{BB962C8B-B14F-4D97-AF65-F5344CB8AC3E}">
        <p14:creationId xmlns:p14="http://schemas.microsoft.com/office/powerpoint/2010/main" val="3618904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EFDE986-4833-9302-EEF8-F69DF4070775}"/>
              </a:ext>
            </a:extLst>
          </p:cNvPr>
          <p:cNvSpPr>
            <a:spLocks noGrp="1"/>
          </p:cNvSpPr>
          <p:nvPr>
            <p:ph idx="1"/>
          </p:nvPr>
        </p:nvSpPr>
        <p:spPr>
          <a:xfrm>
            <a:off x="7306491" y="1212096"/>
            <a:ext cx="4437598" cy="4896448"/>
          </a:xfrm>
        </p:spPr>
        <p:txBody>
          <a:bodyPr anchor="ctr">
            <a:norm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400" b="0" u="none" strike="noStrike" cap="none">
                <a:solidFill>
                  <a:srgbClr val="000000"/>
                </a:solidFill>
                <a:latin typeface="Calibri"/>
                <a:ea typeface="Calibri"/>
                <a:cs typeface="Calibri"/>
                <a:sym typeface="Calibri"/>
              </a:rPr>
              <a:t>Behavioral acceptance criteria in the form of</a:t>
            </a:r>
            <a:br>
              <a:rPr lang="en-US" sz="1400">
                <a:solidFill>
                  <a:srgbClr val="000000"/>
                </a:solidFill>
                <a:latin typeface="Calibri"/>
                <a:ea typeface="Calibri"/>
                <a:cs typeface="Calibri"/>
                <a:sym typeface="Calibri"/>
              </a:rPr>
            </a:br>
            <a:r>
              <a:rPr lang="en-US" sz="1400" b="1" u="none" strike="noStrike" cap="none">
                <a:solidFill>
                  <a:srgbClr val="000000"/>
                </a:solidFill>
                <a:latin typeface="Calibri"/>
                <a:ea typeface="Calibri"/>
                <a:cs typeface="Calibri"/>
                <a:sym typeface="Calibri"/>
              </a:rPr>
              <a:t>When</a:t>
            </a:r>
            <a:r>
              <a:rPr lang="en-US" sz="1400" b="0" u="none" strike="noStrike" cap="none">
                <a:solidFill>
                  <a:srgbClr val="000000"/>
                </a:solidFill>
                <a:latin typeface="Calibri"/>
                <a:ea typeface="Calibri"/>
                <a:cs typeface="Calibri"/>
                <a:sym typeface="Calibri"/>
              </a:rPr>
              <a:t> &lt;trigger&gt; </a:t>
            </a:r>
            <a:r>
              <a:rPr lang="en-US" sz="1400" b="1" u="none" strike="noStrike" cap="none">
                <a:solidFill>
                  <a:srgbClr val="000000"/>
                </a:solidFill>
                <a:latin typeface="Calibri"/>
                <a:ea typeface="Calibri"/>
                <a:cs typeface="Calibri"/>
                <a:sym typeface="Calibri"/>
              </a:rPr>
              <a:t>then</a:t>
            </a:r>
            <a:r>
              <a:rPr lang="en-US" sz="1400" b="0" u="none" strike="noStrike" cap="none">
                <a:solidFill>
                  <a:srgbClr val="000000"/>
                </a:solidFill>
                <a:latin typeface="Calibri"/>
                <a:ea typeface="Calibri"/>
                <a:cs typeface="Calibri"/>
                <a:sym typeface="Calibri"/>
              </a:rPr>
              <a:t> &lt;outcome&gt;</a:t>
            </a:r>
            <a:br>
              <a:rPr lang="en-US" sz="1400">
                <a:solidFill>
                  <a:srgbClr val="000000"/>
                </a:solidFill>
                <a:latin typeface="Calibri"/>
                <a:ea typeface="Calibri"/>
                <a:cs typeface="Calibri"/>
                <a:sym typeface="Calibri"/>
              </a:rPr>
            </a:br>
            <a:r>
              <a:rPr lang="en-US" sz="1400" b="0" u="none" strike="noStrike" cap="none">
                <a:solidFill>
                  <a:srgbClr val="000000"/>
                </a:solidFill>
                <a:latin typeface="Calibri"/>
                <a:ea typeface="Calibri"/>
                <a:cs typeface="Calibri"/>
                <a:sym typeface="Calibri"/>
              </a:rPr>
              <a:t>facilitates our concept of passing the ball across actors.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40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400" b="0" u="none" strike="noStrike" cap="none">
                <a:solidFill>
                  <a:srgbClr val="000000"/>
                </a:solidFill>
                <a:latin typeface="Calibri"/>
                <a:ea typeface="Calibri"/>
                <a:cs typeface="Calibri"/>
                <a:sym typeface="Calibri"/>
              </a:rPr>
              <a:t>Sometimes the ball is passed within a single when -&gt; then</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40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400" b="0" u="none" strike="noStrike" cap="none">
                <a:solidFill>
                  <a:srgbClr val="000000"/>
                </a:solidFill>
                <a:latin typeface="Calibri"/>
                <a:ea typeface="Calibri"/>
                <a:cs typeface="Calibri"/>
                <a:sym typeface="Calibri"/>
              </a:rPr>
              <a:t>Sometimes the ball is passed when we move from one AC to the next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40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400" b="0" u="none" strike="noStrike" cap="none">
                <a:solidFill>
                  <a:srgbClr val="000000"/>
                </a:solidFill>
                <a:latin typeface="Calibri"/>
                <a:ea typeface="Calibri"/>
                <a:cs typeface="Calibri"/>
                <a:sym typeface="Calibri"/>
              </a:rPr>
              <a:t>In either case focus on alternating when you pass or  when you run with the ball</a:t>
            </a:r>
          </a:p>
        </p:txBody>
      </p:sp>
      <p:sp>
        <p:nvSpPr>
          <p:cNvPr id="1874" name="Title 1873">
            <a:extLst>
              <a:ext uri="{FF2B5EF4-FFF2-40B4-BE49-F238E27FC236}">
                <a16:creationId xmlns:a16="http://schemas.microsoft.com/office/drawing/2014/main" id="{54F25B6D-171C-3A61-2F81-64A546A628E1}"/>
              </a:ext>
            </a:extLst>
          </p:cNvPr>
          <p:cNvSpPr>
            <a:spLocks noGrp="1"/>
          </p:cNvSpPr>
          <p:nvPr>
            <p:ph type="title"/>
          </p:nvPr>
        </p:nvSpPr>
        <p:spPr/>
        <p:txBody>
          <a:bodyPr/>
          <a:lstStyle/>
          <a:p>
            <a:r>
              <a:rPr lang="en-US">
                <a:solidFill>
                  <a:srgbClr val="000000"/>
                </a:solidFill>
                <a:latin typeface="Calibri"/>
                <a:ea typeface="Calibri"/>
                <a:cs typeface="Calibri"/>
                <a:sym typeface="Calibri"/>
              </a:rPr>
              <a:t>A good way to </a:t>
            </a:r>
            <a:r>
              <a:rPr lang="en-US">
                <a:solidFill>
                  <a:srgbClr val="000000"/>
                </a:solidFill>
                <a:ea typeface="Calibri"/>
                <a:sym typeface="Calibri"/>
              </a:rPr>
              <a:t>d</a:t>
            </a:r>
            <a:r>
              <a:rPr lang="en-US" sz="1800" i="0" u="none" strike="noStrike" cap="none">
                <a:latin typeface="Calibri" panose="020F0502020204030204" pitchFamily="34" charset="0"/>
                <a:ea typeface="Calibri"/>
                <a:cs typeface="Calibri" panose="020F0502020204030204" pitchFamily="34" charset="0"/>
                <a:sym typeface="Calibri"/>
              </a:rPr>
              <a:t>efine behavioral acceptance criteria is to add them under each Story in the story map </a:t>
            </a:r>
            <a:endParaRPr lang="en-US"/>
          </a:p>
        </p:txBody>
      </p:sp>
      <p:sp>
        <p:nvSpPr>
          <p:cNvPr id="60" name="Rectangle 59">
            <a:extLst>
              <a:ext uri="{FF2B5EF4-FFF2-40B4-BE49-F238E27FC236}">
                <a16:creationId xmlns:a16="http://schemas.microsoft.com/office/drawing/2014/main" id="{EA4BBA04-7677-3249-7670-A2252F3EB487}"/>
              </a:ext>
            </a:extLst>
          </p:cNvPr>
          <p:cNvSpPr/>
          <p:nvPr/>
        </p:nvSpPr>
        <p:spPr>
          <a:xfrm>
            <a:off x="1736259" y="3140184"/>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1" name="Google Shape;1911;p78"/>
          <p:cNvSpPr txBox="1"/>
          <p:nvPr/>
        </p:nvSpPr>
        <p:spPr>
          <a:xfrm>
            <a:off x="8201543" y="-891719"/>
            <a:ext cx="3203252" cy="307736"/>
          </a:xfrm>
          <a:prstGeom prst="rect">
            <a:avLst/>
          </a:prstGeom>
          <a:solidFill>
            <a:schemeClr val="lt1"/>
          </a:solidFill>
          <a:ln>
            <a:noFill/>
          </a:ln>
        </p:spPr>
        <p:txBody>
          <a:bodyPr spcFirstLastPara="1" wrap="square" lIns="91425" tIns="45700" rIns="91425" bIns="45700" anchor="t" anchorCtr="0">
            <a:spAutoFit/>
          </a:bodyPr>
          <a:lstStyle/>
          <a:p>
            <a:pPr marL="11113" marR="0" lvl="1" indent="0" algn="l" rtl="0">
              <a:lnSpc>
                <a:spcPct val="100000"/>
              </a:lnSpc>
              <a:spcBef>
                <a:spcPts val="0"/>
              </a:spcBef>
              <a:spcAft>
                <a:spcPts val="0"/>
              </a:spcAft>
              <a:buClr>
                <a:srgbClr val="000000"/>
              </a:buClr>
              <a:buSzPts val="1600"/>
              <a:buFont typeface="Arial"/>
              <a:buNone/>
            </a:pPr>
            <a:endParaRPr sz="1400" b="1" i="0" u="none" strike="noStrike" cap="none">
              <a:solidFill>
                <a:srgbClr val="000000"/>
              </a:solidFill>
              <a:latin typeface="Calibri"/>
              <a:ea typeface="Calibri"/>
              <a:cs typeface="Calibri"/>
              <a:sym typeface="Calibri"/>
            </a:endParaRPr>
          </a:p>
        </p:txBody>
      </p:sp>
      <p:sp>
        <p:nvSpPr>
          <p:cNvPr id="1921" name="Google Shape;1921;p78"/>
          <p:cNvSpPr txBox="1"/>
          <p:nvPr/>
        </p:nvSpPr>
        <p:spPr>
          <a:xfrm rot="-5400000">
            <a:off x="-498278" y="3956732"/>
            <a:ext cx="207505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Acceptance Criteria</a:t>
            </a:r>
            <a:endParaRPr sz="1400" b="0" i="0" u="none" strike="noStrike" cap="none">
              <a:solidFill>
                <a:srgbClr val="000000"/>
              </a:solidFill>
              <a:latin typeface="Arial"/>
              <a:ea typeface="Arial"/>
              <a:cs typeface="Arial"/>
              <a:sym typeface="Arial"/>
            </a:endParaRPr>
          </a:p>
        </p:txBody>
      </p:sp>
      <p:cxnSp>
        <p:nvCxnSpPr>
          <p:cNvPr id="4" name="Straight Connector 3">
            <a:extLst>
              <a:ext uri="{FF2B5EF4-FFF2-40B4-BE49-F238E27FC236}">
                <a16:creationId xmlns:a16="http://schemas.microsoft.com/office/drawing/2014/main" id="{6559F7E0-2552-017A-C6AC-5AB6B4A0A576}"/>
              </a:ext>
            </a:extLst>
          </p:cNvPr>
          <p:cNvCxnSpPr/>
          <p:nvPr/>
        </p:nvCxnSpPr>
        <p:spPr>
          <a:xfrm>
            <a:off x="895350" y="2452503"/>
            <a:ext cx="0" cy="3108258"/>
          </a:xfrm>
          <a:prstGeom prst="line">
            <a:avLst/>
          </a:prstGeom>
        </p:spPr>
        <p:style>
          <a:lnRef idx="1">
            <a:schemeClr val="dk1"/>
          </a:lnRef>
          <a:fillRef idx="0">
            <a:schemeClr val="dk1"/>
          </a:fillRef>
          <a:effectRef idx="0">
            <a:schemeClr val="dk1"/>
          </a:effectRef>
          <a:fontRef idx="minor">
            <a:schemeClr val="tx1"/>
          </a:fontRef>
        </p:style>
      </p:cxnSp>
      <p:grpSp>
        <p:nvGrpSpPr>
          <p:cNvPr id="1870" name="Group 1869">
            <a:extLst>
              <a:ext uri="{FF2B5EF4-FFF2-40B4-BE49-F238E27FC236}">
                <a16:creationId xmlns:a16="http://schemas.microsoft.com/office/drawing/2014/main" id="{C953471C-3CDC-6AC2-E4E6-45FAC73480A0}"/>
              </a:ext>
            </a:extLst>
          </p:cNvPr>
          <p:cNvGrpSpPr/>
          <p:nvPr/>
        </p:nvGrpSpPr>
        <p:grpSpPr>
          <a:xfrm>
            <a:off x="2843973" y="2342702"/>
            <a:ext cx="2327313" cy="3912286"/>
            <a:chOff x="2791745" y="2408012"/>
            <a:chExt cx="2327313" cy="3912286"/>
          </a:xfrm>
        </p:grpSpPr>
        <p:grpSp>
          <p:nvGrpSpPr>
            <p:cNvPr id="1863" name="Group 1862">
              <a:extLst>
                <a:ext uri="{FF2B5EF4-FFF2-40B4-BE49-F238E27FC236}">
                  <a16:creationId xmlns:a16="http://schemas.microsoft.com/office/drawing/2014/main" id="{7BEB77B0-E9C2-A007-ED01-1A5EC5AEA2D2}"/>
                </a:ext>
              </a:extLst>
            </p:cNvPr>
            <p:cNvGrpSpPr/>
            <p:nvPr/>
          </p:nvGrpSpPr>
          <p:grpSpPr>
            <a:xfrm>
              <a:off x="3974380" y="5292301"/>
              <a:ext cx="1144678" cy="777677"/>
              <a:chOff x="3960653" y="2950634"/>
              <a:chExt cx="1144678" cy="777677"/>
            </a:xfrm>
          </p:grpSpPr>
          <p:grpSp>
            <p:nvGrpSpPr>
              <p:cNvPr id="1864" name="Group 1863">
                <a:extLst>
                  <a:ext uri="{FF2B5EF4-FFF2-40B4-BE49-F238E27FC236}">
                    <a16:creationId xmlns:a16="http://schemas.microsoft.com/office/drawing/2014/main" id="{D95DC95C-8F82-939C-A484-93993E882418}"/>
                  </a:ext>
                </a:extLst>
              </p:cNvPr>
              <p:cNvGrpSpPr/>
              <p:nvPr/>
            </p:nvGrpSpPr>
            <p:grpSpPr>
              <a:xfrm>
                <a:off x="4212953" y="2950634"/>
                <a:ext cx="892378" cy="766018"/>
                <a:chOff x="3834837" y="2536005"/>
                <a:chExt cx="892378" cy="766018"/>
              </a:xfrm>
            </p:grpSpPr>
            <p:sp>
              <p:nvSpPr>
                <p:cNvPr id="1866" name="Rectangle: Rounded Corners 56">
                  <a:extLst>
                    <a:ext uri="{FF2B5EF4-FFF2-40B4-BE49-F238E27FC236}">
                      <a16:creationId xmlns:a16="http://schemas.microsoft.com/office/drawing/2014/main" id="{6EF0A94A-D8D9-E67B-ACB9-D28E8EA551CD}"/>
                    </a:ext>
                  </a:extLst>
                </p:cNvPr>
                <p:cNvSpPr/>
                <p:nvPr/>
              </p:nvSpPr>
              <p:spPr>
                <a:xfrm>
                  <a:off x="3834837" y="2536005"/>
                  <a:ext cx="540663" cy="76601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867" name="TextBox 1866">
                  <a:extLst>
                    <a:ext uri="{FF2B5EF4-FFF2-40B4-BE49-F238E27FC236}">
                      <a16:creationId xmlns:a16="http://schemas.microsoft.com/office/drawing/2014/main" id="{7F8DAD8C-7F75-1377-CA90-6D10F10C6123}"/>
                    </a:ext>
                  </a:extLst>
                </p:cNvPr>
                <p:cNvSpPr txBox="1"/>
                <p:nvPr/>
              </p:nvSpPr>
              <p:spPr>
                <a:xfrm>
                  <a:off x="4251430" y="2947236"/>
                  <a:ext cx="475785"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Pass!</a:t>
                  </a:r>
                  <a:endParaRPr lang="en-CA" sz="800"/>
                </a:p>
              </p:txBody>
            </p:sp>
            <p:pic>
              <p:nvPicPr>
                <p:cNvPr id="1868" name="Picture 2" descr="football passing ball Icon - Free PNG &amp; SVG 2742305 - Noun Project">
                  <a:extLst>
                    <a:ext uri="{FF2B5EF4-FFF2-40B4-BE49-F238E27FC236}">
                      <a16:creationId xmlns:a16="http://schemas.microsoft.com/office/drawing/2014/main" id="{CDD57CAE-5A33-8874-AD12-7C828166B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881" y="2648056"/>
                  <a:ext cx="342121" cy="342121"/>
                </a:xfrm>
                <a:prstGeom prst="rect">
                  <a:avLst/>
                </a:prstGeom>
                <a:noFill/>
                <a:extLst>
                  <a:ext uri="{909E8E84-426E-40DD-AFC4-6F175D3DCCD1}">
                    <a14:hiddenFill xmlns:a14="http://schemas.microsoft.com/office/drawing/2010/main">
                      <a:solidFill>
                        <a:srgbClr val="FFFFFF"/>
                      </a:solidFill>
                    </a14:hiddenFill>
                  </a:ext>
                </a:extLst>
              </p:spPr>
            </p:pic>
          </p:grpSp>
          <p:sp>
            <p:nvSpPr>
              <p:cNvPr id="1865" name="Rectangle 1864">
                <a:extLst>
                  <a:ext uri="{FF2B5EF4-FFF2-40B4-BE49-F238E27FC236}">
                    <a16:creationId xmlns:a16="http://schemas.microsoft.com/office/drawing/2014/main" id="{5B0DDA80-FDBA-8B9C-BCC7-7A836DBAF8FF}"/>
                  </a:ext>
                </a:extLst>
              </p:cNvPr>
              <p:cNvSpPr/>
              <p:nvPr/>
            </p:nvSpPr>
            <p:spPr>
              <a:xfrm>
                <a:off x="3960653" y="3040814"/>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57" name="Group 1856">
              <a:extLst>
                <a:ext uri="{FF2B5EF4-FFF2-40B4-BE49-F238E27FC236}">
                  <a16:creationId xmlns:a16="http://schemas.microsoft.com/office/drawing/2014/main" id="{12142808-2474-F648-C6E9-FCC57D54A259}"/>
                </a:ext>
              </a:extLst>
            </p:cNvPr>
            <p:cNvGrpSpPr/>
            <p:nvPr/>
          </p:nvGrpSpPr>
          <p:grpSpPr>
            <a:xfrm>
              <a:off x="3974380" y="4188074"/>
              <a:ext cx="1144678" cy="777677"/>
              <a:chOff x="3960653" y="2950634"/>
              <a:chExt cx="1144678" cy="777677"/>
            </a:xfrm>
          </p:grpSpPr>
          <p:grpSp>
            <p:nvGrpSpPr>
              <p:cNvPr id="1858" name="Group 1857">
                <a:extLst>
                  <a:ext uri="{FF2B5EF4-FFF2-40B4-BE49-F238E27FC236}">
                    <a16:creationId xmlns:a16="http://schemas.microsoft.com/office/drawing/2014/main" id="{BFA3FEAA-8379-484E-6800-6977EB4C047A}"/>
                  </a:ext>
                </a:extLst>
              </p:cNvPr>
              <p:cNvGrpSpPr/>
              <p:nvPr/>
            </p:nvGrpSpPr>
            <p:grpSpPr>
              <a:xfrm>
                <a:off x="4212953" y="2950634"/>
                <a:ext cx="892378" cy="766018"/>
                <a:chOff x="3834837" y="2536005"/>
                <a:chExt cx="892378" cy="766018"/>
              </a:xfrm>
            </p:grpSpPr>
            <p:sp>
              <p:nvSpPr>
                <p:cNvPr id="1860" name="Rectangle: Rounded Corners 56">
                  <a:extLst>
                    <a:ext uri="{FF2B5EF4-FFF2-40B4-BE49-F238E27FC236}">
                      <a16:creationId xmlns:a16="http://schemas.microsoft.com/office/drawing/2014/main" id="{E9248851-BF4D-7077-0108-12CFF4A54421}"/>
                    </a:ext>
                  </a:extLst>
                </p:cNvPr>
                <p:cNvSpPr/>
                <p:nvPr/>
              </p:nvSpPr>
              <p:spPr>
                <a:xfrm>
                  <a:off x="3834837" y="2536005"/>
                  <a:ext cx="540663" cy="76601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861" name="TextBox 1860">
                  <a:extLst>
                    <a:ext uri="{FF2B5EF4-FFF2-40B4-BE49-F238E27FC236}">
                      <a16:creationId xmlns:a16="http://schemas.microsoft.com/office/drawing/2014/main" id="{B8A58C20-2096-E5BF-70CF-27828A7800C5}"/>
                    </a:ext>
                  </a:extLst>
                </p:cNvPr>
                <p:cNvSpPr txBox="1"/>
                <p:nvPr/>
              </p:nvSpPr>
              <p:spPr>
                <a:xfrm>
                  <a:off x="4251430" y="2947236"/>
                  <a:ext cx="475785"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Pass!</a:t>
                  </a:r>
                  <a:endParaRPr lang="en-CA" sz="800"/>
                </a:p>
              </p:txBody>
            </p:sp>
            <p:pic>
              <p:nvPicPr>
                <p:cNvPr id="1862" name="Picture 2" descr="football passing ball Icon - Free PNG &amp; SVG 2742305 - Noun Project">
                  <a:extLst>
                    <a:ext uri="{FF2B5EF4-FFF2-40B4-BE49-F238E27FC236}">
                      <a16:creationId xmlns:a16="http://schemas.microsoft.com/office/drawing/2014/main" id="{E92EE8E9-DB3E-01E7-32EF-7FB88AD1A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881" y="2648056"/>
                  <a:ext cx="342121" cy="342121"/>
                </a:xfrm>
                <a:prstGeom prst="rect">
                  <a:avLst/>
                </a:prstGeom>
                <a:noFill/>
                <a:extLst>
                  <a:ext uri="{909E8E84-426E-40DD-AFC4-6F175D3DCCD1}">
                    <a14:hiddenFill xmlns:a14="http://schemas.microsoft.com/office/drawing/2010/main">
                      <a:solidFill>
                        <a:srgbClr val="FFFFFF"/>
                      </a:solidFill>
                    </a14:hiddenFill>
                  </a:ext>
                </a:extLst>
              </p:spPr>
            </p:pic>
          </p:grpSp>
          <p:sp>
            <p:nvSpPr>
              <p:cNvPr id="1859" name="Rectangle 1858">
                <a:extLst>
                  <a:ext uri="{FF2B5EF4-FFF2-40B4-BE49-F238E27FC236}">
                    <a16:creationId xmlns:a16="http://schemas.microsoft.com/office/drawing/2014/main" id="{58A0ED92-A7DA-9AA7-89C2-E41DE7CFEE4A}"/>
                  </a:ext>
                </a:extLst>
              </p:cNvPr>
              <p:cNvSpPr/>
              <p:nvPr/>
            </p:nvSpPr>
            <p:spPr>
              <a:xfrm>
                <a:off x="3960653" y="3040814"/>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56" name="Group 1855">
              <a:extLst>
                <a:ext uri="{FF2B5EF4-FFF2-40B4-BE49-F238E27FC236}">
                  <a16:creationId xmlns:a16="http://schemas.microsoft.com/office/drawing/2014/main" id="{301ABE36-D1D2-970E-7615-5DAFEFF9F288}"/>
                </a:ext>
              </a:extLst>
            </p:cNvPr>
            <p:cNvGrpSpPr/>
            <p:nvPr/>
          </p:nvGrpSpPr>
          <p:grpSpPr>
            <a:xfrm>
              <a:off x="3974380" y="2915034"/>
              <a:ext cx="1144678" cy="777677"/>
              <a:chOff x="3960653" y="2950634"/>
              <a:chExt cx="1144678" cy="777677"/>
            </a:xfrm>
          </p:grpSpPr>
          <p:grpSp>
            <p:nvGrpSpPr>
              <p:cNvPr id="21" name="Group 20">
                <a:extLst>
                  <a:ext uri="{FF2B5EF4-FFF2-40B4-BE49-F238E27FC236}">
                    <a16:creationId xmlns:a16="http://schemas.microsoft.com/office/drawing/2014/main" id="{93FEF9CA-589E-8D1F-59F3-E04D42881ACB}"/>
                  </a:ext>
                </a:extLst>
              </p:cNvPr>
              <p:cNvGrpSpPr/>
              <p:nvPr/>
            </p:nvGrpSpPr>
            <p:grpSpPr>
              <a:xfrm>
                <a:off x="4212953" y="2950634"/>
                <a:ext cx="892378" cy="766018"/>
                <a:chOff x="3834837" y="2536005"/>
                <a:chExt cx="892378" cy="766018"/>
              </a:xfrm>
            </p:grpSpPr>
            <p:sp>
              <p:nvSpPr>
                <p:cNvPr id="26" name="Rectangle: Rounded Corners 56">
                  <a:extLst>
                    <a:ext uri="{FF2B5EF4-FFF2-40B4-BE49-F238E27FC236}">
                      <a16:creationId xmlns:a16="http://schemas.microsoft.com/office/drawing/2014/main" id="{F06E8122-2FE6-EC6D-0206-FE1E1AD4B0DC}"/>
                    </a:ext>
                  </a:extLst>
                </p:cNvPr>
                <p:cNvSpPr/>
                <p:nvPr/>
              </p:nvSpPr>
              <p:spPr>
                <a:xfrm>
                  <a:off x="3834837" y="2536005"/>
                  <a:ext cx="540663" cy="76601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TextBox 27">
                  <a:extLst>
                    <a:ext uri="{FF2B5EF4-FFF2-40B4-BE49-F238E27FC236}">
                      <a16:creationId xmlns:a16="http://schemas.microsoft.com/office/drawing/2014/main" id="{1B4A96A6-41CB-2063-9F0B-6D0953EECB3C}"/>
                    </a:ext>
                  </a:extLst>
                </p:cNvPr>
                <p:cNvSpPr txBox="1"/>
                <p:nvPr/>
              </p:nvSpPr>
              <p:spPr>
                <a:xfrm>
                  <a:off x="4251430" y="2947236"/>
                  <a:ext cx="475785"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Pass!</a:t>
                  </a:r>
                  <a:endParaRPr lang="en-CA" sz="800"/>
                </a:p>
              </p:txBody>
            </p:sp>
            <p:pic>
              <p:nvPicPr>
                <p:cNvPr id="29" name="Picture 2" descr="football passing ball Icon - Free PNG &amp; SVG 2742305 - Noun Project">
                  <a:extLst>
                    <a:ext uri="{FF2B5EF4-FFF2-40B4-BE49-F238E27FC236}">
                      <a16:creationId xmlns:a16="http://schemas.microsoft.com/office/drawing/2014/main" id="{3C534DD3-CD67-45A4-C881-16AD5D7B8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881" y="2648056"/>
                  <a:ext cx="342121" cy="342121"/>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Rectangle 62">
                <a:extLst>
                  <a:ext uri="{FF2B5EF4-FFF2-40B4-BE49-F238E27FC236}">
                    <a16:creationId xmlns:a16="http://schemas.microsoft.com/office/drawing/2014/main" id="{EC382F06-AF8E-C44D-9CCC-454D336938D8}"/>
                  </a:ext>
                </a:extLst>
              </p:cNvPr>
              <p:cNvSpPr/>
              <p:nvPr/>
            </p:nvSpPr>
            <p:spPr>
              <a:xfrm>
                <a:off x="3960653" y="3040814"/>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69" name="Group 1868">
              <a:extLst>
                <a:ext uri="{FF2B5EF4-FFF2-40B4-BE49-F238E27FC236}">
                  <a16:creationId xmlns:a16="http://schemas.microsoft.com/office/drawing/2014/main" id="{17A67BF4-83EE-6A9D-8D35-E7A7B7051DB2}"/>
                </a:ext>
              </a:extLst>
            </p:cNvPr>
            <p:cNvGrpSpPr/>
            <p:nvPr/>
          </p:nvGrpSpPr>
          <p:grpSpPr>
            <a:xfrm>
              <a:off x="2791745" y="2408012"/>
              <a:ext cx="1754452" cy="3912286"/>
              <a:chOff x="2791745" y="2408012"/>
              <a:chExt cx="1754452" cy="3912286"/>
            </a:xfrm>
          </p:grpSpPr>
          <p:sp>
            <p:nvSpPr>
              <p:cNvPr id="25" name="Google Shape;611;p16">
                <a:extLst>
                  <a:ext uri="{FF2B5EF4-FFF2-40B4-BE49-F238E27FC236}">
                    <a16:creationId xmlns:a16="http://schemas.microsoft.com/office/drawing/2014/main" id="{FE14D6F9-AD58-71B8-5229-3C529612C9ED}"/>
                  </a:ext>
                </a:extLst>
              </p:cNvPr>
              <p:cNvSpPr/>
              <p:nvPr/>
            </p:nvSpPr>
            <p:spPr>
              <a:xfrm>
                <a:off x="2791745" y="2408012"/>
                <a:ext cx="1738147" cy="901988"/>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 </a:t>
                </a:r>
                <a:r>
                  <a:rPr lang="en-US" sz="1000" b="0" i="0" u="none" strike="noStrike" cap="none">
                    <a:solidFill>
                      <a:srgbClr val="000000"/>
                    </a:solidFill>
                    <a:latin typeface="Calibri"/>
                    <a:ea typeface="Calibri"/>
                    <a:cs typeface="Calibri"/>
                    <a:sym typeface="Calibri"/>
                  </a:rPr>
                  <a:t>a</a:t>
                </a:r>
                <a:r>
                  <a:rPr lang="en-US" sz="1000" b="0" i="1" u="none" strike="noStrike" cap="none">
                    <a:solidFill>
                      <a:srgbClr val="000000"/>
                    </a:solidFill>
                    <a:latin typeface="Calibri"/>
                    <a:ea typeface="Calibri"/>
                    <a:cs typeface="Calibri"/>
                    <a:sym typeface="Calibri"/>
                  </a:rPr>
                  <a:t> </a:t>
                </a:r>
                <a:r>
                  <a:rPr lang="en-US" sz="1000" b="1" i="0" u="none" strike="noStrike" cap="none">
                    <a:solidFill>
                      <a:srgbClr val="000000"/>
                    </a:solidFill>
                    <a:latin typeface="Calibri"/>
                    <a:ea typeface="Calibri"/>
                    <a:cs typeface="Calibri"/>
                    <a:sym typeface="Calibri"/>
                  </a:rPr>
                  <a:t>Customer</a:t>
                </a:r>
                <a:r>
                  <a:rPr lang="en-US" sz="1000" b="0" i="1" u="none" strike="noStrike" cap="none">
                    <a:solidFill>
                      <a:srgbClr val="000000"/>
                    </a:solidFill>
                    <a:latin typeface="Calibri"/>
                    <a:ea typeface="Calibri"/>
                    <a:cs typeface="Calibri"/>
                    <a:sym typeface="Calibri"/>
                  </a:rPr>
                  <a:t> </a:t>
                </a:r>
                <a:r>
                  <a:rPr lang="en-US" sz="1000" b="0" i="0" u="none" strike="noStrike" cap="none">
                    <a:solidFill>
                      <a:srgbClr val="000000"/>
                    </a:solidFill>
                    <a:latin typeface="Calibri"/>
                    <a:ea typeface="Calibri"/>
                    <a:cs typeface="Calibri"/>
                    <a:sym typeface="Calibri"/>
                  </a:rPr>
                  <a:t>conducts </a:t>
                </a:r>
                <a:r>
                  <a:rPr lang="en-US" sz="1000" b="1" i="0" u="none" strike="noStrike" cap="none">
                    <a:solidFill>
                      <a:srgbClr val="000000"/>
                    </a:solidFill>
                    <a:latin typeface="Calibri"/>
                    <a:ea typeface="Calibri"/>
                    <a:cs typeface="Calibri"/>
                    <a:sym typeface="Calibri"/>
                  </a:rPr>
                  <a:t>Chargeable Activity </a:t>
                </a:r>
              </a:p>
              <a:p>
                <a:pPr marL="11113" marR="0" lvl="1" indent="0" algn="l" rtl="0">
                  <a:lnSpc>
                    <a:spcPct val="100000"/>
                  </a:lnSpc>
                  <a:spcBef>
                    <a:spcPts val="0"/>
                  </a:spcBef>
                  <a:spcAft>
                    <a:spcPts val="0"/>
                  </a:spcAft>
                  <a:buClr>
                    <a:srgbClr val="000000"/>
                  </a:buClr>
                  <a:buSzPts val="1600"/>
                  <a:buFont typeface="Arial"/>
                  <a:buNone/>
                </a:pPr>
                <a:endParaRPr lang="en-US" sz="10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Then </a:t>
                </a:r>
                <a:r>
                  <a:rPr lang="en-US" sz="1000" b="0" i="0" u="none" strike="noStrike" cap="none">
                    <a:solidFill>
                      <a:srgbClr val="000000"/>
                    </a:solidFill>
                    <a:latin typeface="Calibri"/>
                    <a:ea typeface="Calibri"/>
                    <a:cs typeface="Calibri"/>
                    <a:sym typeface="Calibri"/>
                  </a:rPr>
                  <a:t>the System will track that </a:t>
                </a:r>
                <a:r>
                  <a:rPr lang="en-US" sz="1000" b="1" i="0" u="none" strike="noStrike" cap="none">
                    <a:solidFill>
                      <a:srgbClr val="000000"/>
                    </a:solidFill>
                    <a:latin typeface="Calibri"/>
                    <a:ea typeface="Calibri"/>
                    <a:cs typeface="Calibri"/>
                    <a:sym typeface="Calibri"/>
                  </a:rPr>
                  <a:t>Chargeable Activity</a:t>
                </a:r>
                <a:endParaRPr lang="en-US" sz="1000" b="0" i="0" u="none" strike="noStrike" cap="none">
                  <a:solidFill>
                    <a:srgbClr val="000000"/>
                  </a:solidFill>
                  <a:latin typeface="Arial"/>
                  <a:ea typeface="Arial"/>
                  <a:cs typeface="Arial"/>
                  <a:sym typeface="Arial"/>
                </a:endParaRPr>
              </a:p>
            </p:txBody>
          </p:sp>
          <p:sp>
            <p:nvSpPr>
              <p:cNvPr id="30" name="Google Shape;611;p16">
                <a:extLst>
                  <a:ext uri="{FF2B5EF4-FFF2-40B4-BE49-F238E27FC236}">
                    <a16:creationId xmlns:a16="http://schemas.microsoft.com/office/drawing/2014/main" id="{A00A6967-BE0A-9706-3C54-E5CF4D3AEB45}"/>
                  </a:ext>
                </a:extLst>
              </p:cNvPr>
              <p:cNvSpPr/>
              <p:nvPr/>
            </p:nvSpPr>
            <p:spPr>
              <a:xfrm>
                <a:off x="2791745" y="3375978"/>
                <a:ext cx="1738148" cy="1136876"/>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 </a:t>
                </a:r>
                <a:r>
                  <a:rPr lang="en-US" sz="1000" b="1" i="0" u="none" strike="noStrike" cap="none">
                    <a:solidFill>
                      <a:srgbClr val="000000"/>
                    </a:solidFill>
                    <a:latin typeface="Calibri"/>
                    <a:ea typeface="Calibri"/>
                    <a:cs typeface="Calibri"/>
                    <a:sym typeface="Calibri"/>
                  </a:rPr>
                  <a:t>Chargeable Activity </a:t>
                </a:r>
                <a:r>
                  <a:rPr lang="en-US" sz="1000" b="0" i="0" u="none" strike="noStrike" cap="none">
                    <a:solidFill>
                      <a:srgbClr val="000000"/>
                    </a:solidFill>
                    <a:latin typeface="Calibri"/>
                    <a:ea typeface="Calibri"/>
                    <a:cs typeface="Calibri"/>
                    <a:sym typeface="Calibri"/>
                  </a:rPr>
                  <a:t>exceeds a </a:t>
                </a:r>
                <a:r>
                  <a:rPr lang="en-US" sz="1000" b="1">
                    <a:solidFill>
                      <a:srgbClr val="000000"/>
                    </a:solidFill>
                    <a:latin typeface="Calibri"/>
                    <a:ea typeface="Calibri"/>
                    <a:cs typeface="Calibri"/>
                    <a:sym typeface="Calibri"/>
                  </a:rPr>
                  <a:t>Chargeable</a:t>
                </a:r>
                <a:r>
                  <a:rPr lang="en-US" sz="1000" b="1" u="none" strike="noStrike" cap="none">
                    <a:solidFill>
                      <a:srgbClr val="000000"/>
                    </a:solidFill>
                    <a:latin typeface="Calibri"/>
                    <a:ea typeface="Calibri"/>
                    <a:cs typeface="Calibri"/>
                    <a:sym typeface="Calibri"/>
                  </a:rPr>
                  <a:t> Threshold</a:t>
                </a:r>
              </a:p>
              <a:p>
                <a:pPr marL="11113" marR="0" lvl="1" indent="0" algn="l" rtl="0">
                  <a:lnSpc>
                    <a:spcPct val="100000"/>
                  </a:lnSpc>
                  <a:spcBef>
                    <a:spcPts val="0"/>
                  </a:spcBef>
                  <a:spcAft>
                    <a:spcPts val="0"/>
                  </a:spcAft>
                  <a:buClr>
                    <a:srgbClr val="000000"/>
                  </a:buClr>
                  <a:buSzPts val="1600"/>
                  <a:buFont typeface="Arial"/>
                  <a:buNone/>
                </a:pPr>
                <a:endParaRPr lang="en-US" sz="1000" b="1" i="1">
                  <a:solidFill>
                    <a:srgbClr val="000000"/>
                  </a:solidFill>
                  <a:latin typeface="Calibri"/>
                  <a:ea typeface="Arial"/>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000" i="1" u="none" strike="noStrike" cap="none">
                    <a:solidFill>
                      <a:srgbClr val="000000"/>
                    </a:solidFill>
                    <a:latin typeface="Calibri"/>
                    <a:ea typeface="Arial"/>
                    <a:cs typeface="Calibri"/>
                    <a:sym typeface="Calibri"/>
                  </a:rPr>
                  <a:t>Then </a:t>
                </a:r>
                <a:r>
                  <a:rPr lang="en-US" sz="1000" u="none" strike="noStrike" cap="none">
                    <a:solidFill>
                      <a:srgbClr val="000000"/>
                    </a:solidFill>
                    <a:latin typeface="Calibri"/>
                    <a:ea typeface="Arial"/>
                    <a:cs typeface="Calibri"/>
                    <a:sym typeface="Calibri"/>
                  </a:rPr>
                  <a:t>the System will create an </a:t>
                </a:r>
                <a:r>
                  <a:rPr lang="en-US" sz="1000" b="1" u="none" strike="noStrike" cap="none">
                    <a:solidFill>
                      <a:srgbClr val="000000"/>
                    </a:solidFill>
                    <a:latin typeface="Calibri"/>
                    <a:ea typeface="Arial"/>
                    <a:cs typeface="Calibri"/>
                    <a:sym typeface="Calibri"/>
                  </a:rPr>
                  <a:t>Customer Alert </a:t>
                </a:r>
                <a:r>
                  <a:rPr lang="en-US" sz="1000" u="none" strike="noStrike" cap="none">
                    <a:solidFill>
                      <a:srgbClr val="000000"/>
                    </a:solidFill>
                    <a:latin typeface="Calibri"/>
                    <a:ea typeface="Arial"/>
                    <a:cs typeface="Calibri"/>
                    <a:sym typeface="Calibri"/>
                  </a:rPr>
                  <a:t>and send it to the </a:t>
                </a:r>
                <a:r>
                  <a:rPr lang="en-US" sz="1000" b="1" u="none" strike="noStrike" cap="none">
                    <a:solidFill>
                      <a:srgbClr val="000000"/>
                    </a:solidFill>
                    <a:latin typeface="Calibri"/>
                    <a:ea typeface="Arial"/>
                    <a:cs typeface="Calibri"/>
                    <a:sym typeface="Calibri"/>
                  </a:rPr>
                  <a:t>Customer’s Alert Queue</a:t>
                </a:r>
                <a:endParaRPr lang="en-US" sz="1000" b="1" u="none" strike="noStrike" cap="none">
                  <a:solidFill>
                    <a:srgbClr val="000000"/>
                  </a:solidFill>
                  <a:latin typeface="Arial"/>
                  <a:ea typeface="Arial"/>
                  <a:cs typeface="Arial"/>
                  <a:sym typeface="Arial"/>
                </a:endParaRPr>
              </a:p>
            </p:txBody>
          </p:sp>
          <p:sp>
            <p:nvSpPr>
              <p:cNvPr id="18" name="Google Shape;611;p16">
                <a:extLst>
                  <a:ext uri="{FF2B5EF4-FFF2-40B4-BE49-F238E27FC236}">
                    <a16:creationId xmlns:a16="http://schemas.microsoft.com/office/drawing/2014/main" id="{CB80A492-52E0-CE12-3E7E-E62B05DC6618}"/>
                  </a:ext>
                </a:extLst>
              </p:cNvPr>
              <p:cNvSpPr/>
              <p:nvPr/>
            </p:nvSpPr>
            <p:spPr>
              <a:xfrm>
                <a:off x="2791745" y="4578832"/>
                <a:ext cx="1750414" cy="1102308"/>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 </a:t>
                </a:r>
                <a:r>
                  <a:rPr lang="en-US" sz="1000" b="0" u="none" strike="noStrike" cap="none">
                    <a:solidFill>
                      <a:srgbClr val="000000"/>
                    </a:solidFill>
                    <a:latin typeface="Calibri"/>
                    <a:ea typeface="Calibri"/>
                    <a:cs typeface="Calibri"/>
                    <a:sym typeface="Calibri"/>
                  </a:rPr>
                  <a:t>a </a:t>
                </a:r>
                <a:r>
                  <a:rPr lang="en-US" sz="1000" b="1" u="none" strike="noStrike" cap="none">
                    <a:solidFill>
                      <a:srgbClr val="000000"/>
                    </a:solidFill>
                    <a:latin typeface="Calibri"/>
                    <a:ea typeface="Calibri"/>
                    <a:cs typeface="Calibri"/>
                    <a:sym typeface="Calibri"/>
                  </a:rPr>
                  <a:t>Customer</a:t>
                </a:r>
                <a:r>
                  <a:rPr lang="en-US" sz="1000" b="0" u="none" strike="noStrike" cap="none">
                    <a:solidFill>
                      <a:srgbClr val="000000"/>
                    </a:solidFill>
                    <a:latin typeface="Calibri"/>
                    <a:ea typeface="Calibri"/>
                    <a:cs typeface="Calibri"/>
                    <a:sym typeface="Calibri"/>
                  </a:rPr>
                  <a:t> goes to their </a:t>
                </a:r>
                <a:r>
                  <a:rPr lang="en-US" sz="1000" b="1" u="none" strike="noStrike" cap="none">
                    <a:solidFill>
                      <a:srgbClr val="000000"/>
                    </a:solidFill>
                    <a:latin typeface="Calibri"/>
                    <a:ea typeface="Calibri"/>
                    <a:cs typeface="Calibri"/>
                    <a:sym typeface="Calibri"/>
                  </a:rPr>
                  <a:t>Product Home </a:t>
                </a:r>
                <a:r>
                  <a:rPr lang="en-US" sz="1000" b="1">
                    <a:solidFill>
                      <a:srgbClr val="000000"/>
                    </a:solidFill>
                    <a:latin typeface="Calibri"/>
                    <a:ea typeface="Calibri"/>
                    <a:cs typeface="Calibri"/>
                    <a:sym typeface="Calibri"/>
                  </a:rPr>
                  <a:t>P</a:t>
                </a:r>
                <a:r>
                  <a:rPr lang="en-US" sz="1000" b="1" u="none" strike="noStrike" cap="none">
                    <a:solidFill>
                      <a:srgbClr val="000000"/>
                    </a:solidFill>
                    <a:latin typeface="Calibri"/>
                    <a:ea typeface="Calibri"/>
                    <a:cs typeface="Calibri"/>
                    <a:sym typeface="Calibri"/>
                  </a:rPr>
                  <a:t>age </a:t>
                </a:r>
              </a:p>
              <a:p>
                <a:pPr marL="11113" marR="0" lvl="1" indent="0" algn="l" rtl="0">
                  <a:lnSpc>
                    <a:spcPct val="100000"/>
                  </a:lnSpc>
                  <a:spcBef>
                    <a:spcPts val="0"/>
                  </a:spcBef>
                  <a:spcAft>
                    <a:spcPts val="0"/>
                  </a:spcAft>
                  <a:buClr>
                    <a:srgbClr val="000000"/>
                  </a:buClr>
                  <a:buSzPts val="1600"/>
                  <a:buFont typeface="Arial"/>
                  <a:buNone/>
                </a:pPr>
                <a:endParaRPr lang="en-US" sz="1000" i="1">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000" i="1">
                    <a:solidFill>
                      <a:srgbClr val="000000"/>
                    </a:solidFill>
                    <a:latin typeface="Calibri"/>
                    <a:ea typeface="Calibri"/>
                    <a:cs typeface="Calibri"/>
                    <a:sym typeface="Calibri"/>
                  </a:rPr>
                  <a:t>Then</a:t>
                </a:r>
                <a:r>
                  <a:rPr lang="en-US" sz="1000">
                    <a:solidFill>
                      <a:srgbClr val="000000"/>
                    </a:solidFill>
                    <a:latin typeface="Calibri"/>
                    <a:ea typeface="Calibri"/>
                    <a:cs typeface="Calibri"/>
                    <a:sym typeface="Calibri"/>
                  </a:rPr>
                  <a:t> the system shows an </a:t>
                </a:r>
                <a:r>
                  <a:rPr lang="en-US" sz="1000" b="1">
                    <a:solidFill>
                      <a:srgbClr val="000000"/>
                    </a:solidFill>
                    <a:latin typeface="Calibri"/>
                    <a:ea typeface="Calibri"/>
                    <a:cs typeface="Calibri"/>
                    <a:sym typeface="Calibri"/>
                  </a:rPr>
                  <a:t>Alerts</a:t>
                </a:r>
                <a:r>
                  <a:rPr lang="en-US" sz="1000">
                    <a:solidFill>
                      <a:srgbClr val="000000"/>
                    </a:solidFill>
                    <a:latin typeface="Calibri"/>
                    <a:ea typeface="Calibri"/>
                    <a:cs typeface="Calibri"/>
                    <a:sym typeface="Calibri"/>
                  </a:rPr>
                  <a:t> </a:t>
                </a:r>
                <a:r>
                  <a:rPr lang="en-US" sz="1000" b="1">
                    <a:solidFill>
                      <a:srgbClr val="000000"/>
                    </a:solidFill>
                    <a:latin typeface="Calibri"/>
                    <a:ea typeface="Calibri"/>
                    <a:cs typeface="Calibri"/>
                    <a:sym typeface="Calibri"/>
                  </a:rPr>
                  <a:t>Summary</a:t>
                </a:r>
                <a:r>
                  <a:rPr lang="en-US" sz="1000">
                    <a:solidFill>
                      <a:srgbClr val="000000"/>
                    </a:solidFill>
                    <a:latin typeface="Calibri"/>
                    <a:ea typeface="Calibri"/>
                    <a:cs typeface="Calibri"/>
                    <a:sym typeface="Calibri"/>
                  </a:rPr>
                  <a:t> of all </a:t>
                </a:r>
                <a:r>
                  <a:rPr lang="en-US" sz="1000" b="1">
                    <a:solidFill>
                      <a:srgbClr val="000000"/>
                    </a:solidFill>
                    <a:latin typeface="Calibri"/>
                    <a:ea typeface="Calibri"/>
                    <a:cs typeface="Calibri"/>
                    <a:sym typeface="Calibri"/>
                  </a:rPr>
                  <a:t>Customer Alerts </a:t>
                </a:r>
                <a:r>
                  <a:rPr lang="en-US" sz="1000">
                    <a:solidFill>
                      <a:srgbClr val="000000"/>
                    </a:solidFill>
                    <a:latin typeface="Calibri"/>
                    <a:ea typeface="Calibri"/>
                    <a:cs typeface="Calibri"/>
                    <a:sym typeface="Calibri"/>
                  </a:rPr>
                  <a:t>not yet viewed</a:t>
                </a:r>
                <a:endParaRPr lang="en-US" sz="1000"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endParaRPr lang="en-US" sz="1000" b="1" i="1">
                  <a:solidFill>
                    <a:srgbClr val="000000"/>
                  </a:solidFill>
                  <a:latin typeface="Calibri"/>
                  <a:ea typeface="Arial"/>
                  <a:cs typeface="Calibri"/>
                  <a:sym typeface="Calibri"/>
                </a:endParaRPr>
              </a:p>
            </p:txBody>
          </p:sp>
          <p:sp>
            <p:nvSpPr>
              <p:cNvPr id="19" name="Google Shape;611;p16">
                <a:extLst>
                  <a:ext uri="{FF2B5EF4-FFF2-40B4-BE49-F238E27FC236}">
                    <a16:creationId xmlns:a16="http://schemas.microsoft.com/office/drawing/2014/main" id="{3C53F1BD-CB7A-B8E5-5A0B-776A52F7CB95}"/>
                  </a:ext>
                </a:extLst>
              </p:cNvPr>
              <p:cNvSpPr/>
              <p:nvPr/>
            </p:nvSpPr>
            <p:spPr>
              <a:xfrm>
                <a:off x="2791745" y="5747117"/>
                <a:ext cx="1754452" cy="573181"/>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 </a:t>
                </a:r>
                <a:r>
                  <a:rPr lang="en-US" sz="1000" b="0" u="none" strike="noStrike" cap="none">
                    <a:solidFill>
                      <a:srgbClr val="000000"/>
                    </a:solidFill>
                    <a:latin typeface="Calibri"/>
                    <a:ea typeface="Calibri"/>
                    <a:cs typeface="Calibri"/>
                    <a:sym typeface="Calibri"/>
                  </a:rPr>
                  <a:t>a </a:t>
                </a:r>
                <a:r>
                  <a:rPr lang="en-US" sz="1000" b="1" u="none" strike="noStrike" cap="none">
                    <a:solidFill>
                      <a:srgbClr val="000000"/>
                    </a:solidFill>
                    <a:latin typeface="Calibri"/>
                    <a:ea typeface="Calibri"/>
                    <a:cs typeface="Calibri"/>
                    <a:sym typeface="Calibri"/>
                  </a:rPr>
                  <a:t>Customer</a:t>
                </a:r>
                <a:r>
                  <a:rPr lang="en-US" sz="1000" b="0" u="none" strike="noStrike" cap="none">
                    <a:solidFill>
                      <a:srgbClr val="000000"/>
                    </a:solidFill>
                    <a:latin typeface="Calibri"/>
                    <a:ea typeface="Calibri"/>
                    <a:cs typeface="Calibri"/>
                    <a:sym typeface="Calibri"/>
                  </a:rPr>
                  <a:t> select an Alert on the home Page</a:t>
                </a:r>
                <a:endParaRPr lang="en-US" sz="1000" b="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endParaRPr lang="en-US" sz="1000" i="1">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000" i="1">
                    <a:solidFill>
                      <a:srgbClr val="000000"/>
                    </a:solidFill>
                    <a:latin typeface="Calibri"/>
                    <a:ea typeface="Calibri"/>
                    <a:cs typeface="Calibri"/>
                    <a:sym typeface="Calibri"/>
                  </a:rPr>
                  <a:t>Then</a:t>
                </a:r>
                <a:r>
                  <a:rPr lang="en-US" sz="1000">
                    <a:solidFill>
                      <a:srgbClr val="000000"/>
                    </a:solidFill>
                    <a:latin typeface="Calibri"/>
                    <a:ea typeface="Calibri"/>
                    <a:cs typeface="Calibri"/>
                    <a:sym typeface="Calibri"/>
                  </a:rPr>
                  <a:t> ….</a:t>
                </a:r>
                <a:endParaRPr lang="en-US" sz="1000" u="none" strike="noStrike" cap="none">
                  <a:solidFill>
                    <a:srgbClr val="000000"/>
                  </a:solidFill>
                  <a:latin typeface="Calibri"/>
                  <a:ea typeface="Calibri"/>
                  <a:cs typeface="Calibri"/>
                  <a:sym typeface="Calibri"/>
                </a:endParaRPr>
              </a:p>
            </p:txBody>
          </p:sp>
        </p:grpSp>
      </p:grpSp>
      <p:grpSp>
        <p:nvGrpSpPr>
          <p:cNvPr id="1871" name="Group 1870">
            <a:extLst>
              <a:ext uri="{FF2B5EF4-FFF2-40B4-BE49-F238E27FC236}">
                <a16:creationId xmlns:a16="http://schemas.microsoft.com/office/drawing/2014/main" id="{DF3D8C8D-ADE8-6C19-C168-13AF9FF03F4D}"/>
              </a:ext>
            </a:extLst>
          </p:cNvPr>
          <p:cNvGrpSpPr/>
          <p:nvPr/>
        </p:nvGrpSpPr>
        <p:grpSpPr>
          <a:xfrm>
            <a:off x="5153335" y="2342702"/>
            <a:ext cx="1926590" cy="2382191"/>
            <a:chOff x="5153335" y="2408012"/>
            <a:chExt cx="1926590" cy="2382191"/>
          </a:xfrm>
        </p:grpSpPr>
        <p:sp>
          <p:nvSpPr>
            <p:cNvPr id="8" name="Rectangle: Rounded Corners 7">
              <a:extLst>
                <a:ext uri="{FF2B5EF4-FFF2-40B4-BE49-F238E27FC236}">
                  <a16:creationId xmlns:a16="http://schemas.microsoft.com/office/drawing/2014/main" id="{9BF0C1C5-4F85-6A16-577E-8573A591DC9C}"/>
                </a:ext>
              </a:extLst>
            </p:cNvPr>
            <p:cNvSpPr/>
            <p:nvPr/>
          </p:nvSpPr>
          <p:spPr>
            <a:xfrm>
              <a:off x="6254380" y="3103869"/>
              <a:ext cx="540663" cy="812811"/>
            </a:xfrm>
            <a:prstGeom prst="round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Rectangle 8">
              <a:extLst>
                <a:ext uri="{FF2B5EF4-FFF2-40B4-BE49-F238E27FC236}">
                  <a16:creationId xmlns:a16="http://schemas.microsoft.com/office/drawing/2014/main" id="{075210F6-9F37-D9E9-3B0A-48FD266DDAD4}"/>
                </a:ext>
              </a:extLst>
            </p:cNvPr>
            <p:cNvSpPr/>
            <p:nvPr/>
          </p:nvSpPr>
          <p:spPr>
            <a:xfrm>
              <a:off x="5904577" y="3135110"/>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Google Shape;611;p16">
              <a:extLst>
                <a:ext uri="{FF2B5EF4-FFF2-40B4-BE49-F238E27FC236}">
                  <a16:creationId xmlns:a16="http://schemas.microsoft.com/office/drawing/2014/main" id="{7799C882-CD91-D77E-E0FE-349A320A3416}"/>
                </a:ext>
              </a:extLst>
            </p:cNvPr>
            <p:cNvSpPr/>
            <p:nvPr/>
          </p:nvSpPr>
          <p:spPr>
            <a:xfrm>
              <a:off x="5153335" y="2408012"/>
              <a:ext cx="1506793" cy="1037498"/>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 </a:t>
              </a:r>
              <a:r>
                <a:rPr lang="en-US" sz="1000" b="0" i="0" u="none" strike="noStrike" cap="none">
                  <a:solidFill>
                    <a:srgbClr val="000000"/>
                  </a:solidFill>
                  <a:latin typeface="Calibri"/>
                  <a:ea typeface="Calibri"/>
                  <a:cs typeface="Calibri"/>
                  <a:sym typeface="Calibri"/>
                </a:rPr>
                <a:t>a </a:t>
              </a:r>
              <a:r>
                <a:rPr lang="en-US" sz="1000" b="1" i="0" u="none" strike="noStrike" cap="none">
                  <a:solidFill>
                    <a:srgbClr val="000000"/>
                  </a:solidFill>
                  <a:latin typeface="Calibri"/>
                  <a:ea typeface="Calibri"/>
                  <a:cs typeface="Calibri"/>
                  <a:sym typeface="Calibri"/>
                </a:rPr>
                <a:t>Billing Period </a:t>
              </a:r>
              <a:r>
                <a:rPr lang="en-US" sz="1000" b="0" i="0" u="none" strike="noStrike" cap="none">
                  <a:solidFill>
                    <a:srgbClr val="000000"/>
                  </a:solidFill>
                  <a:latin typeface="Calibri"/>
                  <a:ea typeface="Calibri"/>
                  <a:cs typeface="Calibri"/>
                  <a:sym typeface="Calibri"/>
                </a:rPr>
                <a:t>is completed</a:t>
              </a:r>
            </a:p>
            <a:p>
              <a:pPr marL="11113" marR="0" lvl="1" indent="0" algn="l" rtl="0">
                <a:lnSpc>
                  <a:spcPct val="100000"/>
                </a:lnSpc>
                <a:spcBef>
                  <a:spcPts val="0"/>
                </a:spcBef>
                <a:spcAft>
                  <a:spcPts val="0"/>
                </a:spcAft>
                <a:buClr>
                  <a:srgbClr val="000000"/>
                </a:buClr>
                <a:buSzPts val="1600"/>
                <a:buFont typeface="Arial"/>
                <a:buNone/>
              </a:pPr>
              <a:endParaRPr lang="en-US" sz="10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Then </a:t>
              </a:r>
              <a:r>
                <a:rPr lang="en-US" sz="1000">
                  <a:solidFill>
                    <a:srgbClr val="000000"/>
                  </a:solidFill>
                  <a:latin typeface="Calibri"/>
                  <a:ea typeface="Calibri"/>
                  <a:cs typeface="Calibri"/>
                  <a:sym typeface="Calibri"/>
                </a:rPr>
                <a:t>the System will generate a</a:t>
              </a:r>
              <a:r>
                <a:rPr lang="en-US" sz="1000" b="0" i="0" u="none" strike="noStrike" cap="none">
                  <a:solidFill>
                    <a:srgbClr val="000000"/>
                  </a:solidFill>
                  <a:latin typeface="Calibri"/>
                  <a:ea typeface="Calibri"/>
                  <a:cs typeface="Calibri"/>
                  <a:sym typeface="Calibri"/>
                </a:rPr>
                <a:t> </a:t>
              </a:r>
              <a:r>
                <a:rPr lang="en-US" sz="1000" b="1" i="0" u="none" strike="noStrike" cap="none">
                  <a:solidFill>
                    <a:srgbClr val="000000"/>
                  </a:solidFill>
                  <a:latin typeface="Calibri"/>
                  <a:ea typeface="Calibri"/>
                  <a:cs typeface="Calibri"/>
                  <a:sym typeface="Calibri"/>
                </a:rPr>
                <a:t>Customer</a:t>
              </a:r>
              <a:r>
                <a:rPr lang="en-US" sz="1000" b="0" i="1" u="none" strike="noStrike" cap="none">
                  <a:solidFill>
                    <a:srgbClr val="000000"/>
                  </a:solidFill>
                  <a:latin typeface="Calibri"/>
                  <a:ea typeface="Calibri"/>
                  <a:cs typeface="Calibri"/>
                  <a:sym typeface="Calibri"/>
                </a:rPr>
                <a:t> </a:t>
              </a:r>
              <a:r>
                <a:rPr lang="en-US" sz="1000" b="1" i="0" u="none" strike="noStrike" cap="none">
                  <a:solidFill>
                    <a:srgbClr val="000000"/>
                  </a:solidFill>
                  <a:latin typeface="Calibri"/>
                  <a:ea typeface="Calibri"/>
                  <a:cs typeface="Calibri"/>
                  <a:sym typeface="Calibri"/>
                </a:rPr>
                <a:t>Bill </a:t>
              </a:r>
              <a:r>
                <a:rPr lang="en-US" sz="1000" i="0" u="none" strike="noStrike" cap="none">
                  <a:solidFill>
                    <a:srgbClr val="000000"/>
                  </a:solidFill>
                  <a:latin typeface="Calibri"/>
                  <a:ea typeface="Calibri"/>
                  <a:cs typeface="Calibri"/>
                  <a:sym typeface="Calibri"/>
                </a:rPr>
                <a:t>for all </a:t>
              </a:r>
              <a:r>
                <a:rPr lang="en-US" sz="1000" b="0" i="0" u="none" strike="noStrike" cap="none">
                  <a:solidFill>
                    <a:srgbClr val="000000"/>
                  </a:solidFill>
                  <a:latin typeface="Calibri"/>
                  <a:ea typeface="Calibri"/>
                  <a:cs typeface="Calibri"/>
                  <a:sym typeface="Calibri"/>
                </a:rPr>
                <a:t>relevant</a:t>
              </a:r>
              <a:r>
                <a:rPr lang="en-US" sz="1000" b="0" i="1" u="none" strike="noStrike" cap="none">
                  <a:solidFill>
                    <a:srgbClr val="000000"/>
                  </a:solidFill>
                  <a:latin typeface="Calibri"/>
                  <a:ea typeface="Calibri"/>
                  <a:cs typeface="Calibri"/>
                  <a:sym typeface="Calibri"/>
                </a:rPr>
                <a:t> </a:t>
              </a:r>
              <a:r>
                <a:rPr lang="en-US" sz="1000" b="1" i="0" u="none" strike="noStrike" cap="none">
                  <a:solidFill>
                    <a:srgbClr val="000000"/>
                  </a:solidFill>
                  <a:latin typeface="Calibri"/>
                  <a:ea typeface="Calibri"/>
                  <a:cs typeface="Calibri"/>
                  <a:sym typeface="Calibri"/>
                </a:rPr>
                <a:t>Chargeable Activity</a:t>
              </a:r>
              <a:endParaRPr lang="en-US" sz="800" b="1" i="0" u="none" strike="noStrike" cap="none">
                <a:solidFill>
                  <a:srgbClr val="000000"/>
                </a:solidFill>
                <a:latin typeface="Calibri"/>
                <a:ea typeface="Calibri"/>
                <a:cs typeface="Calibri"/>
                <a:sym typeface="Calibri"/>
              </a:endParaRPr>
            </a:p>
          </p:txBody>
        </p:sp>
        <p:sp>
          <p:nvSpPr>
            <p:cNvPr id="31" name="Google Shape;611;p16">
              <a:extLst>
                <a:ext uri="{FF2B5EF4-FFF2-40B4-BE49-F238E27FC236}">
                  <a16:creationId xmlns:a16="http://schemas.microsoft.com/office/drawing/2014/main" id="{F21FAD89-54C2-3DD4-781B-A4DFB7B2E9FE}"/>
                </a:ext>
              </a:extLst>
            </p:cNvPr>
            <p:cNvSpPr/>
            <p:nvPr/>
          </p:nvSpPr>
          <p:spPr>
            <a:xfrm>
              <a:off x="5153335" y="3599729"/>
              <a:ext cx="1506793" cy="1190474"/>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a:t>
              </a:r>
              <a:r>
                <a:rPr lang="en-US" sz="1000" b="0" i="0" u="none" strike="noStrike" cap="none">
                  <a:solidFill>
                    <a:srgbClr val="000000"/>
                  </a:solidFill>
                  <a:latin typeface="Calibri"/>
                  <a:ea typeface="Calibri"/>
                  <a:cs typeface="Calibri"/>
                  <a:sym typeface="Calibri"/>
                </a:rPr>
                <a:t> a </a:t>
              </a:r>
              <a:r>
                <a:rPr lang="en-US" sz="1000" b="1" i="0" u="none" strike="noStrike" cap="none">
                  <a:solidFill>
                    <a:srgbClr val="000000"/>
                  </a:solidFill>
                  <a:latin typeface="Calibri"/>
                  <a:ea typeface="Calibri"/>
                  <a:cs typeface="Calibri"/>
                  <a:sym typeface="Calibri"/>
                </a:rPr>
                <a:t>Customer </a:t>
              </a:r>
              <a:r>
                <a:rPr lang="en-US" sz="1000" b="0" i="0" u="none" strike="noStrike" cap="none">
                  <a:solidFill>
                    <a:srgbClr val="000000"/>
                  </a:solidFill>
                  <a:latin typeface="Calibri"/>
                  <a:ea typeface="Calibri"/>
                  <a:cs typeface="Calibri"/>
                  <a:sym typeface="Calibri"/>
                </a:rPr>
                <a:t>requests a  </a:t>
              </a:r>
              <a:r>
                <a:rPr lang="en-US" sz="1000" b="1" i="0" u="none" strike="noStrike" cap="none">
                  <a:solidFill>
                    <a:srgbClr val="000000"/>
                  </a:solidFill>
                  <a:latin typeface="Calibri"/>
                  <a:ea typeface="Calibri"/>
                  <a:cs typeface="Calibri"/>
                  <a:sym typeface="Calibri"/>
                </a:rPr>
                <a:t>Customer</a:t>
              </a:r>
              <a:r>
                <a:rPr lang="en-US" sz="1000" b="0" i="1" u="none" strike="noStrike" cap="none">
                  <a:solidFill>
                    <a:srgbClr val="000000"/>
                  </a:solidFill>
                  <a:latin typeface="Calibri"/>
                  <a:ea typeface="Calibri"/>
                  <a:cs typeface="Calibri"/>
                  <a:sym typeface="Calibri"/>
                </a:rPr>
                <a:t> </a:t>
              </a:r>
              <a:r>
                <a:rPr lang="en-US" sz="1000" b="1" i="0" u="none" strike="noStrike" cap="none">
                  <a:solidFill>
                    <a:srgbClr val="000000"/>
                  </a:solidFill>
                  <a:latin typeface="Calibri"/>
                  <a:ea typeface="Calibri"/>
                  <a:cs typeface="Calibri"/>
                  <a:sym typeface="Calibri"/>
                </a:rPr>
                <a:t>Bill </a:t>
              </a:r>
              <a:r>
                <a:rPr lang="en-US" sz="1000" b="0" i="0" u="none" strike="noStrike" cap="none">
                  <a:solidFill>
                    <a:srgbClr val="000000"/>
                  </a:solidFill>
                  <a:latin typeface="Calibri"/>
                  <a:ea typeface="Calibri"/>
                  <a:cs typeface="Calibri"/>
                  <a:sym typeface="Calibri"/>
                </a:rPr>
                <a:t>from their </a:t>
              </a:r>
              <a:r>
                <a:rPr lang="en-US" sz="1000" b="1">
                  <a:solidFill>
                    <a:srgbClr val="000000"/>
                  </a:solidFill>
                  <a:latin typeface="Calibri"/>
                  <a:ea typeface="Calibri"/>
                  <a:cs typeface="Calibri"/>
                  <a:sym typeface="Calibri"/>
                </a:rPr>
                <a:t>P</a:t>
              </a:r>
              <a:r>
                <a:rPr lang="en-US" sz="1000" b="1" i="0" u="none" strike="noStrike" cap="none">
                  <a:solidFill>
                    <a:srgbClr val="000000"/>
                  </a:solidFill>
                  <a:latin typeface="Calibri"/>
                  <a:ea typeface="Calibri"/>
                  <a:cs typeface="Calibri"/>
                  <a:sym typeface="Calibri"/>
                </a:rPr>
                <a:t>roduct </a:t>
              </a:r>
              <a:r>
                <a:rPr lang="en-US" sz="1000" b="1">
                  <a:solidFill>
                    <a:srgbClr val="000000"/>
                  </a:solidFill>
                  <a:latin typeface="Calibri"/>
                  <a:ea typeface="Calibri"/>
                  <a:cs typeface="Calibri"/>
                  <a:sym typeface="Calibri"/>
                </a:rPr>
                <a:t>H</a:t>
              </a:r>
              <a:r>
                <a:rPr lang="en-US" sz="1000" b="1" i="0" u="none" strike="noStrike" cap="none">
                  <a:solidFill>
                    <a:srgbClr val="000000"/>
                  </a:solidFill>
                  <a:latin typeface="Calibri"/>
                  <a:ea typeface="Calibri"/>
                  <a:cs typeface="Calibri"/>
                  <a:sym typeface="Calibri"/>
                </a:rPr>
                <a:t>ome page</a:t>
              </a:r>
              <a:endParaRPr lang="en-US" sz="1000" b="1"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lang="en-US" sz="1000" b="0"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Then </a:t>
              </a:r>
              <a:r>
                <a:rPr lang="en-US" sz="1000" b="0" i="0" u="none" strike="noStrike" cap="none">
                  <a:solidFill>
                    <a:srgbClr val="000000"/>
                  </a:solidFill>
                  <a:latin typeface="Calibri"/>
                  <a:ea typeface="Calibri"/>
                  <a:cs typeface="Calibri"/>
                  <a:sym typeface="Calibri"/>
                </a:rPr>
                <a:t>the system will render the </a:t>
              </a:r>
              <a:r>
                <a:rPr lang="en-US" sz="1000" b="1" i="0" u="none" strike="noStrike" cap="none">
                  <a:solidFill>
                    <a:srgbClr val="000000"/>
                  </a:solidFill>
                  <a:latin typeface="Calibri"/>
                  <a:ea typeface="Calibri"/>
                  <a:cs typeface="Calibri"/>
                  <a:sym typeface="Calibri"/>
                </a:rPr>
                <a:t>Customer Bill </a:t>
              </a:r>
              <a:r>
                <a:rPr lang="en-US" sz="1000" b="0" i="0" u="none" strike="noStrike" cap="none">
                  <a:solidFill>
                    <a:srgbClr val="000000"/>
                  </a:solidFill>
                  <a:latin typeface="Calibri"/>
                  <a:ea typeface="Calibri"/>
                  <a:cs typeface="Calibri"/>
                  <a:sym typeface="Calibri"/>
                </a:rPr>
                <a:t>according to their </a:t>
              </a:r>
              <a:r>
                <a:rPr lang="en-US" sz="1000" b="1" i="0" u="none" strike="noStrike" cap="none">
                  <a:solidFill>
                    <a:srgbClr val="000000"/>
                  </a:solidFill>
                  <a:latin typeface="Calibri"/>
                  <a:ea typeface="Calibri"/>
                  <a:cs typeface="Calibri"/>
                  <a:sym typeface="Calibri"/>
                </a:rPr>
                <a:t>Bill Preferences</a:t>
              </a:r>
              <a:endParaRPr lang="en-US" sz="800" b="1" i="0" u="none" strike="noStrike" cap="none">
                <a:solidFill>
                  <a:srgbClr val="000000"/>
                </a:solidFill>
                <a:latin typeface="Calibri"/>
                <a:ea typeface="Calibri"/>
                <a:cs typeface="Calibri"/>
                <a:sym typeface="Calibri"/>
              </a:endParaRPr>
            </a:p>
          </p:txBody>
        </p:sp>
        <p:pic>
          <p:nvPicPr>
            <p:cNvPr id="40" name="Picture 2" descr="football passing ball Icon - Free PNG &amp; SVG 2742305 - Noun Project">
              <a:extLst>
                <a:ext uri="{FF2B5EF4-FFF2-40B4-BE49-F238E27FC236}">
                  <a16:creationId xmlns:a16="http://schemas.microsoft.com/office/drawing/2014/main" id="{CC1FEA8F-7666-442C-57EA-6BBDBD449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804" y="3231161"/>
              <a:ext cx="342121" cy="342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73" name="Group 1872">
            <a:extLst>
              <a:ext uri="{FF2B5EF4-FFF2-40B4-BE49-F238E27FC236}">
                <a16:creationId xmlns:a16="http://schemas.microsoft.com/office/drawing/2014/main" id="{CC8E9FDB-104A-0C5A-1EFE-A4C878B3473E}"/>
              </a:ext>
            </a:extLst>
          </p:cNvPr>
          <p:cNvGrpSpPr/>
          <p:nvPr/>
        </p:nvGrpSpPr>
        <p:grpSpPr>
          <a:xfrm>
            <a:off x="1065075" y="2342702"/>
            <a:ext cx="1796849" cy="3857526"/>
            <a:chOff x="1065075" y="2342702"/>
            <a:chExt cx="1796849" cy="3857526"/>
          </a:xfrm>
        </p:grpSpPr>
        <p:grpSp>
          <p:nvGrpSpPr>
            <p:cNvPr id="32" name="Group 31">
              <a:extLst>
                <a:ext uri="{FF2B5EF4-FFF2-40B4-BE49-F238E27FC236}">
                  <a16:creationId xmlns:a16="http://schemas.microsoft.com/office/drawing/2014/main" id="{DF574336-DAB8-2D36-EEC0-82197B551177}"/>
                </a:ext>
              </a:extLst>
            </p:cNvPr>
            <p:cNvGrpSpPr/>
            <p:nvPr/>
          </p:nvGrpSpPr>
          <p:grpSpPr>
            <a:xfrm>
              <a:off x="1899367" y="3035202"/>
              <a:ext cx="892378" cy="766018"/>
              <a:chOff x="3834837" y="2536005"/>
              <a:chExt cx="892378" cy="766018"/>
            </a:xfrm>
          </p:grpSpPr>
          <p:sp>
            <p:nvSpPr>
              <p:cNvPr id="33" name="Rectangle: Rounded Corners 56">
                <a:extLst>
                  <a:ext uri="{FF2B5EF4-FFF2-40B4-BE49-F238E27FC236}">
                    <a16:creationId xmlns:a16="http://schemas.microsoft.com/office/drawing/2014/main" id="{7E8BC6D5-B192-0DF3-4B55-64E394FD727B}"/>
                  </a:ext>
                </a:extLst>
              </p:cNvPr>
              <p:cNvSpPr/>
              <p:nvPr/>
            </p:nvSpPr>
            <p:spPr>
              <a:xfrm>
                <a:off x="3834837" y="2536005"/>
                <a:ext cx="540663" cy="766018"/>
              </a:xfrm>
              <a:prstGeom prst="round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4" name="TextBox 33">
                <a:extLst>
                  <a:ext uri="{FF2B5EF4-FFF2-40B4-BE49-F238E27FC236}">
                    <a16:creationId xmlns:a16="http://schemas.microsoft.com/office/drawing/2014/main" id="{E8E13665-2022-D715-F1E9-A50557583355}"/>
                  </a:ext>
                </a:extLst>
              </p:cNvPr>
              <p:cNvSpPr txBox="1"/>
              <p:nvPr/>
            </p:nvSpPr>
            <p:spPr>
              <a:xfrm>
                <a:off x="4251430" y="2947236"/>
                <a:ext cx="475785"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Pass!</a:t>
                </a:r>
                <a:endParaRPr lang="en-CA" sz="800"/>
              </a:p>
            </p:txBody>
          </p:sp>
          <p:pic>
            <p:nvPicPr>
              <p:cNvPr id="35" name="Picture 2" descr="football passing ball Icon - Free PNG &amp; SVG 2742305 - Noun Project">
                <a:extLst>
                  <a:ext uri="{FF2B5EF4-FFF2-40B4-BE49-F238E27FC236}">
                    <a16:creationId xmlns:a16="http://schemas.microsoft.com/office/drawing/2014/main" id="{CE9E5355-8956-B13C-C6DD-71444CA9F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881" y="2648056"/>
                <a:ext cx="342121" cy="342121"/>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0A541EA0-BE64-BE5C-E68D-12F7C4514F84}"/>
                </a:ext>
              </a:extLst>
            </p:cNvPr>
            <p:cNvSpPr txBox="1"/>
            <p:nvPr/>
          </p:nvSpPr>
          <p:spPr>
            <a:xfrm>
              <a:off x="2310772" y="4319638"/>
              <a:ext cx="551152"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Run!</a:t>
              </a:r>
              <a:endParaRPr lang="en-CA" sz="800"/>
            </a:p>
          </p:txBody>
        </p:sp>
        <p:grpSp>
          <p:nvGrpSpPr>
            <p:cNvPr id="1872" name="Group 1871">
              <a:extLst>
                <a:ext uri="{FF2B5EF4-FFF2-40B4-BE49-F238E27FC236}">
                  <a16:creationId xmlns:a16="http://schemas.microsoft.com/office/drawing/2014/main" id="{13DA8F96-AE52-8466-E4F5-808E7CCEDE13}"/>
                </a:ext>
              </a:extLst>
            </p:cNvPr>
            <p:cNvGrpSpPr/>
            <p:nvPr/>
          </p:nvGrpSpPr>
          <p:grpSpPr>
            <a:xfrm>
              <a:off x="1065075" y="2342702"/>
              <a:ext cx="1236247" cy="3637332"/>
              <a:chOff x="1065075" y="2342702"/>
              <a:chExt cx="1236247" cy="3637332"/>
            </a:xfrm>
          </p:grpSpPr>
          <p:sp>
            <p:nvSpPr>
              <p:cNvPr id="22" name="Google Shape;611;p16">
                <a:extLst>
                  <a:ext uri="{FF2B5EF4-FFF2-40B4-BE49-F238E27FC236}">
                    <a16:creationId xmlns:a16="http://schemas.microsoft.com/office/drawing/2014/main" id="{9EB1AA13-278A-00BD-E321-886C81DE4D9B}"/>
                  </a:ext>
                </a:extLst>
              </p:cNvPr>
              <p:cNvSpPr/>
              <p:nvPr/>
            </p:nvSpPr>
            <p:spPr>
              <a:xfrm>
                <a:off x="1065075" y="2342702"/>
                <a:ext cx="1236247" cy="1087698"/>
              </a:xfrm>
              <a:prstGeom prst="rect">
                <a:avLst/>
              </a:prstGeom>
              <a:solidFill>
                <a:srgbClr val="FFF2CC"/>
              </a:solidFill>
              <a:ln>
                <a:noFill/>
              </a:ln>
            </p:spPr>
            <p:txBody>
              <a:bodyPr spcFirstLastPara="1" wrap="square" lIns="24367" tIns="48733" rIns="24367" bIns="48733" anchor="ctr" anchorCtr="0">
                <a:noAutofit/>
              </a:bodyPr>
              <a:lstStyle/>
              <a:p>
                <a:pPr marL="0" marR="0" lvl="1" indent="0" algn="l" rtl="0">
                  <a:lnSpc>
                    <a:spcPct val="100000"/>
                  </a:lnSpc>
                  <a:spcBef>
                    <a:spcPts val="0"/>
                  </a:spcBef>
                  <a:spcAft>
                    <a:spcPts val="0"/>
                  </a:spcAft>
                  <a:buClr>
                    <a:srgbClr val="000000"/>
                  </a:buClr>
                  <a:buSzPts val="1400"/>
                  <a:buFont typeface="Arial"/>
                  <a:buNone/>
                </a:pPr>
                <a:r>
                  <a:rPr lang="en-US" sz="1000" b="0" i="1" u="none" strike="noStrike" cap="none">
                    <a:solidFill>
                      <a:srgbClr val="000000"/>
                    </a:solidFill>
                    <a:latin typeface="Calibri"/>
                    <a:ea typeface="Calibri"/>
                    <a:cs typeface="Calibri"/>
                    <a:sym typeface="Calibri"/>
                  </a:rPr>
                  <a:t>When</a:t>
                </a:r>
                <a:r>
                  <a:rPr lang="en-US" sz="1000" b="0" i="0" u="none" strike="noStrike" cap="none">
                    <a:solidFill>
                      <a:srgbClr val="000000"/>
                    </a:solidFill>
                    <a:latin typeface="Calibri"/>
                    <a:ea typeface="Calibri"/>
                    <a:cs typeface="Calibri"/>
                    <a:sym typeface="Calibri"/>
                  </a:rPr>
                  <a:t> a Customer signs up to use a </a:t>
                </a:r>
                <a:r>
                  <a:rPr lang="en-US" sz="1000" b="1" i="0" u="none" strike="noStrike" cap="none">
                    <a:solidFill>
                      <a:srgbClr val="000000"/>
                    </a:solidFill>
                    <a:latin typeface="Calibri"/>
                    <a:ea typeface="Calibri"/>
                    <a:cs typeface="Calibri"/>
                    <a:sym typeface="Calibri"/>
                  </a:rPr>
                  <a:t>Product</a:t>
                </a:r>
                <a:r>
                  <a:rPr lang="en-US" sz="1000" b="0" i="0" u="none" strike="noStrike" cap="none">
                    <a:solidFill>
                      <a:srgbClr val="000000"/>
                    </a:solidFill>
                    <a:latin typeface="Calibri"/>
                    <a:ea typeface="Calibri"/>
                    <a:cs typeface="Calibri"/>
                    <a:sym typeface="Calibri"/>
                  </a:rPr>
                  <a:t> </a:t>
                </a:r>
                <a:endParaRPr lang="en-US" sz="10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endParaRPr lang="en-US" sz="1000" b="0" i="1" u="none" strike="noStrike" cap="none">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1400"/>
                  <a:buFont typeface="Arial"/>
                  <a:buNone/>
                </a:pPr>
                <a:r>
                  <a:rPr lang="en-US" sz="1000" b="0" i="1" u="none" strike="noStrike" cap="none">
                    <a:solidFill>
                      <a:srgbClr val="000000"/>
                    </a:solidFill>
                    <a:latin typeface="Calibri"/>
                    <a:ea typeface="Calibri"/>
                    <a:cs typeface="Calibri"/>
                    <a:sym typeface="Calibri"/>
                  </a:rPr>
                  <a:t>Then</a:t>
                </a:r>
                <a:r>
                  <a:rPr lang="en-US" sz="1000" b="0" i="0" u="none" strike="noStrike" cap="none">
                    <a:solidFill>
                      <a:srgbClr val="000000"/>
                    </a:solidFill>
                    <a:latin typeface="Calibri"/>
                    <a:ea typeface="Calibri"/>
                    <a:cs typeface="Calibri"/>
                    <a:sym typeface="Calibri"/>
                  </a:rPr>
                  <a:t> </a:t>
                </a:r>
                <a:r>
                  <a:rPr lang="en-US" sz="1000" b="1">
                    <a:solidFill>
                      <a:srgbClr val="000000"/>
                    </a:solidFill>
                    <a:latin typeface="Calibri"/>
                    <a:ea typeface="Calibri"/>
                    <a:cs typeface="Calibri"/>
                    <a:sym typeface="Calibri"/>
                  </a:rPr>
                  <a:t>the System </a:t>
                </a:r>
                <a:r>
                  <a:rPr lang="en-US" sz="1000">
                    <a:solidFill>
                      <a:srgbClr val="000000"/>
                    </a:solidFill>
                    <a:latin typeface="Calibri"/>
                    <a:ea typeface="Calibri"/>
                    <a:cs typeface="Calibri"/>
                    <a:sym typeface="Calibri"/>
                  </a:rPr>
                  <a:t>creates a </a:t>
                </a:r>
                <a:r>
                  <a:rPr lang="en-US" sz="1000" b="1" i="0" u="none" strike="noStrike" cap="none">
                    <a:solidFill>
                      <a:srgbClr val="000000"/>
                    </a:solidFill>
                    <a:latin typeface="Calibri"/>
                    <a:ea typeface="Calibri"/>
                    <a:cs typeface="Calibri"/>
                    <a:sym typeface="Calibri"/>
                  </a:rPr>
                  <a:t>Product Agreement</a:t>
                </a:r>
                <a:endParaRPr sz="933">
                  <a:solidFill>
                    <a:srgbClr val="000000"/>
                  </a:solidFill>
                  <a:latin typeface="Calibri"/>
                  <a:cs typeface="Calibri"/>
                  <a:sym typeface="Calibri"/>
                </a:endParaRPr>
              </a:p>
            </p:txBody>
          </p:sp>
          <p:sp>
            <p:nvSpPr>
              <p:cNvPr id="23" name="Google Shape;611;p16">
                <a:extLst>
                  <a:ext uri="{FF2B5EF4-FFF2-40B4-BE49-F238E27FC236}">
                    <a16:creationId xmlns:a16="http://schemas.microsoft.com/office/drawing/2014/main" id="{520A7A50-1D25-ED19-1DD4-3C0E559C2E2D}"/>
                  </a:ext>
                </a:extLst>
              </p:cNvPr>
              <p:cNvSpPr/>
              <p:nvPr/>
            </p:nvSpPr>
            <p:spPr>
              <a:xfrm>
                <a:off x="1065075" y="3538977"/>
                <a:ext cx="1236247" cy="957013"/>
              </a:xfrm>
              <a:prstGeom prst="rect">
                <a:avLst/>
              </a:prstGeom>
              <a:solidFill>
                <a:srgbClr val="FFF2CC"/>
              </a:solidFill>
              <a:ln>
                <a:noFill/>
              </a:ln>
            </p:spPr>
            <p:txBody>
              <a:bodyPr spcFirstLastPara="1" wrap="square" lIns="24367" tIns="48733" rIns="24367" bIns="48733" anchor="ctr" anchorCtr="0">
                <a:noAutofit/>
              </a:bodyPr>
              <a:lstStyle/>
              <a:p>
                <a:pPr marL="0" marR="0" lvl="1" indent="0" algn="l" rtl="0">
                  <a:lnSpc>
                    <a:spcPct val="100000"/>
                  </a:lnSpc>
                  <a:spcBef>
                    <a:spcPts val="0"/>
                  </a:spcBef>
                  <a:spcAft>
                    <a:spcPts val="0"/>
                  </a:spcAft>
                  <a:buClr>
                    <a:srgbClr val="000000"/>
                  </a:buClr>
                  <a:buSzPts val="1400"/>
                  <a:buFont typeface="Arial"/>
                  <a:buNone/>
                </a:pPr>
                <a:r>
                  <a:rPr lang="en-US" sz="1000" b="0" i="1" u="none" strike="noStrike" cap="none">
                    <a:solidFill>
                      <a:srgbClr val="000000"/>
                    </a:solidFill>
                    <a:latin typeface="Calibri"/>
                    <a:ea typeface="Calibri"/>
                    <a:cs typeface="Calibri"/>
                    <a:sym typeface="Calibri"/>
                  </a:rPr>
                  <a:t>When</a:t>
                </a:r>
                <a:r>
                  <a:rPr lang="en-US" sz="1000" b="0" i="0" u="none" strike="noStrike" cap="none">
                    <a:solidFill>
                      <a:srgbClr val="000000"/>
                    </a:solidFill>
                    <a:latin typeface="Calibri"/>
                    <a:ea typeface="Calibri"/>
                    <a:cs typeface="Calibri"/>
                    <a:sym typeface="Calibri"/>
                  </a:rPr>
                  <a:t> a </a:t>
                </a:r>
                <a:r>
                  <a:rPr lang="en-US" sz="1000" b="1" i="0" u="none" strike="noStrike" cap="none">
                    <a:solidFill>
                      <a:srgbClr val="000000"/>
                    </a:solidFill>
                    <a:latin typeface="Calibri"/>
                    <a:ea typeface="Calibri"/>
                    <a:cs typeface="Calibri"/>
                    <a:sym typeface="Calibri"/>
                  </a:rPr>
                  <a:t>Product Agreement </a:t>
                </a:r>
                <a:r>
                  <a:rPr lang="en-US" sz="1000" b="0" i="0" u="none" strike="noStrike" cap="none">
                    <a:solidFill>
                      <a:srgbClr val="000000"/>
                    </a:solidFill>
                    <a:latin typeface="Calibri"/>
                    <a:ea typeface="Calibri"/>
                    <a:cs typeface="Calibri"/>
                    <a:sym typeface="Calibri"/>
                  </a:rPr>
                  <a:t>is created</a:t>
                </a:r>
                <a:endParaRPr lang="en-US" sz="10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endParaRPr lang="en-US" sz="1000" b="0" i="1" u="none" strike="noStrike" cap="none">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1400"/>
                  <a:buFont typeface="Arial"/>
                  <a:buNone/>
                </a:pPr>
                <a:r>
                  <a:rPr lang="en-US" sz="1000" b="0" i="1" u="none" strike="noStrike" cap="none">
                    <a:solidFill>
                      <a:srgbClr val="000000"/>
                    </a:solidFill>
                    <a:latin typeface="Calibri"/>
                    <a:ea typeface="Calibri"/>
                    <a:cs typeface="Calibri"/>
                    <a:sym typeface="Calibri"/>
                  </a:rPr>
                  <a:t>Then</a:t>
                </a:r>
                <a:r>
                  <a:rPr lang="en-US" sz="1000" b="0" i="0" u="none" strike="noStrike" cap="none">
                    <a:solidFill>
                      <a:srgbClr val="000000"/>
                    </a:solidFill>
                    <a:latin typeface="Calibri"/>
                    <a:ea typeface="Calibri"/>
                    <a:cs typeface="Calibri"/>
                    <a:sym typeface="Calibri"/>
                  </a:rPr>
                  <a:t> the system activates the </a:t>
                </a:r>
                <a:r>
                  <a:rPr lang="en-US" sz="1000" b="1" i="0" u="none" strike="noStrike" cap="none">
                    <a:solidFill>
                      <a:srgbClr val="000000"/>
                    </a:solidFill>
                    <a:latin typeface="Calibri"/>
                    <a:ea typeface="Calibri"/>
                    <a:cs typeface="Calibri"/>
                    <a:sym typeface="Calibri"/>
                  </a:rPr>
                  <a:t>Product</a:t>
                </a:r>
                <a:r>
                  <a:rPr lang="en-US" sz="1000" b="0" i="0" u="none" strike="noStrike" cap="none">
                    <a:solidFill>
                      <a:srgbClr val="000000"/>
                    </a:solidFill>
                    <a:latin typeface="Calibri"/>
                    <a:ea typeface="Calibri"/>
                    <a:cs typeface="Calibri"/>
                    <a:sym typeface="Calibri"/>
                  </a:rPr>
                  <a:t>  for that </a:t>
                </a:r>
                <a:r>
                  <a:rPr lang="en-US" sz="1000" b="1" i="0" u="none" strike="noStrike" cap="none">
                    <a:solidFill>
                      <a:srgbClr val="000000"/>
                    </a:solidFill>
                    <a:latin typeface="Calibri"/>
                    <a:ea typeface="Calibri"/>
                    <a:cs typeface="Calibri"/>
                    <a:sym typeface="Calibri"/>
                  </a:rPr>
                  <a:t>Customer </a:t>
                </a:r>
                <a:endParaRPr sz="933">
                  <a:solidFill>
                    <a:srgbClr val="000000"/>
                  </a:solidFill>
                  <a:latin typeface="Calibri"/>
                  <a:cs typeface="Calibri"/>
                  <a:sym typeface="Calibri"/>
                </a:endParaRPr>
              </a:p>
            </p:txBody>
          </p:sp>
          <p:sp>
            <p:nvSpPr>
              <p:cNvPr id="24" name="Google Shape;611;p16">
                <a:extLst>
                  <a:ext uri="{FF2B5EF4-FFF2-40B4-BE49-F238E27FC236}">
                    <a16:creationId xmlns:a16="http://schemas.microsoft.com/office/drawing/2014/main" id="{143C29EC-3E38-9B1E-5917-A6A7111B6C89}"/>
                  </a:ext>
                </a:extLst>
              </p:cNvPr>
              <p:cNvSpPr/>
              <p:nvPr/>
            </p:nvSpPr>
            <p:spPr>
              <a:xfrm>
                <a:off x="1065075" y="4604567"/>
                <a:ext cx="1236247" cy="1375467"/>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When</a:t>
                </a:r>
                <a:r>
                  <a:rPr lang="en-US" sz="1000" b="0" i="0" u="none" strike="noStrike" cap="none">
                    <a:solidFill>
                      <a:srgbClr val="000000"/>
                    </a:solidFill>
                    <a:latin typeface="Calibri"/>
                    <a:ea typeface="Calibri"/>
                    <a:cs typeface="Calibri"/>
                    <a:sym typeface="Calibri"/>
                  </a:rPr>
                  <a:t> the </a:t>
                </a:r>
                <a:r>
                  <a:rPr lang="en-US" sz="1000" b="1" i="0" u="none" strike="noStrike" cap="none">
                    <a:solidFill>
                      <a:srgbClr val="000000"/>
                    </a:solidFill>
                    <a:latin typeface="Calibri"/>
                    <a:ea typeface="Calibri"/>
                    <a:cs typeface="Calibri"/>
                    <a:sym typeface="Calibri"/>
                  </a:rPr>
                  <a:t>Product </a:t>
                </a:r>
                <a:r>
                  <a:rPr lang="en-US" sz="1000" b="0" i="0" u="none" strike="noStrike" cap="none">
                    <a:solidFill>
                      <a:srgbClr val="000000"/>
                    </a:solidFill>
                    <a:latin typeface="Calibri"/>
                    <a:ea typeface="Calibri"/>
                    <a:cs typeface="Calibri"/>
                    <a:sym typeface="Calibri"/>
                  </a:rPr>
                  <a:t>is activated for the </a:t>
                </a:r>
                <a:r>
                  <a:rPr lang="en-US" sz="1000" b="1" i="0" u="none" strike="noStrike" cap="none">
                    <a:solidFill>
                      <a:srgbClr val="000000"/>
                    </a:solidFill>
                    <a:latin typeface="Calibri"/>
                    <a:ea typeface="Calibri"/>
                    <a:cs typeface="Calibri"/>
                    <a:sym typeface="Calibri"/>
                  </a:rPr>
                  <a:t>Customer</a:t>
                </a:r>
                <a:r>
                  <a:rPr lang="en-US" sz="1000" b="0" i="0" u="none" strike="noStrike" cap="none">
                    <a:solidFill>
                      <a:srgbClr val="000000"/>
                    </a:solidFill>
                    <a:latin typeface="Calibri"/>
                    <a:ea typeface="Calibri"/>
                    <a:cs typeface="Calibri"/>
                    <a:sym typeface="Calibri"/>
                  </a:rPr>
                  <a:t> </a:t>
                </a:r>
              </a:p>
              <a:p>
                <a:pPr marL="11113" marR="0" lvl="1" indent="0" algn="l" rtl="0">
                  <a:lnSpc>
                    <a:spcPct val="100000"/>
                  </a:lnSpc>
                  <a:spcBef>
                    <a:spcPts val="0"/>
                  </a:spcBef>
                  <a:spcAft>
                    <a:spcPts val="0"/>
                  </a:spcAft>
                  <a:buClr>
                    <a:srgbClr val="000000"/>
                  </a:buClr>
                  <a:buSzPts val="1600"/>
                  <a:buFont typeface="Arial"/>
                  <a:buNone/>
                </a:pPr>
                <a:endParaRPr lang="en-US" sz="10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1000" b="0" i="1" u="none" strike="noStrike" cap="none">
                    <a:solidFill>
                      <a:srgbClr val="000000"/>
                    </a:solidFill>
                    <a:latin typeface="Calibri"/>
                    <a:ea typeface="Calibri"/>
                    <a:cs typeface="Calibri"/>
                    <a:sym typeface="Calibri"/>
                  </a:rPr>
                  <a:t>Then </a:t>
                </a:r>
                <a:r>
                  <a:rPr lang="en-US" sz="1000" b="0" i="0" u="none" strike="noStrike" cap="none">
                    <a:solidFill>
                      <a:srgbClr val="000000"/>
                    </a:solidFill>
                    <a:latin typeface="Calibri"/>
                    <a:ea typeface="Calibri"/>
                    <a:cs typeface="Calibri"/>
                    <a:sym typeface="Calibri"/>
                  </a:rPr>
                  <a:t>associated </a:t>
                </a:r>
                <a:r>
                  <a:rPr lang="en-US" sz="1000" b="1" i="0" u="none" strike="noStrike" cap="none">
                    <a:solidFill>
                      <a:srgbClr val="000000"/>
                    </a:solidFill>
                    <a:latin typeface="Calibri"/>
                    <a:ea typeface="Calibri"/>
                    <a:cs typeface="Calibri"/>
                    <a:sym typeface="Calibri"/>
                  </a:rPr>
                  <a:t>Chargeable Activity </a:t>
                </a:r>
                <a:r>
                  <a:rPr lang="en-US" sz="1000" b="0" i="0" u="none" strike="noStrike" cap="none">
                    <a:solidFill>
                      <a:srgbClr val="000000"/>
                    </a:solidFill>
                    <a:latin typeface="Calibri"/>
                    <a:ea typeface="Calibri"/>
                    <a:cs typeface="Calibri"/>
                    <a:sym typeface="Calibri"/>
                  </a:rPr>
                  <a:t>for that </a:t>
                </a:r>
                <a:r>
                  <a:rPr lang="en-US" sz="1000" b="1" i="0" u="none" strike="noStrike" cap="none">
                    <a:solidFill>
                      <a:srgbClr val="000000"/>
                    </a:solidFill>
                    <a:latin typeface="Calibri"/>
                    <a:ea typeface="Calibri"/>
                    <a:cs typeface="Calibri"/>
                    <a:sym typeface="Calibri"/>
                  </a:rPr>
                  <a:t>Customer </a:t>
                </a:r>
                <a:r>
                  <a:rPr lang="en-US" sz="1000" b="0" i="0" u="none" strike="noStrike" cap="none">
                    <a:solidFill>
                      <a:srgbClr val="000000"/>
                    </a:solidFill>
                    <a:latin typeface="Calibri"/>
                    <a:ea typeface="Calibri"/>
                    <a:cs typeface="Calibri"/>
                    <a:sym typeface="Calibri"/>
                  </a:rPr>
                  <a:t>will flagged to be tracked</a:t>
                </a:r>
                <a:endParaRPr lang="en-US" sz="1000" b="1" i="0" u="none" strike="noStrike" cap="none">
                  <a:solidFill>
                    <a:srgbClr val="000000"/>
                  </a:solidFill>
                  <a:latin typeface="Calibri"/>
                  <a:ea typeface="Calibri"/>
                  <a:cs typeface="Calibri"/>
                  <a:sym typeface="Calibri"/>
                </a:endParaRPr>
              </a:p>
            </p:txBody>
          </p:sp>
        </p:grpSp>
        <p:pic>
          <p:nvPicPr>
            <p:cNvPr id="4098" name="Picture 2" descr="Image result for run with soccer ball icon">
              <a:extLst>
                <a:ext uri="{FF2B5EF4-FFF2-40B4-BE49-F238E27FC236}">
                  <a16:creationId xmlns:a16="http://schemas.microsoft.com/office/drawing/2014/main" id="{BF6A664F-8AE9-F3EE-158B-5DE306F64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449" y="4127694"/>
              <a:ext cx="262174" cy="2526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2E759E0-89AC-00B5-6C52-52DE59404101}"/>
                </a:ext>
              </a:extLst>
            </p:cNvPr>
            <p:cNvCxnSpPr>
              <a:cxnSpLocks/>
            </p:cNvCxnSpPr>
            <p:nvPr/>
          </p:nvCxnSpPr>
          <p:spPr>
            <a:xfrm>
              <a:off x="2504536" y="4530981"/>
              <a:ext cx="0" cy="1669247"/>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11" name="Google Shape;1915;p78">
            <a:extLst>
              <a:ext uri="{FF2B5EF4-FFF2-40B4-BE49-F238E27FC236}">
                <a16:creationId xmlns:a16="http://schemas.microsoft.com/office/drawing/2014/main" id="{9CAC1DDB-2223-A27F-B652-008AB1F08EBE}"/>
              </a:ext>
            </a:extLst>
          </p:cNvPr>
          <p:cNvSpPr/>
          <p:nvPr/>
        </p:nvSpPr>
        <p:spPr>
          <a:xfrm>
            <a:off x="1065075" y="1487555"/>
            <a:ext cx="643745" cy="686278"/>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Agree to Product Plan</a:t>
            </a:r>
            <a:endParaRPr sz="800" b="1">
              <a:latin typeface="Calibri" panose="020F0502020204030204" pitchFamily="34" charset="0"/>
              <a:cs typeface="Calibri" panose="020F0502020204030204" pitchFamily="34" charset="0"/>
              <a:sym typeface="Arial"/>
            </a:endParaRPr>
          </a:p>
        </p:txBody>
      </p:sp>
      <p:sp>
        <p:nvSpPr>
          <p:cNvPr id="13" name="Google Shape;1919;p78">
            <a:extLst>
              <a:ext uri="{FF2B5EF4-FFF2-40B4-BE49-F238E27FC236}">
                <a16:creationId xmlns:a16="http://schemas.microsoft.com/office/drawing/2014/main" id="{BB5B0A13-BA6B-6EC5-CFF7-6B2150626474}"/>
              </a:ext>
            </a:extLst>
          </p:cNvPr>
          <p:cNvSpPr/>
          <p:nvPr/>
        </p:nvSpPr>
        <p:spPr>
          <a:xfrm>
            <a:off x="1075491" y="759226"/>
            <a:ext cx="643745" cy="610869"/>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900">
                <a:solidFill>
                  <a:schemeClr val="bg1"/>
                </a:solidFill>
                <a:latin typeface="Calibri" panose="020F0502020204030204" pitchFamily="34" charset="0"/>
                <a:cs typeface="Calibri" panose="020F0502020204030204" pitchFamily="34" charset="0"/>
                <a:sym typeface="Calibri"/>
              </a:rPr>
              <a:t>Use  </a:t>
            </a:r>
            <a:r>
              <a:rPr lang="en-US" sz="800">
                <a:solidFill>
                  <a:schemeClr val="bg1"/>
                </a:solidFill>
                <a:latin typeface="Calibri" panose="020F0502020204030204" pitchFamily="34" charset="0"/>
                <a:cs typeface="Calibri" panose="020F0502020204030204" pitchFamily="34" charset="0"/>
                <a:sym typeface="Calibri"/>
              </a:rPr>
              <a:t>Product</a:t>
            </a:r>
            <a:r>
              <a:rPr lang="en-US" sz="900">
                <a:solidFill>
                  <a:schemeClr val="bg1"/>
                </a:solidFill>
                <a:latin typeface="Calibri" panose="020F0502020204030204" pitchFamily="34" charset="0"/>
                <a:cs typeface="Calibri" panose="020F0502020204030204" pitchFamily="34" charset="0"/>
                <a:sym typeface="Calibri"/>
              </a:rPr>
              <a:t> and Charge </a:t>
            </a:r>
            <a:endParaRPr sz="900">
              <a:solidFill>
                <a:schemeClr val="bg1"/>
              </a:solidFill>
              <a:latin typeface="Calibri" panose="020F0502020204030204" pitchFamily="34" charset="0"/>
              <a:cs typeface="Calibri" panose="020F0502020204030204" pitchFamily="34" charset="0"/>
              <a:sym typeface="Arial"/>
            </a:endParaRPr>
          </a:p>
        </p:txBody>
      </p:sp>
      <p:sp>
        <p:nvSpPr>
          <p:cNvPr id="14" name="Google Shape;1957;p80">
            <a:extLst>
              <a:ext uri="{FF2B5EF4-FFF2-40B4-BE49-F238E27FC236}">
                <a16:creationId xmlns:a16="http://schemas.microsoft.com/office/drawing/2014/main" id="{B64FF03F-829D-C708-C7D7-4621A44D630A}"/>
              </a:ext>
            </a:extLst>
          </p:cNvPr>
          <p:cNvSpPr/>
          <p:nvPr/>
        </p:nvSpPr>
        <p:spPr>
          <a:xfrm>
            <a:off x="2843973" y="1487555"/>
            <a:ext cx="643745" cy="686278"/>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Conducts Chargeable Activity</a:t>
            </a:r>
            <a:endParaRPr sz="800" b="1">
              <a:latin typeface="Calibri" panose="020F0502020204030204" pitchFamily="34" charset="0"/>
              <a:cs typeface="Calibri" panose="020F0502020204030204" pitchFamily="34" charset="0"/>
              <a:sym typeface="Arial"/>
            </a:endParaRPr>
          </a:p>
        </p:txBody>
      </p:sp>
      <p:sp>
        <p:nvSpPr>
          <p:cNvPr id="15" name="Google Shape;1981;p81">
            <a:extLst>
              <a:ext uri="{FF2B5EF4-FFF2-40B4-BE49-F238E27FC236}">
                <a16:creationId xmlns:a16="http://schemas.microsoft.com/office/drawing/2014/main" id="{2152FCCA-501E-F111-04E2-B499BD8363BA}"/>
              </a:ext>
            </a:extLst>
          </p:cNvPr>
          <p:cNvSpPr/>
          <p:nvPr/>
        </p:nvSpPr>
        <p:spPr>
          <a:xfrm>
            <a:off x="5153335" y="1472248"/>
            <a:ext cx="650131" cy="716892"/>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Calculate </a:t>
            </a:r>
            <a:endParaRPr sz="800" b="1">
              <a:latin typeface="Calibri" panose="020F0502020204030204" pitchFamily="34" charset="0"/>
              <a:cs typeface="Calibri" panose="020F0502020204030204" pitchFamily="34" charset="0"/>
              <a:sym typeface="Calibri"/>
            </a:endParaRPr>
          </a:p>
          <a:p>
            <a:pPr algn="ctr">
              <a:buClr>
                <a:srgbClr val="FFFFFF"/>
              </a:buClr>
              <a:buSzPts val="700"/>
            </a:pPr>
            <a:r>
              <a:rPr lang="en-US" sz="800" b="1">
                <a:latin typeface="Calibri" panose="020F0502020204030204" pitchFamily="34" charset="0"/>
                <a:cs typeface="Calibri" panose="020F0502020204030204" pitchFamily="34" charset="0"/>
                <a:sym typeface="Calibri"/>
              </a:rPr>
              <a:t>Bill </a:t>
            </a:r>
            <a:endParaRPr sz="800" b="1">
              <a:latin typeface="Calibri" panose="020F0502020204030204" pitchFamily="34" charset="0"/>
              <a:cs typeface="Calibri" panose="020F0502020204030204" pitchFamily="34" charset="0"/>
              <a:sym typeface="Calibri"/>
            </a:endParaRPr>
          </a:p>
        </p:txBody>
      </p:sp>
      <p:sp>
        <p:nvSpPr>
          <p:cNvPr id="41" name="TextBox 40">
            <a:extLst>
              <a:ext uri="{FF2B5EF4-FFF2-40B4-BE49-F238E27FC236}">
                <a16:creationId xmlns:a16="http://schemas.microsoft.com/office/drawing/2014/main" id="{9C2DE22F-ACA8-B1CA-F25E-F6F3105695A0}"/>
              </a:ext>
            </a:extLst>
          </p:cNvPr>
          <p:cNvSpPr txBox="1"/>
          <p:nvPr/>
        </p:nvSpPr>
        <p:spPr>
          <a:xfrm>
            <a:off x="6670973" y="3515101"/>
            <a:ext cx="475785" cy="215444"/>
          </a:xfrm>
          <a:prstGeom prst="rect">
            <a:avLst/>
          </a:prstGeom>
          <a:solidFill>
            <a:schemeClr val="bg1"/>
          </a:solidFill>
        </p:spPr>
        <p:txBody>
          <a:bodyPr wrap="square">
            <a:spAutoFit/>
          </a:bodyPr>
          <a:lstStyle/>
          <a:p>
            <a:r>
              <a:rPr lang="en-US" sz="800" b="0" i="1" u="none" strike="noStrike" cap="none">
                <a:solidFill>
                  <a:srgbClr val="000000"/>
                </a:solidFill>
                <a:latin typeface="Calibri"/>
                <a:ea typeface="Calibri"/>
                <a:cs typeface="Calibri"/>
                <a:sym typeface="Calibri"/>
              </a:rPr>
              <a:t>Pass!</a:t>
            </a:r>
            <a:endParaRPr lang="en-CA"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1"/>
                                        </p:tgtEl>
                                        <p:attrNameLst>
                                          <p:attrName>style.visibility</p:attrName>
                                        </p:attrNameLst>
                                      </p:cBhvr>
                                      <p:to>
                                        <p:strVal val="visible"/>
                                      </p:to>
                                    </p:set>
                                    <p:animEffect transition="in" filter="fade">
                                      <p:cBhvr>
                                        <p:cTn id="7" dur="500"/>
                                        <p:tgtEl>
                                          <p:spTgt spid="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1419654-C378-09CC-27E9-711C0D3719E9}"/>
              </a:ext>
            </a:extLst>
          </p:cNvPr>
          <p:cNvSpPr>
            <a:spLocks noGrp="1"/>
          </p:cNvSpPr>
          <p:nvPr>
            <p:ph idx="1"/>
          </p:nvPr>
        </p:nvSpPr>
        <p:spPr>
          <a:xfrm>
            <a:off x="553386" y="1220334"/>
            <a:ext cx="4493743" cy="4896448"/>
          </a:xfrm>
        </p:spPr>
        <p:txBody>
          <a:bodyPr/>
          <a:lstStyle/>
          <a:p>
            <a:pPr marL="285750" indent="-285750">
              <a:buFont typeface="Arial" panose="020B0604020202020204" pitchFamily="34" charset="0"/>
              <a:buChar char="•"/>
            </a:pPr>
            <a:r>
              <a:rPr lang="en-CA" b="0">
                <a:hlinkClick r:id="rId3"/>
              </a:rPr>
              <a:t>https://miro.com/app/board/uXjVOgBcQPc=/?moveToWidget=3458764534187884811&amp;cot=14</a:t>
            </a:r>
            <a:endParaRPr lang="en-CA" b="0"/>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
        <p:nvSpPr>
          <p:cNvPr id="3" name="Title 2">
            <a:extLst>
              <a:ext uri="{FF2B5EF4-FFF2-40B4-BE49-F238E27FC236}">
                <a16:creationId xmlns:a16="http://schemas.microsoft.com/office/drawing/2014/main" id="{E0F338F7-C83E-BE8F-F7EF-6988D11B798C}"/>
              </a:ext>
            </a:extLst>
          </p:cNvPr>
          <p:cNvSpPr>
            <a:spLocks noGrp="1"/>
          </p:cNvSpPr>
          <p:nvPr>
            <p:ph type="title"/>
          </p:nvPr>
        </p:nvSpPr>
        <p:spPr/>
        <p:txBody>
          <a:bodyPr/>
          <a:lstStyle/>
          <a:p>
            <a:r>
              <a:rPr lang="en-CA"/>
              <a:t>Example Direct Pay Story Grooming - Well Done</a:t>
            </a:r>
            <a:endParaRPr lang="en-US"/>
          </a:p>
        </p:txBody>
      </p:sp>
      <p:sp>
        <p:nvSpPr>
          <p:cNvPr id="6" name="TextBox 5">
            <a:extLst>
              <a:ext uri="{FF2B5EF4-FFF2-40B4-BE49-F238E27FC236}">
                <a16:creationId xmlns:a16="http://schemas.microsoft.com/office/drawing/2014/main" id="{A256E1B2-B431-7330-0570-94C173FB15F6}"/>
              </a:ext>
            </a:extLst>
          </p:cNvPr>
          <p:cNvSpPr txBox="1"/>
          <p:nvPr/>
        </p:nvSpPr>
        <p:spPr>
          <a:xfrm>
            <a:off x="2494626" y="2405850"/>
            <a:ext cx="6205513" cy="338554"/>
          </a:xfrm>
          <a:prstGeom prst="rect">
            <a:avLst/>
          </a:prstGeom>
          <a:solidFill>
            <a:schemeClr val="bg1"/>
          </a:solid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pPr marL="285750" indent="-285750">
              <a:buFont typeface="Arial" panose="020B0604020202020204" pitchFamily="34" charset="0"/>
              <a:buChar char="•"/>
            </a:pPr>
            <a:endParaRPr lang="en-CA" b="0"/>
          </a:p>
        </p:txBody>
      </p:sp>
      <p:pic>
        <p:nvPicPr>
          <p:cNvPr id="5" name="Picture 4">
            <a:extLst>
              <a:ext uri="{FF2B5EF4-FFF2-40B4-BE49-F238E27FC236}">
                <a16:creationId xmlns:a16="http://schemas.microsoft.com/office/drawing/2014/main" id="{4D968BDB-4497-1A28-3E2B-B62D51880030}"/>
              </a:ext>
            </a:extLst>
          </p:cNvPr>
          <p:cNvPicPr>
            <a:picLocks noChangeAspect="1"/>
          </p:cNvPicPr>
          <p:nvPr/>
        </p:nvPicPr>
        <p:blipFill>
          <a:blip r:embed="rId4"/>
          <a:stretch>
            <a:fillRect/>
          </a:stretch>
        </p:blipFill>
        <p:spPr>
          <a:xfrm>
            <a:off x="6205051" y="136525"/>
            <a:ext cx="5243326" cy="6232525"/>
          </a:xfrm>
          <a:prstGeom prst="rect">
            <a:avLst/>
          </a:prstGeom>
        </p:spPr>
      </p:pic>
    </p:spTree>
    <p:extLst>
      <p:ext uri="{BB962C8B-B14F-4D97-AF65-F5344CB8AC3E}">
        <p14:creationId xmlns:p14="http://schemas.microsoft.com/office/powerpoint/2010/main" val="829979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0A938-F2A5-D157-00FD-09C7E51CB3A2}"/>
              </a:ext>
            </a:extLst>
          </p:cNvPr>
          <p:cNvSpPr>
            <a:spLocks noGrp="1"/>
          </p:cNvSpPr>
          <p:nvPr>
            <p:ph idx="1"/>
          </p:nvPr>
        </p:nvSpPr>
        <p:spPr/>
        <p:txBody>
          <a:bodyPr anchor="t"/>
          <a:lstStyle/>
          <a:p>
            <a:pPr marL="285750" indent="-285750">
              <a:buFont typeface="Arial" panose="020B0604020202020204" pitchFamily="34" charset="0"/>
              <a:buChar char="•"/>
            </a:pPr>
            <a:r>
              <a:rPr lang="en-CA" b="0"/>
              <a:t>Refine your informal acceptance criteria into the more formal When… Then.. Format</a:t>
            </a:r>
          </a:p>
          <a:p>
            <a:pPr marL="285750" indent="-285750">
              <a:buFont typeface="Arial" panose="020B0604020202020204" pitchFamily="34" charset="0"/>
              <a:buChar char="•"/>
            </a:pPr>
            <a:r>
              <a:rPr lang="en-CA" b="0"/>
              <a:t>Try to describe how the system will respond to User actions</a:t>
            </a:r>
          </a:p>
          <a:p>
            <a:pPr marL="285750" indent="-285750">
              <a:buFont typeface="Arial" panose="020B0604020202020204" pitchFamily="34" charset="0"/>
              <a:buChar char="•"/>
            </a:pPr>
            <a:r>
              <a:rPr lang="en-CA" b="0"/>
              <a:t>Also include system to system behaviors where it makes sense</a:t>
            </a:r>
          </a:p>
          <a:p>
            <a:pPr marL="285750" indent="-285750">
              <a:buFont typeface="Arial" panose="020B0604020202020204" pitchFamily="34" charset="0"/>
              <a:buChar char="•"/>
            </a:pPr>
            <a:r>
              <a:rPr lang="en-CA" b="0"/>
              <a:t>Remember to pass the ball from one actor to the next frequently</a:t>
            </a:r>
          </a:p>
          <a:p>
            <a:endParaRPr lang="en-US"/>
          </a:p>
        </p:txBody>
      </p:sp>
      <p:sp>
        <p:nvSpPr>
          <p:cNvPr id="2" name="Title 1">
            <a:extLst>
              <a:ext uri="{FF2B5EF4-FFF2-40B4-BE49-F238E27FC236}">
                <a16:creationId xmlns:a16="http://schemas.microsoft.com/office/drawing/2014/main" id="{33B72E5A-0639-C015-D61E-29EB6187BD1C}"/>
              </a:ext>
            </a:extLst>
          </p:cNvPr>
          <p:cNvSpPr>
            <a:spLocks noGrp="1"/>
          </p:cNvSpPr>
          <p:nvPr>
            <p:ph type="title"/>
          </p:nvPr>
        </p:nvSpPr>
        <p:spPr/>
        <p:txBody>
          <a:bodyPr/>
          <a:lstStyle/>
          <a:p>
            <a:r>
              <a:rPr lang="en-CA"/>
              <a:t>Exercise: Define Behavioral Acceptance Criteria For a Single Feature</a:t>
            </a:r>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
        <p:nvSpPr>
          <p:cNvPr id="7" name="Title 1">
            <a:extLst>
              <a:ext uri="{FF2B5EF4-FFF2-40B4-BE49-F238E27FC236}">
                <a16:creationId xmlns:a16="http://schemas.microsoft.com/office/drawing/2014/main" id="{0BFE6FB5-3F82-7979-EA4F-6C569FE8D917}"/>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Tree>
    <p:extLst>
      <p:ext uri="{BB962C8B-B14F-4D97-AF65-F5344CB8AC3E}">
        <p14:creationId xmlns:p14="http://schemas.microsoft.com/office/powerpoint/2010/main" val="614815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AD80D323-65B9-77DF-EA64-CB75127D128F}"/>
              </a:ext>
            </a:extLst>
          </p:cNvPr>
          <p:cNvSpPr>
            <a:spLocks noGrp="1"/>
          </p:cNvSpPr>
          <p:nvPr>
            <p:ph idx="1"/>
          </p:nvPr>
        </p:nvSpPr>
        <p:spPr>
          <a:xfrm>
            <a:off x="6350124" y="1220334"/>
            <a:ext cx="5393966" cy="4896448"/>
          </a:xfrm>
        </p:spPr>
        <p:txBody>
          <a:bodyPr/>
          <a:lstStyle/>
          <a:p>
            <a:pPr marL="342900" marR="0" lvl="0" indent="-342900" algn="l" rtl="0">
              <a:lnSpc>
                <a:spcPct val="100000"/>
              </a:lnSpc>
              <a:spcBef>
                <a:spcPts val="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Stories often get cluttered with information that applies to more than one story, epic, feature, </a:t>
            </a:r>
            <a:r>
              <a:rPr lang="en-US" sz="1600" b="0" i="0" u="none" strike="noStrike" cap="none" err="1">
                <a:solidFill>
                  <a:srgbClr val="000000"/>
                </a:solidFill>
                <a:latin typeface="Calibri"/>
                <a:ea typeface="Calibri"/>
                <a:cs typeface="Calibri"/>
                <a:sym typeface="Calibri"/>
              </a:rPr>
              <a:t>etc</a:t>
            </a:r>
            <a:endParaRPr lang="en-US" sz="16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30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Teams end up re-iterating the same concepts over and over</a:t>
            </a:r>
            <a:endParaRPr lang="en-US"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When concepts cross teams this repetition gets worse and worse…</a:t>
            </a:r>
            <a:endParaRPr lang="en-US" sz="1100" b="0" i="0" u="none" strike="noStrike" cap="none">
              <a:solidFill>
                <a:srgbClr val="000000"/>
              </a:solidFill>
              <a:latin typeface="Arial"/>
              <a:ea typeface="Arial"/>
              <a:cs typeface="Arial"/>
              <a:sym typeface="Arial"/>
            </a:endParaRPr>
          </a:p>
          <a:p>
            <a:endParaRPr lang="en-US"/>
          </a:p>
          <a:p>
            <a:endParaRPr lang="en-US"/>
          </a:p>
          <a:p>
            <a:endParaRPr lang="en-US"/>
          </a:p>
          <a:p>
            <a:endParaRPr lang="en-US"/>
          </a:p>
          <a:p>
            <a:pPr marL="342900" marR="0" lvl="0" indent="-342900" algn="l" rtl="0">
              <a:lnSpc>
                <a:spcPct val="100000"/>
              </a:lnSpc>
              <a:spcBef>
                <a:spcPts val="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The understanding of concepts often change over time, sometime because we learn, sometimes because we forget</a:t>
            </a:r>
            <a:endParaRPr lang="en-US"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Different stories can end up contradicting each other, and be inconsistent in the way ideas are expressed</a:t>
            </a:r>
            <a:endParaRPr lang="en-US"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300"/>
              </a:spcBef>
              <a:spcAft>
                <a:spcPts val="0"/>
              </a:spcAft>
              <a:buClr>
                <a:srgbClr val="000000"/>
              </a:buClr>
              <a:buSzPts val="2000"/>
              <a:buFont typeface="Arial"/>
              <a:buChar char="•"/>
            </a:pPr>
            <a:r>
              <a:rPr lang="en-US" sz="1600" b="0" i="0" u="none" strike="noStrike" cap="none">
                <a:solidFill>
                  <a:srgbClr val="000000"/>
                </a:solidFill>
                <a:latin typeface="Calibri"/>
                <a:ea typeface="Calibri"/>
                <a:cs typeface="Calibri"/>
                <a:sym typeface="Calibri"/>
              </a:rPr>
              <a:t>This gets worse as we scale, especially when more than one team is working in the same domain</a:t>
            </a:r>
            <a:endParaRPr lang="en-US" sz="1100" b="0" i="0" u="none" strike="noStrike" cap="none">
              <a:solidFill>
                <a:srgbClr val="000000"/>
              </a:solidFill>
              <a:latin typeface="Arial"/>
              <a:ea typeface="Arial"/>
              <a:cs typeface="Arial"/>
              <a:sym typeface="Arial"/>
            </a:endParaRPr>
          </a:p>
          <a:p>
            <a:endParaRPr lang="en-US"/>
          </a:p>
        </p:txBody>
      </p:sp>
      <p:sp>
        <p:nvSpPr>
          <p:cNvPr id="4" name="Slide Number Placeholder 3">
            <a:extLst>
              <a:ext uri="{FF2B5EF4-FFF2-40B4-BE49-F238E27FC236}">
                <a16:creationId xmlns:a16="http://schemas.microsoft.com/office/drawing/2014/main" id="{FFCEEE23-0557-7DC4-F811-EAE55362B508}"/>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
        <p:nvSpPr>
          <p:cNvPr id="3" name="Title 2">
            <a:extLst>
              <a:ext uri="{FF2B5EF4-FFF2-40B4-BE49-F238E27FC236}">
                <a16:creationId xmlns:a16="http://schemas.microsoft.com/office/drawing/2014/main" id="{249F160B-2159-CA7C-1DC6-20FADF053244}"/>
              </a:ext>
            </a:extLst>
          </p:cNvPr>
          <p:cNvSpPr>
            <a:spLocks noGrp="1"/>
          </p:cNvSpPr>
          <p:nvPr>
            <p:ph type="title"/>
          </p:nvPr>
        </p:nvSpPr>
        <p:spPr/>
        <p:txBody>
          <a:bodyPr/>
          <a:lstStyle/>
          <a:p>
            <a:r>
              <a:rPr lang="en-CA"/>
              <a:t>When everything is described in behavioral acceptance criteria we can suffer from repetition and inconsistency</a:t>
            </a:r>
            <a:endParaRPr lang="en-US"/>
          </a:p>
        </p:txBody>
      </p:sp>
      <p:pic>
        <p:nvPicPr>
          <p:cNvPr id="5" name="Google Shape;1988;p82">
            <a:extLst>
              <a:ext uri="{FF2B5EF4-FFF2-40B4-BE49-F238E27FC236}">
                <a16:creationId xmlns:a16="http://schemas.microsoft.com/office/drawing/2014/main" id="{26804C1A-6254-1FD4-2729-ECC435AD7479}"/>
              </a:ext>
            </a:extLst>
          </p:cNvPr>
          <p:cNvPicPr preferRelativeResize="0"/>
          <p:nvPr/>
        </p:nvPicPr>
        <p:blipFill rotWithShape="1">
          <a:blip r:embed="rId2">
            <a:alphaModFix/>
          </a:blip>
          <a:srcRect/>
          <a:stretch/>
        </p:blipFill>
        <p:spPr>
          <a:xfrm>
            <a:off x="565079" y="948442"/>
            <a:ext cx="5219895" cy="2643078"/>
          </a:xfrm>
          <a:prstGeom prst="rect">
            <a:avLst/>
          </a:prstGeom>
          <a:noFill/>
          <a:ln>
            <a:noFill/>
          </a:ln>
        </p:spPr>
      </p:pic>
      <p:pic>
        <p:nvPicPr>
          <p:cNvPr id="8" name="Google Shape;1991;p82">
            <a:extLst>
              <a:ext uri="{FF2B5EF4-FFF2-40B4-BE49-F238E27FC236}">
                <a16:creationId xmlns:a16="http://schemas.microsoft.com/office/drawing/2014/main" id="{CBB0D9A0-E8CB-5D5B-C6BA-BA7EEAC502F0}"/>
              </a:ext>
            </a:extLst>
          </p:cNvPr>
          <p:cNvPicPr preferRelativeResize="0"/>
          <p:nvPr/>
        </p:nvPicPr>
        <p:blipFill rotWithShape="1">
          <a:blip r:embed="rId3">
            <a:alphaModFix/>
          </a:blip>
          <a:srcRect/>
          <a:stretch/>
        </p:blipFill>
        <p:spPr>
          <a:xfrm>
            <a:off x="3302000" y="4076700"/>
            <a:ext cx="596900" cy="2095500"/>
          </a:xfrm>
          <a:prstGeom prst="rect">
            <a:avLst/>
          </a:prstGeom>
          <a:noFill/>
          <a:ln>
            <a:noFill/>
          </a:ln>
        </p:spPr>
      </p:pic>
      <p:pic>
        <p:nvPicPr>
          <p:cNvPr id="9" name="Google Shape;1992;p82">
            <a:extLst>
              <a:ext uri="{FF2B5EF4-FFF2-40B4-BE49-F238E27FC236}">
                <a16:creationId xmlns:a16="http://schemas.microsoft.com/office/drawing/2014/main" id="{3FBC74C2-81D8-5793-BA6A-E0B656F468C3}"/>
              </a:ext>
            </a:extLst>
          </p:cNvPr>
          <p:cNvPicPr preferRelativeResize="0"/>
          <p:nvPr/>
        </p:nvPicPr>
        <p:blipFill rotWithShape="1">
          <a:blip r:embed="rId4">
            <a:alphaModFix/>
          </a:blip>
          <a:srcRect/>
          <a:stretch/>
        </p:blipFill>
        <p:spPr>
          <a:xfrm>
            <a:off x="5200775" y="4064134"/>
            <a:ext cx="584200" cy="2095500"/>
          </a:xfrm>
          <a:prstGeom prst="rect">
            <a:avLst/>
          </a:prstGeom>
          <a:noFill/>
          <a:ln>
            <a:noFill/>
          </a:ln>
        </p:spPr>
      </p:pic>
      <p:pic>
        <p:nvPicPr>
          <p:cNvPr id="10" name="Google Shape;1993;p82">
            <a:extLst>
              <a:ext uri="{FF2B5EF4-FFF2-40B4-BE49-F238E27FC236}">
                <a16:creationId xmlns:a16="http://schemas.microsoft.com/office/drawing/2014/main" id="{F00A646A-0371-35AB-6CE1-7B2D4C531344}"/>
              </a:ext>
            </a:extLst>
          </p:cNvPr>
          <p:cNvPicPr preferRelativeResize="0"/>
          <p:nvPr/>
        </p:nvPicPr>
        <p:blipFill rotWithShape="1">
          <a:blip r:embed="rId5">
            <a:alphaModFix/>
          </a:blip>
          <a:srcRect/>
          <a:stretch/>
        </p:blipFill>
        <p:spPr>
          <a:xfrm>
            <a:off x="4464050" y="4064134"/>
            <a:ext cx="755775" cy="2095500"/>
          </a:xfrm>
          <a:prstGeom prst="rect">
            <a:avLst/>
          </a:prstGeom>
          <a:noFill/>
          <a:ln>
            <a:noFill/>
          </a:ln>
        </p:spPr>
      </p:pic>
      <p:pic>
        <p:nvPicPr>
          <p:cNvPr id="11" name="Google Shape;1994;p82">
            <a:extLst>
              <a:ext uri="{FF2B5EF4-FFF2-40B4-BE49-F238E27FC236}">
                <a16:creationId xmlns:a16="http://schemas.microsoft.com/office/drawing/2014/main" id="{499E6C6C-77E7-7813-96E5-B783DC6ADF81}"/>
              </a:ext>
            </a:extLst>
          </p:cNvPr>
          <p:cNvPicPr preferRelativeResize="0"/>
          <p:nvPr/>
        </p:nvPicPr>
        <p:blipFill rotWithShape="1">
          <a:blip r:embed="rId6">
            <a:alphaModFix/>
          </a:blip>
          <a:srcRect/>
          <a:stretch/>
        </p:blipFill>
        <p:spPr>
          <a:xfrm>
            <a:off x="3898900" y="4076700"/>
            <a:ext cx="596900" cy="2095500"/>
          </a:xfrm>
          <a:prstGeom prst="rect">
            <a:avLst/>
          </a:prstGeom>
          <a:noFill/>
          <a:ln>
            <a:noFill/>
          </a:ln>
        </p:spPr>
      </p:pic>
      <p:pic>
        <p:nvPicPr>
          <p:cNvPr id="12" name="Google Shape;1995;p82">
            <a:extLst>
              <a:ext uri="{FF2B5EF4-FFF2-40B4-BE49-F238E27FC236}">
                <a16:creationId xmlns:a16="http://schemas.microsoft.com/office/drawing/2014/main" id="{E9CAD6C3-C634-0F76-FAE0-2F6843FC7AEC}"/>
              </a:ext>
            </a:extLst>
          </p:cNvPr>
          <p:cNvPicPr preferRelativeResize="0"/>
          <p:nvPr/>
        </p:nvPicPr>
        <p:blipFill rotWithShape="1">
          <a:blip r:embed="rId7">
            <a:alphaModFix/>
          </a:blip>
          <a:srcRect/>
          <a:stretch/>
        </p:blipFill>
        <p:spPr>
          <a:xfrm>
            <a:off x="565079" y="4064134"/>
            <a:ext cx="1873071" cy="2095500"/>
          </a:xfrm>
          <a:prstGeom prst="rect">
            <a:avLst/>
          </a:prstGeom>
          <a:noFill/>
          <a:ln>
            <a:noFill/>
          </a:ln>
        </p:spPr>
      </p:pic>
      <p:pic>
        <p:nvPicPr>
          <p:cNvPr id="13" name="Google Shape;1996;p82">
            <a:extLst>
              <a:ext uri="{FF2B5EF4-FFF2-40B4-BE49-F238E27FC236}">
                <a16:creationId xmlns:a16="http://schemas.microsoft.com/office/drawing/2014/main" id="{58DD98B8-428E-AEDF-C577-E5869BDCE5DA}"/>
              </a:ext>
            </a:extLst>
          </p:cNvPr>
          <p:cNvPicPr preferRelativeResize="0"/>
          <p:nvPr/>
        </p:nvPicPr>
        <p:blipFill rotWithShape="1">
          <a:blip r:embed="rId8">
            <a:alphaModFix/>
          </a:blip>
          <a:srcRect/>
          <a:stretch/>
        </p:blipFill>
        <p:spPr>
          <a:xfrm>
            <a:off x="2438150" y="4064134"/>
            <a:ext cx="863850" cy="2095500"/>
          </a:xfrm>
          <a:prstGeom prst="rect">
            <a:avLst/>
          </a:prstGeom>
          <a:noFill/>
          <a:ln>
            <a:noFill/>
          </a:ln>
        </p:spPr>
      </p:pic>
    </p:spTree>
    <p:extLst>
      <p:ext uri="{BB962C8B-B14F-4D97-AF65-F5344CB8AC3E}">
        <p14:creationId xmlns:p14="http://schemas.microsoft.com/office/powerpoint/2010/main" val="189179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10"/>
          <p:cNvSpPr txBox="1">
            <a:spLocks noGrp="1"/>
          </p:cNvSpPr>
          <p:nvPr>
            <p:ph type="sldNum" sz="quarter" idx="11"/>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E4043"/>
              </a:buClr>
              <a:buSzPts val="1200"/>
              <a:buFont typeface="Calibri"/>
              <a:buNone/>
            </a:pPr>
            <a:fld id="{00000000-1234-1234-1234-123412341234}" type="slidenum">
              <a:rPr lang="en-US" sz="1200" b="0" i="0" u="none" strike="noStrike" cap="none">
                <a:solidFill>
                  <a:srgbClr val="3E4043"/>
                </a:solidFill>
                <a:latin typeface="Calibri"/>
                <a:ea typeface="Calibri"/>
                <a:cs typeface="Calibri"/>
                <a:sym typeface="Calibri"/>
              </a:rPr>
              <a:t>118</a:t>
            </a:fld>
            <a:endParaRPr sz="1200" b="0" i="0" u="none" strike="noStrike" cap="none">
              <a:solidFill>
                <a:srgbClr val="3E4043"/>
              </a:solidFill>
              <a:latin typeface="Calibri"/>
              <a:ea typeface="Calibri"/>
              <a:cs typeface="Calibri"/>
              <a:sym typeface="Calibri"/>
            </a:endParaRPr>
          </a:p>
        </p:txBody>
      </p:sp>
      <p:sp>
        <p:nvSpPr>
          <p:cNvPr id="2" name="Title 1">
            <a:extLst>
              <a:ext uri="{FF2B5EF4-FFF2-40B4-BE49-F238E27FC236}">
                <a16:creationId xmlns:a16="http://schemas.microsoft.com/office/drawing/2014/main" id="{9F8621C0-2CEB-4B3B-64CF-21F3FB70D28A}"/>
              </a:ext>
            </a:extLst>
          </p:cNvPr>
          <p:cNvSpPr>
            <a:spLocks noGrp="1"/>
          </p:cNvSpPr>
          <p:nvPr>
            <p:ph type="title"/>
          </p:nvPr>
        </p:nvSpPr>
        <p:spPr/>
        <p:txBody>
          <a:bodyPr/>
          <a:lstStyle/>
          <a:p>
            <a:r>
              <a:rPr lang="en-CA"/>
              <a:t>Domain oriented acceptance criteria are good first step towards establishing a common body of knowledge known as a </a:t>
            </a:r>
            <a:r>
              <a:rPr lang="en-CA" i="1"/>
              <a:t>Ubiquitous Language</a:t>
            </a:r>
            <a:endParaRPr lang="en-US"/>
          </a:p>
        </p:txBody>
      </p:sp>
      <p:pic>
        <p:nvPicPr>
          <p:cNvPr id="217" name="Google Shape;217;p10"/>
          <p:cNvPicPr preferRelativeResize="0"/>
          <p:nvPr/>
        </p:nvPicPr>
        <p:blipFill rotWithShape="1">
          <a:blip r:embed="rId3">
            <a:alphaModFix/>
          </a:blip>
          <a:srcRect/>
          <a:stretch/>
        </p:blipFill>
        <p:spPr>
          <a:xfrm>
            <a:off x="475736" y="3129304"/>
            <a:ext cx="2604400" cy="2426484"/>
          </a:xfrm>
          <a:prstGeom prst="rect">
            <a:avLst/>
          </a:prstGeom>
          <a:noFill/>
          <a:ln>
            <a:noFill/>
          </a:ln>
        </p:spPr>
      </p:pic>
      <p:sp>
        <p:nvSpPr>
          <p:cNvPr id="218" name="Google Shape;218;p10"/>
          <p:cNvSpPr txBox="1"/>
          <p:nvPr/>
        </p:nvSpPr>
        <p:spPr>
          <a:xfrm>
            <a:off x="1161598" y="2593320"/>
            <a:ext cx="12326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Model</a:t>
            </a:r>
            <a:endParaRPr sz="1800" b="1" i="0" u="none" strike="noStrike" cap="none">
              <a:solidFill>
                <a:srgbClr val="000000"/>
              </a:solidFill>
              <a:latin typeface="Calibri"/>
              <a:ea typeface="Calibri"/>
              <a:cs typeface="Calibri"/>
              <a:sym typeface="Calibri"/>
            </a:endParaRPr>
          </a:p>
        </p:txBody>
      </p:sp>
      <p:sp>
        <p:nvSpPr>
          <p:cNvPr id="219" name="Google Shape;219;p10"/>
          <p:cNvSpPr txBox="1"/>
          <p:nvPr/>
        </p:nvSpPr>
        <p:spPr>
          <a:xfrm>
            <a:off x="4831776" y="2593320"/>
            <a:ext cx="1959731"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The Conversation</a:t>
            </a:r>
            <a:endParaRPr sz="1800" b="1" i="0" u="none" strike="noStrike" cap="none">
              <a:solidFill>
                <a:srgbClr val="000000"/>
              </a:solidFill>
              <a:latin typeface="Calibri"/>
              <a:ea typeface="Calibri"/>
              <a:cs typeface="Calibri"/>
              <a:sym typeface="Calibri"/>
            </a:endParaRPr>
          </a:p>
        </p:txBody>
      </p:sp>
      <p:pic>
        <p:nvPicPr>
          <p:cNvPr id="220" name="Google Shape;220;p10"/>
          <p:cNvPicPr preferRelativeResize="0"/>
          <p:nvPr/>
        </p:nvPicPr>
        <p:blipFill rotWithShape="1">
          <a:blip r:embed="rId4">
            <a:alphaModFix/>
          </a:blip>
          <a:srcRect r="31281"/>
          <a:stretch/>
        </p:blipFill>
        <p:spPr>
          <a:xfrm>
            <a:off x="8100271" y="3078109"/>
            <a:ext cx="3600577" cy="2551223"/>
          </a:xfrm>
          <a:prstGeom prst="rect">
            <a:avLst/>
          </a:prstGeom>
          <a:noFill/>
          <a:ln>
            <a:noFill/>
          </a:ln>
        </p:spPr>
      </p:pic>
      <p:sp>
        <p:nvSpPr>
          <p:cNvPr id="221" name="Google Shape;221;p10"/>
          <p:cNvSpPr txBox="1"/>
          <p:nvPr/>
        </p:nvSpPr>
        <p:spPr>
          <a:xfrm>
            <a:off x="8894971" y="2593320"/>
            <a:ext cx="2011177" cy="3218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And Yes, </a:t>
            </a:r>
            <a:r>
              <a:rPr lang="en-US" sz="1800" b="1" i="1" u="none" strike="noStrike" cap="none">
                <a:solidFill>
                  <a:srgbClr val="000000"/>
                </a:solidFill>
                <a:latin typeface="Calibri"/>
                <a:ea typeface="Calibri"/>
                <a:cs typeface="Calibri"/>
                <a:sym typeface="Calibri"/>
              </a:rPr>
              <a:t>The Code</a:t>
            </a:r>
            <a:endParaRPr sz="1800" b="1" i="1" u="none" strike="noStrike" cap="none">
              <a:solidFill>
                <a:srgbClr val="000000"/>
              </a:solidFill>
              <a:latin typeface="Calibri"/>
              <a:ea typeface="Calibri"/>
              <a:cs typeface="Calibri"/>
              <a:sym typeface="Calibri"/>
            </a:endParaRPr>
          </a:p>
        </p:txBody>
      </p:sp>
      <p:pic>
        <p:nvPicPr>
          <p:cNvPr id="222" name="Google Shape;222;p10"/>
          <p:cNvPicPr preferRelativeResize="0"/>
          <p:nvPr/>
        </p:nvPicPr>
        <p:blipFill rotWithShape="1">
          <a:blip r:embed="rId5">
            <a:alphaModFix/>
          </a:blip>
          <a:srcRect b="16214"/>
          <a:stretch/>
        </p:blipFill>
        <p:spPr>
          <a:xfrm>
            <a:off x="4091730" y="3764891"/>
            <a:ext cx="2623995" cy="2228457"/>
          </a:xfrm>
          <a:prstGeom prst="rect">
            <a:avLst/>
          </a:prstGeom>
          <a:noFill/>
          <a:ln>
            <a:noFill/>
          </a:ln>
        </p:spPr>
      </p:pic>
      <p:sp>
        <p:nvSpPr>
          <p:cNvPr id="223" name="Google Shape;223;p10"/>
          <p:cNvSpPr/>
          <p:nvPr/>
        </p:nvSpPr>
        <p:spPr>
          <a:xfrm>
            <a:off x="3714895" y="3101178"/>
            <a:ext cx="19937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How do we want to treat Cars differently from vehicles in general?</a:t>
            </a:r>
            <a:endParaRPr sz="1200" b="0" i="0" u="none" strike="noStrike" cap="none">
              <a:solidFill>
                <a:srgbClr val="000000"/>
              </a:solidFill>
              <a:latin typeface="Calibri"/>
              <a:ea typeface="Calibri"/>
              <a:cs typeface="Calibri"/>
              <a:sym typeface="Calibri"/>
            </a:endParaRPr>
          </a:p>
        </p:txBody>
      </p:sp>
      <p:cxnSp>
        <p:nvCxnSpPr>
          <p:cNvPr id="224" name="Google Shape;224;p10"/>
          <p:cNvCxnSpPr/>
          <p:nvPr/>
        </p:nvCxnSpPr>
        <p:spPr>
          <a:xfrm>
            <a:off x="4555323" y="3539774"/>
            <a:ext cx="314507" cy="390221"/>
          </a:xfrm>
          <a:prstGeom prst="straightConnector1">
            <a:avLst/>
          </a:prstGeom>
          <a:noFill/>
          <a:ln w="9525" cap="flat" cmpd="sng">
            <a:solidFill>
              <a:schemeClr val="dk1"/>
            </a:solidFill>
            <a:prstDash val="solid"/>
            <a:miter lim="800000"/>
            <a:headEnd type="none" w="sm" len="sm"/>
            <a:tailEnd type="none" w="sm" len="sm"/>
          </a:ln>
        </p:spPr>
      </p:cxnSp>
      <p:cxnSp>
        <p:nvCxnSpPr>
          <p:cNvPr id="225" name="Google Shape;225;p10"/>
          <p:cNvCxnSpPr/>
          <p:nvPr/>
        </p:nvCxnSpPr>
        <p:spPr>
          <a:xfrm flipH="1">
            <a:off x="6400932" y="3499394"/>
            <a:ext cx="328976" cy="326305"/>
          </a:xfrm>
          <a:prstGeom prst="straightConnector1">
            <a:avLst/>
          </a:prstGeom>
          <a:noFill/>
          <a:ln w="9525" cap="flat" cmpd="sng">
            <a:solidFill>
              <a:schemeClr val="dk1"/>
            </a:solidFill>
            <a:prstDash val="solid"/>
            <a:miter lim="800000"/>
            <a:headEnd type="none" w="sm" len="sm"/>
            <a:tailEnd type="none" w="sm" len="sm"/>
          </a:ln>
        </p:spPr>
      </p:cxnSp>
      <p:sp>
        <p:nvSpPr>
          <p:cNvPr id="226" name="Google Shape;226;p10"/>
          <p:cNvSpPr/>
          <p:nvPr/>
        </p:nvSpPr>
        <p:spPr>
          <a:xfrm>
            <a:off x="5955557" y="3078109"/>
            <a:ext cx="199376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For cars we are concerned with passengers and fuel…</a:t>
            </a:r>
            <a:endParaRPr sz="1200" b="0" i="0" u="none" strike="noStrike" cap="none">
              <a:solidFill>
                <a:srgbClr val="000000"/>
              </a:solidFill>
              <a:latin typeface="Calibri"/>
              <a:ea typeface="Calibri"/>
              <a:cs typeface="Calibri"/>
              <a:sym typeface="Calibri"/>
            </a:endParaRPr>
          </a:p>
        </p:txBody>
      </p:sp>
      <p:cxnSp>
        <p:nvCxnSpPr>
          <p:cNvPr id="227" name="Google Shape;227;p10"/>
          <p:cNvCxnSpPr/>
          <p:nvPr/>
        </p:nvCxnSpPr>
        <p:spPr>
          <a:xfrm rot="-4500000">
            <a:off x="4788424" y="4857051"/>
            <a:ext cx="314507" cy="390221"/>
          </a:xfrm>
          <a:prstGeom prst="straightConnector1">
            <a:avLst/>
          </a:prstGeom>
          <a:noFill/>
          <a:ln w="9525" cap="flat" cmpd="sng">
            <a:solidFill>
              <a:schemeClr val="dk1"/>
            </a:solidFill>
            <a:prstDash val="solid"/>
            <a:miter lim="800000"/>
            <a:headEnd type="none" w="sm" len="sm"/>
            <a:tailEnd type="none" w="sm" len="sm"/>
          </a:ln>
        </p:spPr>
      </p:cxnSp>
      <p:sp>
        <p:nvSpPr>
          <p:cNvPr id="228" name="Google Shape;228;p10"/>
          <p:cNvSpPr/>
          <p:nvPr/>
        </p:nvSpPr>
        <p:spPr>
          <a:xfrm>
            <a:off x="3405050" y="5142548"/>
            <a:ext cx="168356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Hey I think I can understand what these guys are talking about…</a:t>
            </a:r>
            <a:endParaRPr sz="1200" b="0" i="0" u="none" strike="noStrike" cap="none">
              <a:solidFill>
                <a:srgbClr val="000000"/>
              </a:solidFill>
              <a:latin typeface="Calibri"/>
              <a:ea typeface="Calibri"/>
              <a:cs typeface="Calibri"/>
              <a:sym typeface="Calibri"/>
            </a:endParaRPr>
          </a:p>
        </p:txBody>
      </p:sp>
      <p:grpSp>
        <p:nvGrpSpPr>
          <p:cNvPr id="229" name="Google Shape;229;p10"/>
          <p:cNvGrpSpPr/>
          <p:nvPr/>
        </p:nvGrpSpPr>
        <p:grpSpPr>
          <a:xfrm>
            <a:off x="1472628" y="983721"/>
            <a:ext cx="9246744" cy="1356024"/>
            <a:chOff x="1699930" y="1260801"/>
            <a:chExt cx="9246744" cy="1356024"/>
          </a:xfrm>
        </p:grpSpPr>
        <p:sp>
          <p:nvSpPr>
            <p:cNvPr id="230" name="Google Shape;230;p10"/>
            <p:cNvSpPr/>
            <p:nvPr/>
          </p:nvSpPr>
          <p:spPr>
            <a:xfrm>
              <a:off x="3855213" y="1260801"/>
              <a:ext cx="7091461" cy="1356024"/>
            </a:xfrm>
            <a:prstGeom prst="rect">
              <a:avLst/>
            </a:prstGeom>
            <a:solidFill>
              <a:srgbClr val="D5DBE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A</a:t>
              </a:r>
              <a:r>
                <a:rPr lang="en-US" sz="1800" b="0" i="1"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rigorous, common language between developers and users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Tested through the constant dialog with domain experts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Evolved as the team’s understanding of the domain grows</a:t>
              </a:r>
              <a:endParaRPr sz="1400" b="0" i="0" u="none" strike="noStrike" cap="none">
                <a:solidFill>
                  <a:srgbClr val="000000"/>
                </a:solidFill>
                <a:latin typeface="Arial"/>
                <a:ea typeface="Arial"/>
                <a:cs typeface="Arial"/>
                <a:sym typeface="Arial"/>
              </a:endParaRPr>
            </a:p>
            <a:p>
              <a:pPr marL="555625" marR="0" lvl="0" indent="-322263"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Is expressed using the identical terms and concepts in…</a:t>
              </a:r>
              <a:endParaRPr sz="1400" b="0" i="0" u="none" strike="noStrike" cap="none">
                <a:solidFill>
                  <a:srgbClr val="000000"/>
                </a:solidFill>
                <a:latin typeface="Arial"/>
                <a:ea typeface="Arial"/>
                <a:cs typeface="Arial"/>
                <a:sym typeface="Arial"/>
              </a:endParaRPr>
            </a:p>
          </p:txBody>
        </p:sp>
        <p:sp>
          <p:nvSpPr>
            <p:cNvPr id="231" name="Google Shape;231;p10"/>
            <p:cNvSpPr/>
            <p:nvPr/>
          </p:nvSpPr>
          <p:spPr>
            <a:xfrm>
              <a:off x="1699930" y="1260801"/>
              <a:ext cx="2120447" cy="1356023"/>
            </a:xfrm>
            <a:prstGeom prst="rect">
              <a:avLst/>
            </a:prstGeom>
            <a:solidFill>
              <a:srgbClr val="2F5496"/>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Ubiquitous Language</a:t>
              </a:r>
              <a:endParaRPr sz="1400" b="0" i="0" u="none" strike="noStrike" cap="none">
                <a:solidFill>
                  <a:srgbClr val="000000"/>
                </a:solidFill>
                <a:latin typeface="Arial"/>
                <a:ea typeface="Arial"/>
                <a:cs typeface="Arial"/>
                <a:sym typeface="Arial"/>
              </a:endParaRPr>
            </a:p>
          </p:txBody>
        </p:sp>
      </p:grpSp>
      <p:sp>
        <p:nvSpPr>
          <p:cNvPr id="232" name="Google Shape;232;p10"/>
          <p:cNvSpPr txBox="1"/>
          <p:nvPr/>
        </p:nvSpPr>
        <p:spPr>
          <a:xfrm>
            <a:off x="2394275" y="5932097"/>
            <a:ext cx="9349815"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Historically, technology and the business have spoken entirely different languages, interfering with collaboration, blocking understanding, and impeding progress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63371B45-065D-D3DC-39B1-C8FAAD1A5AA6}"/>
              </a:ext>
            </a:extLst>
          </p:cNvPr>
          <p:cNvSpPr>
            <a:spLocks noGrp="1"/>
          </p:cNvSpPr>
          <p:nvPr>
            <p:ph idx="1"/>
          </p:nvPr>
        </p:nvSpPr>
        <p:spPr>
          <a:xfrm>
            <a:off x="9050788" y="1220334"/>
            <a:ext cx="2693301" cy="4896448"/>
          </a:xfrm>
        </p:spPr>
        <p:txBody>
          <a:bodyPr>
            <a:normAutofit fontScale="85000" lnSpcReduction="20000"/>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u="none" strike="noStrike" cap="none">
                <a:solidFill>
                  <a:srgbClr val="000000"/>
                </a:solidFill>
                <a:latin typeface="Calibri"/>
                <a:ea typeface="Calibri"/>
                <a:cs typeface="Calibri"/>
                <a:sym typeface="Calibri"/>
              </a:rPr>
              <a:t>Domain acceptance criteria </a:t>
            </a:r>
            <a:r>
              <a:rPr lang="en-US" sz="1600">
                <a:solidFill>
                  <a:srgbClr val="000000"/>
                </a:solidFill>
                <a:latin typeface="Calibri"/>
                <a:ea typeface="Calibri"/>
                <a:cs typeface="Calibri"/>
                <a:sym typeface="Calibri"/>
              </a:rPr>
              <a:t>describe a concept in terms of its responsibilities, information, relationship with other subjects </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60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a:solidFill>
                  <a:srgbClr val="000000"/>
                </a:solidFill>
                <a:latin typeface="Calibri"/>
                <a:ea typeface="Calibri"/>
                <a:cs typeface="Calibri"/>
                <a:sym typeface="Calibri"/>
              </a:rPr>
              <a:t>This helps us to increase our shared understanding of complex domains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600" b="1">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a:solidFill>
                  <a:srgbClr val="000000"/>
                </a:solidFill>
                <a:latin typeface="Calibri"/>
                <a:ea typeface="Calibri"/>
                <a:cs typeface="Calibri"/>
                <a:sym typeface="Calibri"/>
              </a:rPr>
              <a:t>Thinking structurally, write sentences down using the form &lt;A Concept&gt; &lt;some interaction or relationship&gt; &lt;another Concept(s)&gt; </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600" b="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a:solidFill>
                  <a:srgbClr val="000000"/>
                </a:solidFill>
                <a:latin typeface="Calibri"/>
                <a:ea typeface="Calibri"/>
                <a:cs typeface="Calibri"/>
                <a:sym typeface="Calibri"/>
              </a:rPr>
              <a:t>In a way we are passing the ball a bit differently this time, after every behavioral acceptance criteria we can consider injecting more domain-oriented ones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60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a:solidFill>
                  <a:srgbClr val="000000"/>
                </a:solidFill>
                <a:latin typeface="Calibri"/>
                <a:ea typeface="Calibri"/>
                <a:cs typeface="Calibri"/>
                <a:sym typeface="Calibri"/>
              </a:rPr>
              <a:t>Domain oriented acceptance criteria elaborate and further explain our behavioral ones</a:t>
            </a:r>
            <a:endParaRPr lang="en-US" sz="1600" b="0" u="none" strike="noStrike" cap="none">
              <a:solidFill>
                <a:srgbClr val="000000"/>
              </a:solidFill>
              <a:latin typeface="Calibri"/>
              <a:ea typeface="Calibri"/>
              <a:cs typeface="Calibri"/>
              <a:sym typeface="Calibri"/>
            </a:endParaRPr>
          </a:p>
        </p:txBody>
      </p:sp>
      <p:sp>
        <p:nvSpPr>
          <p:cNvPr id="60" name="Rectangle 59">
            <a:extLst>
              <a:ext uri="{FF2B5EF4-FFF2-40B4-BE49-F238E27FC236}">
                <a16:creationId xmlns:a16="http://schemas.microsoft.com/office/drawing/2014/main" id="{EA4BBA04-7677-3249-7670-A2252F3EB487}"/>
              </a:ext>
            </a:extLst>
          </p:cNvPr>
          <p:cNvSpPr/>
          <p:nvPr/>
        </p:nvSpPr>
        <p:spPr>
          <a:xfrm>
            <a:off x="1736259" y="2906784"/>
            <a:ext cx="499169" cy="418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p>
        </p:txBody>
      </p:sp>
      <p:sp>
        <p:nvSpPr>
          <p:cNvPr id="1915" name="Google Shape;1915;p78"/>
          <p:cNvSpPr/>
          <p:nvPr/>
        </p:nvSpPr>
        <p:spPr>
          <a:xfrm>
            <a:off x="1075491" y="1323926"/>
            <a:ext cx="643745" cy="686278"/>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Agree to Product Plan</a:t>
            </a:r>
            <a:endParaRPr sz="800" b="1">
              <a:latin typeface="Calibri" panose="020F0502020204030204" pitchFamily="34" charset="0"/>
              <a:cs typeface="Calibri" panose="020F0502020204030204" pitchFamily="34" charset="0"/>
              <a:sym typeface="Arial"/>
            </a:endParaRPr>
          </a:p>
        </p:txBody>
      </p:sp>
      <p:sp>
        <p:nvSpPr>
          <p:cNvPr id="1919" name="Google Shape;1919;p78"/>
          <p:cNvSpPr/>
          <p:nvPr/>
        </p:nvSpPr>
        <p:spPr>
          <a:xfrm>
            <a:off x="1075491" y="680845"/>
            <a:ext cx="643745" cy="610869"/>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1050"/>
            </a:pPr>
            <a:r>
              <a:rPr lang="en-US" sz="900">
                <a:solidFill>
                  <a:schemeClr val="bg1"/>
                </a:solidFill>
                <a:latin typeface="Calibri" panose="020F0502020204030204" pitchFamily="34" charset="0"/>
                <a:cs typeface="Calibri" panose="020F0502020204030204" pitchFamily="34" charset="0"/>
                <a:sym typeface="Calibri"/>
              </a:rPr>
              <a:t>Use  </a:t>
            </a:r>
            <a:r>
              <a:rPr lang="en-US" sz="800">
                <a:solidFill>
                  <a:schemeClr val="bg1"/>
                </a:solidFill>
                <a:latin typeface="Calibri" panose="020F0502020204030204" pitchFamily="34" charset="0"/>
                <a:cs typeface="Calibri" panose="020F0502020204030204" pitchFamily="34" charset="0"/>
                <a:sym typeface="Calibri"/>
              </a:rPr>
              <a:t>Product</a:t>
            </a:r>
            <a:r>
              <a:rPr lang="en-US" sz="900">
                <a:solidFill>
                  <a:schemeClr val="bg1"/>
                </a:solidFill>
                <a:latin typeface="Calibri" panose="020F0502020204030204" pitchFamily="34" charset="0"/>
                <a:cs typeface="Calibri" panose="020F0502020204030204" pitchFamily="34" charset="0"/>
                <a:sym typeface="Calibri"/>
              </a:rPr>
              <a:t> and Charge </a:t>
            </a:r>
            <a:endParaRPr sz="900">
              <a:solidFill>
                <a:schemeClr val="bg1"/>
              </a:solidFill>
              <a:latin typeface="Calibri" panose="020F0502020204030204" pitchFamily="34" charset="0"/>
              <a:cs typeface="Calibri" panose="020F0502020204030204" pitchFamily="34" charset="0"/>
              <a:sym typeface="Arial"/>
            </a:endParaRPr>
          </a:p>
        </p:txBody>
      </p:sp>
      <p:sp>
        <p:nvSpPr>
          <p:cNvPr id="22" name="Google Shape;611;p16">
            <a:extLst>
              <a:ext uri="{FF2B5EF4-FFF2-40B4-BE49-F238E27FC236}">
                <a16:creationId xmlns:a16="http://schemas.microsoft.com/office/drawing/2014/main" id="{9EB1AA13-278A-00BD-E321-886C81DE4D9B}"/>
              </a:ext>
            </a:extLst>
          </p:cNvPr>
          <p:cNvSpPr/>
          <p:nvPr/>
        </p:nvSpPr>
        <p:spPr>
          <a:xfrm>
            <a:off x="1073262" y="2117237"/>
            <a:ext cx="2312143" cy="418151"/>
          </a:xfrm>
          <a:prstGeom prst="rect">
            <a:avLst/>
          </a:prstGeom>
          <a:solidFill>
            <a:srgbClr val="FFF2CC"/>
          </a:solidFill>
          <a:ln>
            <a:noFill/>
          </a:ln>
        </p:spPr>
        <p:txBody>
          <a:bodyPr spcFirstLastPara="1" wrap="square" lIns="24367" tIns="48733" rIns="24367" bIns="48733" anchor="ctr" anchorCtr="0">
            <a:noAutofit/>
          </a:bodyPr>
          <a:lstStyle/>
          <a:p>
            <a:pPr marL="0" marR="0" lvl="1" indent="0" algn="l" rtl="0">
              <a:lnSpc>
                <a:spcPct val="100000"/>
              </a:lnSpc>
              <a:spcBef>
                <a:spcPts val="0"/>
              </a:spcBef>
              <a:spcAft>
                <a:spcPts val="0"/>
              </a:spcAft>
              <a:buClr>
                <a:srgbClr val="000000"/>
              </a:buClr>
              <a:buSzPts val="1400"/>
              <a:buFont typeface="Arial"/>
              <a:buNone/>
            </a:pPr>
            <a:r>
              <a:rPr lang="en-US" sz="800" b="0" i="1"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Customer signs up to use a </a:t>
            </a:r>
            <a:r>
              <a:rPr lang="en-US" sz="800" b="1" i="0" u="none" strike="noStrike" cap="none">
                <a:solidFill>
                  <a:srgbClr val="000000"/>
                </a:solidFill>
                <a:latin typeface="Calibri"/>
                <a:ea typeface="Calibri"/>
                <a:cs typeface="Calibri"/>
                <a:sym typeface="Calibri"/>
              </a:rPr>
              <a:t>Product</a:t>
            </a:r>
            <a:r>
              <a:rPr lang="en-US" sz="800" b="0" i="0" u="none" strike="noStrike" cap="none">
                <a:solidFill>
                  <a:srgbClr val="000000"/>
                </a:solidFill>
                <a:latin typeface="Calibri"/>
                <a:ea typeface="Calibri"/>
                <a:cs typeface="Calibri"/>
                <a:sym typeface="Calibri"/>
              </a:rPr>
              <a:t> </a:t>
            </a:r>
            <a:endParaRPr lang="en-US" sz="8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endParaRPr lang="en-US" sz="800" b="0" i="1" u="none" strike="noStrike" cap="none">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1400"/>
              <a:buFont typeface="Arial"/>
              <a:buNone/>
            </a:pPr>
            <a:r>
              <a:rPr lang="en-US" sz="800" b="0" i="1"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a:t>
            </a:r>
            <a:r>
              <a:rPr lang="en-US" sz="800" b="1">
                <a:solidFill>
                  <a:srgbClr val="000000"/>
                </a:solidFill>
                <a:latin typeface="Calibri"/>
                <a:ea typeface="Calibri"/>
                <a:cs typeface="Calibri"/>
                <a:sym typeface="Calibri"/>
              </a:rPr>
              <a:t>the System </a:t>
            </a:r>
            <a:r>
              <a:rPr lang="en-US" sz="800">
                <a:solidFill>
                  <a:srgbClr val="000000"/>
                </a:solidFill>
                <a:latin typeface="Calibri"/>
                <a:ea typeface="Calibri"/>
                <a:cs typeface="Calibri"/>
                <a:sym typeface="Calibri"/>
              </a:rPr>
              <a:t>creates a </a:t>
            </a:r>
            <a:r>
              <a:rPr lang="en-US" sz="800" b="1" i="0" u="none" strike="noStrike" cap="none">
                <a:solidFill>
                  <a:srgbClr val="000000"/>
                </a:solidFill>
                <a:latin typeface="Calibri"/>
                <a:ea typeface="Calibri"/>
                <a:cs typeface="Calibri"/>
                <a:sym typeface="Calibri"/>
              </a:rPr>
              <a:t>Product Agreement</a:t>
            </a:r>
            <a:endParaRPr sz="800">
              <a:solidFill>
                <a:srgbClr val="000000"/>
              </a:solidFill>
              <a:latin typeface="Calibri"/>
              <a:cs typeface="Calibri"/>
              <a:sym typeface="Calibri"/>
            </a:endParaRPr>
          </a:p>
        </p:txBody>
      </p:sp>
      <p:sp>
        <p:nvSpPr>
          <p:cNvPr id="23" name="Google Shape;611;p16">
            <a:extLst>
              <a:ext uri="{FF2B5EF4-FFF2-40B4-BE49-F238E27FC236}">
                <a16:creationId xmlns:a16="http://schemas.microsoft.com/office/drawing/2014/main" id="{520A7A50-1D25-ED19-1DD4-3C0E559C2E2D}"/>
              </a:ext>
            </a:extLst>
          </p:cNvPr>
          <p:cNvSpPr/>
          <p:nvPr/>
        </p:nvSpPr>
        <p:spPr>
          <a:xfrm>
            <a:off x="1067855" y="3506439"/>
            <a:ext cx="2322956" cy="570098"/>
          </a:xfrm>
          <a:prstGeom prst="rect">
            <a:avLst/>
          </a:prstGeom>
          <a:solidFill>
            <a:srgbClr val="FFF2CC"/>
          </a:solidFill>
          <a:ln>
            <a:noFill/>
          </a:ln>
        </p:spPr>
        <p:txBody>
          <a:bodyPr spcFirstLastPara="1" wrap="square" lIns="24367" tIns="48733" rIns="24367" bIns="48733" anchor="ctr" anchorCtr="0">
            <a:noAutofit/>
          </a:bodyPr>
          <a:lstStyle/>
          <a:p>
            <a:pPr marL="0" marR="0" lvl="1" indent="0" algn="l" rtl="0">
              <a:lnSpc>
                <a:spcPct val="100000"/>
              </a:lnSpc>
              <a:spcBef>
                <a:spcPts val="0"/>
              </a:spcBef>
              <a:spcAft>
                <a:spcPts val="0"/>
              </a:spcAft>
              <a:buClr>
                <a:srgbClr val="000000"/>
              </a:buClr>
              <a:buSzPts val="1400"/>
              <a:buFont typeface="Arial"/>
              <a:buNone/>
            </a:pPr>
            <a:r>
              <a:rPr lang="en-US" sz="800" b="0" i="1"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a:t>
            </a:r>
            <a:r>
              <a:rPr lang="en-US" sz="800" b="1" i="0" u="none" strike="noStrike" cap="none">
                <a:solidFill>
                  <a:srgbClr val="000000"/>
                </a:solidFill>
                <a:latin typeface="Calibri"/>
                <a:ea typeface="Calibri"/>
                <a:cs typeface="Calibri"/>
                <a:sym typeface="Calibri"/>
              </a:rPr>
              <a:t>Product Agreement </a:t>
            </a:r>
            <a:r>
              <a:rPr lang="en-US" sz="800" b="0" i="0" u="none" strike="noStrike" cap="none">
                <a:solidFill>
                  <a:srgbClr val="000000"/>
                </a:solidFill>
                <a:latin typeface="Calibri"/>
                <a:ea typeface="Calibri"/>
                <a:cs typeface="Calibri"/>
                <a:sym typeface="Calibri"/>
              </a:rPr>
              <a:t>is created</a:t>
            </a:r>
            <a:endParaRPr lang="en-US" sz="8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endParaRPr lang="en-US" sz="800" b="0" i="1" u="none" strike="noStrike" cap="none">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1400"/>
              <a:buFont typeface="Arial"/>
              <a:buNone/>
            </a:pPr>
            <a:r>
              <a:rPr lang="en-US" sz="800" b="0" i="1" u="none" strike="noStrike" cap="none">
                <a:solidFill>
                  <a:srgbClr val="000000"/>
                </a:solidFill>
                <a:latin typeface="Calibri"/>
                <a:ea typeface="Calibri"/>
                <a:cs typeface="Calibri"/>
                <a:sym typeface="Calibri"/>
              </a:rPr>
              <a:t>Then</a:t>
            </a:r>
            <a:r>
              <a:rPr lang="en-US" sz="800" b="0" i="0" u="none" strike="noStrike" cap="none">
                <a:solidFill>
                  <a:srgbClr val="000000"/>
                </a:solidFill>
                <a:latin typeface="Calibri"/>
                <a:ea typeface="Calibri"/>
                <a:cs typeface="Calibri"/>
                <a:sym typeface="Calibri"/>
              </a:rPr>
              <a:t> the system activates the </a:t>
            </a:r>
            <a:r>
              <a:rPr lang="en-US" sz="800" b="1" i="0" u="none" strike="noStrike" cap="none">
                <a:solidFill>
                  <a:srgbClr val="000000"/>
                </a:solidFill>
                <a:latin typeface="Calibri"/>
                <a:ea typeface="Calibri"/>
                <a:cs typeface="Calibri"/>
                <a:sym typeface="Calibri"/>
              </a:rPr>
              <a:t>Product</a:t>
            </a:r>
            <a:r>
              <a:rPr lang="en-US" sz="800" b="0" i="0" u="none" strike="noStrike" cap="none">
                <a:solidFill>
                  <a:srgbClr val="000000"/>
                </a:solidFill>
                <a:latin typeface="Calibri"/>
                <a:ea typeface="Calibri"/>
                <a:cs typeface="Calibri"/>
                <a:sym typeface="Calibri"/>
              </a:rPr>
              <a:t>  for that </a:t>
            </a:r>
            <a:r>
              <a:rPr lang="en-US" sz="800" b="1" i="0" u="none" strike="noStrike" cap="none">
                <a:solidFill>
                  <a:srgbClr val="000000"/>
                </a:solidFill>
                <a:latin typeface="Calibri"/>
                <a:ea typeface="Calibri"/>
                <a:cs typeface="Calibri"/>
                <a:sym typeface="Calibri"/>
              </a:rPr>
              <a:t>Customer </a:t>
            </a:r>
            <a:endParaRPr sz="800">
              <a:solidFill>
                <a:srgbClr val="000000"/>
              </a:solidFill>
              <a:latin typeface="Calibri"/>
              <a:cs typeface="Calibri"/>
              <a:sym typeface="Calibri"/>
            </a:endParaRPr>
          </a:p>
        </p:txBody>
      </p:sp>
      <p:sp>
        <p:nvSpPr>
          <p:cNvPr id="24" name="Google Shape;611;p16">
            <a:extLst>
              <a:ext uri="{FF2B5EF4-FFF2-40B4-BE49-F238E27FC236}">
                <a16:creationId xmlns:a16="http://schemas.microsoft.com/office/drawing/2014/main" id="{143C29EC-3E38-9B1E-5917-A6A7111B6C89}"/>
              </a:ext>
            </a:extLst>
          </p:cNvPr>
          <p:cNvSpPr/>
          <p:nvPr/>
        </p:nvSpPr>
        <p:spPr>
          <a:xfrm>
            <a:off x="1067856" y="5049038"/>
            <a:ext cx="2322955" cy="548873"/>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the </a:t>
            </a:r>
            <a:r>
              <a:rPr lang="en-US" sz="800" b="1" i="0" u="none" strike="noStrike" cap="none">
                <a:solidFill>
                  <a:srgbClr val="000000"/>
                </a:solidFill>
                <a:latin typeface="Calibri"/>
                <a:ea typeface="Calibri"/>
                <a:cs typeface="Calibri"/>
                <a:sym typeface="Calibri"/>
              </a:rPr>
              <a:t>Product </a:t>
            </a:r>
            <a:r>
              <a:rPr lang="en-US" sz="800" b="0" i="0" u="none" strike="noStrike" cap="none">
                <a:solidFill>
                  <a:srgbClr val="000000"/>
                </a:solidFill>
                <a:latin typeface="Calibri"/>
                <a:ea typeface="Calibri"/>
                <a:cs typeface="Calibri"/>
                <a:sym typeface="Calibri"/>
              </a:rPr>
              <a:t>is activated for the </a:t>
            </a:r>
            <a:r>
              <a:rPr lang="en-US" sz="800" b="1" i="0" u="none" strike="noStrike" cap="none">
                <a:solidFill>
                  <a:srgbClr val="000000"/>
                </a:solidFill>
                <a:latin typeface="Calibri"/>
                <a:ea typeface="Calibri"/>
                <a:cs typeface="Calibri"/>
                <a:sym typeface="Calibri"/>
              </a:rPr>
              <a:t>Customer</a:t>
            </a:r>
            <a:r>
              <a:rPr lang="en-US" sz="800" b="0" i="0" u="none" strike="noStrike" cap="none">
                <a:solidFill>
                  <a:srgbClr val="000000"/>
                </a:solidFill>
                <a:latin typeface="Calibri"/>
                <a:ea typeface="Calibri"/>
                <a:cs typeface="Calibri"/>
                <a:sym typeface="Calibri"/>
              </a:rPr>
              <a:t> </a:t>
            </a:r>
          </a:p>
          <a:p>
            <a:pPr marL="11113" marR="0" lvl="1" indent="0" algn="l" rtl="0">
              <a:lnSpc>
                <a:spcPct val="100000"/>
              </a:lnSpc>
              <a:spcBef>
                <a:spcPts val="0"/>
              </a:spcBef>
              <a:spcAft>
                <a:spcPts val="0"/>
              </a:spcAft>
              <a:buClr>
                <a:srgbClr val="000000"/>
              </a:buClr>
              <a:buSzPts val="1600"/>
              <a:buFont typeface="Arial"/>
              <a:buNone/>
            </a:pPr>
            <a:endParaRPr lang="en-US" sz="8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Then </a:t>
            </a:r>
            <a:r>
              <a:rPr lang="en-US" sz="800" b="0" i="0" u="none" strike="noStrike" cap="none">
                <a:solidFill>
                  <a:srgbClr val="000000"/>
                </a:solidFill>
                <a:latin typeface="Calibri"/>
                <a:ea typeface="Calibri"/>
                <a:cs typeface="Calibri"/>
                <a:sym typeface="Calibri"/>
              </a:rPr>
              <a:t>associated </a:t>
            </a:r>
            <a:r>
              <a:rPr lang="en-US" sz="800" b="1" i="0" u="none" strike="noStrike" cap="none">
                <a:solidFill>
                  <a:srgbClr val="000000"/>
                </a:solidFill>
                <a:latin typeface="Calibri"/>
                <a:ea typeface="Calibri"/>
                <a:cs typeface="Calibri"/>
                <a:sym typeface="Calibri"/>
              </a:rPr>
              <a:t>Chargeable Activity </a:t>
            </a:r>
            <a:r>
              <a:rPr lang="en-US" sz="800" b="0" i="0" u="none" strike="noStrike" cap="none">
                <a:solidFill>
                  <a:srgbClr val="000000"/>
                </a:solidFill>
                <a:latin typeface="Calibri"/>
                <a:ea typeface="Calibri"/>
                <a:cs typeface="Calibri"/>
                <a:sym typeface="Calibri"/>
              </a:rPr>
              <a:t>for that </a:t>
            </a:r>
            <a:r>
              <a:rPr lang="en-US" sz="800" b="1" i="0" u="none" strike="noStrike" cap="none">
                <a:solidFill>
                  <a:srgbClr val="000000"/>
                </a:solidFill>
                <a:latin typeface="Calibri"/>
                <a:ea typeface="Calibri"/>
                <a:cs typeface="Calibri"/>
                <a:sym typeface="Calibri"/>
              </a:rPr>
              <a:t>Customer </a:t>
            </a:r>
            <a:r>
              <a:rPr lang="en-US" sz="800" b="0" i="0" u="none" strike="noStrike" cap="none">
                <a:solidFill>
                  <a:srgbClr val="000000"/>
                </a:solidFill>
                <a:latin typeface="Calibri"/>
                <a:ea typeface="Calibri"/>
                <a:cs typeface="Calibri"/>
                <a:sym typeface="Calibri"/>
              </a:rPr>
              <a:t>will flagged to be tracked</a:t>
            </a:r>
            <a:endParaRPr lang="en-US" sz="800" b="1" i="0" u="none" strike="noStrike" cap="none">
              <a:solidFill>
                <a:srgbClr val="000000"/>
              </a:solidFill>
              <a:latin typeface="Calibri"/>
              <a:ea typeface="Calibri"/>
              <a:cs typeface="Calibri"/>
              <a:sym typeface="Calibri"/>
            </a:endParaRPr>
          </a:p>
        </p:txBody>
      </p:sp>
      <p:sp>
        <p:nvSpPr>
          <p:cNvPr id="65" name="Google Shape;1957;p80">
            <a:extLst>
              <a:ext uri="{FF2B5EF4-FFF2-40B4-BE49-F238E27FC236}">
                <a16:creationId xmlns:a16="http://schemas.microsoft.com/office/drawing/2014/main" id="{30CEF990-227D-F130-E4FE-61CE963397A3}"/>
              </a:ext>
            </a:extLst>
          </p:cNvPr>
          <p:cNvSpPr/>
          <p:nvPr/>
        </p:nvSpPr>
        <p:spPr>
          <a:xfrm>
            <a:off x="3740015" y="1323926"/>
            <a:ext cx="643745" cy="686278"/>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Conducts Chargeable Activity</a:t>
            </a:r>
            <a:endParaRPr sz="800" b="1">
              <a:latin typeface="Calibri" panose="020F0502020204030204" pitchFamily="34" charset="0"/>
              <a:cs typeface="Calibri" panose="020F0502020204030204" pitchFamily="34" charset="0"/>
              <a:sym typeface="Arial"/>
            </a:endParaRPr>
          </a:p>
        </p:txBody>
      </p:sp>
      <p:sp>
        <p:nvSpPr>
          <p:cNvPr id="66" name="Google Shape;611;p16">
            <a:extLst>
              <a:ext uri="{FF2B5EF4-FFF2-40B4-BE49-F238E27FC236}">
                <a16:creationId xmlns:a16="http://schemas.microsoft.com/office/drawing/2014/main" id="{091A5B1C-3DA7-67D7-04DA-2EDC8FE755A1}"/>
              </a:ext>
            </a:extLst>
          </p:cNvPr>
          <p:cNvSpPr/>
          <p:nvPr/>
        </p:nvSpPr>
        <p:spPr>
          <a:xfrm>
            <a:off x="3740015" y="2117237"/>
            <a:ext cx="2312142" cy="418152"/>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 </a:t>
            </a:r>
            <a:r>
              <a:rPr lang="en-US" sz="800" b="0" i="0" u="none" strike="noStrike" cap="none">
                <a:solidFill>
                  <a:srgbClr val="000000"/>
                </a:solidFill>
                <a:latin typeface="Calibri"/>
                <a:ea typeface="Calibri"/>
                <a:cs typeface="Calibri"/>
                <a:sym typeface="Calibri"/>
              </a:rPr>
              <a:t>a</a:t>
            </a:r>
            <a:r>
              <a:rPr lang="en-US" sz="800" b="0" i="1" u="none" strike="noStrike" cap="none">
                <a:solidFill>
                  <a:srgbClr val="000000"/>
                </a:solidFill>
                <a:latin typeface="Calibri"/>
                <a:ea typeface="Calibri"/>
                <a:cs typeface="Calibri"/>
                <a:sym typeface="Calibri"/>
              </a:rPr>
              <a:t> </a:t>
            </a:r>
            <a:r>
              <a:rPr lang="en-US" sz="800" b="1" i="0" u="none" strike="noStrike" cap="none">
                <a:solidFill>
                  <a:srgbClr val="000000"/>
                </a:solidFill>
                <a:latin typeface="Calibri"/>
                <a:ea typeface="Calibri"/>
                <a:cs typeface="Calibri"/>
                <a:sym typeface="Calibri"/>
              </a:rPr>
              <a:t>Customer</a:t>
            </a:r>
            <a:r>
              <a:rPr lang="en-US" sz="800" b="0" i="1" u="none" strike="noStrike" cap="none">
                <a:solidFill>
                  <a:srgbClr val="000000"/>
                </a:solidFill>
                <a:latin typeface="Calibri"/>
                <a:ea typeface="Calibri"/>
                <a:cs typeface="Calibri"/>
                <a:sym typeface="Calibri"/>
              </a:rPr>
              <a:t> </a:t>
            </a:r>
            <a:r>
              <a:rPr lang="en-US" sz="800" b="0" i="0" u="none" strike="noStrike" cap="none">
                <a:solidFill>
                  <a:srgbClr val="000000"/>
                </a:solidFill>
                <a:latin typeface="Calibri"/>
                <a:ea typeface="Calibri"/>
                <a:cs typeface="Calibri"/>
                <a:sym typeface="Calibri"/>
              </a:rPr>
              <a:t>conducts </a:t>
            </a:r>
            <a:r>
              <a:rPr lang="en-US" sz="800" b="1" i="0" u="none" strike="noStrike" cap="none">
                <a:solidFill>
                  <a:srgbClr val="000000"/>
                </a:solidFill>
                <a:latin typeface="Calibri"/>
                <a:ea typeface="Calibri"/>
                <a:cs typeface="Calibri"/>
                <a:sym typeface="Calibri"/>
              </a:rPr>
              <a:t>Chargeable Activity </a:t>
            </a:r>
          </a:p>
          <a:p>
            <a:pPr marL="11113" marR="0" lvl="1" indent="0" algn="l" rtl="0">
              <a:lnSpc>
                <a:spcPct val="100000"/>
              </a:lnSpc>
              <a:spcBef>
                <a:spcPts val="0"/>
              </a:spcBef>
              <a:spcAft>
                <a:spcPts val="0"/>
              </a:spcAft>
              <a:buClr>
                <a:srgbClr val="000000"/>
              </a:buClr>
              <a:buSzPts val="1600"/>
              <a:buFont typeface="Arial"/>
              <a:buNone/>
            </a:pPr>
            <a:endParaRPr lang="en-US" sz="8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Then </a:t>
            </a:r>
            <a:r>
              <a:rPr lang="en-US" sz="800" b="0" i="0" u="none" strike="noStrike" cap="none">
                <a:solidFill>
                  <a:srgbClr val="000000"/>
                </a:solidFill>
                <a:latin typeface="Calibri"/>
                <a:ea typeface="Calibri"/>
                <a:cs typeface="Calibri"/>
                <a:sym typeface="Calibri"/>
              </a:rPr>
              <a:t>the System will track that </a:t>
            </a:r>
            <a:r>
              <a:rPr lang="en-US" sz="800" b="1" i="0" u="none" strike="noStrike" cap="none">
                <a:solidFill>
                  <a:srgbClr val="000000"/>
                </a:solidFill>
                <a:latin typeface="Calibri"/>
                <a:ea typeface="Calibri"/>
                <a:cs typeface="Calibri"/>
                <a:sym typeface="Calibri"/>
              </a:rPr>
              <a:t>Chargeable Activity</a:t>
            </a:r>
            <a:endParaRPr lang="en-US" sz="800" b="0" i="0" u="none" strike="noStrike" cap="none">
              <a:solidFill>
                <a:srgbClr val="000000"/>
              </a:solidFill>
              <a:latin typeface="Arial"/>
              <a:ea typeface="Arial"/>
              <a:cs typeface="Arial"/>
              <a:sym typeface="Arial"/>
            </a:endParaRPr>
          </a:p>
        </p:txBody>
      </p:sp>
      <p:sp>
        <p:nvSpPr>
          <p:cNvPr id="67" name="Google Shape;611;p16">
            <a:extLst>
              <a:ext uri="{FF2B5EF4-FFF2-40B4-BE49-F238E27FC236}">
                <a16:creationId xmlns:a16="http://schemas.microsoft.com/office/drawing/2014/main" id="{3A4F7E8A-0A57-006A-5239-4D4F9E802F45}"/>
              </a:ext>
            </a:extLst>
          </p:cNvPr>
          <p:cNvSpPr/>
          <p:nvPr/>
        </p:nvSpPr>
        <p:spPr>
          <a:xfrm>
            <a:off x="3770169" y="4249946"/>
            <a:ext cx="2281988" cy="693361"/>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 </a:t>
            </a:r>
            <a:r>
              <a:rPr lang="en-US" sz="800" b="1" i="0" u="none" strike="noStrike" cap="none">
                <a:solidFill>
                  <a:srgbClr val="000000"/>
                </a:solidFill>
                <a:latin typeface="Calibri"/>
                <a:ea typeface="Calibri"/>
                <a:cs typeface="Calibri"/>
                <a:sym typeface="Calibri"/>
              </a:rPr>
              <a:t>Chargeable Activity </a:t>
            </a:r>
            <a:r>
              <a:rPr lang="en-US" sz="800" b="0" i="0" u="none" strike="noStrike" cap="none">
                <a:solidFill>
                  <a:srgbClr val="000000"/>
                </a:solidFill>
                <a:latin typeface="Calibri"/>
                <a:ea typeface="Calibri"/>
                <a:cs typeface="Calibri"/>
                <a:sym typeface="Calibri"/>
              </a:rPr>
              <a:t>exceeds a </a:t>
            </a:r>
            <a:r>
              <a:rPr lang="en-US" sz="800" b="1">
                <a:solidFill>
                  <a:srgbClr val="000000"/>
                </a:solidFill>
                <a:latin typeface="Calibri"/>
                <a:ea typeface="Calibri"/>
                <a:cs typeface="Calibri"/>
                <a:sym typeface="Calibri"/>
              </a:rPr>
              <a:t>Chargeable</a:t>
            </a:r>
            <a:r>
              <a:rPr lang="en-US" sz="800" b="1" u="none" strike="noStrike" cap="none">
                <a:solidFill>
                  <a:srgbClr val="000000"/>
                </a:solidFill>
                <a:latin typeface="Calibri"/>
                <a:ea typeface="Calibri"/>
                <a:cs typeface="Calibri"/>
                <a:sym typeface="Calibri"/>
              </a:rPr>
              <a:t> Threshold ….</a:t>
            </a:r>
          </a:p>
          <a:p>
            <a:pPr marL="11113" marR="0" lvl="1" indent="0" algn="l" rtl="0">
              <a:lnSpc>
                <a:spcPct val="100000"/>
              </a:lnSpc>
              <a:spcBef>
                <a:spcPts val="0"/>
              </a:spcBef>
              <a:spcAft>
                <a:spcPts val="0"/>
              </a:spcAft>
              <a:buClr>
                <a:srgbClr val="000000"/>
              </a:buClr>
              <a:buSzPts val="1600"/>
              <a:buFont typeface="Arial"/>
              <a:buNone/>
            </a:pPr>
            <a:endParaRPr lang="en-US" sz="800" b="1" i="1">
              <a:solidFill>
                <a:srgbClr val="000000"/>
              </a:solidFill>
              <a:latin typeface="Calibri"/>
              <a:ea typeface="Arial"/>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800" i="1" u="none" strike="noStrike" cap="none">
                <a:solidFill>
                  <a:srgbClr val="000000"/>
                </a:solidFill>
                <a:latin typeface="Calibri"/>
                <a:ea typeface="Arial"/>
                <a:cs typeface="Calibri"/>
                <a:sym typeface="Calibri"/>
              </a:rPr>
              <a:t>Then </a:t>
            </a:r>
            <a:r>
              <a:rPr lang="en-US" sz="800" u="none" strike="noStrike" cap="none">
                <a:solidFill>
                  <a:srgbClr val="000000"/>
                </a:solidFill>
                <a:latin typeface="Calibri"/>
                <a:ea typeface="Arial"/>
                <a:cs typeface="Calibri"/>
                <a:sym typeface="Calibri"/>
              </a:rPr>
              <a:t>the System will create an </a:t>
            </a:r>
            <a:r>
              <a:rPr lang="en-US" sz="800" b="1" u="none" strike="noStrike" cap="none">
                <a:solidFill>
                  <a:srgbClr val="000000"/>
                </a:solidFill>
                <a:latin typeface="Calibri"/>
                <a:ea typeface="Arial"/>
                <a:cs typeface="Calibri"/>
                <a:sym typeface="Calibri"/>
              </a:rPr>
              <a:t>Alert </a:t>
            </a:r>
            <a:r>
              <a:rPr lang="en-US" sz="800" u="none" strike="noStrike" cap="none">
                <a:solidFill>
                  <a:srgbClr val="000000"/>
                </a:solidFill>
                <a:latin typeface="Calibri"/>
                <a:ea typeface="Arial"/>
                <a:cs typeface="Calibri"/>
                <a:sym typeface="Calibri"/>
              </a:rPr>
              <a:t>and send it to the </a:t>
            </a:r>
            <a:r>
              <a:rPr lang="en-US" sz="800" b="1" u="none" strike="noStrike" cap="none">
                <a:solidFill>
                  <a:srgbClr val="000000"/>
                </a:solidFill>
                <a:latin typeface="Calibri"/>
                <a:ea typeface="Arial"/>
                <a:cs typeface="Calibri"/>
                <a:sym typeface="Calibri"/>
              </a:rPr>
              <a:t>Customer’s Alert Queue</a:t>
            </a:r>
            <a:endParaRPr lang="en-US" sz="800" b="1" u="none" strike="noStrike" cap="none">
              <a:solidFill>
                <a:srgbClr val="000000"/>
              </a:solidFill>
              <a:latin typeface="Arial"/>
              <a:ea typeface="Arial"/>
              <a:cs typeface="Arial"/>
              <a:sym typeface="Arial"/>
            </a:endParaRPr>
          </a:p>
        </p:txBody>
      </p:sp>
      <p:sp>
        <p:nvSpPr>
          <p:cNvPr id="68" name="Google Shape;611;p16">
            <a:extLst>
              <a:ext uri="{FF2B5EF4-FFF2-40B4-BE49-F238E27FC236}">
                <a16:creationId xmlns:a16="http://schemas.microsoft.com/office/drawing/2014/main" id="{499073E2-2B35-3758-AF07-DDCBC103F6BD}"/>
              </a:ext>
            </a:extLst>
          </p:cNvPr>
          <p:cNvSpPr/>
          <p:nvPr/>
        </p:nvSpPr>
        <p:spPr>
          <a:xfrm>
            <a:off x="3761043" y="5049038"/>
            <a:ext cx="2300239" cy="635103"/>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 </a:t>
            </a:r>
            <a:r>
              <a:rPr lang="en-US" sz="800" b="0" u="none" strike="noStrike" cap="none">
                <a:solidFill>
                  <a:srgbClr val="000000"/>
                </a:solidFill>
                <a:latin typeface="Calibri"/>
                <a:ea typeface="Calibri"/>
                <a:cs typeface="Calibri"/>
                <a:sym typeface="Calibri"/>
              </a:rPr>
              <a:t>a </a:t>
            </a:r>
            <a:r>
              <a:rPr lang="en-US" sz="800" b="1" u="none" strike="noStrike" cap="none">
                <a:solidFill>
                  <a:srgbClr val="000000"/>
                </a:solidFill>
                <a:latin typeface="Calibri"/>
                <a:ea typeface="Calibri"/>
                <a:cs typeface="Calibri"/>
                <a:sym typeface="Calibri"/>
              </a:rPr>
              <a:t>Customer</a:t>
            </a:r>
            <a:r>
              <a:rPr lang="en-US" sz="800" b="0" u="none" strike="noStrike" cap="none">
                <a:solidFill>
                  <a:srgbClr val="000000"/>
                </a:solidFill>
                <a:latin typeface="Calibri"/>
                <a:ea typeface="Calibri"/>
                <a:cs typeface="Calibri"/>
                <a:sym typeface="Calibri"/>
              </a:rPr>
              <a:t> goes to their </a:t>
            </a:r>
            <a:r>
              <a:rPr lang="en-US" sz="800" b="1" u="none" strike="noStrike" cap="none">
                <a:solidFill>
                  <a:srgbClr val="000000"/>
                </a:solidFill>
                <a:latin typeface="Calibri"/>
                <a:ea typeface="Calibri"/>
                <a:cs typeface="Calibri"/>
                <a:sym typeface="Calibri"/>
              </a:rPr>
              <a:t>Product Home </a:t>
            </a:r>
            <a:r>
              <a:rPr lang="en-US" sz="800" b="1">
                <a:solidFill>
                  <a:srgbClr val="000000"/>
                </a:solidFill>
                <a:latin typeface="Calibri"/>
                <a:ea typeface="Calibri"/>
                <a:cs typeface="Calibri"/>
                <a:sym typeface="Calibri"/>
              </a:rPr>
              <a:t>P</a:t>
            </a:r>
            <a:r>
              <a:rPr lang="en-US" sz="800" b="1" u="none" strike="noStrike" cap="none">
                <a:solidFill>
                  <a:srgbClr val="000000"/>
                </a:solidFill>
                <a:latin typeface="Calibri"/>
                <a:ea typeface="Calibri"/>
                <a:cs typeface="Calibri"/>
                <a:sym typeface="Calibri"/>
              </a:rPr>
              <a:t>age </a:t>
            </a:r>
          </a:p>
          <a:p>
            <a:pPr marL="11113" marR="0" lvl="1" indent="0" algn="l" rtl="0">
              <a:lnSpc>
                <a:spcPct val="100000"/>
              </a:lnSpc>
              <a:spcBef>
                <a:spcPts val="0"/>
              </a:spcBef>
              <a:spcAft>
                <a:spcPts val="0"/>
              </a:spcAft>
              <a:buClr>
                <a:srgbClr val="000000"/>
              </a:buClr>
              <a:buSzPts val="1600"/>
              <a:buFont typeface="Arial"/>
              <a:buNone/>
            </a:pPr>
            <a:endParaRPr lang="en-US" sz="800" i="1">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800" i="1">
                <a:solidFill>
                  <a:srgbClr val="000000"/>
                </a:solidFill>
                <a:latin typeface="Calibri"/>
                <a:ea typeface="Calibri"/>
                <a:cs typeface="Calibri"/>
                <a:sym typeface="Calibri"/>
              </a:rPr>
              <a:t>Then</a:t>
            </a:r>
            <a:r>
              <a:rPr lang="en-US" sz="800">
                <a:solidFill>
                  <a:srgbClr val="000000"/>
                </a:solidFill>
                <a:latin typeface="Calibri"/>
                <a:ea typeface="Calibri"/>
                <a:cs typeface="Calibri"/>
                <a:sym typeface="Calibri"/>
              </a:rPr>
              <a:t> the system shows an </a:t>
            </a:r>
            <a:r>
              <a:rPr lang="en-US" sz="800" b="1">
                <a:solidFill>
                  <a:srgbClr val="000000"/>
                </a:solidFill>
                <a:latin typeface="Calibri"/>
                <a:ea typeface="Calibri"/>
                <a:cs typeface="Calibri"/>
                <a:sym typeface="Calibri"/>
              </a:rPr>
              <a:t>Alerts</a:t>
            </a:r>
            <a:r>
              <a:rPr lang="en-US" sz="800">
                <a:solidFill>
                  <a:srgbClr val="000000"/>
                </a:solidFill>
                <a:latin typeface="Calibri"/>
                <a:ea typeface="Calibri"/>
                <a:cs typeface="Calibri"/>
                <a:sym typeface="Calibri"/>
              </a:rPr>
              <a:t> </a:t>
            </a:r>
            <a:r>
              <a:rPr lang="en-US" sz="800" b="1">
                <a:solidFill>
                  <a:srgbClr val="000000"/>
                </a:solidFill>
                <a:latin typeface="Calibri"/>
                <a:ea typeface="Calibri"/>
                <a:cs typeface="Calibri"/>
                <a:sym typeface="Calibri"/>
              </a:rPr>
              <a:t>Summary</a:t>
            </a:r>
            <a:r>
              <a:rPr lang="en-US" sz="800">
                <a:solidFill>
                  <a:srgbClr val="000000"/>
                </a:solidFill>
                <a:latin typeface="Calibri"/>
                <a:ea typeface="Calibri"/>
                <a:cs typeface="Calibri"/>
                <a:sym typeface="Calibri"/>
              </a:rPr>
              <a:t> of all </a:t>
            </a:r>
            <a:r>
              <a:rPr lang="en-US" sz="800" b="1">
                <a:solidFill>
                  <a:srgbClr val="000000"/>
                </a:solidFill>
                <a:latin typeface="Calibri"/>
                <a:ea typeface="Calibri"/>
                <a:cs typeface="Calibri"/>
                <a:sym typeface="Calibri"/>
              </a:rPr>
              <a:t>Customer Alerts </a:t>
            </a:r>
            <a:r>
              <a:rPr lang="en-US" sz="800">
                <a:solidFill>
                  <a:srgbClr val="000000"/>
                </a:solidFill>
                <a:latin typeface="Calibri"/>
                <a:ea typeface="Calibri"/>
                <a:cs typeface="Calibri"/>
                <a:sym typeface="Calibri"/>
              </a:rPr>
              <a:t>not yet viewed</a:t>
            </a:r>
            <a:endParaRPr lang="en-US" sz="800" u="none" strike="noStrike" cap="none">
              <a:solidFill>
                <a:srgbClr val="000000"/>
              </a:solidFill>
              <a:latin typeface="Calibri"/>
              <a:ea typeface="Calibri"/>
              <a:cs typeface="Calibri"/>
              <a:sym typeface="Calibri"/>
            </a:endParaRPr>
          </a:p>
        </p:txBody>
      </p:sp>
      <p:sp>
        <p:nvSpPr>
          <p:cNvPr id="71" name="Google Shape;1981;p81">
            <a:extLst>
              <a:ext uri="{FF2B5EF4-FFF2-40B4-BE49-F238E27FC236}">
                <a16:creationId xmlns:a16="http://schemas.microsoft.com/office/drawing/2014/main" id="{2A9E02B0-79C6-0420-84C6-7C7893D55CA3}"/>
              </a:ext>
            </a:extLst>
          </p:cNvPr>
          <p:cNvSpPr/>
          <p:nvPr/>
        </p:nvSpPr>
        <p:spPr>
          <a:xfrm>
            <a:off x="6406767" y="1323926"/>
            <a:ext cx="650131" cy="716892"/>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panose="020F0502020204030204" pitchFamily="34" charset="0"/>
                <a:cs typeface="Calibri" panose="020F0502020204030204" pitchFamily="34" charset="0"/>
                <a:sym typeface="Calibri"/>
              </a:rPr>
              <a:t>Calculate </a:t>
            </a:r>
            <a:endParaRPr sz="800" b="1">
              <a:latin typeface="Calibri" panose="020F0502020204030204" pitchFamily="34" charset="0"/>
              <a:cs typeface="Calibri" panose="020F0502020204030204" pitchFamily="34" charset="0"/>
              <a:sym typeface="Calibri"/>
            </a:endParaRPr>
          </a:p>
          <a:p>
            <a:pPr algn="ctr">
              <a:buClr>
                <a:srgbClr val="FFFFFF"/>
              </a:buClr>
              <a:buSzPts val="700"/>
            </a:pPr>
            <a:r>
              <a:rPr lang="en-US" sz="800" b="1">
                <a:latin typeface="Calibri" panose="020F0502020204030204" pitchFamily="34" charset="0"/>
                <a:cs typeface="Calibri" panose="020F0502020204030204" pitchFamily="34" charset="0"/>
                <a:sym typeface="Calibri"/>
              </a:rPr>
              <a:t>Bill </a:t>
            </a:r>
            <a:endParaRPr sz="800" b="1">
              <a:latin typeface="Calibri" panose="020F0502020204030204" pitchFamily="34" charset="0"/>
              <a:cs typeface="Calibri" panose="020F0502020204030204" pitchFamily="34" charset="0"/>
              <a:sym typeface="Calibri"/>
            </a:endParaRPr>
          </a:p>
        </p:txBody>
      </p:sp>
      <p:sp>
        <p:nvSpPr>
          <p:cNvPr id="72" name="Google Shape;1975;p81">
            <a:extLst>
              <a:ext uri="{FF2B5EF4-FFF2-40B4-BE49-F238E27FC236}">
                <a16:creationId xmlns:a16="http://schemas.microsoft.com/office/drawing/2014/main" id="{19835306-6E48-5F80-37DA-A78DFF55FCC1}"/>
              </a:ext>
            </a:extLst>
          </p:cNvPr>
          <p:cNvSpPr/>
          <p:nvPr/>
        </p:nvSpPr>
        <p:spPr>
          <a:xfrm>
            <a:off x="6404215" y="4249946"/>
            <a:ext cx="2520813" cy="646290"/>
          </a:xfrm>
          <a:prstGeom prst="rect">
            <a:avLst/>
          </a:prstGeom>
          <a:solidFill>
            <a:srgbClr val="FFF2CC"/>
          </a:solidFill>
          <a:ln>
            <a:noFill/>
          </a:ln>
        </p:spPr>
        <p:txBody>
          <a:bodyPr spcFirstLastPara="1" wrap="square" lIns="91425" tIns="45700" rIns="91425" bIns="45700" anchor="t" anchorCtr="0">
            <a:spAutoFit/>
          </a:bodyPr>
          <a:lstStyle/>
          <a:p>
            <a:pPr marL="11113" marR="0" lvl="1" algn="l" rtl="0">
              <a:lnSpc>
                <a:spcPct val="100000"/>
              </a:lnSpc>
              <a:spcBef>
                <a:spcPts val="0"/>
              </a:spcBef>
              <a:spcAft>
                <a:spcPts val="0"/>
              </a:spcAft>
              <a:buClr>
                <a:srgbClr val="000000"/>
              </a:buClr>
              <a:buSzPts val="1600"/>
            </a:pPr>
            <a:r>
              <a:rPr lang="en-US" sz="900" b="0" i="0" u="none" strike="noStrike" cap="none">
                <a:solidFill>
                  <a:srgbClr val="000000"/>
                </a:solidFill>
                <a:latin typeface="Calibri"/>
                <a:ea typeface="Calibri"/>
                <a:cs typeface="Calibri"/>
                <a:sym typeface="Calibri"/>
              </a:rPr>
              <a:t>The volume of  </a:t>
            </a:r>
            <a:r>
              <a:rPr lang="en-US" sz="900" b="1" i="0" u="none" strike="noStrike" cap="none">
                <a:solidFill>
                  <a:srgbClr val="000000"/>
                </a:solidFill>
                <a:latin typeface="Calibri"/>
                <a:ea typeface="Calibri"/>
                <a:cs typeface="Calibri"/>
                <a:sym typeface="Calibri"/>
              </a:rPr>
              <a:t>Chargeable Activity </a:t>
            </a:r>
            <a:r>
              <a:rPr lang="en-US" sz="900" b="0" i="0" u="none" strike="noStrike" cap="none">
                <a:solidFill>
                  <a:srgbClr val="000000"/>
                </a:solidFill>
                <a:latin typeface="Calibri"/>
                <a:ea typeface="Calibri"/>
                <a:cs typeface="Calibri"/>
                <a:sym typeface="Calibri"/>
              </a:rPr>
              <a:t>for the  </a:t>
            </a:r>
            <a:r>
              <a:rPr lang="en-US" sz="900" b="1" i="0" u="none" strike="noStrike" cap="none">
                <a:solidFill>
                  <a:srgbClr val="000000"/>
                </a:solidFill>
                <a:latin typeface="Calibri"/>
                <a:ea typeface="Calibri"/>
                <a:cs typeface="Calibri"/>
                <a:sym typeface="Calibri"/>
              </a:rPr>
              <a:t>Pricing Item </a:t>
            </a:r>
            <a:r>
              <a:rPr lang="en-US" sz="900" b="0" i="0" u="none" strike="noStrike" cap="none">
                <a:solidFill>
                  <a:srgbClr val="000000"/>
                </a:solidFill>
                <a:latin typeface="Calibri"/>
                <a:ea typeface="Calibri"/>
                <a:cs typeface="Calibri"/>
                <a:sym typeface="Calibri"/>
              </a:rPr>
              <a:t>is collected for the Type Of  Chargeable Activity being priced  by the </a:t>
            </a:r>
            <a:r>
              <a:rPr lang="en-US" sz="900" b="1" i="0" u="none" strike="noStrike" cap="none">
                <a:solidFill>
                  <a:srgbClr val="000000"/>
                </a:solidFill>
                <a:latin typeface="Calibri"/>
                <a:ea typeface="Calibri"/>
                <a:cs typeface="Calibri"/>
                <a:sym typeface="Calibri"/>
              </a:rPr>
              <a:t>Price item</a:t>
            </a:r>
            <a:endParaRPr sz="900" b="0" i="0" u="none" strike="noStrike" cap="none">
              <a:solidFill>
                <a:srgbClr val="000000"/>
              </a:solidFill>
              <a:latin typeface="Arial"/>
              <a:ea typeface="Arial"/>
              <a:cs typeface="Arial"/>
              <a:sym typeface="Arial"/>
            </a:endParaRPr>
          </a:p>
        </p:txBody>
      </p:sp>
      <p:sp>
        <p:nvSpPr>
          <p:cNvPr id="73" name="Rectangle 72">
            <a:extLst>
              <a:ext uri="{FF2B5EF4-FFF2-40B4-BE49-F238E27FC236}">
                <a16:creationId xmlns:a16="http://schemas.microsoft.com/office/drawing/2014/main" id="{2ADCE9CB-ADE3-D1E2-3C1A-C42B485469A0}"/>
              </a:ext>
            </a:extLst>
          </p:cNvPr>
          <p:cNvSpPr/>
          <p:nvPr/>
        </p:nvSpPr>
        <p:spPr>
          <a:xfrm>
            <a:off x="8925028" y="2878958"/>
            <a:ext cx="499169" cy="687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Google Shape;611;p16">
            <a:extLst>
              <a:ext uri="{FF2B5EF4-FFF2-40B4-BE49-F238E27FC236}">
                <a16:creationId xmlns:a16="http://schemas.microsoft.com/office/drawing/2014/main" id="{415819DF-F850-76E5-12EF-3746AE30B1C7}"/>
              </a:ext>
            </a:extLst>
          </p:cNvPr>
          <p:cNvSpPr/>
          <p:nvPr/>
        </p:nvSpPr>
        <p:spPr>
          <a:xfrm>
            <a:off x="6406767" y="2117237"/>
            <a:ext cx="2518261" cy="620782"/>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 </a:t>
            </a:r>
            <a:r>
              <a:rPr lang="en-US" sz="800" b="0" i="0" u="none" strike="noStrike" cap="none">
                <a:solidFill>
                  <a:srgbClr val="000000"/>
                </a:solidFill>
                <a:latin typeface="Calibri"/>
                <a:ea typeface="Calibri"/>
                <a:cs typeface="Calibri"/>
                <a:sym typeface="Calibri"/>
              </a:rPr>
              <a:t>a </a:t>
            </a:r>
            <a:r>
              <a:rPr lang="en-US" sz="800" b="1" i="0" u="none" strike="noStrike" cap="none">
                <a:solidFill>
                  <a:srgbClr val="000000"/>
                </a:solidFill>
                <a:latin typeface="Calibri"/>
                <a:ea typeface="Calibri"/>
                <a:cs typeface="Calibri"/>
                <a:sym typeface="Calibri"/>
              </a:rPr>
              <a:t>Billing Period </a:t>
            </a:r>
            <a:r>
              <a:rPr lang="en-US" sz="800" b="0" i="0" u="none" strike="noStrike" cap="none">
                <a:solidFill>
                  <a:srgbClr val="000000"/>
                </a:solidFill>
                <a:latin typeface="Calibri"/>
                <a:ea typeface="Calibri"/>
                <a:cs typeface="Calibri"/>
                <a:sym typeface="Calibri"/>
              </a:rPr>
              <a:t>is completed</a:t>
            </a:r>
          </a:p>
          <a:p>
            <a:pPr marL="11113" marR="0" lvl="1" indent="0" algn="l" rtl="0">
              <a:lnSpc>
                <a:spcPct val="100000"/>
              </a:lnSpc>
              <a:spcBef>
                <a:spcPts val="0"/>
              </a:spcBef>
              <a:spcAft>
                <a:spcPts val="0"/>
              </a:spcAft>
              <a:buClr>
                <a:srgbClr val="000000"/>
              </a:buClr>
              <a:buSzPts val="1600"/>
              <a:buFont typeface="Arial"/>
              <a:buNone/>
            </a:pPr>
            <a:endParaRPr lang="en-US" sz="800" b="0"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Then </a:t>
            </a:r>
            <a:r>
              <a:rPr lang="en-US" sz="800">
                <a:solidFill>
                  <a:srgbClr val="000000"/>
                </a:solidFill>
                <a:latin typeface="Calibri"/>
                <a:ea typeface="Calibri"/>
                <a:cs typeface="Calibri"/>
                <a:sym typeface="Calibri"/>
              </a:rPr>
              <a:t>the System will generate a</a:t>
            </a:r>
            <a:r>
              <a:rPr lang="en-US" sz="800" b="0" i="0" u="none" strike="noStrike" cap="none">
                <a:solidFill>
                  <a:srgbClr val="000000"/>
                </a:solidFill>
                <a:latin typeface="Calibri"/>
                <a:ea typeface="Calibri"/>
                <a:cs typeface="Calibri"/>
                <a:sym typeface="Calibri"/>
              </a:rPr>
              <a:t> </a:t>
            </a:r>
            <a:r>
              <a:rPr lang="en-US" sz="800" b="1" i="0" u="none" strike="noStrike" cap="none">
                <a:solidFill>
                  <a:srgbClr val="000000"/>
                </a:solidFill>
                <a:latin typeface="Calibri"/>
                <a:ea typeface="Calibri"/>
                <a:cs typeface="Calibri"/>
                <a:sym typeface="Calibri"/>
              </a:rPr>
              <a:t>Customer</a:t>
            </a:r>
            <a:r>
              <a:rPr lang="en-US" sz="800" b="0" i="1" u="none" strike="noStrike" cap="none">
                <a:solidFill>
                  <a:srgbClr val="000000"/>
                </a:solidFill>
                <a:latin typeface="Calibri"/>
                <a:ea typeface="Calibri"/>
                <a:cs typeface="Calibri"/>
                <a:sym typeface="Calibri"/>
              </a:rPr>
              <a:t> </a:t>
            </a:r>
            <a:r>
              <a:rPr lang="en-US" sz="800" b="1" i="0" u="none" strike="noStrike" cap="none">
                <a:solidFill>
                  <a:srgbClr val="000000"/>
                </a:solidFill>
                <a:latin typeface="Calibri"/>
                <a:ea typeface="Calibri"/>
                <a:cs typeface="Calibri"/>
                <a:sym typeface="Calibri"/>
              </a:rPr>
              <a:t>Bill </a:t>
            </a:r>
            <a:r>
              <a:rPr lang="en-US" sz="800" i="0" u="none" strike="noStrike" cap="none">
                <a:solidFill>
                  <a:srgbClr val="000000"/>
                </a:solidFill>
                <a:latin typeface="Calibri"/>
                <a:ea typeface="Calibri"/>
                <a:cs typeface="Calibri"/>
                <a:sym typeface="Calibri"/>
              </a:rPr>
              <a:t>for all </a:t>
            </a:r>
            <a:r>
              <a:rPr lang="en-US" sz="800" b="0" i="0" u="none" strike="noStrike" cap="none">
                <a:solidFill>
                  <a:srgbClr val="000000"/>
                </a:solidFill>
                <a:latin typeface="Calibri"/>
                <a:ea typeface="Calibri"/>
                <a:cs typeface="Calibri"/>
                <a:sym typeface="Calibri"/>
              </a:rPr>
              <a:t>relevant</a:t>
            </a:r>
            <a:r>
              <a:rPr lang="en-US" sz="800" b="0" i="1" u="none" strike="noStrike" cap="none">
                <a:solidFill>
                  <a:srgbClr val="000000"/>
                </a:solidFill>
                <a:latin typeface="Calibri"/>
                <a:ea typeface="Calibri"/>
                <a:cs typeface="Calibri"/>
                <a:sym typeface="Calibri"/>
              </a:rPr>
              <a:t> </a:t>
            </a:r>
            <a:r>
              <a:rPr lang="en-US" sz="800" b="1" i="0" u="none" strike="noStrike" cap="none">
                <a:solidFill>
                  <a:srgbClr val="000000"/>
                </a:solidFill>
                <a:latin typeface="Calibri"/>
                <a:ea typeface="Calibri"/>
                <a:cs typeface="Calibri"/>
                <a:sym typeface="Calibri"/>
              </a:rPr>
              <a:t>Chargeable Activity</a:t>
            </a:r>
            <a:endParaRPr lang="en-US" sz="600" b="1" i="0" u="none" strike="noStrike" cap="none">
              <a:solidFill>
                <a:srgbClr val="000000"/>
              </a:solidFill>
              <a:latin typeface="Calibri"/>
              <a:ea typeface="Calibri"/>
              <a:cs typeface="Calibri"/>
              <a:sym typeface="Calibri"/>
            </a:endParaRPr>
          </a:p>
        </p:txBody>
      </p:sp>
      <p:sp>
        <p:nvSpPr>
          <p:cNvPr id="75" name="Google Shape;611;p16">
            <a:extLst>
              <a:ext uri="{FF2B5EF4-FFF2-40B4-BE49-F238E27FC236}">
                <a16:creationId xmlns:a16="http://schemas.microsoft.com/office/drawing/2014/main" id="{FD01AE04-B54C-4223-B1E2-BA15A37B28D7}"/>
              </a:ext>
            </a:extLst>
          </p:cNvPr>
          <p:cNvSpPr/>
          <p:nvPr/>
        </p:nvSpPr>
        <p:spPr>
          <a:xfrm>
            <a:off x="6415028" y="5789872"/>
            <a:ext cx="2518261" cy="646544"/>
          </a:xfrm>
          <a:prstGeom prst="rect">
            <a:avLst/>
          </a:prstGeom>
          <a:solidFill>
            <a:srgbClr val="FFF2CC"/>
          </a:solidFill>
          <a:ln>
            <a:noFill/>
          </a:ln>
        </p:spPr>
        <p:txBody>
          <a:bodyPr spcFirstLastPara="1" wrap="square" lIns="24367" tIns="48733" rIns="24367" bIns="48733" anchor="ctr" anchorCtr="0">
            <a:noAutofit/>
          </a:bodyPr>
          <a:lstStyle/>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When</a:t>
            </a:r>
            <a:r>
              <a:rPr lang="en-US" sz="800" b="0" i="0" u="none" strike="noStrike" cap="none">
                <a:solidFill>
                  <a:srgbClr val="000000"/>
                </a:solidFill>
                <a:latin typeface="Calibri"/>
                <a:ea typeface="Calibri"/>
                <a:cs typeface="Calibri"/>
                <a:sym typeface="Calibri"/>
              </a:rPr>
              <a:t> a </a:t>
            </a:r>
            <a:r>
              <a:rPr lang="en-US" sz="800" b="1" i="0" u="none" strike="noStrike" cap="none">
                <a:solidFill>
                  <a:srgbClr val="000000"/>
                </a:solidFill>
                <a:latin typeface="Calibri"/>
                <a:ea typeface="Calibri"/>
                <a:cs typeface="Calibri"/>
                <a:sym typeface="Calibri"/>
              </a:rPr>
              <a:t>Customer </a:t>
            </a:r>
            <a:r>
              <a:rPr lang="en-US" sz="800" b="0" i="0" u="none" strike="noStrike" cap="none">
                <a:solidFill>
                  <a:srgbClr val="000000"/>
                </a:solidFill>
                <a:latin typeface="Calibri"/>
                <a:ea typeface="Calibri"/>
                <a:cs typeface="Calibri"/>
                <a:sym typeface="Calibri"/>
              </a:rPr>
              <a:t>requests a  </a:t>
            </a:r>
            <a:r>
              <a:rPr lang="en-US" sz="800" b="1" i="0" u="none" strike="noStrike" cap="none">
                <a:solidFill>
                  <a:srgbClr val="000000"/>
                </a:solidFill>
                <a:latin typeface="Calibri"/>
                <a:ea typeface="Calibri"/>
                <a:cs typeface="Calibri"/>
                <a:sym typeface="Calibri"/>
              </a:rPr>
              <a:t>Customer</a:t>
            </a:r>
            <a:r>
              <a:rPr lang="en-US" sz="800" b="0" i="1" u="none" strike="noStrike" cap="none">
                <a:solidFill>
                  <a:srgbClr val="000000"/>
                </a:solidFill>
                <a:latin typeface="Calibri"/>
                <a:ea typeface="Calibri"/>
                <a:cs typeface="Calibri"/>
                <a:sym typeface="Calibri"/>
              </a:rPr>
              <a:t> </a:t>
            </a:r>
            <a:r>
              <a:rPr lang="en-US" sz="800" b="1" i="0" u="none" strike="noStrike" cap="none">
                <a:solidFill>
                  <a:srgbClr val="000000"/>
                </a:solidFill>
                <a:latin typeface="Calibri"/>
                <a:ea typeface="Calibri"/>
                <a:cs typeface="Calibri"/>
                <a:sym typeface="Calibri"/>
              </a:rPr>
              <a:t>Bill </a:t>
            </a:r>
            <a:r>
              <a:rPr lang="en-US" sz="800" b="0" i="0" u="none" strike="noStrike" cap="none">
                <a:solidFill>
                  <a:srgbClr val="000000"/>
                </a:solidFill>
                <a:latin typeface="Calibri"/>
                <a:ea typeface="Calibri"/>
                <a:cs typeface="Calibri"/>
                <a:sym typeface="Calibri"/>
              </a:rPr>
              <a:t>from their </a:t>
            </a:r>
            <a:r>
              <a:rPr lang="en-US" sz="800" b="1">
                <a:solidFill>
                  <a:srgbClr val="000000"/>
                </a:solidFill>
                <a:latin typeface="Calibri"/>
                <a:ea typeface="Calibri"/>
                <a:cs typeface="Calibri"/>
                <a:sym typeface="Calibri"/>
              </a:rPr>
              <a:t>P</a:t>
            </a:r>
            <a:r>
              <a:rPr lang="en-US" sz="800" b="1" i="0" u="none" strike="noStrike" cap="none">
                <a:solidFill>
                  <a:srgbClr val="000000"/>
                </a:solidFill>
                <a:latin typeface="Calibri"/>
                <a:ea typeface="Calibri"/>
                <a:cs typeface="Calibri"/>
                <a:sym typeface="Calibri"/>
              </a:rPr>
              <a:t>roduct </a:t>
            </a:r>
            <a:r>
              <a:rPr lang="en-US" sz="800" b="1">
                <a:solidFill>
                  <a:srgbClr val="000000"/>
                </a:solidFill>
                <a:latin typeface="Calibri"/>
                <a:ea typeface="Calibri"/>
                <a:cs typeface="Calibri"/>
                <a:sym typeface="Calibri"/>
              </a:rPr>
              <a:t>H</a:t>
            </a:r>
            <a:r>
              <a:rPr lang="en-US" sz="800" b="1" i="0" u="none" strike="noStrike" cap="none">
                <a:solidFill>
                  <a:srgbClr val="000000"/>
                </a:solidFill>
                <a:latin typeface="Calibri"/>
                <a:ea typeface="Calibri"/>
                <a:cs typeface="Calibri"/>
                <a:sym typeface="Calibri"/>
              </a:rPr>
              <a:t>ome page</a:t>
            </a:r>
            <a:endParaRPr lang="en-US" sz="800" b="1" i="0" u="none" strike="noStrike" cap="none">
              <a:solidFill>
                <a:srgbClr val="000000"/>
              </a:solidFill>
              <a:latin typeface="Arial"/>
              <a:ea typeface="Arial"/>
              <a:cs typeface="Arial"/>
              <a:sym typeface="Arial"/>
            </a:endParaRPr>
          </a:p>
          <a:p>
            <a:pPr marL="11113" marR="0" lvl="1" indent="0" algn="l" rtl="0">
              <a:lnSpc>
                <a:spcPct val="100000"/>
              </a:lnSpc>
              <a:spcBef>
                <a:spcPts val="0"/>
              </a:spcBef>
              <a:spcAft>
                <a:spcPts val="0"/>
              </a:spcAft>
              <a:buClr>
                <a:srgbClr val="000000"/>
              </a:buClr>
              <a:buSzPts val="1600"/>
              <a:buFont typeface="Arial"/>
              <a:buNone/>
            </a:pPr>
            <a:endParaRPr lang="en-US" sz="800" b="0" i="1" u="none" strike="noStrike" cap="none">
              <a:solidFill>
                <a:srgbClr val="000000"/>
              </a:solidFill>
              <a:latin typeface="Calibri"/>
              <a:ea typeface="Calibri"/>
              <a:cs typeface="Calibri"/>
              <a:sym typeface="Calibri"/>
            </a:endParaRPr>
          </a:p>
          <a:p>
            <a:pPr marL="11113" marR="0" lvl="1" indent="0" algn="l" rtl="0">
              <a:lnSpc>
                <a:spcPct val="100000"/>
              </a:lnSpc>
              <a:spcBef>
                <a:spcPts val="0"/>
              </a:spcBef>
              <a:spcAft>
                <a:spcPts val="0"/>
              </a:spcAft>
              <a:buClr>
                <a:srgbClr val="000000"/>
              </a:buClr>
              <a:buSzPts val="1600"/>
              <a:buFont typeface="Arial"/>
              <a:buNone/>
            </a:pPr>
            <a:r>
              <a:rPr lang="en-US" sz="800" b="0" i="1" u="none" strike="noStrike" cap="none">
                <a:solidFill>
                  <a:srgbClr val="000000"/>
                </a:solidFill>
                <a:latin typeface="Calibri"/>
                <a:ea typeface="Calibri"/>
                <a:cs typeface="Calibri"/>
                <a:sym typeface="Calibri"/>
              </a:rPr>
              <a:t>Then </a:t>
            </a:r>
            <a:r>
              <a:rPr lang="en-US" sz="800" b="0" i="0" u="none" strike="noStrike" cap="none">
                <a:solidFill>
                  <a:srgbClr val="000000"/>
                </a:solidFill>
                <a:latin typeface="Calibri"/>
                <a:ea typeface="Calibri"/>
                <a:cs typeface="Calibri"/>
                <a:sym typeface="Calibri"/>
              </a:rPr>
              <a:t>the system will render the </a:t>
            </a:r>
            <a:r>
              <a:rPr lang="en-US" sz="800" b="1" i="0" u="none" strike="noStrike" cap="none">
                <a:solidFill>
                  <a:srgbClr val="000000"/>
                </a:solidFill>
                <a:latin typeface="Calibri"/>
                <a:ea typeface="Calibri"/>
                <a:cs typeface="Calibri"/>
                <a:sym typeface="Calibri"/>
              </a:rPr>
              <a:t>Customer Bill </a:t>
            </a:r>
            <a:r>
              <a:rPr lang="en-US" sz="800" b="0" i="0" u="none" strike="noStrike" cap="none">
                <a:solidFill>
                  <a:srgbClr val="000000"/>
                </a:solidFill>
                <a:latin typeface="Calibri"/>
                <a:ea typeface="Calibri"/>
                <a:cs typeface="Calibri"/>
                <a:sym typeface="Calibri"/>
              </a:rPr>
              <a:t>according to their </a:t>
            </a:r>
            <a:r>
              <a:rPr lang="en-US" sz="800" b="1" i="0" u="none" strike="noStrike" cap="none">
                <a:solidFill>
                  <a:srgbClr val="000000"/>
                </a:solidFill>
                <a:latin typeface="Calibri"/>
                <a:ea typeface="Calibri"/>
                <a:cs typeface="Calibri"/>
                <a:sym typeface="Calibri"/>
              </a:rPr>
              <a:t>Bill Preferences</a:t>
            </a:r>
            <a:endParaRPr lang="en-US" sz="600" b="1" i="0" u="none" strike="noStrike" cap="none">
              <a:solidFill>
                <a:srgbClr val="000000"/>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CB0F73C4-2A5D-5247-0B99-C25AAED8B3A1}"/>
              </a:ext>
            </a:extLst>
          </p:cNvPr>
          <p:cNvGrpSpPr/>
          <p:nvPr/>
        </p:nvGrpSpPr>
        <p:grpSpPr>
          <a:xfrm>
            <a:off x="1067855" y="2819400"/>
            <a:ext cx="2322956" cy="570099"/>
            <a:chOff x="1064678" y="2936819"/>
            <a:chExt cx="2322956" cy="570099"/>
          </a:xfrm>
        </p:grpSpPr>
        <p:sp>
          <p:nvSpPr>
            <p:cNvPr id="61" name="Google Shape;611;p16">
              <a:extLst>
                <a:ext uri="{FF2B5EF4-FFF2-40B4-BE49-F238E27FC236}">
                  <a16:creationId xmlns:a16="http://schemas.microsoft.com/office/drawing/2014/main" id="{810DA73D-095C-88AB-8B7D-F4669A6C8DEC}"/>
                </a:ext>
              </a:extLst>
            </p:cNvPr>
            <p:cNvSpPr/>
            <p:nvPr/>
          </p:nvSpPr>
          <p:spPr>
            <a:xfrm>
              <a:off x="1064678" y="2936819"/>
              <a:ext cx="2322956" cy="570099"/>
            </a:xfrm>
            <a:prstGeom prst="rect">
              <a:avLst/>
            </a:prstGeom>
            <a:solidFill>
              <a:srgbClr val="FFF2CC"/>
            </a:solidFill>
            <a:ln>
              <a:noFill/>
            </a:ln>
          </p:spPr>
          <p:txBody>
            <a:bodyPr spcFirstLastPara="1" wrap="square" lIns="24367" tIns="48733" rIns="24367" bIns="48733" anchor="ctr" anchorCtr="0">
              <a:noAutofit/>
            </a:bodyPr>
            <a:lstStyle/>
            <a:p>
              <a:pPr marL="11113" marR="0" lvl="1" algn="l" rtl="0">
                <a:lnSpc>
                  <a:spcPct val="100000"/>
                </a:lnSpc>
                <a:spcBef>
                  <a:spcPts val="0"/>
                </a:spcBef>
                <a:spcAft>
                  <a:spcPts val="0"/>
                </a:spcAft>
                <a:buClr>
                  <a:srgbClr val="000000"/>
                </a:buClr>
                <a:buSzPts val="1600"/>
              </a:pPr>
              <a:r>
                <a:rPr lang="en-US" sz="800" b="0" i="0" u="none" strike="noStrike" cap="none">
                  <a:solidFill>
                    <a:srgbClr val="000000"/>
                  </a:solidFill>
                  <a:latin typeface="Calibri"/>
                  <a:ea typeface="Calibri"/>
                  <a:cs typeface="Calibri"/>
                  <a:sym typeface="Calibri"/>
                </a:rPr>
                <a:t>The</a:t>
              </a:r>
              <a:r>
                <a:rPr lang="en-US" sz="800" b="1" i="0" u="none" strike="noStrike" cap="none">
                  <a:solidFill>
                    <a:srgbClr val="000000"/>
                  </a:solidFill>
                  <a:latin typeface="Calibri"/>
                  <a:ea typeface="Calibri"/>
                  <a:cs typeface="Calibri"/>
                  <a:sym typeface="Calibri"/>
                </a:rPr>
                <a:t> Product Agreement </a:t>
              </a:r>
              <a:r>
                <a:rPr lang="en-US" sz="800" b="0" i="0" u="none" strike="noStrike" cap="none">
                  <a:solidFill>
                    <a:srgbClr val="000000"/>
                  </a:solidFill>
                  <a:latin typeface="Calibri"/>
                  <a:ea typeface="Calibri"/>
                  <a:cs typeface="Calibri"/>
                  <a:sym typeface="Calibri"/>
                </a:rPr>
                <a:t>lists the </a:t>
              </a:r>
              <a:r>
                <a:rPr lang="en-US" sz="800" b="1" i="0" u="none" strike="noStrike" cap="none">
                  <a:solidFill>
                    <a:srgbClr val="000000"/>
                  </a:solidFill>
                  <a:latin typeface="Calibri"/>
                  <a:ea typeface="Calibri"/>
                  <a:cs typeface="Calibri"/>
                  <a:sym typeface="Calibri"/>
                </a:rPr>
                <a:t>Terms  and Conditions</a:t>
              </a:r>
              <a:r>
                <a:rPr lang="en-US" sz="800" b="0" i="0" u="none" strike="noStrike" cap="none">
                  <a:solidFill>
                    <a:srgbClr val="000000"/>
                  </a:solidFill>
                  <a:latin typeface="Calibri"/>
                  <a:ea typeface="Calibri"/>
                  <a:cs typeface="Calibri"/>
                  <a:sym typeface="Calibri"/>
                </a:rPr>
                <a:t> where the </a:t>
              </a:r>
              <a:r>
                <a:rPr lang="en-US" sz="800" b="1" i="0" u="none" strike="noStrike" cap="none">
                  <a:solidFill>
                    <a:srgbClr val="000000"/>
                  </a:solidFill>
                  <a:latin typeface="Calibri"/>
                  <a:ea typeface="Calibri"/>
                  <a:cs typeface="Calibri"/>
                  <a:sym typeface="Calibri"/>
                </a:rPr>
                <a:t>Customer </a:t>
              </a:r>
              <a:r>
                <a:rPr lang="en-US" sz="800" b="0" i="0" u="none" strike="noStrike" cap="none">
                  <a:solidFill>
                    <a:srgbClr val="000000"/>
                  </a:solidFill>
                  <a:latin typeface="Calibri"/>
                  <a:ea typeface="Calibri"/>
                  <a:cs typeface="Calibri"/>
                  <a:sym typeface="Calibri"/>
                </a:rPr>
                <a:t>can use a specific </a:t>
              </a:r>
              <a:r>
                <a:rPr lang="en-US" sz="800" b="1" i="0" u="none" strike="noStrike" cap="none">
                  <a:solidFill>
                    <a:srgbClr val="000000"/>
                  </a:solidFill>
                  <a:latin typeface="Calibri"/>
                  <a:ea typeface="Calibri"/>
                  <a:cs typeface="Calibri"/>
                  <a:sym typeface="Calibri"/>
                </a:rPr>
                <a:t>Product </a:t>
              </a:r>
              <a:r>
                <a:rPr lang="en-US" sz="800" b="0" i="0" u="none" strike="noStrike" cap="none">
                  <a:solidFill>
                    <a:srgbClr val="000000"/>
                  </a:solidFill>
                  <a:latin typeface="Calibri"/>
                  <a:ea typeface="Calibri"/>
                  <a:cs typeface="Calibri"/>
                  <a:sym typeface="Calibri"/>
                </a:rPr>
                <a:t>and be charged according to a </a:t>
              </a:r>
              <a:r>
                <a:rPr lang="en-US" sz="800" b="1" i="0" u="none" strike="noStrike" cap="none">
                  <a:solidFill>
                    <a:srgbClr val="000000"/>
                  </a:solidFill>
                  <a:latin typeface="Calibri"/>
                  <a:ea typeface="Calibri"/>
                  <a:cs typeface="Calibri"/>
                  <a:sym typeface="Calibri"/>
                </a:rPr>
                <a:t>Product Plan</a:t>
              </a:r>
              <a:endParaRPr lang="en-US" sz="800" b="0" i="0" u="none" strike="noStrike" cap="none">
                <a:solidFill>
                  <a:srgbClr val="000000"/>
                </a:solidFill>
                <a:latin typeface="Arial"/>
                <a:ea typeface="Arial"/>
                <a:cs typeface="Arial"/>
                <a:sym typeface="Arial"/>
              </a:endParaRPr>
            </a:p>
          </p:txBody>
        </p:sp>
        <p:pic>
          <p:nvPicPr>
            <p:cNvPr id="81" name="Picture 4" descr="Hierarchical-network-model Icons - Free SVG &amp; PNG  Hierarchical-network-model Images - Noun Project">
              <a:extLst>
                <a:ext uri="{FF2B5EF4-FFF2-40B4-BE49-F238E27FC236}">
                  <a16:creationId xmlns:a16="http://schemas.microsoft.com/office/drawing/2014/main" id="{3885D7FC-935A-140D-ED25-506BF2374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879" y="2936819"/>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62A9C223-3ABD-3EBF-6741-12F0DC03F566}"/>
              </a:ext>
            </a:extLst>
          </p:cNvPr>
          <p:cNvGrpSpPr/>
          <p:nvPr/>
        </p:nvGrpSpPr>
        <p:grpSpPr>
          <a:xfrm>
            <a:off x="1060220" y="4249946"/>
            <a:ext cx="2338227" cy="553273"/>
            <a:chOff x="1060219" y="4324897"/>
            <a:chExt cx="2338227" cy="553273"/>
          </a:xfrm>
        </p:grpSpPr>
        <p:sp>
          <p:nvSpPr>
            <p:cNvPr id="63" name="Google Shape;611;p16">
              <a:extLst>
                <a:ext uri="{FF2B5EF4-FFF2-40B4-BE49-F238E27FC236}">
                  <a16:creationId xmlns:a16="http://schemas.microsoft.com/office/drawing/2014/main" id="{F55CAB13-9E01-30E9-3FF0-D8586227572E}"/>
                </a:ext>
              </a:extLst>
            </p:cNvPr>
            <p:cNvSpPr/>
            <p:nvPr/>
          </p:nvSpPr>
          <p:spPr>
            <a:xfrm>
              <a:off x="1060219" y="4324897"/>
              <a:ext cx="2338227" cy="553273"/>
            </a:xfrm>
            <a:prstGeom prst="rect">
              <a:avLst/>
            </a:prstGeom>
            <a:solidFill>
              <a:srgbClr val="FFF2CC"/>
            </a:solidFill>
            <a:ln>
              <a:noFill/>
            </a:ln>
          </p:spPr>
          <p:txBody>
            <a:bodyPr spcFirstLastPara="1" wrap="square" lIns="24367" tIns="48733" rIns="24367" bIns="48733" anchor="ctr" anchorCtr="0">
              <a:noAutofit/>
            </a:bodyPr>
            <a:lstStyle/>
            <a:p>
              <a:pPr marL="11113" marR="0" lvl="1" algn="l" rtl="0">
                <a:lnSpc>
                  <a:spcPct val="100000"/>
                </a:lnSpc>
                <a:spcBef>
                  <a:spcPts val="0"/>
                </a:spcBef>
                <a:spcAft>
                  <a:spcPts val="0"/>
                </a:spcAft>
                <a:buClr>
                  <a:srgbClr val="000000"/>
                </a:buClr>
                <a:buSzPts val="1600"/>
              </a:pPr>
              <a:r>
                <a:rPr lang="en-US" sz="800" b="0" i="0" u="none" strike="noStrike" cap="none">
                  <a:solidFill>
                    <a:srgbClr val="000000"/>
                  </a:solidFill>
                  <a:latin typeface="Calibri"/>
                  <a:ea typeface="Calibri"/>
                  <a:cs typeface="Calibri"/>
                  <a:sym typeface="Calibri"/>
                </a:rPr>
                <a:t>Individual </a:t>
              </a:r>
              <a:r>
                <a:rPr lang="en-US" sz="800" b="1" i="0" u="none" strike="noStrike" cap="none">
                  <a:solidFill>
                    <a:srgbClr val="000000"/>
                  </a:solidFill>
                  <a:latin typeface="Calibri"/>
                  <a:ea typeface="Calibri"/>
                  <a:cs typeface="Calibri"/>
                  <a:sym typeface="Calibri"/>
                </a:rPr>
                <a:t>Pricing Items</a:t>
              </a:r>
              <a:r>
                <a:rPr lang="en-US" sz="800" b="0" i="0" u="none" strike="noStrike" cap="none">
                  <a:solidFill>
                    <a:srgbClr val="000000"/>
                  </a:solidFill>
                  <a:latin typeface="Calibri"/>
                  <a:ea typeface="Calibri"/>
                  <a:cs typeface="Calibri"/>
                  <a:sym typeface="Calibri"/>
                </a:rPr>
                <a:t> in the </a:t>
              </a:r>
              <a:r>
                <a:rPr lang="en-US" sz="800" b="1" i="0" u="none" strike="noStrike" cap="none">
                  <a:solidFill>
                    <a:srgbClr val="000000"/>
                  </a:solidFill>
                  <a:latin typeface="Calibri"/>
                  <a:ea typeface="Calibri"/>
                  <a:cs typeface="Calibri"/>
                  <a:sym typeface="Calibri"/>
                </a:rPr>
                <a:t>Product   Plan</a:t>
              </a:r>
              <a:r>
                <a:rPr lang="en-US" sz="800" b="0" i="0" u="none" strike="noStrike" cap="none">
                  <a:solidFill>
                    <a:srgbClr val="000000"/>
                  </a:solidFill>
                  <a:latin typeface="Calibri"/>
                  <a:ea typeface="Calibri"/>
                  <a:cs typeface="Calibri"/>
                  <a:sym typeface="Calibri"/>
                </a:rPr>
                <a:t> specify the specific pricing for a </a:t>
              </a:r>
              <a:r>
                <a:rPr lang="en-US" sz="800" b="1" i="0" u="none" strike="noStrike" cap="none">
                  <a:solidFill>
                    <a:srgbClr val="000000"/>
                  </a:solidFill>
                  <a:latin typeface="Calibri"/>
                  <a:ea typeface="Calibri"/>
                  <a:cs typeface="Calibri"/>
                  <a:sym typeface="Calibri"/>
                </a:rPr>
                <a:t>Types Of  Chargeable Activity</a:t>
              </a:r>
              <a:r>
                <a:rPr lang="en-US" sz="800" b="0" i="0" u="none" strike="noStrike" cap="none">
                  <a:solidFill>
                    <a:srgbClr val="000000"/>
                  </a:solidFill>
                  <a:latin typeface="Calibri"/>
                  <a:ea typeface="Calibri"/>
                  <a:cs typeface="Calibri"/>
                  <a:sym typeface="Calibri"/>
                </a:rPr>
                <a:t> that the </a:t>
              </a:r>
              <a:r>
                <a:rPr lang="en-US" sz="800" b="1" i="0" u="none" strike="noStrike" cap="none">
                  <a:solidFill>
                    <a:srgbClr val="000000"/>
                  </a:solidFill>
                  <a:latin typeface="Calibri"/>
                  <a:ea typeface="Calibri"/>
                  <a:cs typeface="Calibri"/>
                  <a:sym typeface="Calibri"/>
                </a:rPr>
                <a:t>Customer </a:t>
              </a:r>
              <a:r>
                <a:rPr lang="en-US" sz="800" b="0" i="0" u="none" strike="noStrike" cap="none">
                  <a:solidFill>
                    <a:srgbClr val="000000"/>
                  </a:solidFill>
                  <a:latin typeface="Calibri"/>
                  <a:ea typeface="Calibri"/>
                  <a:cs typeface="Calibri"/>
                  <a:sym typeface="Calibri"/>
                </a:rPr>
                <a:t>may conduct</a:t>
              </a:r>
              <a:endParaRPr lang="en-US" sz="800" b="0" i="0" u="none" strike="noStrike" cap="none">
                <a:solidFill>
                  <a:srgbClr val="000000"/>
                </a:solidFill>
                <a:latin typeface="Arial"/>
                <a:ea typeface="Arial"/>
                <a:cs typeface="Arial"/>
                <a:sym typeface="Arial"/>
              </a:endParaRPr>
            </a:p>
          </p:txBody>
        </p:sp>
        <p:pic>
          <p:nvPicPr>
            <p:cNvPr id="82" name="Picture 4" descr="Hierarchical-network-model Icons - Free SVG &amp; PNG  Hierarchical-network-model Images - Noun Project">
              <a:extLst>
                <a:ext uri="{FF2B5EF4-FFF2-40B4-BE49-F238E27FC236}">
                  <a16:creationId xmlns:a16="http://schemas.microsoft.com/office/drawing/2014/main" id="{D3C382D8-3580-B4DB-3DF3-9A8F50054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691" y="4324897"/>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23033B4-BB3E-B6B9-67C1-E923B9AD20A9}"/>
              </a:ext>
            </a:extLst>
          </p:cNvPr>
          <p:cNvGrpSpPr/>
          <p:nvPr/>
        </p:nvGrpSpPr>
        <p:grpSpPr>
          <a:xfrm>
            <a:off x="3751918" y="2819400"/>
            <a:ext cx="2300239" cy="518641"/>
            <a:chOff x="3751918" y="2819400"/>
            <a:chExt cx="2300239" cy="518641"/>
          </a:xfrm>
        </p:grpSpPr>
        <p:sp>
          <p:nvSpPr>
            <p:cNvPr id="64" name="Google Shape;611;p16">
              <a:extLst>
                <a:ext uri="{FF2B5EF4-FFF2-40B4-BE49-F238E27FC236}">
                  <a16:creationId xmlns:a16="http://schemas.microsoft.com/office/drawing/2014/main" id="{9FEB9BCD-29A0-C888-C673-D14B9C598A71}"/>
                </a:ext>
              </a:extLst>
            </p:cNvPr>
            <p:cNvSpPr/>
            <p:nvPr/>
          </p:nvSpPr>
          <p:spPr>
            <a:xfrm>
              <a:off x="3751918" y="2819400"/>
              <a:ext cx="2300239" cy="518641"/>
            </a:xfrm>
            <a:prstGeom prst="rect">
              <a:avLst/>
            </a:prstGeom>
            <a:solidFill>
              <a:srgbClr val="FFF2CC"/>
            </a:solidFill>
            <a:ln>
              <a:noFill/>
            </a:ln>
          </p:spPr>
          <p:txBody>
            <a:bodyPr spcFirstLastPara="1" wrap="square" lIns="24367" tIns="48733" rIns="24367" bIns="48733" anchor="ctr" anchorCtr="0">
              <a:noAutofit/>
            </a:bodyPr>
            <a:lstStyle/>
            <a:p>
              <a:pPr marL="11113" lvl="1">
                <a:buClr>
                  <a:srgbClr val="000000"/>
                </a:buClr>
                <a:buSzPts val="1600"/>
              </a:pPr>
              <a:r>
                <a:rPr lang="en-US" sz="800" b="0" i="0" u="none" strike="noStrike" cap="none">
                  <a:solidFill>
                    <a:srgbClr val="000000"/>
                  </a:solidFill>
                  <a:latin typeface="Calibri"/>
                  <a:ea typeface="Calibri"/>
                  <a:cs typeface="Calibri"/>
                  <a:sym typeface="Calibri"/>
                </a:rPr>
                <a:t>Associated </a:t>
              </a:r>
              <a:r>
                <a:rPr lang="en-US" sz="800" b="1" i="0" u="none" strike="noStrike" cap="none">
                  <a:solidFill>
                    <a:srgbClr val="000000"/>
                  </a:solidFill>
                  <a:latin typeface="Calibri"/>
                  <a:ea typeface="Calibri"/>
                  <a:cs typeface="Calibri"/>
                  <a:sym typeface="Calibri"/>
                </a:rPr>
                <a:t>Chargeable Activity </a:t>
              </a:r>
              <a:r>
                <a:rPr lang="en-US" sz="800" b="0" i="0" u="none" strike="noStrike" cap="none">
                  <a:solidFill>
                    <a:srgbClr val="000000"/>
                  </a:solidFill>
                  <a:latin typeface="Calibri"/>
                  <a:ea typeface="Calibri"/>
                  <a:cs typeface="Calibri"/>
                  <a:sym typeface="Calibri"/>
                </a:rPr>
                <a:t>is  identified by referring to the </a:t>
              </a:r>
              <a:r>
                <a:rPr lang="en-US" sz="800" b="1" i="0" u="none" strike="noStrike" cap="none">
                  <a:solidFill>
                    <a:srgbClr val="000000"/>
                  </a:solidFill>
                  <a:latin typeface="Calibri"/>
                  <a:ea typeface="Calibri"/>
                  <a:cs typeface="Calibri"/>
                  <a:sym typeface="Calibri"/>
                </a:rPr>
                <a:t>Type Of Chargeable Activity </a:t>
              </a:r>
              <a:r>
                <a:rPr lang="en-US" sz="800" b="0" i="0" u="none" strike="noStrike" cap="none">
                  <a:solidFill>
                    <a:srgbClr val="000000"/>
                  </a:solidFill>
                  <a:latin typeface="Calibri"/>
                  <a:ea typeface="Calibri"/>
                  <a:cs typeface="Calibri"/>
                  <a:sym typeface="Calibri"/>
                </a:rPr>
                <a:t>priced through a </a:t>
              </a:r>
              <a:r>
                <a:rPr lang="en-US" sz="800" b="1" i="0" u="none" strike="noStrike" cap="none">
                  <a:solidFill>
                    <a:srgbClr val="000000"/>
                  </a:solidFill>
                  <a:latin typeface="Calibri"/>
                  <a:ea typeface="Calibri"/>
                  <a:cs typeface="Calibri"/>
                  <a:sym typeface="Calibri"/>
                </a:rPr>
                <a:t>Price Item </a:t>
              </a:r>
              <a:r>
                <a:rPr lang="en-US" sz="800" b="0" i="0" u="none" strike="noStrike" cap="none">
                  <a:solidFill>
                    <a:srgbClr val="000000"/>
                  </a:solidFill>
                  <a:latin typeface="Calibri"/>
                  <a:ea typeface="Calibri"/>
                  <a:cs typeface="Calibri"/>
                  <a:sym typeface="Calibri"/>
                </a:rPr>
                <a:t>in the</a:t>
              </a:r>
              <a:r>
                <a:rPr lang="en-US" sz="800" b="1" i="0" u="none" strike="noStrike" cap="none">
                  <a:solidFill>
                    <a:srgbClr val="000000"/>
                  </a:solidFill>
                  <a:latin typeface="Calibri"/>
                  <a:ea typeface="Calibri"/>
                  <a:cs typeface="Calibri"/>
                  <a:sym typeface="Calibri"/>
                </a:rPr>
                <a:t> Product Plan</a:t>
              </a:r>
              <a:endParaRPr lang="en-US" sz="800" b="0" i="0" u="none" strike="noStrike" cap="none">
                <a:solidFill>
                  <a:srgbClr val="000000"/>
                </a:solidFill>
                <a:latin typeface="Calibri"/>
                <a:ea typeface="Calibri"/>
                <a:cs typeface="Calibri"/>
                <a:sym typeface="Calibri"/>
              </a:endParaRPr>
            </a:p>
          </p:txBody>
        </p:sp>
        <p:pic>
          <p:nvPicPr>
            <p:cNvPr id="83" name="Picture 4" descr="Hierarchical-network-model Icons - Free SVG &amp; PNG  Hierarchical-network-model Images - Noun Project">
              <a:extLst>
                <a:ext uri="{FF2B5EF4-FFF2-40B4-BE49-F238E27FC236}">
                  <a16:creationId xmlns:a16="http://schemas.microsoft.com/office/drawing/2014/main" id="{FAA82F07-5668-7E3F-D3E0-5E0A89E4A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402" y="2819400"/>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666B5438-9867-B0DE-EAFE-C8AE341C560B}"/>
              </a:ext>
            </a:extLst>
          </p:cNvPr>
          <p:cNvGrpSpPr/>
          <p:nvPr/>
        </p:nvGrpSpPr>
        <p:grpSpPr>
          <a:xfrm>
            <a:off x="3770169" y="3506439"/>
            <a:ext cx="2281988" cy="480599"/>
            <a:chOff x="3770169" y="3506439"/>
            <a:chExt cx="2281988" cy="480599"/>
          </a:xfrm>
        </p:grpSpPr>
        <p:sp>
          <p:nvSpPr>
            <p:cNvPr id="86" name="Google Shape;1955;p80">
              <a:extLst>
                <a:ext uri="{FF2B5EF4-FFF2-40B4-BE49-F238E27FC236}">
                  <a16:creationId xmlns:a16="http://schemas.microsoft.com/office/drawing/2014/main" id="{4E0BB430-2590-D880-9995-13FF7D4955AC}"/>
                </a:ext>
              </a:extLst>
            </p:cNvPr>
            <p:cNvSpPr/>
            <p:nvPr/>
          </p:nvSpPr>
          <p:spPr>
            <a:xfrm>
              <a:off x="3770169" y="3506439"/>
              <a:ext cx="2281988" cy="480599"/>
            </a:xfrm>
            <a:prstGeom prst="rect">
              <a:avLst/>
            </a:prstGeom>
            <a:solidFill>
              <a:srgbClr val="FFF2CC"/>
            </a:solidFill>
            <a:ln>
              <a:noFill/>
            </a:ln>
          </p:spPr>
          <p:txBody>
            <a:bodyPr spcFirstLastPara="1" wrap="square" lIns="24367" tIns="48733" rIns="24367" bIns="48733" anchor="ctr" anchorCtr="0">
              <a:noAutofit/>
            </a:bodyPr>
            <a:lstStyle/>
            <a:p>
              <a:pPr marL="11113" lvl="1">
                <a:buClr>
                  <a:srgbClr val="000000"/>
                </a:buClr>
                <a:buSzPts val="1600"/>
              </a:pPr>
              <a:r>
                <a:rPr lang="en-US" sz="800">
                  <a:solidFill>
                    <a:srgbClr val="000000"/>
                  </a:solidFill>
                  <a:latin typeface="Calibri"/>
                  <a:cs typeface="Calibri"/>
                  <a:sym typeface="Calibri"/>
                </a:rPr>
                <a:t>The </a:t>
              </a:r>
              <a:r>
                <a:rPr lang="en-US" sz="800" b="1">
                  <a:solidFill>
                    <a:srgbClr val="000000"/>
                  </a:solidFill>
                  <a:latin typeface="Calibri"/>
                  <a:cs typeface="Calibri"/>
                  <a:sym typeface="Calibri"/>
                </a:rPr>
                <a:t>Type Of Chargeable Activity</a:t>
              </a:r>
              <a:r>
                <a:rPr lang="en-US" sz="800">
                  <a:solidFill>
                    <a:srgbClr val="000000"/>
                  </a:solidFill>
                  <a:latin typeface="Calibri"/>
                  <a:cs typeface="Calibri"/>
                  <a:sym typeface="Calibri"/>
                </a:rPr>
                <a:t>, the </a:t>
              </a:r>
              <a:r>
                <a:rPr lang="en-US" sz="800" b="1">
                  <a:solidFill>
                    <a:srgbClr val="000000"/>
                  </a:solidFill>
                  <a:latin typeface="Calibri"/>
                  <a:cs typeface="Calibri"/>
                  <a:sym typeface="Calibri"/>
                </a:rPr>
                <a:t>Customer</a:t>
              </a:r>
              <a:r>
                <a:rPr lang="en-US" sz="800">
                  <a:solidFill>
                    <a:srgbClr val="000000"/>
                  </a:solidFill>
                  <a:latin typeface="Calibri"/>
                  <a:cs typeface="Calibri"/>
                  <a:sym typeface="Calibri"/>
                </a:rPr>
                <a:t>, and the </a:t>
              </a:r>
              <a:r>
                <a:rPr lang="en-US" sz="800" b="1">
                  <a:solidFill>
                    <a:srgbClr val="000000"/>
                  </a:solidFill>
                  <a:latin typeface="Calibri"/>
                  <a:cs typeface="Calibri"/>
                  <a:sym typeface="Calibri"/>
                </a:rPr>
                <a:t>Billing Period </a:t>
              </a:r>
              <a:r>
                <a:rPr lang="en-US" sz="800">
                  <a:solidFill>
                    <a:srgbClr val="000000"/>
                  </a:solidFill>
                  <a:latin typeface="Calibri"/>
                  <a:cs typeface="Calibri"/>
                  <a:sym typeface="Calibri"/>
                </a:rPr>
                <a:t>is tracked</a:t>
              </a:r>
              <a:endParaRPr sz="800">
                <a:solidFill>
                  <a:srgbClr val="000000"/>
                </a:solidFill>
                <a:latin typeface="Calibri"/>
                <a:cs typeface="Calibri"/>
                <a:sym typeface="Arial"/>
              </a:endParaRPr>
            </a:p>
          </p:txBody>
        </p:sp>
        <p:pic>
          <p:nvPicPr>
            <p:cNvPr id="87" name="Picture 4" descr="Hierarchical-network-model Icons - Free SVG &amp; PNG  Hierarchical-network-model Images - Noun Project">
              <a:extLst>
                <a:ext uri="{FF2B5EF4-FFF2-40B4-BE49-F238E27FC236}">
                  <a16:creationId xmlns:a16="http://schemas.microsoft.com/office/drawing/2014/main" id="{F9C589DE-9B3D-5F59-7EF8-49CEFC6A2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402" y="3506439"/>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4DAF2331-AC64-E79B-8AE0-E0B52ACC0499}"/>
              </a:ext>
            </a:extLst>
          </p:cNvPr>
          <p:cNvGrpSpPr/>
          <p:nvPr/>
        </p:nvGrpSpPr>
        <p:grpSpPr>
          <a:xfrm>
            <a:off x="3751918" y="5789872"/>
            <a:ext cx="2281988" cy="559557"/>
            <a:chOff x="3615705" y="5930756"/>
            <a:chExt cx="2281988" cy="559557"/>
          </a:xfrm>
        </p:grpSpPr>
        <p:sp>
          <p:nvSpPr>
            <p:cNvPr id="88" name="Google Shape;1955;p80">
              <a:extLst>
                <a:ext uri="{FF2B5EF4-FFF2-40B4-BE49-F238E27FC236}">
                  <a16:creationId xmlns:a16="http://schemas.microsoft.com/office/drawing/2014/main" id="{E87A5F59-9FFB-8529-189B-DA0DF28DBD14}"/>
                </a:ext>
              </a:extLst>
            </p:cNvPr>
            <p:cNvSpPr/>
            <p:nvPr/>
          </p:nvSpPr>
          <p:spPr>
            <a:xfrm>
              <a:off x="3615705" y="5930756"/>
              <a:ext cx="2281988" cy="559557"/>
            </a:xfrm>
            <a:prstGeom prst="rect">
              <a:avLst/>
            </a:prstGeom>
            <a:solidFill>
              <a:srgbClr val="FFF2CC"/>
            </a:solidFill>
            <a:ln>
              <a:noFill/>
            </a:ln>
          </p:spPr>
          <p:txBody>
            <a:bodyPr spcFirstLastPara="1" wrap="square" lIns="24367" tIns="48733" rIns="24367" bIns="48733" anchor="ctr" anchorCtr="0">
              <a:noAutofit/>
            </a:bodyPr>
            <a:lstStyle/>
            <a:p>
              <a:pPr marL="11113" lvl="1">
                <a:buClr>
                  <a:srgbClr val="000000"/>
                </a:buClr>
                <a:buSzPts val="1600"/>
              </a:pPr>
              <a:r>
                <a:rPr lang="en-US" sz="800">
                  <a:solidFill>
                    <a:srgbClr val="000000"/>
                  </a:solidFill>
                  <a:latin typeface="Calibri"/>
                  <a:cs typeface="Calibri"/>
                  <a:sym typeface="Calibri"/>
                </a:rPr>
                <a:t>Customer Alerts are displayed on the Client’s Home Page if they are relevant to the active billing period and will include…</a:t>
              </a:r>
              <a:endParaRPr sz="800">
                <a:solidFill>
                  <a:srgbClr val="000000"/>
                </a:solidFill>
                <a:latin typeface="Calibri"/>
                <a:cs typeface="Calibri"/>
                <a:sym typeface="Arial"/>
              </a:endParaRPr>
            </a:p>
          </p:txBody>
        </p:sp>
        <p:pic>
          <p:nvPicPr>
            <p:cNvPr id="89" name="Picture 4" descr="Hierarchical-network-model Icons - Free SVG &amp; PNG  Hierarchical-network-model Images - Noun Project">
              <a:extLst>
                <a:ext uri="{FF2B5EF4-FFF2-40B4-BE49-F238E27FC236}">
                  <a16:creationId xmlns:a16="http://schemas.microsoft.com/office/drawing/2014/main" id="{335D982F-9957-5348-17FD-D3362B008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938" y="5930756"/>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526DA48-61E1-B82C-21CC-25651136DF4C}"/>
              </a:ext>
            </a:extLst>
          </p:cNvPr>
          <p:cNvGrpSpPr/>
          <p:nvPr/>
        </p:nvGrpSpPr>
        <p:grpSpPr>
          <a:xfrm>
            <a:off x="6406767" y="2819400"/>
            <a:ext cx="2529074" cy="338554"/>
            <a:chOff x="6406767" y="2936820"/>
            <a:chExt cx="2529074" cy="338554"/>
          </a:xfrm>
        </p:grpSpPr>
        <p:sp>
          <p:nvSpPr>
            <p:cNvPr id="76" name="TextBox 75">
              <a:extLst>
                <a:ext uri="{FF2B5EF4-FFF2-40B4-BE49-F238E27FC236}">
                  <a16:creationId xmlns:a16="http://schemas.microsoft.com/office/drawing/2014/main" id="{303B5EFC-6EF2-726C-E3D7-393426F54CC1}"/>
                </a:ext>
              </a:extLst>
            </p:cNvPr>
            <p:cNvSpPr txBox="1"/>
            <p:nvPr/>
          </p:nvSpPr>
          <p:spPr>
            <a:xfrm>
              <a:off x="6406767" y="2936820"/>
              <a:ext cx="2529074" cy="338554"/>
            </a:xfrm>
            <a:prstGeom prst="rect">
              <a:avLst/>
            </a:prstGeom>
            <a:solidFill>
              <a:srgbClr val="FFF2CC"/>
            </a:solidFill>
          </p:spPr>
          <p:txBody>
            <a:bodyPr wrap="square">
              <a:spAutoFit/>
            </a:bodyPr>
            <a:lstStyle/>
            <a:p>
              <a:pPr marL="11113" marR="0" lvl="1" algn="l" rtl="0">
                <a:lnSpc>
                  <a:spcPct val="100000"/>
                </a:lnSpc>
                <a:spcBef>
                  <a:spcPts val="0"/>
                </a:spcBef>
                <a:spcAft>
                  <a:spcPts val="0"/>
                </a:spcAft>
                <a:buClr>
                  <a:srgbClr val="000000"/>
                </a:buClr>
                <a:buSzPts val="1600"/>
              </a:pPr>
              <a:r>
                <a:rPr lang="en-US" sz="800" b="0" i="0" u="none" strike="noStrike" cap="none">
                  <a:solidFill>
                    <a:srgbClr val="000000"/>
                  </a:solidFill>
                  <a:latin typeface="Calibri"/>
                  <a:ea typeface="Calibri"/>
                  <a:cs typeface="Calibri"/>
                  <a:sym typeface="Calibri"/>
                </a:rPr>
                <a:t>A </a:t>
              </a:r>
              <a:r>
                <a:rPr lang="en-US" sz="800" b="1" i="0" u="none" strike="noStrike" cap="none">
                  <a:solidFill>
                    <a:srgbClr val="000000"/>
                  </a:solidFill>
                  <a:latin typeface="Calibri"/>
                  <a:ea typeface="Calibri"/>
                  <a:cs typeface="Calibri"/>
                  <a:sym typeface="Calibri"/>
                </a:rPr>
                <a:t>Bill</a:t>
              </a:r>
              <a:r>
                <a:rPr lang="en-US" sz="800" b="0" i="0" u="none" strike="noStrike" cap="none">
                  <a:solidFill>
                    <a:srgbClr val="000000"/>
                  </a:solidFill>
                  <a:latin typeface="Calibri"/>
                  <a:ea typeface="Calibri"/>
                  <a:cs typeface="Calibri"/>
                  <a:sym typeface="Calibri"/>
                </a:rPr>
                <a:t> is calculated based on </a:t>
              </a:r>
              <a:r>
                <a:rPr lang="en-US" sz="800" b="1" i="0" u="none" strike="noStrike" cap="none">
                  <a:solidFill>
                    <a:srgbClr val="000000"/>
                  </a:solidFill>
                  <a:latin typeface="Calibri"/>
                  <a:ea typeface="Calibri"/>
                  <a:cs typeface="Calibri"/>
                  <a:sym typeface="Calibri"/>
                </a:rPr>
                <a:t>Chargeable Activity </a:t>
              </a:r>
              <a:r>
                <a:rPr lang="en-US" sz="800" b="0" i="0" u="none" strike="noStrike" cap="none">
                  <a:solidFill>
                    <a:srgbClr val="000000"/>
                  </a:solidFill>
                  <a:latin typeface="Calibri"/>
                  <a:ea typeface="Calibri"/>
                  <a:cs typeface="Calibri"/>
                  <a:sym typeface="Calibri"/>
                </a:rPr>
                <a:t>for a specific </a:t>
              </a:r>
              <a:r>
                <a:rPr lang="en-US" sz="800" b="1" i="0" u="none" strike="noStrike" cap="none">
                  <a:solidFill>
                    <a:srgbClr val="000000"/>
                  </a:solidFill>
                  <a:latin typeface="Calibri"/>
                  <a:ea typeface="Calibri"/>
                  <a:cs typeface="Calibri"/>
                  <a:sym typeface="Calibri"/>
                </a:rPr>
                <a:t>Customer</a:t>
              </a:r>
              <a:r>
                <a:rPr lang="en-US" sz="800" b="0" i="0" u="none" strike="noStrike" cap="none">
                  <a:solidFill>
                    <a:srgbClr val="000000"/>
                  </a:solidFill>
                  <a:latin typeface="Calibri"/>
                  <a:ea typeface="Calibri"/>
                  <a:cs typeface="Calibri"/>
                  <a:sym typeface="Calibri"/>
                </a:rPr>
                <a:t> within a </a:t>
              </a:r>
              <a:r>
                <a:rPr lang="en-US" sz="800" b="1" i="0" u="none" strike="noStrike" cap="none">
                  <a:solidFill>
                    <a:srgbClr val="000000"/>
                  </a:solidFill>
                  <a:latin typeface="Calibri"/>
                  <a:ea typeface="Calibri"/>
                  <a:cs typeface="Calibri"/>
                  <a:sym typeface="Calibri"/>
                </a:rPr>
                <a:t>Billing Period </a:t>
              </a:r>
              <a:endParaRPr lang="en-US" sz="800" b="0" i="0" u="none" strike="noStrike" cap="none">
                <a:solidFill>
                  <a:srgbClr val="000000"/>
                </a:solidFill>
                <a:latin typeface="Arial"/>
                <a:ea typeface="Arial"/>
                <a:cs typeface="Arial"/>
                <a:sym typeface="Arial"/>
              </a:endParaRPr>
            </a:p>
          </p:txBody>
        </p:sp>
        <p:pic>
          <p:nvPicPr>
            <p:cNvPr id="90" name="Picture 4" descr="Hierarchical-network-model Icons - Free SVG &amp; PNG  Hierarchical-network-model Images - Noun Project">
              <a:extLst>
                <a:ext uri="{FF2B5EF4-FFF2-40B4-BE49-F238E27FC236}">
                  <a16:creationId xmlns:a16="http://schemas.microsoft.com/office/drawing/2014/main" id="{3478B902-E964-98BD-CBDC-A764443BD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086" y="2936820"/>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A5A78AD-5F5D-F524-B37B-C253560B6CDC}"/>
              </a:ext>
            </a:extLst>
          </p:cNvPr>
          <p:cNvGrpSpPr/>
          <p:nvPr/>
        </p:nvGrpSpPr>
        <p:grpSpPr>
          <a:xfrm>
            <a:off x="6404215" y="3506439"/>
            <a:ext cx="2529074" cy="646331"/>
            <a:chOff x="6404215" y="3663916"/>
            <a:chExt cx="2529074" cy="646331"/>
          </a:xfrm>
        </p:grpSpPr>
        <p:sp>
          <p:nvSpPr>
            <p:cNvPr id="77" name="TextBox 76">
              <a:extLst>
                <a:ext uri="{FF2B5EF4-FFF2-40B4-BE49-F238E27FC236}">
                  <a16:creationId xmlns:a16="http://schemas.microsoft.com/office/drawing/2014/main" id="{1BE1E8BA-CE40-DA4F-3721-A6C1ED1A8185}"/>
                </a:ext>
              </a:extLst>
            </p:cNvPr>
            <p:cNvSpPr txBox="1"/>
            <p:nvPr/>
          </p:nvSpPr>
          <p:spPr>
            <a:xfrm>
              <a:off x="6404215" y="3663916"/>
              <a:ext cx="2529074" cy="646331"/>
            </a:xfrm>
            <a:prstGeom prst="rect">
              <a:avLst/>
            </a:prstGeom>
            <a:solidFill>
              <a:srgbClr val="FFF2CC"/>
            </a:solidFill>
          </p:spPr>
          <p:txBody>
            <a:bodyPr wrap="square">
              <a:spAutoFit/>
            </a:bodyPr>
            <a:lstStyle/>
            <a:p>
              <a:pPr marL="11113" marR="0" lvl="1" algn="l" rtl="0">
                <a:lnSpc>
                  <a:spcPct val="100000"/>
                </a:lnSpc>
                <a:spcBef>
                  <a:spcPts val="0"/>
                </a:spcBef>
                <a:spcAft>
                  <a:spcPts val="0"/>
                </a:spcAft>
                <a:buClr>
                  <a:srgbClr val="000000"/>
                </a:buClr>
                <a:buSzPts val="1600"/>
              </a:pPr>
              <a:r>
                <a:rPr lang="en-US" sz="900" b="0" i="0" u="none" strike="noStrike" cap="none">
                  <a:solidFill>
                    <a:srgbClr val="000000"/>
                  </a:solidFill>
                  <a:latin typeface="Calibri"/>
                  <a:ea typeface="Calibri"/>
                  <a:cs typeface="Calibri"/>
                  <a:sym typeface="Calibri"/>
                </a:rPr>
                <a:t>The </a:t>
              </a:r>
              <a:r>
                <a:rPr lang="en-US" sz="900" b="1" i="0" u="none" strike="noStrike" cap="none">
                  <a:solidFill>
                    <a:srgbClr val="000000"/>
                  </a:solidFill>
                  <a:latin typeface="Calibri"/>
                  <a:ea typeface="Calibri"/>
                  <a:cs typeface="Calibri"/>
                  <a:sym typeface="Calibri"/>
                </a:rPr>
                <a:t>Chargeable Activity </a:t>
              </a:r>
              <a:r>
                <a:rPr lang="en-US" sz="900" b="0" i="0" u="none" strike="noStrike" cap="none">
                  <a:solidFill>
                    <a:srgbClr val="000000"/>
                  </a:solidFill>
                  <a:latin typeface="Calibri"/>
                  <a:ea typeface="Calibri"/>
                  <a:cs typeface="Calibri"/>
                  <a:sym typeface="Calibri"/>
                </a:rPr>
                <a:t>is found by looking up the </a:t>
              </a:r>
              <a:r>
                <a:rPr lang="en-US" sz="900" b="1" i="0" u="none" strike="noStrike" cap="none">
                  <a:solidFill>
                    <a:srgbClr val="000000"/>
                  </a:solidFill>
                  <a:latin typeface="Calibri"/>
                  <a:ea typeface="Calibri"/>
                  <a:cs typeface="Calibri"/>
                  <a:sym typeface="Calibri"/>
                </a:rPr>
                <a:t>Product Plan </a:t>
              </a:r>
              <a:r>
                <a:rPr lang="en-US" sz="900" b="0" i="0" u="none" strike="noStrike" cap="none">
                  <a:solidFill>
                    <a:srgbClr val="000000"/>
                  </a:solidFill>
                  <a:latin typeface="Calibri"/>
                  <a:ea typeface="Calibri"/>
                  <a:cs typeface="Calibri"/>
                  <a:sym typeface="Calibri"/>
                </a:rPr>
                <a:t>referred to by the </a:t>
              </a:r>
              <a:r>
                <a:rPr lang="en-US" sz="900" b="1" i="0" u="none" strike="noStrike" cap="none">
                  <a:solidFill>
                    <a:srgbClr val="000000"/>
                  </a:solidFill>
                  <a:latin typeface="Calibri"/>
                  <a:ea typeface="Calibri"/>
                  <a:cs typeface="Calibri"/>
                  <a:sym typeface="Calibri"/>
                </a:rPr>
                <a:t>Customer's  Product Agreement</a:t>
              </a:r>
              <a:r>
                <a:rPr lang="en-US" sz="900" b="0" i="0" u="none" strike="noStrike" cap="none">
                  <a:solidFill>
                    <a:srgbClr val="000000"/>
                  </a:solidFill>
                  <a:latin typeface="Calibri"/>
                  <a:ea typeface="Calibri"/>
                  <a:cs typeface="Calibri"/>
                  <a:sym typeface="Calibri"/>
                </a:rPr>
                <a:t>, and calculating a </a:t>
              </a:r>
              <a:r>
                <a:rPr lang="en-US" sz="900" b="1" i="0" u="none" strike="noStrike" cap="none">
                  <a:solidFill>
                    <a:srgbClr val="000000"/>
                  </a:solidFill>
                  <a:latin typeface="Calibri"/>
                  <a:ea typeface="Calibri"/>
                  <a:cs typeface="Calibri"/>
                  <a:sym typeface="Calibri"/>
                </a:rPr>
                <a:t>Charge </a:t>
              </a:r>
              <a:r>
                <a:rPr lang="en-US" sz="900" b="0" i="0" u="none" strike="noStrike" cap="none">
                  <a:solidFill>
                    <a:srgbClr val="000000"/>
                  </a:solidFill>
                  <a:latin typeface="Calibri"/>
                  <a:ea typeface="Calibri"/>
                  <a:cs typeface="Calibri"/>
                  <a:sym typeface="Calibri"/>
                </a:rPr>
                <a:t>for each </a:t>
              </a:r>
              <a:r>
                <a:rPr lang="en-US" sz="900" b="1" i="0" u="none" strike="noStrike" cap="none">
                  <a:solidFill>
                    <a:srgbClr val="000000"/>
                  </a:solidFill>
                  <a:latin typeface="Calibri"/>
                  <a:ea typeface="Calibri"/>
                  <a:cs typeface="Calibri"/>
                  <a:sym typeface="Calibri"/>
                </a:rPr>
                <a:t>Pricing Items </a:t>
              </a:r>
              <a:r>
                <a:rPr lang="en-US" sz="900" b="0" i="0" u="none" strike="noStrike" cap="none">
                  <a:solidFill>
                    <a:srgbClr val="000000"/>
                  </a:solidFill>
                  <a:latin typeface="Calibri"/>
                  <a:ea typeface="Calibri"/>
                  <a:cs typeface="Calibri"/>
                  <a:sym typeface="Calibri"/>
                </a:rPr>
                <a:t>in the </a:t>
              </a:r>
              <a:r>
                <a:rPr lang="en-US" sz="900" b="1" i="0" u="none" strike="noStrike" cap="none">
                  <a:solidFill>
                    <a:srgbClr val="000000"/>
                  </a:solidFill>
                  <a:latin typeface="Calibri"/>
                  <a:ea typeface="Calibri"/>
                  <a:cs typeface="Calibri"/>
                  <a:sym typeface="Calibri"/>
                </a:rPr>
                <a:t>Product plan</a:t>
              </a:r>
              <a:endParaRPr lang="en-US" sz="900" b="0" i="0" u="none" strike="noStrike" cap="none">
                <a:solidFill>
                  <a:srgbClr val="000000"/>
                </a:solidFill>
                <a:latin typeface="Arial"/>
                <a:ea typeface="Arial"/>
                <a:cs typeface="Arial"/>
                <a:sym typeface="Arial"/>
              </a:endParaRPr>
            </a:p>
          </p:txBody>
        </p:sp>
        <p:pic>
          <p:nvPicPr>
            <p:cNvPr id="91" name="Picture 4" descr="Hierarchical-network-model Icons - Free SVG &amp; PNG  Hierarchical-network-model Images - Noun Project">
              <a:extLst>
                <a:ext uri="{FF2B5EF4-FFF2-40B4-BE49-F238E27FC236}">
                  <a16:creationId xmlns:a16="http://schemas.microsoft.com/office/drawing/2014/main" id="{D0C8674B-BEDE-D0EF-C76B-47B8BC127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5534" y="3663916"/>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29822C84-FE44-A73E-3D2E-BDA1F75A3378}"/>
              </a:ext>
            </a:extLst>
          </p:cNvPr>
          <p:cNvGrpSpPr/>
          <p:nvPr/>
        </p:nvGrpSpPr>
        <p:grpSpPr>
          <a:xfrm>
            <a:off x="6410773" y="5049038"/>
            <a:ext cx="2514255" cy="369332"/>
            <a:chOff x="6410773" y="5445258"/>
            <a:chExt cx="2514255" cy="369332"/>
          </a:xfrm>
        </p:grpSpPr>
        <p:sp>
          <p:nvSpPr>
            <p:cNvPr id="78" name="TextBox 77">
              <a:extLst>
                <a:ext uri="{FF2B5EF4-FFF2-40B4-BE49-F238E27FC236}">
                  <a16:creationId xmlns:a16="http://schemas.microsoft.com/office/drawing/2014/main" id="{D9D83B23-0F5E-07C7-30F7-2597442ED715}"/>
                </a:ext>
              </a:extLst>
            </p:cNvPr>
            <p:cNvSpPr txBox="1"/>
            <p:nvPr/>
          </p:nvSpPr>
          <p:spPr>
            <a:xfrm>
              <a:off x="6410773" y="5445258"/>
              <a:ext cx="2514255" cy="369332"/>
            </a:xfrm>
            <a:prstGeom prst="rect">
              <a:avLst/>
            </a:prstGeom>
            <a:solidFill>
              <a:srgbClr val="FFF2CC"/>
            </a:solidFill>
          </p:spPr>
          <p:txBody>
            <a:bodyPr wrap="square">
              <a:spAutoFit/>
            </a:bodyPr>
            <a:lstStyle/>
            <a:p>
              <a:pPr marL="11113" marR="0" lvl="1" algn="l" rtl="0">
                <a:lnSpc>
                  <a:spcPct val="100000"/>
                </a:lnSpc>
                <a:spcBef>
                  <a:spcPts val="0"/>
                </a:spcBef>
                <a:spcAft>
                  <a:spcPts val="0"/>
                </a:spcAft>
                <a:buClr>
                  <a:srgbClr val="000000"/>
                </a:buClr>
                <a:buSzPts val="1600"/>
              </a:pPr>
              <a:r>
                <a:rPr lang="en-US" sz="900" b="1" i="0" u="none" strike="noStrike" cap="none">
                  <a:solidFill>
                    <a:srgbClr val="000000"/>
                  </a:solidFill>
                  <a:latin typeface="Calibri"/>
                  <a:ea typeface="Calibri"/>
                  <a:cs typeface="Calibri"/>
                  <a:sym typeface="Calibri"/>
                </a:rPr>
                <a:t>Each Price Item </a:t>
              </a:r>
              <a:r>
                <a:rPr lang="en-US" sz="900" b="0" i="0" u="none" strike="noStrike" cap="none">
                  <a:solidFill>
                    <a:srgbClr val="000000"/>
                  </a:solidFill>
                  <a:latin typeface="Calibri"/>
                  <a:ea typeface="Calibri"/>
                  <a:cs typeface="Calibri"/>
                  <a:sym typeface="Calibri"/>
                </a:rPr>
                <a:t>will calculate a Charge </a:t>
              </a:r>
            </a:p>
            <a:p>
              <a:pPr marL="11113" marR="0" lvl="1" algn="l" rtl="0">
                <a:lnSpc>
                  <a:spcPct val="100000"/>
                </a:lnSpc>
                <a:spcBef>
                  <a:spcPts val="0"/>
                </a:spcBef>
                <a:spcAft>
                  <a:spcPts val="0"/>
                </a:spcAft>
                <a:buClr>
                  <a:srgbClr val="000000"/>
                </a:buClr>
                <a:buSzPts val="1600"/>
              </a:pPr>
              <a:r>
                <a:rPr lang="en-US" sz="900" b="0" i="0" u="none" strike="noStrike" cap="none">
                  <a:solidFill>
                    <a:srgbClr val="000000"/>
                  </a:solidFill>
                  <a:latin typeface="Calibri"/>
                  <a:ea typeface="Calibri"/>
                  <a:cs typeface="Calibri"/>
                  <a:sym typeface="Calibri"/>
                </a:rPr>
                <a:t>by …</a:t>
              </a:r>
              <a:endParaRPr lang="en-US" sz="900" b="0" i="0" u="none" strike="noStrike" cap="none">
                <a:solidFill>
                  <a:srgbClr val="000000"/>
                </a:solidFill>
                <a:latin typeface="Arial"/>
                <a:ea typeface="Arial"/>
                <a:cs typeface="Arial"/>
                <a:sym typeface="Arial"/>
              </a:endParaRPr>
            </a:p>
          </p:txBody>
        </p:sp>
        <p:pic>
          <p:nvPicPr>
            <p:cNvPr id="92" name="Picture 4" descr="Hierarchical-network-model Icons - Free SVG &amp; PNG  Hierarchical-network-model Images - Noun Project">
              <a:extLst>
                <a:ext uri="{FF2B5EF4-FFF2-40B4-BE49-F238E27FC236}">
                  <a16:creationId xmlns:a16="http://schemas.microsoft.com/office/drawing/2014/main" id="{0CF4484E-4FCC-5D20-FEEC-CBAB2CEDD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73" y="5445258"/>
              <a:ext cx="207755" cy="12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9EE4EC56-8BF7-745B-9A26-66779B313520}"/>
              </a:ext>
            </a:extLst>
          </p:cNvPr>
          <p:cNvGrpSpPr/>
          <p:nvPr/>
        </p:nvGrpSpPr>
        <p:grpSpPr>
          <a:xfrm>
            <a:off x="1075491" y="5853030"/>
            <a:ext cx="2257599" cy="261610"/>
            <a:chOff x="1075491" y="6349429"/>
            <a:chExt cx="2257599" cy="261610"/>
          </a:xfrm>
        </p:grpSpPr>
        <p:pic>
          <p:nvPicPr>
            <p:cNvPr id="80" name="Picture 4" descr="Hierarchical-network-model Icons - Free SVG &amp; PNG  Hierarchical-network-model Images - Noun Project">
              <a:extLst>
                <a:ext uri="{FF2B5EF4-FFF2-40B4-BE49-F238E27FC236}">
                  <a16:creationId xmlns:a16="http://schemas.microsoft.com/office/drawing/2014/main" id="{F78A0318-976B-B3D1-076D-E1D1B006F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91" y="6396819"/>
              <a:ext cx="207755" cy="126361"/>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A2E29152-A730-5818-CAFF-5F157282438A}"/>
                </a:ext>
              </a:extLst>
            </p:cNvPr>
            <p:cNvSpPr txBox="1"/>
            <p:nvPr/>
          </p:nvSpPr>
          <p:spPr>
            <a:xfrm>
              <a:off x="1283246" y="6349429"/>
              <a:ext cx="2049844" cy="261610"/>
            </a:xfrm>
            <a:prstGeom prst="rect">
              <a:avLst/>
            </a:prstGeom>
            <a:noFill/>
          </p:spPr>
          <p:txBody>
            <a:bodyPr wrap="square">
              <a:spAutoFit/>
            </a:bodyPr>
            <a:lstStyle/>
            <a:p>
              <a:r>
                <a:rPr lang="en-US" sz="1050" b="0" u="none" strike="noStrike" cap="none">
                  <a:solidFill>
                    <a:srgbClr val="000000"/>
                  </a:solidFill>
                  <a:latin typeface="Calibri"/>
                  <a:ea typeface="Calibri"/>
                  <a:cs typeface="Calibri"/>
                  <a:sym typeface="Calibri"/>
                </a:rPr>
                <a:t>Domain Acceptance Criteria</a:t>
              </a:r>
              <a:endParaRPr lang="en-CA" sz="1050"/>
            </a:p>
          </p:txBody>
        </p:sp>
      </p:grpSp>
      <p:sp>
        <p:nvSpPr>
          <p:cNvPr id="19" name="Title 18">
            <a:extLst>
              <a:ext uri="{FF2B5EF4-FFF2-40B4-BE49-F238E27FC236}">
                <a16:creationId xmlns:a16="http://schemas.microsoft.com/office/drawing/2014/main" id="{54ECAED0-01DC-F4B1-0BDE-A1DC7CA6862E}"/>
              </a:ext>
            </a:extLst>
          </p:cNvPr>
          <p:cNvSpPr>
            <a:spLocks noGrp="1"/>
          </p:cNvSpPr>
          <p:nvPr>
            <p:ph type="title"/>
          </p:nvPr>
        </p:nvSpPr>
        <p:spPr/>
        <p:txBody>
          <a:bodyPr/>
          <a:lstStyle/>
          <a:p>
            <a:r>
              <a:rPr lang="en-US">
                <a:solidFill>
                  <a:srgbClr val="000000"/>
                </a:solidFill>
                <a:latin typeface="Calibri"/>
                <a:ea typeface="Calibri"/>
                <a:cs typeface="Calibri"/>
                <a:sym typeface="Calibri"/>
              </a:rPr>
              <a:t>A good way to </a:t>
            </a:r>
            <a:r>
              <a:rPr lang="en-US">
                <a:solidFill>
                  <a:srgbClr val="000000"/>
                </a:solidFill>
                <a:ea typeface="Calibri"/>
                <a:sym typeface="Calibri"/>
              </a:rPr>
              <a:t>d</a:t>
            </a:r>
            <a:r>
              <a:rPr lang="en-US" sz="1800" i="0" u="none" strike="noStrike" cap="none">
                <a:latin typeface="Calibri" panose="020F0502020204030204" pitchFamily="34" charset="0"/>
                <a:ea typeface="Calibri"/>
                <a:cs typeface="Calibri" panose="020F0502020204030204" pitchFamily="34" charset="0"/>
                <a:sym typeface="Calibri"/>
              </a:rPr>
              <a:t>efine behavioral acceptance criteria is to add them under each Story in the story map </a:t>
            </a:r>
            <a:br>
              <a:rPr lang="en-US" sz="1800">
                <a:latin typeface="Calibri" panose="020F0502020204030204" pitchFamily="34" charset="0"/>
                <a:ea typeface="Calibri"/>
                <a:cs typeface="Calibri" panose="020F0502020204030204" pitchFamily="34" charset="0"/>
                <a:sym typeface="Arial"/>
              </a:rPr>
            </a:br>
            <a:endParaRPr lang="en-US"/>
          </a:p>
        </p:txBody>
      </p:sp>
    </p:spTree>
    <p:extLst>
      <p:ext uri="{BB962C8B-B14F-4D97-AF65-F5344CB8AC3E}">
        <p14:creationId xmlns:p14="http://schemas.microsoft.com/office/powerpoint/2010/main" val="231691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119" name="TextBox 118">
            <a:extLst>
              <a:ext uri="{FF2B5EF4-FFF2-40B4-BE49-F238E27FC236}">
                <a16:creationId xmlns:a16="http://schemas.microsoft.com/office/drawing/2014/main" id="{D0D0D619-DCFD-6C38-EEA5-7C625D360A44}"/>
              </a:ext>
            </a:extLst>
          </p:cNvPr>
          <p:cNvSpPr txBox="1"/>
          <p:nvPr/>
        </p:nvSpPr>
        <p:spPr>
          <a:xfrm>
            <a:off x="2840375" y="889843"/>
            <a:ext cx="4118029" cy="5078313"/>
          </a:xfrm>
          <a:prstGeom prst="rect">
            <a:avLst/>
          </a:prstGeom>
          <a:solidFill>
            <a:srgbClr val="D1E0FF"/>
          </a:solidFill>
        </p:spPr>
        <p:txBody>
          <a:bodyPr wrap="square" rtlCol="0" anchor="t">
            <a:spAutoFit/>
          </a:bodyPr>
          <a:lstStyle/>
          <a:p>
            <a:r>
              <a:rPr lang="en-CA"/>
              <a:t>Market Increment</a:t>
            </a:r>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r>
              <a:rPr lang="en-CA"/>
              <a:t> </a:t>
            </a:r>
          </a:p>
          <a:p>
            <a:endParaRPr lang="en-CA"/>
          </a:p>
          <a:p>
            <a:endParaRPr lang="en-CA"/>
          </a:p>
          <a:p>
            <a:endParaRPr lang="en-CA"/>
          </a:p>
          <a:p>
            <a:endParaRPr lang="en-CA"/>
          </a:p>
        </p:txBody>
      </p:sp>
      <p:grpSp>
        <p:nvGrpSpPr>
          <p:cNvPr id="4" name="Group 3">
            <a:extLst>
              <a:ext uri="{FF2B5EF4-FFF2-40B4-BE49-F238E27FC236}">
                <a16:creationId xmlns:a16="http://schemas.microsoft.com/office/drawing/2014/main" id="{9418C4F7-F8D7-9D51-2B11-440FCF8F8272}"/>
              </a:ext>
            </a:extLst>
          </p:cNvPr>
          <p:cNvGrpSpPr/>
          <p:nvPr/>
        </p:nvGrpSpPr>
        <p:grpSpPr>
          <a:xfrm>
            <a:off x="512386" y="-702985"/>
            <a:ext cx="10089216" cy="666680"/>
            <a:chOff x="914560" y="1801365"/>
            <a:chExt cx="11984548" cy="666680"/>
          </a:xfrm>
        </p:grpSpPr>
        <p:sp>
          <p:nvSpPr>
            <p:cNvPr id="956" name="Google Shape;956;p22"/>
            <p:cNvSpPr/>
            <p:nvPr/>
          </p:nvSpPr>
          <p:spPr>
            <a:xfrm>
              <a:off x="1996748" y="1801365"/>
              <a:ext cx="687598"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a:solidFill>
                  <a:srgbClr val="000000"/>
                </a:solidFill>
                <a:latin typeface="Arial"/>
                <a:ea typeface="Arial"/>
                <a:cs typeface="Arial"/>
                <a:sym typeface="Arial"/>
              </a:endParaRPr>
            </a:p>
          </p:txBody>
        </p:sp>
        <p:sp>
          <p:nvSpPr>
            <p:cNvPr id="31" name="Google Shape;2451;p73">
              <a:extLst>
                <a:ext uri="{FF2B5EF4-FFF2-40B4-BE49-F238E27FC236}">
                  <a16:creationId xmlns:a16="http://schemas.microsoft.com/office/drawing/2014/main" id="{318310A6-0601-51D5-9087-51627E0ADCE9}"/>
                </a:ext>
              </a:extLst>
            </p:cNvPr>
            <p:cNvSpPr/>
            <p:nvPr/>
          </p:nvSpPr>
          <p:spPr>
            <a:xfrm>
              <a:off x="914560" y="1879224"/>
              <a:ext cx="1016095"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Idea Shaping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2" name="Google Shape;2451;p73">
              <a:extLst>
                <a:ext uri="{FF2B5EF4-FFF2-40B4-BE49-F238E27FC236}">
                  <a16:creationId xmlns:a16="http://schemas.microsoft.com/office/drawing/2014/main" id="{3CA0575A-A274-41BA-FB52-A47B5AEDA36A}"/>
                </a:ext>
              </a:extLst>
            </p:cNvPr>
            <p:cNvSpPr/>
            <p:nvPr/>
          </p:nvSpPr>
          <p:spPr>
            <a:xfrm>
              <a:off x="2738263" y="1879224"/>
              <a:ext cx="1350292"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Increment Discovery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3" name="Google Shape;2451;p73">
              <a:extLst>
                <a:ext uri="{FF2B5EF4-FFF2-40B4-BE49-F238E27FC236}">
                  <a16:creationId xmlns:a16="http://schemas.microsoft.com/office/drawing/2014/main" id="{29884E7A-5A1C-5C59-E423-96C8D2906735}"/>
                </a:ext>
              </a:extLst>
            </p:cNvPr>
            <p:cNvSpPr/>
            <p:nvPr/>
          </p:nvSpPr>
          <p:spPr>
            <a:xfrm>
              <a:off x="4983403" y="1899786"/>
              <a:ext cx="1350292"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Feature  Exploration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4" name="Google Shape;956;p22">
              <a:extLst>
                <a:ext uri="{FF2B5EF4-FFF2-40B4-BE49-F238E27FC236}">
                  <a16:creationId xmlns:a16="http://schemas.microsoft.com/office/drawing/2014/main" id="{21785450-C587-8E2D-E776-2113DAE2C49C}"/>
                </a:ext>
              </a:extLst>
            </p:cNvPr>
            <p:cNvSpPr/>
            <p:nvPr/>
          </p:nvSpPr>
          <p:spPr>
            <a:xfrm>
              <a:off x="4192180" y="1814045"/>
              <a:ext cx="687598"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a:solidFill>
                  <a:srgbClr val="000000"/>
                </a:solidFill>
                <a:latin typeface="Arial"/>
                <a:ea typeface="Arial"/>
                <a:cs typeface="Arial"/>
                <a:sym typeface="Arial"/>
              </a:endParaRPr>
            </a:p>
          </p:txBody>
        </p:sp>
        <p:sp>
          <p:nvSpPr>
            <p:cNvPr id="35" name="Google Shape;956;p22">
              <a:extLst>
                <a:ext uri="{FF2B5EF4-FFF2-40B4-BE49-F238E27FC236}">
                  <a16:creationId xmlns:a16="http://schemas.microsoft.com/office/drawing/2014/main" id="{0DD74566-3C22-EBF3-8B26-3935F8617FAD}"/>
                </a:ext>
              </a:extLst>
            </p:cNvPr>
            <p:cNvSpPr/>
            <p:nvPr/>
          </p:nvSpPr>
          <p:spPr>
            <a:xfrm>
              <a:off x="6437320" y="1814045"/>
              <a:ext cx="687598"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a:solidFill>
                  <a:srgbClr val="000000"/>
                </a:solidFill>
                <a:latin typeface="Arial"/>
                <a:ea typeface="Arial"/>
                <a:cs typeface="Arial"/>
                <a:sym typeface="Arial"/>
              </a:endParaRPr>
            </a:p>
          </p:txBody>
        </p:sp>
        <p:sp>
          <p:nvSpPr>
            <p:cNvPr id="36" name="Google Shape;2451;p73">
              <a:extLst>
                <a:ext uri="{FF2B5EF4-FFF2-40B4-BE49-F238E27FC236}">
                  <a16:creationId xmlns:a16="http://schemas.microsoft.com/office/drawing/2014/main" id="{A900EF7E-1F88-62C7-91DF-93859AC58399}"/>
                </a:ext>
              </a:extLst>
            </p:cNvPr>
            <p:cNvSpPr/>
            <p:nvPr/>
          </p:nvSpPr>
          <p:spPr>
            <a:xfrm>
              <a:off x="7216091" y="1899785"/>
              <a:ext cx="1350292"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Story  Eng.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956;p22">
              <a:extLst>
                <a:ext uri="{FF2B5EF4-FFF2-40B4-BE49-F238E27FC236}">
                  <a16:creationId xmlns:a16="http://schemas.microsoft.com/office/drawing/2014/main" id="{4120276D-EA63-CBA1-96BA-F0BFC486217E}"/>
                </a:ext>
              </a:extLst>
            </p:cNvPr>
            <p:cNvSpPr/>
            <p:nvPr/>
          </p:nvSpPr>
          <p:spPr>
            <a:xfrm>
              <a:off x="8657556" y="1814045"/>
              <a:ext cx="687598"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a:solidFill>
                  <a:srgbClr val="000000"/>
                </a:solidFill>
                <a:latin typeface="Arial"/>
                <a:ea typeface="Arial"/>
                <a:cs typeface="Arial"/>
                <a:sym typeface="Arial"/>
              </a:endParaRPr>
            </a:p>
          </p:txBody>
        </p:sp>
        <p:sp>
          <p:nvSpPr>
            <p:cNvPr id="38" name="Google Shape;2451;p73">
              <a:extLst>
                <a:ext uri="{FF2B5EF4-FFF2-40B4-BE49-F238E27FC236}">
                  <a16:creationId xmlns:a16="http://schemas.microsoft.com/office/drawing/2014/main" id="{07E92B99-636D-8E19-2CA2-51A673EA0A86}"/>
                </a:ext>
              </a:extLst>
            </p:cNvPr>
            <p:cNvSpPr/>
            <p:nvPr/>
          </p:nvSpPr>
          <p:spPr>
            <a:xfrm>
              <a:off x="9423875" y="1899785"/>
              <a:ext cx="1350292"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Feature  Testing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9" name="Google Shape;956;p22">
              <a:extLst>
                <a:ext uri="{FF2B5EF4-FFF2-40B4-BE49-F238E27FC236}">
                  <a16:creationId xmlns:a16="http://schemas.microsoft.com/office/drawing/2014/main" id="{94A74D39-7D43-1FCB-5E3A-CE1501C2EA46}"/>
                </a:ext>
              </a:extLst>
            </p:cNvPr>
            <p:cNvSpPr/>
            <p:nvPr/>
          </p:nvSpPr>
          <p:spPr>
            <a:xfrm>
              <a:off x="10861218" y="1814045"/>
              <a:ext cx="687598"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a:solidFill>
                  <a:srgbClr val="000000"/>
                </a:solidFill>
                <a:latin typeface="Arial"/>
                <a:ea typeface="Arial"/>
                <a:cs typeface="Arial"/>
                <a:sym typeface="Arial"/>
              </a:endParaRPr>
            </a:p>
          </p:txBody>
        </p:sp>
        <p:sp>
          <p:nvSpPr>
            <p:cNvPr id="40" name="Google Shape;2451;p73">
              <a:extLst>
                <a:ext uri="{FF2B5EF4-FFF2-40B4-BE49-F238E27FC236}">
                  <a16:creationId xmlns:a16="http://schemas.microsoft.com/office/drawing/2014/main" id="{275FCB90-8927-EEE7-0B48-2408EB9C16CF}"/>
                </a:ext>
              </a:extLst>
            </p:cNvPr>
            <p:cNvSpPr/>
            <p:nvPr/>
          </p:nvSpPr>
          <p:spPr>
            <a:xfrm>
              <a:off x="11548816" y="1887107"/>
              <a:ext cx="1350292" cy="482517"/>
            </a:xfrm>
            <a:prstGeom prst="rect">
              <a:avLst/>
            </a:prstGeom>
            <a:solidFill>
              <a:srgbClr val="005596"/>
            </a:solidFill>
            <a:ln>
              <a:noFill/>
            </a:ln>
          </p:spPr>
          <p:txBody>
            <a:bodyPr spcFirstLastPara="1" wrap="square" lIns="72000" tIns="72000" rIns="72000" bIns="720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600"/>
                <a:buFontTx/>
                <a:buNone/>
                <a:tabLst/>
                <a:defRPr/>
              </a:pPr>
              <a:r>
                <a:rPr kumimoji="0" lang="en-US" sz="1600" b="1" i="0" u="none" strike="noStrike" kern="0" cap="none" spc="0" normalizeH="0" baseline="0" noProof="0">
                  <a:ln>
                    <a:noFill/>
                  </a:ln>
                  <a:solidFill>
                    <a:srgbClr val="FFFFFF"/>
                  </a:solidFill>
                  <a:effectLst/>
                  <a:uLnTx/>
                  <a:uFillTx/>
                  <a:latin typeface="Calibri"/>
                  <a:ea typeface="Calibri"/>
                  <a:cs typeface="Calibri"/>
                  <a:sym typeface="Calibri"/>
                </a:rPr>
                <a:t>Increment  Testing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92" name="Rectangle 91">
            <a:extLst>
              <a:ext uri="{FF2B5EF4-FFF2-40B4-BE49-F238E27FC236}">
                <a16:creationId xmlns:a16="http://schemas.microsoft.com/office/drawing/2014/main" id="{4E29FA35-CAF7-2EC9-C5B2-5AA14CA93F3A}"/>
              </a:ext>
            </a:extLst>
          </p:cNvPr>
          <p:cNvSpPr/>
          <p:nvPr/>
        </p:nvSpPr>
        <p:spPr>
          <a:xfrm>
            <a:off x="1143846"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4" name="Rectangle 93">
            <a:extLst>
              <a:ext uri="{FF2B5EF4-FFF2-40B4-BE49-F238E27FC236}">
                <a16:creationId xmlns:a16="http://schemas.microsoft.com/office/drawing/2014/main" id="{9A23448D-8CB4-1FE0-EAC2-3DCAD8C226DF}"/>
              </a:ext>
            </a:extLst>
          </p:cNvPr>
          <p:cNvSpPr/>
          <p:nvPr/>
        </p:nvSpPr>
        <p:spPr>
          <a:xfrm>
            <a:off x="709787"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5" name="Rectangle 94">
            <a:extLst>
              <a:ext uri="{FF2B5EF4-FFF2-40B4-BE49-F238E27FC236}">
                <a16:creationId xmlns:a16="http://schemas.microsoft.com/office/drawing/2014/main" id="{8B24CFC4-A8B6-C1C2-35AE-2CD5680404CD}"/>
              </a:ext>
            </a:extLst>
          </p:cNvPr>
          <p:cNvSpPr/>
          <p:nvPr/>
        </p:nvSpPr>
        <p:spPr>
          <a:xfrm>
            <a:off x="275729"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6" name="Rectangle 95">
            <a:extLst>
              <a:ext uri="{FF2B5EF4-FFF2-40B4-BE49-F238E27FC236}">
                <a16:creationId xmlns:a16="http://schemas.microsoft.com/office/drawing/2014/main" id="{31330655-A4F2-5FF6-7B4D-E770CAB02FD3}"/>
              </a:ext>
            </a:extLst>
          </p:cNvPr>
          <p:cNvSpPr/>
          <p:nvPr/>
        </p:nvSpPr>
        <p:spPr>
          <a:xfrm>
            <a:off x="2482925"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7" name="Rectangle 96">
            <a:extLst>
              <a:ext uri="{FF2B5EF4-FFF2-40B4-BE49-F238E27FC236}">
                <a16:creationId xmlns:a16="http://schemas.microsoft.com/office/drawing/2014/main" id="{55B2153C-19DE-95AB-105F-759F5EE51FDE}"/>
              </a:ext>
            </a:extLst>
          </p:cNvPr>
          <p:cNvSpPr/>
          <p:nvPr/>
        </p:nvSpPr>
        <p:spPr>
          <a:xfrm>
            <a:off x="2048866"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8" name="Rectangle 97">
            <a:extLst>
              <a:ext uri="{FF2B5EF4-FFF2-40B4-BE49-F238E27FC236}">
                <a16:creationId xmlns:a16="http://schemas.microsoft.com/office/drawing/2014/main" id="{D44910CD-18A8-8461-9B27-F1ECB5F2586C}"/>
              </a:ext>
            </a:extLst>
          </p:cNvPr>
          <p:cNvSpPr/>
          <p:nvPr/>
        </p:nvSpPr>
        <p:spPr>
          <a:xfrm>
            <a:off x="1614808"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99" name="Rectangle 98">
            <a:extLst>
              <a:ext uri="{FF2B5EF4-FFF2-40B4-BE49-F238E27FC236}">
                <a16:creationId xmlns:a16="http://schemas.microsoft.com/office/drawing/2014/main" id="{879FC132-56B0-A7E6-D42E-113ED3084484}"/>
              </a:ext>
            </a:extLst>
          </p:cNvPr>
          <p:cNvSpPr/>
          <p:nvPr/>
        </p:nvSpPr>
        <p:spPr>
          <a:xfrm>
            <a:off x="3822004"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0" name="Rectangle 99">
            <a:extLst>
              <a:ext uri="{FF2B5EF4-FFF2-40B4-BE49-F238E27FC236}">
                <a16:creationId xmlns:a16="http://schemas.microsoft.com/office/drawing/2014/main" id="{ABFAC68D-8DA5-E32C-A41E-163A4F497E89}"/>
              </a:ext>
            </a:extLst>
          </p:cNvPr>
          <p:cNvSpPr/>
          <p:nvPr/>
        </p:nvSpPr>
        <p:spPr>
          <a:xfrm>
            <a:off x="3387945"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1" name="Rectangle 100">
            <a:extLst>
              <a:ext uri="{FF2B5EF4-FFF2-40B4-BE49-F238E27FC236}">
                <a16:creationId xmlns:a16="http://schemas.microsoft.com/office/drawing/2014/main" id="{30B0D043-D748-DE95-E1C0-65FECD5F7C35}"/>
              </a:ext>
            </a:extLst>
          </p:cNvPr>
          <p:cNvSpPr/>
          <p:nvPr/>
        </p:nvSpPr>
        <p:spPr>
          <a:xfrm>
            <a:off x="2953887"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2" name="Rectangle 101">
            <a:extLst>
              <a:ext uri="{FF2B5EF4-FFF2-40B4-BE49-F238E27FC236}">
                <a16:creationId xmlns:a16="http://schemas.microsoft.com/office/drawing/2014/main" id="{2399CA84-2DE6-3406-6201-1390C680B53C}"/>
              </a:ext>
            </a:extLst>
          </p:cNvPr>
          <p:cNvSpPr/>
          <p:nvPr/>
        </p:nvSpPr>
        <p:spPr>
          <a:xfrm>
            <a:off x="5161317"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3" name="Rectangle 102">
            <a:extLst>
              <a:ext uri="{FF2B5EF4-FFF2-40B4-BE49-F238E27FC236}">
                <a16:creationId xmlns:a16="http://schemas.microsoft.com/office/drawing/2014/main" id="{F1E9B7D8-16A3-AFC4-0EE9-A0DB87BE8F2E}"/>
              </a:ext>
            </a:extLst>
          </p:cNvPr>
          <p:cNvSpPr/>
          <p:nvPr/>
        </p:nvSpPr>
        <p:spPr>
          <a:xfrm>
            <a:off x="4727258"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4" name="Rectangle 103">
            <a:extLst>
              <a:ext uri="{FF2B5EF4-FFF2-40B4-BE49-F238E27FC236}">
                <a16:creationId xmlns:a16="http://schemas.microsoft.com/office/drawing/2014/main" id="{363D070A-A817-DB23-EA6E-1CCBFE524FC0}"/>
              </a:ext>
            </a:extLst>
          </p:cNvPr>
          <p:cNvSpPr/>
          <p:nvPr/>
        </p:nvSpPr>
        <p:spPr>
          <a:xfrm>
            <a:off x="4293200"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5" name="Rectangle 104">
            <a:extLst>
              <a:ext uri="{FF2B5EF4-FFF2-40B4-BE49-F238E27FC236}">
                <a16:creationId xmlns:a16="http://schemas.microsoft.com/office/drawing/2014/main" id="{FFDC1880-EF9F-35F2-8CF7-2A1E8D8DC2D2}"/>
              </a:ext>
            </a:extLst>
          </p:cNvPr>
          <p:cNvSpPr/>
          <p:nvPr/>
        </p:nvSpPr>
        <p:spPr>
          <a:xfrm>
            <a:off x="6519356"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6" name="Rectangle 105">
            <a:extLst>
              <a:ext uri="{FF2B5EF4-FFF2-40B4-BE49-F238E27FC236}">
                <a16:creationId xmlns:a16="http://schemas.microsoft.com/office/drawing/2014/main" id="{E7DF9ADA-A860-D859-B79C-F4DFD5CACBA5}"/>
              </a:ext>
            </a:extLst>
          </p:cNvPr>
          <p:cNvSpPr/>
          <p:nvPr/>
        </p:nvSpPr>
        <p:spPr>
          <a:xfrm>
            <a:off x="6085297"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7" name="Rectangle 106">
            <a:extLst>
              <a:ext uri="{FF2B5EF4-FFF2-40B4-BE49-F238E27FC236}">
                <a16:creationId xmlns:a16="http://schemas.microsoft.com/office/drawing/2014/main" id="{7297FED4-9EBE-083E-664E-3794223E0BBC}"/>
              </a:ext>
            </a:extLst>
          </p:cNvPr>
          <p:cNvSpPr/>
          <p:nvPr/>
        </p:nvSpPr>
        <p:spPr>
          <a:xfrm>
            <a:off x="5651239"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8" name="Rectangle 107">
            <a:extLst>
              <a:ext uri="{FF2B5EF4-FFF2-40B4-BE49-F238E27FC236}">
                <a16:creationId xmlns:a16="http://schemas.microsoft.com/office/drawing/2014/main" id="{37DD14E0-B233-E8D9-2FA1-DF059741B767}"/>
              </a:ext>
            </a:extLst>
          </p:cNvPr>
          <p:cNvSpPr/>
          <p:nvPr/>
        </p:nvSpPr>
        <p:spPr>
          <a:xfrm>
            <a:off x="7877395"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09" name="Rectangle 108">
            <a:extLst>
              <a:ext uri="{FF2B5EF4-FFF2-40B4-BE49-F238E27FC236}">
                <a16:creationId xmlns:a16="http://schemas.microsoft.com/office/drawing/2014/main" id="{F0EFDA53-BB46-FE35-578A-3C892C2111BA}"/>
              </a:ext>
            </a:extLst>
          </p:cNvPr>
          <p:cNvSpPr/>
          <p:nvPr/>
        </p:nvSpPr>
        <p:spPr>
          <a:xfrm>
            <a:off x="7443336"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10" name="Rectangle 109">
            <a:extLst>
              <a:ext uri="{FF2B5EF4-FFF2-40B4-BE49-F238E27FC236}">
                <a16:creationId xmlns:a16="http://schemas.microsoft.com/office/drawing/2014/main" id="{9D08F5D9-7781-697B-AD70-02CFC3D16053}"/>
              </a:ext>
            </a:extLst>
          </p:cNvPr>
          <p:cNvSpPr/>
          <p:nvPr/>
        </p:nvSpPr>
        <p:spPr>
          <a:xfrm>
            <a:off x="7009278" y="3718069"/>
            <a:ext cx="395677" cy="1228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CA" sz="1600">
                <a:solidFill>
                  <a:schemeClr val="bg1"/>
                </a:solidFill>
                <a:latin typeface="Calibri" panose="020F0502020204030204" pitchFamily="34" charset="0"/>
                <a:cs typeface="Calibri" panose="020F0502020204030204" pitchFamily="34" charset="0"/>
              </a:rPr>
              <a:t>Story</a:t>
            </a:r>
          </a:p>
        </p:txBody>
      </p:sp>
      <p:sp>
        <p:nvSpPr>
          <p:cNvPr id="111" name="Rectangle 110">
            <a:extLst>
              <a:ext uri="{FF2B5EF4-FFF2-40B4-BE49-F238E27FC236}">
                <a16:creationId xmlns:a16="http://schemas.microsoft.com/office/drawing/2014/main" id="{02231C4C-295B-B2AA-F2B4-9F4041B117E6}"/>
              </a:ext>
            </a:extLst>
          </p:cNvPr>
          <p:cNvSpPr/>
          <p:nvPr/>
        </p:nvSpPr>
        <p:spPr>
          <a:xfrm rot="16200000">
            <a:off x="368329" y="2381715"/>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2" name="Rectangle 111">
            <a:extLst>
              <a:ext uri="{FF2B5EF4-FFF2-40B4-BE49-F238E27FC236}">
                <a16:creationId xmlns:a16="http://schemas.microsoft.com/office/drawing/2014/main" id="{C8E5C3DD-C251-CD8A-C0A8-CB784B3C4FF4}"/>
              </a:ext>
            </a:extLst>
          </p:cNvPr>
          <p:cNvSpPr/>
          <p:nvPr/>
        </p:nvSpPr>
        <p:spPr>
          <a:xfrm rot="16200000">
            <a:off x="1690596" y="2381715"/>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3" name="Rectangle 112">
            <a:extLst>
              <a:ext uri="{FF2B5EF4-FFF2-40B4-BE49-F238E27FC236}">
                <a16:creationId xmlns:a16="http://schemas.microsoft.com/office/drawing/2014/main" id="{02A7D070-EE94-B2B8-392B-DFAA90FF62AD}"/>
              </a:ext>
            </a:extLst>
          </p:cNvPr>
          <p:cNvSpPr/>
          <p:nvPr/>
        </p:nvSpPr>
        <p:spPr>
          <a:xfrm rot="16200000">
            <a:off x="3024051" y="2381715"/>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4" name="Rectangle 113">
            <a:extLst>
              <a:ext uri="{FF2B5EF4-FFF2-40B4-BE49-F238E27FC236}">
                <a16:creationId xmlns:a16="http://schemas.microsoft.com/office/drawing/2014/main" id="{77600660-BC96-9409-4B91-520C45DC1A73}"/>
              </a:ext>
            </a:extLst>
          </p:cNvPr>
          <p:cNvSpPr/>
          <p:nvPr/>
        </p:nvSpPr>
        <p:spPr>
          <a:xfrm rot="16200000">
            <a:off x="4377560" y="2381714"/>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5" name="Rectangle 114">
            <a:extLst>
              <a:ext uri="{FF2B5EF4-FFF2-40B4-BE49-F238E27FC236}">
                <a16:creationId xmlns:a16="http://schemas.microsoft.com/office/drawing/2014/main" id="{09E44916-391B-A2E3-096E-436DF6E8EB3E}"/>
              </a:ext>
            </a:extLst>
          </p:cNvPr>
          <p:cNvSpPr/>
          <p:nvPr/>
        </p:nvSpPr>
        <p:spPr>
          <a:xfrm rot="16200000">
            <a:off x="5753065" y="2381715"/>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6" name="Rectangle 115">
            <a:extLst>
              <a:ext uri="{FF2B5EF4-FFF2-40B4-BE49-F238E27FC236}">
                <a16:creationId xmlns:a16="http://schemas.microsoft.com/office/drawing/2014/main" id="{C52BFD40-BB1F-6952-4384-03DDBCF860FD}"/>
              </a:ext>
            </a:extLst>
          </p:cNvPr>
          <p:cNvSpPr/>
          <p:nvPr/>
        </p:nvSpPr>
        <p:spPr>
          <a:xfrm rot="16200000">
            <a:off x="7098326" y="2381714"/>
            <a:ext cx="1085792" cy="1256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Feature</a:t>
            </a:r>
          </a:p>
        </p:txBody>
      </p:sp>
      <p:sp>
        <p:nvSpPr>
          <p:cNvPr id="117" name="Rectangle 116">
            <a:extLst>
              <a:ext uri="{FF2B5EF4-FFF2-40B4-BE49-F238E27FC236}">
                <a16:creationId xmlns:a16="http://schemas.microsoft.com/office/drawing/2014/main" id="{8DF7395D-B516-3161-56F8-47656842A5C9}"/>
              </a:ext>
            </a:extLst>
          </p:cNvPr>
          <p:cNvSpPr/>
          <p:nvPr/>
        </p:nvSpPr>
        <p:spPr>
          <a:xfrm rot="16200000">
            <a:off x="1785744" y="-128282"/>
            <a:ext cx="927190" cy="3936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Epic</a:t>
            </a:r>
          </a:p>
        </p:txBody>
      </p:sp>
      <p:sp>
        <p:nvSpPr>
          <p:cNvPr id="118" name="Rectangle 117">
            <a:extLst>
              <a:ext uri="{FF2B5EF4-FFF2-40B4-BE49-F238E27FC236}">
                <a16:creationId xmlns:a16="http://schemas.microsoft.com/office/drawing/2014/main" id="{BDFC8F0D-C378-6D2D-B569-2058AC870AAD}"/>
              </a:ext>
            </a:extLst>
          </p:cNvPr>
          <p:cNvSpPr/>
          <p:nvPr/>
        </p:nvSpPr>
        <p:spPr>
          <a:xfrm rot="16200000">
            <a:off x="5817244" y="-148622"/>
            <a:ext cx="927190" cy="3977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1600">
                <a:solidFill>
                  <a:schemeClr val="bg1"/>
                </a:solidFill>
                <a:latin typeface="Calibri" panose="020F0502020204030204" pitchFamily="34" charset="0"/>
                <a:cs typeface="Calibri" panose="020F0502020204030204" pitchFamily="34" charset="0"/>
              </a:rPr>
              <a:t>Epic</a:t>
            </a:r>
          </a:p>
        </p:txBody>
      </p:sp>
      <p:cxnSp>
        <p:nvCxnSpPr>
          <p:cNvPr id="17" name="Straight Arrow Connector 16">
            <a:extLst>
              <a:ext uri="{FF2B5EF4-FFF2-40B4-BE49-F238E27FC236}">
                <a16:creationId xmlns:a16="http://schemas.microsoft.com/office/drawing/2014/main" id="{F00D9C1B-730A-89D8-BFA7-8B78A512B3E8}"/>
              </a:ext>
            </a:extLst>
          </p:cNvPr>
          <p:cNvCxnSpPr>
            <a:cxnSpLocks/>
          </p:cNvCxnSpPr>
          <p:nvPr/>
        </p:nvCxnSpPr>
        <p:spPr>
          <a:xfrm flipH="1">
            <a:off x="7018037" y="5490599"/>
            <a:ext cx="13091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4" name="Google Shape;2386;p69">
            <a:extLst>
              <a:ext uri="{FF2B5EF4-FFF2-40B4-BE49-F238E27FC236}">
                <a16:creationId xmlns:a16="http://schemas.microsoft.com/office/drawing/2014/main" id="{E4F8EB66-A9F2-DD31-07FC-506B51CAA0FC}"/>
              </a:ext>
            </a:extLst>
          </p:cNvPr>
          <p:cNvSpPr txBox="1">
            <a:spLocks/>
          </p:cNvSpPr>
          <p:nvPr/>
        </p:nvSpPr>
        <p:spPr>
          <a:xfrm>
            <a:off x="8269522" y="1383429"/>
            <a:ext cx="3848100" cy="1015572"/>
          </a:xfrm>
          <a:prstGeom prst="rect">
            <a:avLst/>
          </a:prstGeom>
          <a:solidFill>
            <a:schemeClr val="bg1"/>
          </a:solidFill>
          <a:ln>
            <a:noFill/>
          </a:ln>
        </p:spPr>
        <p:txBody>
          <a:bodyPr spcFirstLastPara="1" vert="horz" wrap="square" lIns="45675" tIns="45675" rIns="45675" bIns="45675" rtlCol="0" anchor="b" anchorCtr="0">
            <a:spAutoFit/>
          </a:bodyPr>
          <a:lstStyle>
            <a:lvl1pPr lvl="0" algn="l" defTabSz="914400" rtl="0" eaLnBrk="1" latinLnBrk="0" hangingPunct="1">
              <a:lnSpc>
                <a:spcPct val="100000"/>
              </a:lnSpc>
              <a:spcBef>
                <a:spcPts val="0"/>
              </a:spcBef>
              <a:spcAft>
                <a:spcPts val="0"/>
              </a:spcAft>
              <a:buClr>
                <a:srgbClr val="000000"/>
              </a:buClr>
              <a:buSzPts val="2000"/>
              <a:buFont typeface="Calibri"/>
              <a:buNone/>
              <a:defRPr sz="2000" b="0" kern="1200">
                <a:solidFill>
                  <a:srgbClr val="000000"/>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177800" indent="-177800">
              <a:buFont typeface="Arial" panose="020B0604020202020204" pitchFamily="34" charset="0"/>
              <a:buChar char="•"/>
            </a:pPr>
            <a:r>
              <a:rPr lang="en-US" sz="1200">
                <a:latin typeface="Calibri"/>
                <a:ea typeface="Calibri"/>
                <a:cs typeface="Calibri"/>
                <a:sym typeface="Calibri"/>
              </a:rPr>
              <a:t>Business capabilities, end-to-end business processes</a:t>
            </a:r>
          </a:p>
          <a:p>
            <a:pPr marL="177800" indent="-177800">
              <a:buFont typeface="Arial" panose="020B0604020202020204" pitchFamily="34" charset="0"/>
              <a:buChar char="•"/>
            </a:pPr>
            <a:r>
              <a:rPr lang="en-US" sz="1200">
                <a:latin typeface="Calibri"/>
                <a:ea typeface="Calibri"/>
                <a:cs typeface="Calibri"/>
                <a:sym typeface="Calibri"/>
              </a:rPr>
              <a:t>Major objectives, and/or end-to-end customer outcomes</a:t>
            </a:r>
            <a:endParaRPr lang="en-US" sz="1200">
              <a:latin typeface="Calibri"/>
              <a:ea typeface="Calibri"/>
              <a:cs typeface="Calibri"/>
            </a:endParaRPr>
          </a:p>
          <a:p>
            <a:pPr marL="177800" indent="-177800">
              <a:buFont typeface="Arial" panose="020B0604020202020204" pitchFamily="34" charset="0"/>
              <a:buChar char="•"/>
            </a:pPr>
            <a:r>
              <a:rPr lang="en-US" sz="1200">
                <a:latin typeface="Calibri"/>
                <a:ea typeface="Calibri"/>
                <a:cs typeface="Calibri"/>
                <a:sym typeface="Calibri"/>
              </a:rPr>
              <a:t>Contains 4 – 7 Features</a:t>
            </a:r>
          </a:p>
          <a:p>
            <a:r>
              <a:rPr lang="en-US" sz="1200" i="1" err="1">
                <a:latin typeface="Calibri"/>
                <a:ea typeface="Calibri"/>
                <a:cs typeface="Calibri"/>
                <a:sym typeface="Calibri"/>
              </a:rPr>
              <a:t>Eg</a:t>
            </a:r>
            <a:r>
              <a:rPr lang="en-US" sz="1200" i="1">
                <a:latin typeface="Calibri"/>
                <a:ea typeface="Calibri"/>
                <a:cs typeface="Calibri"/>
                <a:sym typeface="Calibri"/>
              </a:rPr>
              <a:t>: Purchase Lottery Ticket</a:t>
            </a:r>
            <a:endParaRPr lang="en-US" sz="1200" i="1">
              <a:latin typeface="Calibri"/>
              <a:ea typeface="Calibri"/>
              <a:cs typeface="Calibri"/>
            </a:endParaRPr>
          </a:p>
          <a:p>
            <a:endParaRPr lang="en-US" sz="1200">
              <a:latin typeface="Calibri"/>
              <a:ea typeface="Calibri"/>
              <a:cs typeface="Calibri"/>
              <a:sym typeface="Calibri"/>
            </a:endParaRPr>
          </a:p>
        </p:txBody>
      </p:sp>
      <p:sp>
        <p:nvSpPr>
          <p:cNvPr id="125" name="Google Shape;2386;p69">
            <a:extLst>
              <a:ext uri="{FF2B5EF4-FFF2-40B4-BE49-F238E27FC236}">
                <a16:creationId xmlns:a16="http://schemas.microsoft.com/office/drawing/2014/main" id="{665E13DB-C279-5A9C-3187-6F160C703A4A}"/>
              </a:ext>
            </a:extLst>
          </p:cNvPr>
          <p:cNvSpPr txBox="1">
            <a:spLocks/>
          </p:cNvSpPr>
          <p:nvPr/>
        </p:nvSpPr>
        <p:spPr>
          <a:xfrm>
            <a:off x="8269522" y="2487835"/>
            <a:ext cx="3848100" cy="1200238"/>
          </a:xfrm>
          <a:prstGeom prst="rect">
            <a:avLst/>
          </a:prstGeom>
          <a:solidFill>
            <a:schemeClr val="bg1"/>
          </a:solidFill>
          <a:ln>
            <a:noFill/>
          </a:ln>
        </p:spPr>
        <p:txBody>
          <a:bodyPr spcFirstLastPara="1" vert="horz" wrap="square" lIns="45675" tIns="45675" rIns="45675" bIns="45675" rtlCol="0" anchor="b" anchorCtr="0">
            <a:spAutoFit/>
          </a:bodyPr>
          <a:lstStyle>
            <a:lvl1pPr lvl="0" algn="l" defTabSz="914400" rtl="0" eaLnBrk="1" latinLnBrk="0" hangingPunct="1">
              <a:lnSpc>
                <a:spcPct val="100000"/>
              </a:lnSpc>
              <a:spcBef>
                <a:spcPts val="0"/>
              </a:spcBef>
              <a:spcAft>
                <a:spcPts val="0"/>
              </a:spcAft>
              <a:buClr>
                <a:srgbClr val="000000"/>
              </a:buClr>
              <a:buSzPts val="2000"/>
              <a:buFont typeface="Calibri"/>
              <a:buNone/>
              <a:defRPr sz="2000" b="0" kern="1200">
                <a:solidFill>
                  <a:srgbClr val="000000"/>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177800" indent="-177800">
              <a:buFont typeface="Arial" panose="020B0604020202020204" pitchFamily="34" charset="0"/>
              <a:buChar char="•"/>
            </a:pPr>
            <a:r>
              <a:rPr lang="en-US" sz="1200">
                <a:latin typeface="Calibri"/>
                <a:ea typeface="Calibri"/>
                <a:cs typeface="Calibri"/>
                <a:sym typeface="Calibri"/>
              </a:rPr>
              <a:t>An integrated unit of scope that is easy to define, develop, and </a:t>
            </a:r>
            <a:r>
              <a:rPr lang="en-US" sz="1200" i="1">
                <a:latin typeface="Calibri"/>
                <a:ea typeface="Calibri"/>
                <a:cs typeface="Calibri"/>
                <a:sym typeface="Calibri"/>
              </a:rPr>
              <a:t>test</a:t>
            </a:r>
            <a:r>
              <a:rPr lang="en-US" sz="1200">
                <a:latin typeface="Calibri"/>
                <a:ea typeface="Calibri"/>
                <a:cs typeface="Calibri"/>
                <a:sym typeface="Calibri"/>
              </a:rPr>
              <a:t> together</a:t>
            </a:r>
          </a:p>
          <a:p>
            <a:pPr marL="177800" indent="-177800">
              <a:buFont typeface="Arial" panose="020B0604020202020204" pitchFamily="34" charset="0"/>
              <a:buChar char="•"/>
            </a:pPr>
            <a:r>
              <a:rPr lang="en-US" sz="1200">
                <a:latin typeface="Calibri"/>
                <a:ea typeface="Calibri"/>
                <a:cs typeface="Calibri"/>
                <a:sym typeface="Calibri"/>
              </a:rPr>
              <a:t>Can be completed by a team within 1-2 sprints</a:t>
            </a:r>
            <a:endParaRPr lang="en-US" sz="1200">
              <a:latin typeface="Calibri"/>
              <a:ea typeface="Calibri"/>
              <a:cs typeface="Calibri"/>
            </a:endParaRPr>
          </a:p>
          <a:p>
            <a:pPr marL="177800" indent="-177800">
              <a:buFont typeface="Arial" panose="020B0604020202020204" pitchFamily="34" charset="0"/>
              <a:buChar char="•"/>
            </a:pPr>
            <a:r>
              <a:rPr lang="en-US" sz="1200">
                <a:latin typeface="Calibri"/>
                <a:ea typeface="Calibri"/>
                <a:cs typeface="Calibri"/>
                <a:sym typeface="Calibri"/>
              </a:rPr>
              <a:t>Between 4 - 7 Stories</a:t>
            </a:r>
          </a:p>
          <a:p>
            <a:r>
              <a:rPr lang="en-US" sz="1200" i="1" err="1">
                <a:latin typeface="Calibri"/>
                <a:ea typeface="Calibri"/>
                <a:cs typeface="Calibri"/>
                <a:sym typeface="Calibri"/>
              </a:rPr>
              <a:t>Eg</a:t>
            </a:r>
            <a:r>
              <a:rPr lang="en-US" sz="1200" i="1">
                <a:latin typeface="Calibri"/>
                <a:ea typeface="Calibri"/>
                <a:cs typeface="Calibri"/>
                <a:sym typeface="Calibri"/>
              </a:rPr>
              <a:t>: Purchase With Existing Card</a:t>
            </a:r>
            <a:endParaRPr lang="en-US" sz="1200" i="1">
              <a:latin typeface="Calibri"/>
              <a:ea typeface="Calibri"/>
              <a:cs typeface="Calibri"/>
            </a:endParaRPr>
          </a:p>
          <a:p>
            <a:endParaRPr lang="en-US" sz="1200">
              <a:latin typeface="Calibri"/>
              <a:ea typeface="Calibri"/>
              <a:cs typeface="Calibri"/>
              <a:sym typeface="Calibri"/>
            </a:endParaRPr>
          </a:p>
        </p:txBody>
      </p:sp>
      <p:sp>
        <p:nvSpPr>
          <p:cNvPr id="126" name="Google Shape;2386;p69">
            <a:extLst>
              <a:ext uri="{FF2B5EF4-FFF2-40B4-BE49-F238E27FC236}">
                <a16:creationId xmlns:a16="http://schemas.microsoft.com/office/drawing/2014/main" id="{1B114DB7-943E-ED4C-F00D-50F960C483B7}"/>
              </a:ext>
            </a:extLst>
          </p:cNvPr>
          <p:cNvSpPr txBox="1">
            <a:spLocks/>
          </p:cNvSpPr>
          <p:nvPr/>
        </p:nvSpPr>
        <p:spPr>
          <a:xfrm>
            <a:off x="8269522" y="3673897"/>
            <a:ext cx="3848100" cy="1569570"/>
          </a:xfrm>
          <a:prstGeom prst="rect">
            <a:avLst/>
          </a:prstGeom>
          <a:solidFill>
            <a:schemeClr val="bg1"/>
          </a:solidFill>
          <a:ln>
            <a:noFill/>
          </a:ln>
        </p:spPr>
        <p:txBody>
          <a:bodyPr spcFirstLastPara="1" vert="horz" wrap="square" lIns="45675" tIns="45675" rIns="45675" bIns="45675" rtlCol="0" anchor="b" anchorCtr="0">
            <a:spAutoFit/>
          </a:bodyPr>
          <a:lstStyle>
            <a:lvl1pPr lvl="0" algn="l" defTabSz="914400" rtl="0" eaLnBrk="1" latinLnBrk="0" hangingPunct="1">
              <a:lnSpc>
                <a:spcPct val="100000"/>
              </a:lnSpc>
              <a:spcBef>
                <a:spcPts val="0"/>
              </a:spcBef>
              <a:spcAft>
                <a:spcPts val="0"/>
              </a:spcAft>
              <a:buClr>
                <a:srgbClr val="000000"/>
              </a:buClr>
              <a:buSzPts val="2000"/>
              <a:buFont typeface="Calibri"/>
              <a:buNone/>
              <a:defRPr sz="2000" b="0" kern="1200">
                <a:solidFill>
                  <a:srgbClr val="000000"/>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177800" indent="-177800">
              <a:buFont typeface="Arial" panose="020B0604020202020204" pitchFamily="34" charset="0"/>
              <a:buChar char="•"/>
            </a:pPr>
            <a:r>
              <a:rPr lang="en-US" sz="1200">
                <a:latin typeface="Calibri"/>
                <a:ea typeface="Calibri"/>
                <a:cs typeface="Calibri"/>
                <a:sym typeface="Calibri"/>
              </a:rPr>
              <a:t>A granular increment of testable and product verifiable work</a:t>
            </a:r>
          </a:p>
          <a:p>
            <a:pPr marL="177800" indent="-177800">
              <a:buFont typeface="Arial" panose="020B0604020202020204" pitchFamily="34" charset="0"/>
              <a:buChar char="•"/>
            </a:pPr>
            <a:r>
              <a:rPr lang="en-US" sz="1200">
                <a:latin typeface="Calibri"/>
                <a:ea typeface="Calibri"/>
                <a:cs typeface="Calibri"/>
                <a:sym typeface="Calibri"/>
              </a:rPr>
              <a:t>Completed by a couple of team members in less than a week</a:t>
            </a:r>
            <a:endParaRPr lang="en-US" sz="1200">
              <a:latin typeface="Calibri"/>
              <a:ea typeface="Calibri"/>
              <a:cs typeface="Calibri"/>
            </a:endParaRPr>
          </a:p>
          <a:p>
            <a:pPr marL="177800" indent="-177800">
              <a:buFont typeface="Arial" panose="020B0604020202020204" pitchFamily="34" charset="0"/>
              <a:buChar char="•"/>
            </a:pPr>
            <a:r>
              <a:rPr lang="en-US" sz="1200">
                <a:latin typeface="Calibri"/>
                <a:ea typeface="Calibri"/>
                <a:cs typeface="Calibri"/>
                <a:sym typeface="Calibri"/>
              </a:rPr>
              <a:t>5 – 9 Acceptance criteria or 3 – 5 testable scenarios</a:t>
            </a:r>
          </a:p>
          <a:p>
            <a:r>
              <a:rPr lang="en-US" sz="1200" i="1" err="1">
                <a:latin typeface="Calibri"/>
                <a:ea typeface="Calibri"/>
                <a:cs typeface="Calibri"/>
                <a:sym typeface="Calibri"/>
              </a:rPr>
              <a:t>Eg</a:t>
            </a:r>
            <a:r>
              <a:rPr lang="en-US" sz="1200" i="1">
                <a:latin typeface="Calibri"/>
                <a:ea typeface="Calibri"/>
                <a:cs typeface="Calibri"/>
                <a:sym typeface="Calibri"/>
              </a:rPr>
              <a:t>: Display Players Existing Cards on Web</a:t>
            </a:r>
          </a:p>
          <a:p>
            <a:pPr marL="177800" indent="-177800">
              <a:buFont typeface="Arial" panose="020B0604020202020204" pitchFamily="34" charset="0"/>
              <a:buChar char="•"/>
            </a:pPr>
            <a:endParaRPr lang="en-US" sz="1200">
              <a:latin typeface="Calibri"/>
              <a:ea typeface="Calibri"/>
              <a:cs typeface="Calibri"/>
            </a:endParaRPr>
          </a:p>
          <a:p>
            <a:endParaRPr lang="en-US" sz="1200">
              <a:latin typeface="Calibri"/>
              <a:ea typeface="Calibri"/>
              <a:cs typeface="Calibri"/>
            </a:endParaRPr>
          </a:p>
        </p:txBody>
      </p:sp>
      <p:sp>
        <p:nvSpPr>
          <p:cNvPr id="127" name="Google Shape;2386;p69">
            <a:extLst>
              <a:ext uri="{FF2B5EF4-FFF2-40B4-BE49-F238E27FC236}">
                <a16:creationId xmlns:a16="http://schemas.microsoft.com/office/drawing/2014/main" id="{A5E162FC-B563-7E4E-4B86-982B6C5D645B}"/>
              </a:ext>
            </a:extLst>
          </p:cNvPr>
          <p:cNvSpPr txBox="1">
            <a:spLocks/>
          </p:cNvSpPr>
          <p:nvPr/>
        </p:nvSpPr>
        <p:spPr>
          <a:xfrm>
            <a:off x="8296806" y="5133324"/>
            <a:ext cx="3848100" cy="1200238"/>
          </a:xfrm>
          <a:prstGeom prst="rect">
            <a:avLst/>
          </a:prstGeom>
          <a:solidFill>
            <a:schemeClr val="bg1"/>
          </a:solidFill>
          <a:ln>
            <a:noFill/>
          </a:ln>
        </p:spPr>
        <p:txBody>
          <a:bodyPr spcFirstLastPara="1" vert="horz" wrap="square" lIns="45675" tIns="45675" rIns="45675" bIns="45675" rtlCol="0" anchor="b" anchorCtr="0">
            <a:spAutoFit/>
          </a:bodyPr>
          <a:lstStyle>
            <a:lvl1pPr lvl="0" algn="l" defTabSz="914400" rtl="0" eaLnBrk="1" latinLnBrk="0" hangingPunct="1">
              <a:lnSpc>
                <a:spcPct val="100000"/>
              </a:lnSpc>
              <a:spcBef>
                <a:spcPts val="0"/>
              </a:spcBef>
              <a:spcAft>
                <a:spcPts val="0"/>
              </a:spcAft>
              <a:buClr>
                <a:srgbClr val="000000"/>
              </a:buClr>
              <a:buSzPts val="2000"/>
              <a:buFont typeface="Calibri"/>
              <a:buNone/>
              <a:defRPr sz="2000" b="0" kern="1200">
                <a:solidFill>
                  <a:srgbClr val="000000"/>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177800" indent="-177800">
              <a:buFont typeface="Arial" panose="020B0604020202020204" pitchFamily="34" charset="0"/>
              <a:buChar char="•"/>
            </a:pPr>
            <a:r>
              <a:rPr lang="en-US" sz="1200">
                <a:latin typeface="Calibri"/>
                <a:ea typeface="Calibri"/>
                <a:cs typeface="Calibri"/>
                <a:sym typeface="Calibri"/>
              </a:rPr>
              <a:t>An increment of work that is deployed to real users in production</a:t>
            </a:r>
          </a:p>
          <a:p>
            <a:pPr marL="177800" indent="-177800">
              <a:buFont typeface="Arial" panose="020B0604020202020204" pitchFamily="34" charset="0"/>
              <a:buChar char="•"/>
            </a:pPr>
            <a:r>
              <a:rPr lang="en-US" sz="1200">
                <a:latin typeface="Calibri"/>
                <a:ea typeface="Calibri"/>
                <a:cs typeface="Calibri"/>
                <a:sym typeface="Calibri"/>
              </a:rPr>
              <a:t>Teams should complete within 6 – 12 weeks</a:t>
            </a:r>
          </a:p>
          <a:p>
            <a:r>
              <a:rPr lang="en-US" sz="1200" i="1" err="1">
                <a:latin typeface="Calibri"/>
                <a:ea typeface="Calibri"/>
                <a:cs typeface="Calibri"/>
              </a:rPr>
              <a:t>Eg</a:t>
            </a:r>
            <a:r>
              <a:rPr lang="en-US" sz="1200" i="1">
                <a:latin typeface="Calibri"/>
                <a:ea typeface="Calibri"/>
                <a:cs typeface="Calibri"/>
              </a:rPr>
              <a:t>: Purchase Lottery Ticket via Direct Pay with an Existing Card on Web</a:t>
            </a:r>
          </a:p>
          <a:p>
            <a:endParaRPr lang="en-US" sz="1200">
              <a:latin typeface="Calibri"/>
              <a:ea typeface="Calibri"/>
              <a:cs typeface="Calibri"/>
              <a:sym typeface="Calibri"/>
            </a:endParaRPr>
          </a:p>
        </p:txBody>
      </p:sp>
      <p:sp>
        <p:nvSpPr>
          <p:cNvPr id="3" name="Content Placeholder 2">
            <a:extLst>
              <a:ext uri="{FF2B5EF4-FFF2-40B4-BE49-F238E27FC236}">
                <a16:creationId xmlns:a16="http://schemas.microsoft.com/office/drawing/2014/main" id="{F5208D76-D081-0EBF-EC37-457F00A25EF5}"/>
              </a:ext>
            </a:extLst>
          </p:cNvPr>
          <p:cNvSpPr>
            <a:spLocks noGrp="1"/>
          </p:cNvSpPr>
          <p:nvPr>
            <p:ph idx="1"/>
          </p:nvPr>
        </p:nvSpPr>
        <p:spPr>
          <a:xfrm>
            <a:off x="1675913" y="6082675"/>
            <a:ext cx="6623269" cy="501775"/>
          </a:xfrm>
          <a:solidFill>
            <a:schemeClr val="accent2">
              <a:lumMod val="75000"/>
            </a:schemeClr>
          </a:solidFill>
        </p:spPr>
        <p:txBody>
          <a:bodyPr vert="horz" lIns="91440" tIns="45720" rIns="91440" bIns="45720" rtlCol="0" anchor="t">
            <a:normAutofit lnSpcReduction="10000"/>
          </a:bodyPr>
          <a:lstStyle/>
          <a:p>
            <a:r>
              <a:rPr lang="en-US" i="1">
                <a:solidFill>
                  <a:srgbClr val="FFFFFF"/>
                </a:solidFill>
                <a:latin typeface="Calibri"/>
                <a:cs typeface="Calibri"/>
              </a:rPr>
              <a:t>Tip: Size an increment of value so that it contains no more than 7-9 items of the next level of detail  (e.g. an Epic contains no more than 7-9 features)</a:t>
            </a:r>
            <a:endParaRPr lang="en-US" sz="1600" i="1">
              <a:solidFill>
                <a:srgbClr val="FFFFFF"/>
              </a:solidFill>
              <a:latin typeface="Calibri"/>
              <a:cs typeface="Calibri"/>
            </a:endParaRPr>
          </a:p>
          <a:p>
            <a:endParaRPr lang="en-US">
              <a:solidFill>
                <a:srgbClr val="FFFFFF"/>
              </a:solidFill>
            </a:endParaRPr>
          </a:p>
        </p:txBody>
      </p:sp>
      <p:sp>
        <p:nvSpPr>
          <p:cNvPr id="2" name="Title 1">
            <a:extLst>
              <a:ext uri="{FF2B5EF4-FFF2-40B4-BE49-F238E27FC236}">
                <a16:creationId xmlns:a16="http://schemas.microsoft.com/office/drawing/2014/main" id="{9A839492-AE01-73E3-1715-CEAF7B2A9379}"/>
              </a:ext>
            </a:extLst>
          </p:cNvPr>
          <p:cNvSpPr>
            <a:spLocks noGrp="1"/>
          </p:cNvSpPr>
          <p:nvPr>
            <p:ph type="title"/>
          </p:nvPr>
        </p:nvSpPr>
        <p:spPr>
          <a:xfrm>
            <a:off x="553384" y="260023"/>
            <a:ext cx="11190706" cy="501774"/>
          </a:xfrm>
        </p:spPr>
        <p:txBody>
          <a:bodyPr/>
          <a:lstStyle/>
          <a:p>
            <a:r>
              <a:rPr lang="en-CA" b="1">
                <a:solidFill>
                  <a:srgbClr val="000000"/>
                </a:solidFill>
                <a:latin typeface="Calibri"/>
                <a:cs typeface="Calibri"/>
                <a:sym typeface="Calibri"/>
              </a:rPr>
              <a:t>When using stories</a:t>
            </a:r>
            <a:r>
              <a:rPr lang="en-CA">
                <a:solidFill>
                  <a:srgbClr val="000000"/>
                </a:solidFill>
                <a:latin typeface="Calibri"/>
                <a:cs typeface="Calibri"/>
                <a:sym typeface="Calibri"/>
              </a:rPr>
              <a:t>,</a:t>
            </a:r>
            <a:r>
              <a:rPr lang="en-CA" b="1">
                <a:solidFill>
                  <a:srgbClr val="000000"/>
                </a:solidFill>
                <a:latin typeface="Calibri"/>
                <a:cs typeface="Calibri"/>
                <a:sym typeface="Calibri"/>
              </a:rPr>
              <a:t> we break </a:t>
            </a:r>
            <a:r>
              <a:rPr lang="en-CA" b="1" i="1">
                <a:solidFill>
                  <a:srgbClr val="000000"/>
                </a:solidFill>
                <a:latin typeface="Calibri"/>
                <a:cs typeface="Calibri"/>
                <a:sym typeface="Calibri"/>
              </a:rPr>
              <a:t>behavior</a:t>
            </a:r>
            <a:r>
              <a:rPr lang="en-CA" b="1">
                <a:solidFill>
                  <a:srgbClr val="000000"/>
                </a:solidFill>
                <a:latin typeface="Calibri"/>
                <a:cs typeface="Calibri"/>
                <a:sym typeface="Calibri"/>
              </a:rPr>
              <a:t> down until we get to the story level and then group them according to a set of minimal viable increments</a:t>
            </a:r>
            <a:endParaRPr lang="en-US"/>
          </a:p>
        </p:txBody>
      </p:sp>
    </p:spTree>
    <p:extLst>
      <p:ext uri="{BB962C8B-B14F-4D97-AF65-F5344CB8AC3E}">
        <p14:creationId xmlns:p14="http://schemas.microsoft.com/office/powerpoint/2010/main" val="922214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98F3D-3FA1-D70E-5C79-5EAF0A5FCC4E}"/>
              </a:ext>
            </a:extLst>
          </p:cNvPr>
          <p:cNvPicPr>
            <a:picLocks noChangeAspect="1"/>
          </p:cNvPicPr>
          <p:nvPr/>
        </p:nvPicPr>
        <p:blipFill>
          <a:blip r:embed="rId4"/>
          <a:stretch>
            <a:fillRect/>
          </a:stretch>
        </p:blipFill>
        <p:spPr>
          <a:xfrm>
            <a:off x="6296297" y="0"/>
            <a:ext cx="5724642" cy="6626160"/>
          </a:xfrm>
          <a:prstGeom prst="rect">
            <a:avLst/>
          </a:prstGeom>
        </p:spPr>
      </p:pic>
      <p:sp>
        <p:nvSpPr>
          <p:cNvPr id="5" name="Content Placeholder 4">
            <a:extLst>
              <a:ext uri="{FF2B5EF4-FFF2-40B4-BE49-F238E27FC236}">
                <a16:creationId xmlns:a16="http://schemas.microsoft.com/office/drawing/2014/main" id="{70EEE15A-A9FE-D3F7-66B3-4A6C86D1F15C}"/>
              </a:ext>
            </a:extLst>
          </p:cNvPr>
          <p:cNvSpPr>
            <a:spLocks noGrp="1"/>
          </p:cNvSpPr>
          <p:nvPr>
            <p:ph idx="1"/>
          </p:nvPr>
        </p:nvSpPr>
        <p:spPr>
          <a:xfrm>
            <a:off x="553386" y="1220334"/>
            <a:ext cx="5542614" cy="4896448"/>
          </a:xfrm>
        </p:spPr>
        <p:txBody>
          <a:bodyPr/>
          <a:lstStyle/>
          <a:p>
            <a:pPr marL="285750" indent="-285750">
              <a:buFont typeface="Arial" panose="020B0604020202020204" pitchFamily="34" charset="0"/>
              <a:buChar char="•"/>
            </a:pPr>
            <a:r>
              <a:rPr lang="en-CA" b="0">
                <a:hlinkClick r:id="rId5"/>
              </a:rPr>
              <a:t>https://miro.com/app/board/uXjVOgBcQPc=/?moveToWidget=3458764535675399871&amp;cot=14</a:t>
            </a:r>
            <a:r>
              <a:rPr lang="en-CA" b="0"/>
              <a:t> </a:t>
            </a:r>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
        <p:nvSpPr>
          <p:cNvPr id="2" name="Title 1">
            <a:extLst>
              <a:ext uri="{FF2B5EF4-FFF2-40B4-BE49-F238E27FC236}">
                <a16:creationId xmlns:a16="http://schemas.microsoft.com/office/drawing/2014/main" id="{0348D11A-1810-C480-1EE7-959BAD3162BE}"/>
              </a:ext>
            </a:extLst>
          </p:cNvPr>
          <p:cNvSpPr>
            <a:spLocks noGrp="1"/>
          </p:cNvSpPr>
          <p:nvPr>
            <p:ph type="title"/>
          </p:nvPr>
        </p:nvSpPr>
        <p:spPr/>
        <p:txBody>
          <a:bodyPr/>
          <a:lstStyle/>
          <a:p>
            <a:pPr marL="285750" indent="-285750"/>
            <a:r>
              <a:rPr lang="en-CA"/>
              <a:t>Example Direct Pay Story Grooming - Well Done</a:t>
            </a:r>
          </a:p>
        </p:txBody>
      </p:sp>
      <p:pic>
        <p:nvPicPr>
          <p:cNvPr id="7" name="Picture 6">
            <a:extLst>
              <a:ext uri="{FF2B5EF4-FFF2-40B4-BE49-F238E27FC236}">
                <a16:creationId xmlns:a16="http://schemas.microsoft.com/office/drawing/2014/main" id="{82AEFD38-B363-6F6C-EE02-7B363588EFE3}"/>
              </a:ext>
            </a:extLst>
          </p:cNvPr>
          <p:cNvPicPr>
            <a:picLocks noChangeAspect="1"/>
          </p:cNvPicPr>
          <p:nvPr/>
        </p:nvPicPr>
        <p:blipFill>
          <a:blip r:embed="rId6"/>
          <a:stretch>
            <a:fillRect/>
          </a:stretch>
        </p:blipFill>
        <p:spPr>
          <a:xfrm>
            <a:off x="6412857" y="103860"/>
            <a:ext cx="4607567" cy="6415883"/>
          </a:xfrm>
          <a:prstGeom prst="rect">
            <a:avLst/>
          </a:prstGeom>
        </p:spPr>
      </p:pic>
    </p:spTree>
    <p:extLst>
      <p:ext uri="{BB962C8B-B14F-4D97-AF65-F5344CB8AC3E}">
        <p14:creationId xmlns:p14="http://schemas.microsoft.com/office/powerpoint/2010/main" val="1342140208"/>
      </p:ext>
    </p:extLst>
  </p:cSld>
  <p:clrMapOvr>
    <a:masterClrMapping/>
  </p:clrMapOvr>
  <p:extLst>
    <p:ext uri="{6950BFC3-D8DA-4A85-94F7-54DA5524770B}">
      <p188:commentRel xmlns:p188="http://schemas.microsoft.com/office/powerpoint/2018/8/main" r:id="rId3"/>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B5A444-53F7-72A5-B15C-40D69BBE677A}"/>
              </a:ext>
            </a:extLst>
          </p:cNvPr>
          <p:cNvSpPr>
            <a:spLocks noGrp="1"/>
          </p:cNvSpPr>
          <p:nvPr>
            <p:ph idx="1"/>
          </p:nvPr>
        </p:nvSpPr>
        <p:spPr/>
        <p:txBody>
          <a:bodyPr/>
          <a:lstStyle/>
          <a:p>
            <a:pPr marL="285750" indent="-285750">
              <a:buFont typeface="Arial" panose="020B0604020202020204" pitchFamily="34" charset="0"/>
              <a:buChar char="•"/>
            </a:pPr>
            <a:r>
              <a:rPr lang="en-CA" b="0"/>
              <a:t>Go through your behavioral acceptance and identify the major concepts or subjects under discussion</a:t>
            </a:r>
          </a:p>
          <a:p>
            <a:pPr marL="285750" indent="-285750">
              <a:buFont typeface="Arial" panose="020B0604020202020204" pitchFamily="34" charset="0"/>
              <a:buChar char="•"/>
            </a:pPr>
            <a:r>
              <a:rPr lang="en-CA" b="0"/>
              <a:t>For each concept identified try to describe major </a:t>
            </a:r>
            <a:r>
              <a:rPr lang="en-US" sz="1400" b="0">
                <a:solidFill>
                  <a:srgbClr val="000000"/>
                </a:solidFill>
                <a:latin typeface="Calibri"/>
                <a:ea typeface="Calibri"/>
                <a:cs typeface="Calibri"/>
                <a:sym typeface="Calibri"/>
              </a:rPr>
              <a:t>responsibilities, information, constraints or relationships with other concept </a:t>
            </a:r>
          </a:p>
          <a:p>
            <a:pPr marL="285750" indent="-285750">
              <a:buFont typeface="Arial" panose="020B0604020202020204" pitchFamily="34" charset="0"/>
              <a:buChar char="•"/>
            </a:pPr>
            <a:r>
              <a:rPr lang="en-US" b="0">
                <a:solidFill>
                  <a:srgbClr val="000000"/>
                </a:solidFill>
                <a:latin typeface="Calibri"/>
                <a:ea typeface="Calibri"/>
                <a:cs typeface="Calibri"/>
                <a:sym typeface="Calibri"/>
              </a:rPr>
              <a:t>In general, write out  statements in the very loose form of </a:t>
            </a:r>
            <a:r>
              <a:rPr lang="en-US" b="0" i="1">
                <a:solidFill>
                  <a:srgbClr val="000000"/>
                </a:solidFill>
                <a:latin typeface="Calibri"/>
                <a:ea typeface="Calibri"/>
                <a:cs typeface="Calibri"/>
                <a:sym typeface="Calibri"/>
              </a:rPr>
              <a:t>A </a:t>
            </a:r>
            <a:r>
              <a:rPr lang="en-US" sz="1400" b="0" i="1">
                <a:solidFill>
                  <a:srgbClr val="000000"/>
                </a:solidFill>
                <a:latin typeface="Calibri"/>
                <a:ea typeface="Calibri"/>
                <a:cs typeface="Calibri"/>
                <a:sym typeface="Calibri"/>
              </a:rPr>
              <a:t>&lt; Concept&gt; &lt;some interaction or relationship&gt; &lt;another sub or related Concept(s)&gt;</a:t>
            </a:r>
          </a:p>
          <a:p>
            <a:pPr marL="285750" indent="-285750">
              <a:buFont typeface="Arial" panose="020B0604020202020204" pitchFamily="34" charset="0"/>
              <a:buChar char="•"/>
            </a:pPr>
            <a:r>
              <a:rPr lang="en-US" sz="1400" b="0">
                <a:solidFill>
                  <a:srgbClr val="000000"/>
                </a:solidFill>
                <a:latin typeface="Calibri"/>
                <a:ea typeface="Calibri"/>
                <a:cs typeface="Calibri"/>
                <a:sym typeface="Calibri"/>
              </a:rPr>
              <a:t>Thin</a:t>
            </a:r>
            <a:r>
              <a:rPr lang="en-US" b="0">
                <a:solidFill>
                  <a:srgbClr val="000000"/>
                </a:solidFill>
                <a:latin typeface="Calibri"/>
                <a:ea typeface="Calibri"/>
                <a:cs typeface="Calibri"/>
                <a:sym typeface="Calibri"/>
              </a:rPr>
              <a:t>k about what concepts will span multiple stories, features, increments </a:t>
            </a:r>
            <a:r>
              <a:rPr lang="en-US" b="0" err="1">
                <a:solidFill>
                  <a:srgbClr val="000000"/>
                </a:solidFill>
                <a:latin typeface="Calibri"/>
                <a:ea typeface="Calibri"/>
                <a:cs typeface="Calibri"/>
                <a:sym typeface="Calibri"/>
              </a:rPr>
              <a:t>etc</a:t>
            </a:r>
            <a:r>
              <a:rPr lang="en-US" b="0">
                <a:solidFill>
                  <a:srgbClr val="000000"/>
                </a:solidFill>
                <a:latin typeface="Calibri"/>
                <a:ea typeface="Calibri"/>
                <a:cs typeface="Calibri"/>
                <a:sym typeface="Calibri"/>
              </a:rPr>
              <a:t> and move them to a separate place, perhaps linking them to your behavioral AC </a:t>
            </a:r>
            <a:endParaRPr lang="en-CA" sz="1400" b="0">
              <a:solidFill>
                <a:srgbClr val="000000"/>
              </a:solidFill>
              <a:latin typeface="Calibri"/>
              <a:ea typeface="Calibri"/>
              <a:cs typeface="Calibri"/>
              <a:sym typeface="Calibri"/>
            </a:endParaRPr>
          </a:p>
          <a:p>
            <a:pPr marL="285750" indent="-285750">
              <a:buFont typeface="Arial" panose="020B0604020202020204" pitchFamily="34" charset="0"/>
              <a:buChar char="•"/>
            </a:pPr>
            <a:endParaRPr lang="en-US" b="0" i="1">
              <a:solidFill>
                <a:srgbClr val="000000"/>
              </a:solidFill>
              <a:latin typeface="Calibri"/>
              <a:cs typeface="Calibri"/>
              <a:sym typeface="Calibri"/>
            </a:endParaRPr>
          </a:p>
          <a:p>
            <a:endParaRPr lang="en-US"/>
          </a:p>
        </p:txBody>
      </p:sp>
      <p:sp>
        <p:nvSpPr>
          <p:cNvPr id="2" name="Title 1">
            <a:extLst>
              <a:ext uri="{FF2B5EF4-FFF2-40B4-BE49-F238E27FC236}">
                <a16:creationId xmlns:a16="http://schemas.microsoft.com/office/drawing/2014/main" id="{4A0B599A-3BC4-21C8-FD0C-BA0CD71606B8}"/>
              </a:ext>
            </a:extLst>
          </p:cNvPr>
          <p:cNvSpPr>
            <a:spLocks noGrp="1"/>
          </p:cNvSpPr>
          <p:nvPr>
            <p:ph type="title"/>
          </p:nvPr>
        </p:nvSpPr>
        <p:spPr/>
        <p:txBody>
          <a:bodyPr/>
          <a:lstStyle/>
          <a:p>
            <a:r>
              <a:rPr lang="en-CA"/>
              <a:t>Exercise: Define Domain Acceptance Criteria For a Single Feature</a:t>
            </a:r>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
        <p:nvSpPr>
          <p:cNvPr id="3" name="Title 1">
            <a:extLst>
              <a:ext uri="{FF2B5EF4-FFF2-40B4-BE49-F238E27FC236}">
                <a16:creationId xmlns:a16="http://schemas.microsoft.com/office/drawing/2014/main" id="{D37EBADD-2ABD-2E97-4448-0FAA600A7F3D}"/>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Tree>
    <p:extLst>
      <p:ext uri="{BB962C8B-B14F-4D97-AF65-F5344CB8AC3E}">
        <p14:creationId xmlns:p14="http://schemas.microsoft.com/office/powerpoint/2010/main" val="2736414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Refining Your Story Map during Story Exploration</a:t>
            </a:r>
          </a:p>
        </p:txBody>
      </p:sp>
    </p:spTree>
    <p:extLst>
      <p:ext uri="{BB962C8B-B14F-4D97-AF65-F5344CB8AC3E}">
        <p14:creationId xmlns:p14="http://schemas.microsoft.com/office/powerpoint/2010/main" val="3614267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D021CE-F74A-3D01-1AFA-DCC857B2528D}"/>
              </a:ext>
            </a:extLst>
          </p:cNvPr>
          <p:cNvSpPr>
            <a:spLocks noGrp="1"/>
          </p:cNvSpPr>
          <p:nvPr>
            <p:ph idx="1"/>
          </p:nvPr>
        </p:nvSpPr>
        <p:spPr>
          <a:xfrm>
            <a:off x="6945744" y="1086206"/>
            <a:ext cx="4798345" cy="4641156"/>
          </a:xfrm>
        </p:spPr>
        <p:txBody>
          <a:bodyPr anchor="ctr"/>
          <a:lstStyle/>
          <a:p>
            <a:pPr marL="285750" indent="-285750">
              <a:buFont typeface="Arial" panose="020B0604020202020204" pitchFamily="34" charset="0"/>
              <a:buChar char="•"/>
            </a:pPr>
            <a:r>
              <a:rPr lang="en-US" b="0">
                <a:solidFill>
                  <a:srgbClr val="000000"/>
                </a:solidFill>
                <a:latin typeface="Calibri"/>
                <a:cs typeface="Calibri"/>
                <a:sym typeface="Calibri"/>
              </a:rPr>
              <a:t>In order to move forward with pace in the face of uncertainty, we are always moving forward with an imperfect and incomplete understanding of what we want to accomplish</a:t>
            </a:r>
          </a:p>
          <a:p>
            <a:pPr marL="285750" indent="-285750">
              <a:buFont typeface="Arial" panose="020B0604020202020204" pitchFamily="34" charset="0"/>
              <a:buChar char="•"/>
            </a:pPr>
            <a:r>
              <a:rPr lang="en-US" b="0">
                <a:solidFill>
                  <a:srgbClr val="000000"/>
                </a:solidFill>
                <a:latin typeface="Calibri"/>
                <a:cs typeface="Calibri"/>
                <a:sym typeface="Calibri"/>
              </a:rPr>
              <a:t>This means we will constantly be uncovering information that invalidates, at least in part, our previous understanding of what we want to accomplish</a:t>
            </a:r>
          </a:p>
          <a:p>
            <a:pPr marL="285750" indent="-285750">
              <a:buFont typeface="Arial" panose="020B0604020202020204" pitchFamily="34" charset="0"/>
              <a:buChar char="•"/>
            </a:pPr>
            <a:r>
              <a:rPr lang="en-US" b="0">
                <a:solidFill>
                  <a:srgbClr val="000000"/>
                </a:solidFill>
                <a:latin typeface="Calibri"/>
                <a:cs typeface="Calibri"/>
                <a:sym typeface="Calibri"/>
              </a:rPr>
              <a:t>Moving forward with out of date artifacts is an example of a small leak that reduces agility, and can eventually sink the ship</a:t>
            </a:r>
          </a:p>
          <a:p>
            <a:pPr marL="285750" indent="-285750">
              <a:buFont typeface="Arial" panose="020B0604020202020204" pitchFamily="34" charset="0"/>
              <a:buChar char="•"/>
            </a:pPr>
            <a:r>
              <a:rPr lang="en-US" b="0">
                <a:solidFill>
                  <a:srgbClr val="000000"/>
                </a:solidFill>
                <a:latin typeface="Calibri"/>
                <a:cs typeface="Calibri"/>
                <a:sym typeface="Calibri"/>
              </a:rPr>
              <a:t>Working effectively with agility means  we are constantly going back and revising our original plans, scope, solution, etc. </a:t>
            </a:r>
          </a:p>
          <a:p>
            <a:pPr marL="285750" indent="-285750">
              <a:buFont typeface="Arial" panose="020B0604020202020204" pitchFamily="34" charset="0"/>
              <a:buChar char="•"/>
            </a:pPr>
            <a:r>
              <a:rPr lang="en-US" b="0">
                <a:solidFill>
                  <a:srgbClr val="000000"/>
                </a:solidFill>
                <a:latin typeface="Calibri"/>
                <a:cs typeface="Calibri"/>
                <a:sym typeface="Calibri"/>
              </a:rPr>
              <a:t>Team navigate this reality by keeping their artifacts light weight enough so they can modify them as new ideas emerge</a:t>
            </a:r>
          </a:p>
        </p:txBody>
      </p:sp>
      <p:sp>
        <p:nvSpPr>
          <p:cNvPr id="2" name="Title 1">
            <a:extLst>
              <a:ext uri="{FF2B5EF4-FFF2-40B4-BE49-F238E27FC236}">
                <a16:creationId xmlns:a16="http://schemas.microsoft.com/office/drawing/2014/main" id="{25600C44-371A-8FA2-AD43-8367EF02B10B}"/>
              </a:ext>
            </a:extLst>
          </p:cNvPr>
          <p:cNvSpPr>
            <a:spLocks noGrp="1"/>
          </p:cNvSpPr>
          <p:nvPr>
            <p:ph type="title"/>
          </p:nvPr>
        </p:nvSpPr>
        <p:spPr/>
        <p:txBody>
          <a:bodyPr/>
          <a:lstStyle/>
          <a:p>
            <a:r>
              <a:rPr lang="en-CA"/>
              <a:t>Deeper analysis almost always requires that we refactor our initial, higher level perspectives</a:t>
            </a:r>
            <a:endParaRPr lang="en-US"/>
          </a:p>
        </p:txBody>
      </p:sp>
      <p:pic>
        <p:nvPicPr>
          <p:cNvPr id="1026" name="Picture 2" descr="It's Time for the Next Wave of Ocean Exploration and Protection | WIRED">
            <a:extLst>
              <a:ext uri="{FF2B5EF4-FFF2-40B4-BE49-F238E27FC236}">
                <a16:creationId xmlns:a16="http://schemas.microsoft.com/office/drawing/2014/main" id="{B02759CC-8783-894D-C445-D16473B24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84" y="1086206"/>
            <a:ext cx="6188208" cy="464115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53B557A-B9F6-2168-8C13-01914CAD95B8}"/>
              </a:ext>
            </a:extLst>
          </p:cNvPr>
          <p:cNvSpPr txBox="1">
            <a:spLocks/>
          </p:cNvSpPr>
          <p:nvPr/>
        </p:nvSpPr>
        <p:spPr>
          <a:xfrm>
            <a:off x="757536" y="6034221"/>
            <a:ext cx="10895030" cy="341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endParaRPr lang="en-CA" i="1"/>
          </a:p>
        </p:txBody>
      </p:sp>
      <p:sp>
        <p:nvSpPr>
          <p:cNvPr id="4" name="Content Placeholder 2">
            <a:extLst>
              <a:ext uri="{FF2B5EF4-FFF2-40B4-BE49-F238E27FC236}">
                <a16:creationId xmlns:a16="http://schemas.microsoft.com/office/drawing/2014/main" id="{4D474B5E-C4BD-DBC9-B297-D1F7C553C1DD}"/>
              </a:ext>
            </a:extLst>
          </p:cNvPr>
          <p:cNvSpPr txBox="1">
            <a:spLocks/>
          </p:cNvSpPr>
          <p:nvPr/>
        </p:nvSpPr>
        <p:spPr>
          <a:xfrm>
            <a:off x="1844962" y="5942819"/>
            <a:ext cx="8502075" cy="534501"/>
          </a:xfrm>
          <a:prstGeom prst="rect">
            <a:avLst/>
          </a:prstGeom>
          <a:solidFill>
            <a:schemeClr val="accent2">
              <a:lumMod val="75000"/>
            </a:schemeClr>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i="1">
                <a:solidFill>
                  <a:srgbClr val="FFFFFF"/>
                </a:solidFill>
              </a:rPr>
              <a:t>Tip: Use previous artifacts as a starting point for more details discussion, not a fixed constraint, and be ready to modify high level pictures based on what you have uncovered in lower level ones</a:t>
            </a:r>
          </a:p>
        </p:txBody>
      </p:sp>
    </p:spTree>
    <p:extLst>
      <p:ext uri="{BB962C8B-B14F-4D97-AF65-F5344CB8AC3E}">
        <p14:creationId xmlns:p14="http://schemas.microsoft.com/office/powerpoint/2010/main" val="1411181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2" name="Title 1">
            <a:extLst>
              <a:ext uri="{FF2B5EF4-FFF2-40B4-BE49-F238E27FC236}">
                <a16:creationId xmlns:a16="http://schemas.microsoft.com/office/drawing/2014/main" id="{4B021A00-89D4-FEAB-9F00-39A3E7724433}"/>
              </a:ext>
            </a:extLst>
          </p:cNvPr>
          <p:cNvSpPr>
            <a:spLocks noGrp="1"/>
          </p:cNvSpPr>
          <p:nvPr>
            <p:ph type="title"/>
          </p:nvPr>
        </p:nvSpPr>
        <p:spPr/>
        <p:txBody>
          <a:bodyPr/>
          <a:lstStyle/>
          <a:p>
            <a:r>
              <a:rPr lang="en-CA"/>
              <a:t>Story Exploration is an excellent example of where we often see opportunity to revisit;  Team often refine Stories in their story map to better reflect our increased understanding </a:t>
            </a:r>
            <a:endParaRPr lang="en-US"/>
          </a:p>
        </p:txBody>
      </p:sp>
      <p:sp>
        <p:nvSpPr>
          <p:cNvPr id="515" name="Isosceles Triangle 514">
            <a:extLst>
              <a:ext uri="{FF2B5EF4-FFF2-40B4-BE49-F238E27FC236}">
                <a16:creationId xmlns:a16="http://schemas.microsoft.com/office/drawing/2014/main" id="{B1BDA9A0-A2F9-F9A7-929B-C8300BD9B1B6}"/>
              </a:ext>
            </a:extLst>
          </p:cNvPr>
          <p:cNvSpPr/>
          <p:nvPr/>
        </p:nvSpPr>
        <p:spPr>
          <a:xfrm rot="5400000">
            <a:off x="2746190" y="2740616"/>
            <a:ext cx="2468880" cy="6324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Isosceles Triangle 164">
            <a:extLst>
              <a:ext uri="{FF2B5EF4-FFF2-40B4-BE49-F238E27FC236}">
                <a16:creationId xmlns:a16="http://schemas.microsoft.com/office/drawing/2014/main" id="{2076F98A-3912-200D-FD6D-9196F5870A06}"/>
              </a:ext>
            </a:extLst>
          </p:cNvPr>
          <p:cNvSpPr/>
          <p:nvPr/>
        </p:nvSpPr>
        <p:spPr>
          <a:xfrm rot="5400000">
            <a:off x="7239942" y="2740616"/>
            <a:ext cx="2468880" cy="6324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TextBox 165">
            <a:extLst>
              <a:ext uri="{FF2B5EF4-FFF2-40B4-BE49-F238E27FC236}">
                <a16:creationId xmlns:a16="http://schemas.microsoft.com/office/drawing/2014/main" id="{450FA4FE-D110-58E8-6EA9-324483BCF5DB}"/>
              </a:ext>
            </a:extLst>
          </p:cNvPr>
          <p:cNvSpPr txBox="1"/>
          <p:nvPr/>
        </p:nvSpPr>
        <p:spPr>
          <a:xfrm>
            <a:off x="1267605" y="1004681"/>
            <a:ext cx="1214692" cy="276999"/>
          </a:xfrm>
          <a:prstGeom prst="rect">
            <a:avLst/>
          </a:prstGeom>
          <a:noFill/>
        </p:spPr>
        <p:txBody>
          <a:bodyPr wrap="none" rtlCol="0">
            <a:spAutoFit/>
          </a:bodyPr>
          <a:lstStyle/>
          <a:p>
            <a:r>
              <a:rPr lang="en-CA" sz="1200">
                <a:solidFill>
                  <a:srgbClr val="000000"/>
                </a:solidFill>
                <a:latin typeface="Calibri" panose="020F0502020204030204" pitchFamily="34" charset="0"/>
                <a:cs typeface="Calibri" panose="020F0502020204030204" pitchFamily="34" charset="0"/>
              </a:rPr>
              <a:t>Initial Story Map</a:t>
            </a:r>
          </a:p>
        </p:txBody>
      </p:sp>
      <p:sp>
        <p:nvSpPr>
          <p:cNvPr id="167" name="TextBox 166">
            <a:extLst>
              <a:ext uri="{FF2B5EF4-FFF2-40B4-BE49-F238E27FC236}">
                <a16:creationId xmlns:a16="http://schemas.microsoft.com/office/drawing/2014/main" id="{89287565-FB3C-44F4-1D4A-4C62433F6065}"/>
              </a:ext>
            </a:extLst>
          </p:cNvPr>
          <p:cNvSpPr txBox="1"/>
          <p:nvPr/>
        </p:nvSpPr>
        <p:spPr>
          <a:xfrm>
            <a:off x="4873573" y="1023511"/>
            <a:ext cx="2977084" cy="276999"/>
          </a:xfrm>
          <a:prstGeom prst="rect">
            <a:avLst/>
          </a:prstGeom>
          <a:noFill/>
        </p:spPr>
        <p:txBody>
          <a:bodyPr wrap="square" rtlCol="0">
            <a:spAutoFit/>
          </a:bodyPr>
          <a:lstStyle/>
          <a:p>
            <a:r>
              <a:rPr lang="en-CA" sz="1200">
                <a:solidFill>
                  <a:srgbClr val="000000"/>
                </a:solidFill>
                <a:latin typeface="Calibri" panose="020F0502020204030204" pitchFamily="34" charset="0"/>
                <a:cs typeface="Calibri" panose="020F0502020204030204" pitchFamily="34" charset="0"/>
              </a:rPr>
              <a:t>Story Map with Initial Acceptance Criteria</a:t>
            </a:r>
          </a:p>
        </p:txBody>
      </p:sp>
      <p:sp>
        <p:nvSpPr>
          <p:cNvPr id="168" name="TextBox 167">
            <a:extLst>
              <a:ext uri="{FF2B5EF4-FFF2-40B4-BE49-F238E27FC236}">
                <a16:creationId xmlns:a16="http://schemas.microsoft.com/office/drawing/2014/main" id="{EC43BD9F-B043-2C2D-15E8-5F35495422B6}"/>
              </a:ext>
            </a:extLst>
          </p:cNvPr>
          <p:cNvSpPr txBox="1"/>
          <p:nvPr/>
        </p:nvSpPr>
        <p:spPr>
          <a:xfrm>
            <a:off x="9378911" y="999873"/>
            <a:ext cx="1913206" cy="276999"/>
          </a:xfrm>
          <a:prstGeom prst="rect">
            <a:avLst/>
          </a:prstGeom>
          <a:noFill/>
        </p:spPr>
        <p:txBody>
          <a:bodyPr wrap="square" rtlCol="0">
            <a:spAutoFit/>
          </a:bodyPr>
          <a:lstStyle/>
          <a:p>
            <a:r>
              <a:rPr lang="en-CA" sz="1200">
                <a:solidFill>
                  <a:srgbClr val="000000"/>
                </a:solidFill>
                <a:latin typeface="Calibri" panose="020F0502020204030204" pitchFamily="34" charset="0"/>
                <a:cs typeface="Calibri" panose="020F0502020204030204" pitchFamily="34" charset="0"/>
              </a:rPr>
              <a:t>Story Map Normalize</a:t>
            </a:r>
          </a:p>
        </p:txBody>
      </p:sp>
      <p:sp>
        <p:nvSpPr>
          <p:cNvPr id="172" name="TextBox 171">
            <a:extLst>
              <a:ext uri="{FF2B5EF4-FFF2-40B4-BE49-F238E27FC236}">
                <a16:creationId xmlns:a16="http://schemas.microsoft.com/office/drawing/2014/main" id="{74E1F2E0-AA92-34FE-E4D4-1A69A5AB85E8}"/>
              </a:ext>
            </a:extLst>
          </p:cNvPr>
          <p:cNvSpPr txBox="1"/>
          <p:nvPr/>
        </p:nvSpPr>
        <p:spPr>
          <a:xfrm>
            <a:off x="8776004" y="5113571"/>
            <a:ext cx="3119021" cy="1569660"/>
          </a:xfrm>
          <a:prstGeom prst="rect">
            <a:avLst/>
          </a:prstGeom>
          <a:noFill/>
        </p:spPr>
        <p:txBody>
          <a:bodyPr wrap="square">
            <a:spAutoFit/>
          </a:bodyPr>
          <a:lstStyle/>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Stories are split where necessary to ensure they can be developed and tested by a single team in a couple of days</a:t>
            </a:r>
          </a:p>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Large enough that they capture a cohesive set of user and system behavior that can be tested by the business</a:t>
            </a:r>
          </a:p>
          <a:p>
            <a:pPr marL="171450" indent="-171450">
              <a:buFont typeface="Arial" panose="020B0604020202020204" pitchFamily="34" charset="0"/>
              <a:buChar char="•"/>
            </a:pPr>
            <a:r>
              <a:rPr lang="en-CA" sz="1200">
                <a:solidFill>
                  <a:srgbClr val="000000"/>
                </a:solidFill>
                <a:latin typeface="Calibri" panose="020F0502020204030204" pitchFamily="34" charset="0"/>
                <a:cs typeface="Calibri" panose="020F0502020204030204" pitchFamily="34" charset="0"/>
              </a:rPr>
              <a:t>We may add and/or defer some stories to a later increment</a:t>
            </a:r>
            <a:endParaRPr lang="en-CA"/>
          </a:p>
        </p:txBody>
      </p:sp>
      <p:sp>
        <p:nvSpPr>
          <p:cNvPr id="173" name="TextBox 172">
            <a:extLst>
              <a:ext uri="{FF2B5EF4-FFF2-40B4-BE49-F238E27FC236}">
                <a16:creationId xmlns:a16="http://schemas.microsoft.com/office/drawing/2014/main" id="{3B645CA3-B493-931B-3207-85440B6C59AC}"/>
              </a:ext>
            </a:extLst>
          </p:cNvPr>
          <p:cNvSpPr txBox="1"/>
          <p:nvPr/>
        </p:nvSpPr>
        <p:spPr>
          <a:xfrm>
            <a:off x="5062169" y="5103674"/>
            <a:ext cx="2599893" cy="1384995"/>
          </a:xfrm>
          <a:prstGeom prst="rect">
            <a:avLst/>
          </a:prstGeom>
          <a:noFill/>
        </p:spPr>
        <p:txBody>
          <a:bodyPr wrap="square">
            <a:spAutoFit/>
          </a:bodyPr>
          <a:lstStyle/>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Some Stories end up being large, even massive</a:t>
            </a:r>
          </a:p>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Some stories </a:t>
            </a:r>
            <a:r>
              <a:rPr lang="en-CA" sz="1200">
                <a:solidFill>
                  <a:srgbClr val="000000"/>
                </a:solidFill>
                <a:latin typeface="Calibri" panose="020F0502020204030204" pitchFamily="34" charset="0"/>
                <a:cs typeface="Calibri" panose="020F0502020204030204" pitchFamily="34" charset="0"/>
              </a:rPr>
              <a:t>only have 1-2 criteria, and appear tiny</a:t>
            </a:r>
          </a:p>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We may have orphaned acceptance criteria, we missed a story or two on our initial story map</a:t>
            </a:r>
            <a:endParaRPr lang="en-CA"/>
          </a:p>
        </p:txBody>
      </p:sp>
      <p:sp>
        <p:nvSpPr>
          <p:cNvPr id="174" name="TextBox 173">
            <a:extLst>
              <a:ext uri="{FF2B5EF4-FFF2-40B4-BE49-F238E27FC236}">
                <a16:creationId xmlns:a16="http://schemas.microsoft.com/office/drawing/2014/main" id="{E546C01C-C535-619A-703A-62870E602F43}"/>
              </a:ext>
            </a:extLst>
          </p:cNvPr>
          <p:cNvSpPr txBox="1"/>
          <p:nvPr/>
        </p:nvSpPr>
        <p:spPr>
          <a:xfrm>
            <a:off x="575005" y="5140188"/>
            <a:ext cx="2599893" cy="646331"/>
          </a:xfrm>
          <a:prstGeom prst="rect">
            <a:avLst/>
          </a:prstGeom>
          <a:noFill/>
        </p:spPr>
        <p:txBody>
          <a:bodyPr wrap="square">
            <a:spAutoFit/>
          </a:bodyPr>
          <a:lstStyle/>
          <a:p>
            <a:pPr marL="171450" indent="-171450">
              <a:buFont typeface="Arial" panose="020B0604020202020204" pitchFamily="34" charset="0"/>
              <a:buChar char="•"/>
            </a:pPr>
            <a:r>
              <a:rPr kumimoji="0" lang="en-CA"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Our original picture of all the stories we think we need after performing discovery </a:t>
            </a:r>
            <a:r>
              <a:rPr lang="en-CA" sz="1200">
                <a:solidFill>
                  <a:srgbClr val="000000"/>
                </a:solidFill>
                <a:latin typeface="Calibri" panose="020F0502020204030204" pitchFamily="34" charset="0"/>
                <a:cs typeface="Calibri" panose="020F0502020204030204" pitchFamily="34" charset="0"/>
              </a:rPr>
              <a:t>on an Increment</a:t>
            </a:r>
            <a:endParaRPr lang="en-CA"/>
          </a:p>
        </p:txBody>
      </p:sp>
      <p:grpSp>
        <p:nvGrpSpPr>
          <p:cNvPr id="97" name="Group 96">
            <a:extLst>
              <a:ext uri="{FF2B5EF4-FFF2-40B4-BE49-F238E27FC236}">
                <a16:creationId xmlns:a16="http://schemas.microsoft.com/office/drawing/2014/main" id="{EF88EC3B-15A2-5306-5670-D3BB9F22B6A8}"/>
              </a:ext>
            </a:extLst>
          </p:cNvPr>
          <p:cNvGrpSpPr/>
          <p:nvPr/>
        </p:nvGrpSpPr>
        <p:grpSpPr>
          <a:xfrm>
            <a:off x="5517929" y="1624578"/>
            <a:ext cx="1688373" cy="3162424"/>
            <a:chOff x="5483903" y="1689571"/>
            <a:chExt cx="1688373" cy="3162424"/>
          </a:xfrm>
        </p:grpSpPr>
        <p:grpSp>
          <p:nvGrpSpPr>
            <p:cNvPr id="98" name="Group 97">
              <a:extLst>
                <a:ext uri="{FF2B5EF4-FFF2-40B4-BE49-F238E27FC236}">
                  <a16:creationId xmlns:a16="http://schemas.microsoft.com/office/drawing/2014/main" id="{ADAA09ED-98F7-D346-80A4-8E5D34E66137}"/>
                </a:ext>
              </a:extLst>
            </p:cNvPr>
            <p:cNvGrpSpPr/>
            <p:nvPr/>
          </p:nvGrpSpPr>
          <p:grpSpPr>
            <a:xfrm>
              <a:off x="5483903" y="2313873"/>
              <a:ext cx="261076" cy="1893462"/>
              <a:chOff x="5483903" y="2313873"/>
              <a:chExt cx="261076" cy="1893462"/>
            </a:xfrm>
          </p:grpSpPr>
          <p:sp>
            <p:nvSpPr>
              <p:cNvPr id="120" name="Google Shape;3374;p102">
                <a:extLst>
                  <a:ext uri="{FF2B5EF4-FFF2-40B4-BE49-F238E27FC236}">
                    <a16:creationId xmlns:a16="http://schemas.microsoft.com/office/drawing/2014/main" id="{E5D4C9FE-0A2C-8AC7-675D-CDC2C2CA596A}"/>
                  </a:ext>
                </a:extLst>
              </p:cNvPr>
              <p:cNvSpPr/>
              <p:nvPr/>
            </p:nvSpPr>
            <p:spPr>
              <a:xfrm>
                <a:off x="5483903" y="2313873"/>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1" name="Google Shape;3381;p102">
                <a:extLst>
                  <a:ext uri="{FF2B5EF4-FFF2-40B4-BE49-F238E27FC236}">
                    <a16:creationId xmlns:a16="http://schemas.microsoft.com/office/drawing/2014/main" id="{6004423F-898B-ACF2-B8AB-A6190BB17DCC}"/>
                  </a:ext>
                </a:extLst>
              </p:cNvPr>
              <p:cNvSpPr/>
              <p:nvPr/>
            </p:nvSpPr>
            <p:spPr>
              <a:xfrm>
                <a:off x="5483903" y="3622946"/>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2" name="Google Shape;3381;p102">
                <a:extLst>
                  <a:ext uri="{FF2B5EF4-FFF2-40B4-BE49-F238E27FC236}">
                    <a16:creationId xmlns:a16="http://schemas.microsoft.com/office/drawing/2014/main" id="{A9BC5BBF-90F3-4A0F-0325-CB41E03CFCA1}"/>
                  </a:ext>
                </a:extLst>
              </p:cNvPr>
              <p:cNvSpPr/>
              <p:nvPr/>
            </p:nvSpPr>
            <p:spPr>
              <a:xfrm>
                <a:off x="5483903" y="268649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3" name="Google Shape;3381;p102">
                <a:extLst>
                  <a:ext uri="{FF2B5EF4-FFF2-40B4-BE49-F238E27FC236}">
                    <a16:creationId xmlns:a16="http://schemas.microsoft.com/office/drawing/2014/main" id="{E7200868-2460-758D-2CB0-10CDF362EF37}"/>
                  </a:ext>
                </a:extLst>
              </p:cNvPr>
              <p:cNvSpPr/>
              <p:nvPr/>
            </p:nvSpPr>
            <p:spPr>
              <a:xfrm>
                <a:off x="5483903" y="299864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4" name="Google Shape;3381;p102">
                <a:extLst>
                  <a:ext uri="{FF2B5EF4-FFF2-40B4-BE49-F238E27FC236}">
                    <a16:creationId xmlns:a16="http://schemas.microsoft.com/office/drawing/2014/main" id="{52D7D2B0-0714-1933-DF4B-01309F8A335F}"/>
                  </a:ext>
                </a:extLst>
              </p:cNvPr>
              <p:cNvSpPr/>
              <p:nvPr/>
            </p:nvSpPr>
            <p:spPr>
              <a:xfrm>
                <a:off x="5483903" y="331079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5" name="Google Shape;3381;p102">
                <a:extLst>
                  <a:ext uri="{FF2B5EF4-FFF2-40B4-BE49-F238E27FC236}">
                    <a16:creationId xmlns:a16="http://schemas.microsoft.com/office/drawing/2014/main" id="{EB827BC7-E220-46D6-CDDB-B493A70CC20D}"/>
                  </a:ext>
                </a:extLst>
              </p:cNvPr>
              <p:cNvSpPr/>
              <p:nvPr/>
            </p:nvSpPr>
            <p:spPr>
              <a:xfrm>
                <a:off x="5483903" y="393509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sp>
          <p:nvSpPr>
            <p:cNvPr id="99" name="Google Shape;3374;p102">
              <a:extLst>
                <a:ext uri="{FF2B5EF4-FFF2-40B4-BE49-F238E27FC236}">
                  <a16:creationId xmlns:a16="http://schemas.microsoft.com/office/drawing/2014/main" id="{8324F66E-D6A1-F0F3-F6B9-DE714D6F0A73}"/>
                </a:ext>
              </a:extLst>
            </p:cNvPr>
            <p:cNvSpPr/>
            <p:nvPr/>
          </p:nvSpPr>
          <p:spPr>
            <a:xfrm>
              <a:off x="5483903" y="2001722"/>
              <a:ext cx="261076" cy="272240"/>
            </a:xfrm>
            <a:prstGeom prst="rect">
              <a:avLst/>
            </a:prstGeom>
            <a:solidFill>
              <a:srgbClr val="35A97A"/>
            </a:solidFill>
            <a:ln w="12700" cap="flat" cmpd="sng">
              <a:solidFill>
                <a:srgbClr val="35A97A"/>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00" name="Google Shape;3374;p102">
              <a:extLst>
                <a:ext uri="{FF2B5EF4-FFF2-40B4-BE49-F238E27FC236}">
                  <a16:creationId xmlns:a16="http://schemas.microsoft.com/office/drawing/2014/main" id="{3B0C363E-EA93-72AC-6572-AD0D5243B793}"/>
                </a:ext>
              </a:extLst>
            </p:cNvPr>
            <p:cNvSpPr/>
            <p:nvPr/>
          </p:nvSpPr>
          <p:spPr>
            <a:xfrm>
              <a:off x="5483903" y="1689571"/>
              <a:ext cx="261076" cy="272240"/>
            </a:xfrm>
            <a:prstGeom prst="rect">
              <a:avLst/>
            </a:prstGeom>
            <a:solidFill>
              <a:srgbClr val="77559B"/>
            </a:solidFill>
            <a:ln w="12700" cap="flat" cmpd="sng">
              <a:solidFill>
                <a:srgbClr val="77559B"/>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nvGrpSpPr>
            <p:cNvPr id="101" name="Group 100">
              <a:extLst>
                <a:ext uri="{FF2B5EF4-FFF2-40B4-BE49-F238E27FC236}">
                  <a16:creationId xmlns:a16="http://schemas.microsoft.com/office/drawing/2014/main" id="{B49A16D0-308B-6305-9FA7-D05E77C2E9FD}"/>
                </a:ext>
              </a:extLst>
            </p:cNvPr>
            <p:cNvGrpSpPr/>
            <p:nvPr/>
          </p:nvGrpSpPr>
          <p:grpSpPr>
            <a:xfrm>
              <a:off x="5841421" y="2313873"/>
              <a:ext cx="261076" cy="1893462"/>
              <a:chOff x="5840727" y="2313873"/>
              <a:chExt cx="261076" cy="1893462"/>
            </a:xfrm>
          </p:grpSpPr>
          <p:sp>
            <p:nvSpPr>
              <p:cNvPr id="114" name="Google Shape;3374;p102">
                <a:extLst>
                  <a:ext uri="{FF2B5EF4-FFF2-40B4-BE49-F238E27FC236}">
                    <a16:creationId xmlns:a16="http://schemas.microsoft.com/office/drawing/2014/main" id="{242E1178-073D-0992-2ECA-C1C0DA2E4390}"/>
                  </a:ext>
                </a:extLst>
              </p:cNvPr>
              <p:cNvSpPr/>
              <p:nvPr/>
            </p:nvSpPr>
            <p:spPr>
              <a:xfrm>
                <a:off x="5840727" y="2313873"/>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5" name="Google Shape;3381;p102">
                <a:extLst>
                  <a:ext uri="{FF2B5EF4-FFF2-40B4-BE49-F238E27FC236}">
                    <a16:creationId xmlns:a16="http://schemas.microsoft.com/office/drawing/2014/main" id="{119D6861-E7AD-4908-8891-E8A2B07E2A28}"/>
                  </a:ext>
                </a:extLst>
              </p:cNvPr>
              <p:cNvSpPr/>
              <p:nvPr/>
            </p:nvSpPr>
            <p:spPr>
              <a:xfrm>
                <a:off x="5840727" y="3622946"/>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6" name="Google Shape;3381;p102">
                <a:extLst>
                  <a:ext uri="{FF2B5EF4-FFF2-40B4-BE49-F238E27FC236}">
                    <a16:creationId xmlns:a16="http://schemas.microsoft.com/office/drawing/2014/main" id="{BFAA9B9D-9BF8-5CF7-6BF3-4BB394C46C0B}"/>
                  </a:ext>
                </a:extLst>
              </p:cNvPr>
              <p:cNvSpPr/>
              <p:nvPr/>
            </p:nvSpPr>
            <p:spPr>
              <a:xfrm>
                <a:off x="5840727" y="268649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7" name="Google Shape;3381;p102">
                <a:extLst>
                  <a:ext uri="{FF2B5EF4-FFF2-40B4-BE49-F238E27FC236}">
                    <a16:creationId xmlns:a16="http://schemas.microsoft.com/office/drawing/2014/main" id="{E1279D6A-4FE9-8883-1891-C7B01B5EC341}"/>
                  </a:ext>
                </a:extLst>
              </p:cNvPr>
              <p:cNvSpPr/>
              <p:nvPr/>
            </p:nvSpPr>
            <p:spPr>
              <a:xfrm>
                <a:off x="5840727" y="299864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8" name="Google Shape;3381;p102">
                <a:extLst>
                  <a:ext uri="{FF2B5EF4-FFF2-40B4-BE49-F238E27FC236}">
                    <a16:creationId xmlns:a16="http://schemas.microsoft.com/office/drawing/2014/main" id="{5FA7441E-C10D-9B84-04C2-C5FE9A143735}"/>
                  </a:ext>
                </a:extLst>
              </p:cNvPr>
              <p:cNvSpPr/>
              <p:nvPr/>
            </p:nvSpPr>
            <p:spPr>
              <a:xfrm>
                <a:off x="5840727" y="331079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9" name="Google Shape;3381;p102">
                <a:extLst>
                  <a:ext uri="{FF2B5EF4-FFF2-40B4-BE49-F238E27FC236}">
                    <a16:creationId xmlns:a16="http://schemas.microsoft.com/office/drawing/2014/main" id="{17C3389A-1E19-8484-EB6F-12427BDD6C9E}"/>
                  </a:ext>
                </a:extLst>
              </p:cNvPr>
              <p:cNvSpPr/>
              <p:nvPr/>
            </p:nvSpPr>
            <p:spPr>
              <a:xfrm>
                <a:off x="5840727" y="393509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grpSp>
          <p:nvGrpSpPr>
            <p:cNvPr id="102" name="Group 101">
              <a:extLst>
                <a:ext uri="{FF2B5EF4-FFF2-40B4-BE49-F238E27FC236}">
                  <a16:creationId xmlns:a16="http://schemas.microsoft.com/office/drawing/2014/main" id="{5DE2C875-066D-47F4-7461-135892E240C6}"/>
                </a:ext>
              </a:extLst>
            </p:cNvPr>
            <p:cNvGrpSpPr/>
            <p:nvPr/>
          </p:nvGrpSpPr>
          <p:grpSpPr>
            <a:xfrm>
              <a:off x="6197551" y="2313873"/>
              <a:ext cx="261076" cy="644860"/>
              <a:chOff x="6197551" y="2313873"/>
              <a:chExt cx="261076" cy="644860"/>
            </a:xfrm>
          </p:grpSpPr>
          <p:sp>
            <p:nvSpPr>
              <p:cNvPr id="112" name="Google Shape;3374;p102">
                <a:extLst>
                  <a:ext uri="{FF2B5EF4-FFF2-40B4-BE49-F238E27FC236}">
                    <a16:creationId xmlns:a16="http://schemas.microsoft.com/office/drawing/2014/main" id="{90EDE7DB-20E3-7129-5D4B-7133F342BD43}"/>
                  </a:ext>
                </a:extLst>
              </p:cNvPr>
              <p:cNvSpPr/>
              <p:nvPr/>
            </p:nvSpPr>
            <p:spPr>
              <a:xfrm>
                <a:off x="6197551" y="2313873"/>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3" name="Google Shape;3381;p102">
                <a:extLst>
                  <a:ext uri="{FF2B5EF4-FFF2-40B4-BE49-F238E27FC236}">
                    <a16:creationId xmlns:a16="http://schemas.microsoft.com/office/drawing/2014/main" id="{67E342A0-A724-0B91-33C6-E03DC36FC2A5}"/>
                  </a:ext>
                </a:extLst>
              </p:cNvPr>
              <p:cNvSpPr/>
              <p:nvPr/>
            </p:nvSpPr>
            <p:spPr>
              <a:xfrm>
                <a:off x="6197551" y="268649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grpSp>
          <p:nvGrpSpPr>
            <p:cNvPr id="103" name="Group 102">
              <a:extLst>
                <a:ext uri="{FF2B5EF4-FFF2-40B4-BE49-F238E27FC236}">
                  <a16:creationId xmlns:a16="http://schemas.microsoft.com/office/drawing/2014/main" id="{32ACAD93-33AB-3C7A-7302-AC3B77D480FF}"/>
                </a:ext>
              </a:extLst>
            </p:cNvPr>
            <p:cNvGrpSpPr/>
            <p:nvPr/>
          </p:nvGrpSpPr>
          <p:grpSpPr>
            <a:xfrm>
              <a:off x="6554375" y="2313873"/>
              <a:ext cx="261076" cy="957011"/>
              <a:chOff x="6554375" y="2313873"/>
              <a:chExt cx="261076" cy="957011"/>
            </a:xfrm>
          </p:grpSpPr>
          <p:sp>
            <p:nvSpPr>
              <p:cNvPr id="109" name="Google Shape;3374;p102">
                <a:extLst>
                  <a:ext uri="{FF2B5EF4-FFF2-40B4-BE49-F238E27FC236}">
                    <a16:creationId xmlns:a16="http://schemas.microsoft.com/office/drawing/2014/main" id="{B1FB967C-B216-587D-BA80-8224A7297367}"/>
                  </a:ext>
                </a:extLst>
              </p:cNvPr>
              <p:cNvSpPr/>
              <p:nvPr/>
            </p:nvSpPr>
            <p:spPr>
              <a:xfrm>
                <a:off x="6554375" y="2313873"/>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0" name="Google Shape;3381;p102">
                <a:extLst>
                  <a:ext uri="{FF2B5EF4-FFF2-40B4-BE49-F238E27FC236}">
                    <a16:creationId xmlns:a16="http://schemas.microsoft.com/office/drawing/2014/main" id="{016D9FA3-D8E0-305F-9E73-CA4C82466DC5}"/>
                  </a:ext>
                </a:extLst>
              </p:cNvPr>
              <p:cNvSpPr/>
              <p:nvPr/>
            </p:nvSpPr>
            <p:spPr>
              <a:xfrm>
                <a:off x="6554375" y="268649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11" name="Google Shape;3381;p102">
                <a:extLst>
                  <a:ext uri="{FF2B5EF4-FFF2-40B4-BE49-F238E27FC236}">
                    <a16:creationId xmlns:a16="http://schemas.microsoft.com/office/drawing/2014/main" id="{52665A40-DB41-C200-66F8-622BA6E1D6A6}"/>
                  </a:ext>
                </a:extLst>
              </p:cNvPr>
              <p:cNvSpPr/>
              <p:nvPr/>
            </p:nvSpPr>
            <p:spPr>
              <a:xfrm>
                <a:off x="6554375" y="299864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grpSp>
          <p:nvGrpSpPr>
            <p:cNvPr id="104" name="Group 103">
              <a:extLst>
                <a:ext uri="{FF2B5EF4-FFF2-40B4-BE49-F238E27FC236}">
                  <a16:creationId xmlns:a16="http://schemas.microsoft.com/office/drawing/2014/main" id="{F2B27254-2948-2F8A-9D30-509DA136F128}"/>
                </a:ext>
              </a:extLst>
            </p:cNvPr>
            <p:cNvGrpSpPr/>
            <p:nvPr/>
          </p:nvGrpSpPr>
          <p:grpSpPr>
            <a:xfrm>
              <a:off x="6911200" y="2313873"/>
              <a:ext cx="261076" cy="644860"/>
              <a:chOff x="6911200" y="2313873"/>
              <a:chExt cx="261076" cy="644860"/>
            </a:xfrm>
          </p:grpSpPr>
          <p:sp>
            <p:nvSpPr>
              <p:cNvPr id="107" name="Google Shape;3374;p102">
                <a:extLst>
                  <a:ext uri="{FF2B5EF4-FFF2-40B4-BE49-F238E27FC236}">
                    <a16:creationId xmlns:a16="http://schemas.microsoft.com/office/drawing/2014/main" id="{654CB6FD-9040-25C4-0030-1C749AD04617}"/>
                  </a:ext>
                </a:extLst>
              </p:cNvPr>
              <p:cNvSpPr/>
              <p:nvPr/>
            </p:nvSpPr>
            <p:spPr>
              <a:xfrm>
                <a:off x="6911200" y="2313873"/>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08" name="Google Shape;3381;p102">
                <a:extLst>
                  <a:ext uri="{FF2B5EF4-FFF2-40B4-BE49-F238E27FC236}">
                    <a16:creationId xmlns:a16="http://schemas.microsoft.com/office/drawing/2014/main" id="{1D1754C7-E73D-0591-BD8D-26140579459C}"/>
                  </a:ext>
                </a:extLst>
              </p:cNvPr>
              <p:cNvSpPr/>
              <p:nvPr/>
            </p:nvSpPr>
            <p:spPr>
              <a:xfrm>
                <a:off x="6911200" y="268649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sp>
          <p:nvSpPr>
            <p:cNvPr id="105" name="Google Shape;3381;p102">
              <a:extLst>
                <a:ext uri="{FF2B5EF4-FFF2-40B4-BE49-F238E27FC236}">
                  <a16:creationId xmlns:a16="http://schemas.microsoft.com/office/drawing/2014/main" id="{B9822DF9-8892-9697-2394-7215B9DC02E6}"/>
                </a:ext>
              </a:extLst>
            </p:cNvPr>
            <p:cNvSpPr/>
            <p:nvPr/>
          </p:nvSpPr>
          <p:spPr>
            <a:xfrm>
              <a:off x="5841421" y="425742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06" name="Google Shape;3381;p102">
              <a:extLst>
                <a:ext uri="{FF2B5EF4-FFF2-40B4-BE49-F238E27FC236}">
                  <a16:creationId xmlns:a16="http://schemas.microsoft.com/office/drawing/2014/main" id="{534A7027-31BC-D3DC-1397-E237A170EF6B}"/>
                </a:ext>
              </a:extLst>
            </p:cNvPr>
            <p:cNvSpPr/>
            <p:nvPr/>
          </p:nvSpPr>
          <p:spPr>
            <a:xfrm>
              <a:off x="5841421" y="4579755"/>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grpSp>
        <p:nvGrpSpPr>
          <p:cNvPr id="21" name="Group 20">
            <a:extLst>
              <a:ext uri="{FF2B5EF4-FFF2-40B4-BE49-F238E27FC236}">
                <a16:creationId xmlns:a16="http://schemas.microsoft.com/office/drawing/2014/main" id="{19E0BAE5-54F1-49C3-648C-58C006E763A4}"/>
              </a:ext>
            </a:extLst>
          </p:cNvPr>
          <p:cNvGrpSpPr/>
          <p:nvPr/>
        </p:nvGrpSpPr>
        <p:grpSpPr>
          <a:xfrm>
            <a:off x="407303" y="2142928"/>
            <a:ext cx="2935296" cy="1486992"/>
            <a:chOff x="407303" y="1965320"/>
            <a:chExt cx="2935296" cy="1486992"/>
          </a:xfrm>
        </p:grpSpPr>
        <p:grpSp>
          <p:nvGrpSpPr>
            <p:cNvPr id="20" name="Group 19">
              <a:extLst>
                <a:ext uri="{FF2B5EF4-FFF2-40B4-BE49-F238E27FC236}">
                  <a16:creationId xmlns:a16="http://schemas.microsoft.com/office/drawing/2014/main" id="{6AD8E0BF-D976-A001-C83B-71A1EB8AF763}"/>
                </a:ext>
              </a:extLst>
            </p:cNvPr>
            <p:cNvGrpSpPr/>
            <p:nvPr/>
          </p:nvGrpSpPr>
          <p:grpSpPr>
            <a:xfrm>
              <a:off x="407303" y="1965320"/>
              <a:ext cx="2923434" cy="1486992"/>
              <a:chOff x="407303" y="1965320"/>
              <a:chExt cx="2923434" cy="1486992"/>
            </a:xfrm>
          </p:grpSpPr>
          <p:sp>
            <p:nvSpPr>
              <p:cNvPr id="193" name="Google Shape;3371;p102">
                <a:extLst>
                  <a:ext uri="{FF2B5EF4-FFF2-40B4-BE49-F238E27FC236}">
                    <a16:creationId xmlns:a16="http://schemas.microsoft.com/office/drawing/2014/main" id="{CF612A18-3001-7CD8-552A-6AD0550F9849}"/>
                  </a:ext>
                </a:extLst>
              </p:cNvPr>
              <p:cNvSpPr/>
              <p:nvPr/>
            </p:nvSpPr>
            <p:spPr>
              <a:xfrm>
                <a:off x="411997" y="2203697"/>
                <a:ext cx="190338" cy="199090"/>
              </a:xfrm>
              <a:prstGeom prst="rect">
                <a:avLst/>
              </a:prstGeom>
              <a:solidFill>
                <a:srgbClr val="77559B"/>
              </a:solidFill>
              <a:ln>
                <a:solidFill>
                  <a:srgbClr val="77559B"/>
                </a:solidFill>
              </a:ln>
            </p:spPr>
            <p:txBody>
              <a:bodyPr spcFirstLastPara="1" wrap="square" lIns="36550" tIns="36550" rIns="36550" bIns="36550" anchor="ctr" anchorCtr="0">
                <a:noAutofit/>
              </a:bodyPr>
              <a:lstStyle/>
              <a:p>
                <a:pPr algn="ctr">
                  <a:buClr>
                    <a:srgbClr val="FFFFFF"/>
                  </a:buClr>
                  <a:buSzPts val="1600"/>
                </a:pPr>
                <a:endParaRPr sz="1400">
                  <a:solidFill>
                    <a:srgbClr val="000000"/>
                  </a:solidFill>
                  <a:latin typeface="Arial"/>
                  <a:ea typeface="Arial"/>
                  <a:cs typeface="Arial"/>
                  <a:sym typeface="Arial"/>
                </a:endParaRPr>
              </a:p>
            </p:txBody>
          </p:sp>
          <p:sp>
            <p:nvSpPr>
              <p:cNvPr id="194" name="Google Shape;3372;p102">
                <a:extLst>
                  <a:ext uri="{FF2B5EF4-FFF2-40B4-BE49-F238E27FC236}">
                    <a16:creationId xmlns:a16="http://schemas.microsoft.com/office/drawing/2014/main" id="{875BBED8-5B33-C261-BBD6-6A4A2B0A3244}"/>
                  </a:ext>
                </a:extLst>
              </p:cNvPr>
              <p:cNvSpPr/>
              <p:nvPr/>
            </p:nvSpPr>
            <p:spPr>
              <a:xfrm>
                <a:off x="1245774" y="2203697"/>
                <a:ext cx="194828" cy="199090"/>
              </a:xfrm>
              <a:prstGeom prst="rect">
                <a:avLst/>
              </a:prstGeom>
              <a:solidFill>
                <a:srgbClr val="77559B"/>
              </a:solidFill>
              <a:ln>
                <a:solidFill>
                  <a:srgbClr val="77559B"/>
                </a:solidFill>
              </a:ln>
            </p:spPr>
            <p:txBody>
              <a:bodyPr spcFirstLastPara="1" wrap="square" lIns="36550" tIns="36550" rIns="36550" bIns="36550" anchor="ctr" anchorCtr="0">
                <a:noAutofit/>
              </a:bodyPr>
              <a:lstStyle/>
              <a:p>
                <a:pPr algn="ctr">
                  <a:buClr>
                    <a:srgbClr val="FFFFFF"/>
                  </a:buClr>
                  <a:buSzPts val="1600"/>
                </a:pPr>
                <a:endParaRPr sz="1400">
                  <a:solidFill>
                    <a:srgbClr val="000000"/>
                  </a:solidFill>
                  <a:latin typeface="Arial"/>
                  <a:ea typeface="Arial"/>
                  <a:cs typeface="Arial"/>
                  <a:sym typeface="Arial"/>
                </a:endParaRPr>
              </a:p>
            </p:txBody>
          </p:sp>
          <p:sp>
            <p:nvSpPr>
              <p:cNvPr id="195" name="Google Shape;3373;p102">
                <a:extLst>
                  <a:ext uri="{FF2B5EF4-FFF2-40B4-BE49-F238E27FC236}">
                    <a16:creationId xmlns:a16="http://schemas.microsoft.com/office/drawing/2014/main" id="{FEACEF86-642E-5094-B9C2-4C5123FE8860}"/>
                  </a:ext>
                </a:extLst>
              </p:cNvPr>
              <p:cNvSpPr/>
              <p:nvPr/>
            </p:nvSpPr>
            <p:spPr>
              <a:xfrm>
                <a:off x="407303" y="2435968"/>
                <a:ext cx="199726"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196" name="Google Shape;3374;p102">
                <a:extLst>
                  <a:ext uri="{FF2B5EF4-FFF2-40B4-BE49-F238E27FC236}">
                    <a16:creationId xmlns:a16="http://schemas.microsoft.com/office/drawing/2014/main" id="{4AB76C14-1576-84C8-62B6-26440514472A}"/>
                  </a:ext>
                </a:extLst>
              </p:cNvPr>
              <p:cNvSpPr/>
              <p:nvPr/>
            </p:nvSpPr>
            <p:spPr>
              <a:xfrm>
                <a:off x="411011"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97" name="Google Shape;3375;p102">
                <a:extLst>
                  <a:ext uri="{FF2B5EF4-FFF2-40B4-BE49-F238E27FC236}">
                    <a16:creationId xmlns:a16="http://schemas.microsoft.com/office/drawing/2014/main" id="{7D9FE595-473F-F219-145C-CD863D0B34DD}"/>
                  </a:ext>
                </a:extLst>
              </p:cNvPr>
              <p:cNvSpPr/>
              <p:nvPr/>
            </p:nvSpPr>
            <p:spPr>
              <a:xfrm>
                <a:off x="617389"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98" name="Google Shape;3376;p102">
                <a:extLst>
                  <a:ext uri="{FF2B5EF4-FFF2-40B4-BE49-F238E27FC236}">
                    <a16:creationId xmlns:a16="http://schemas.microsoft.com/office/drawing/2014/main" id="{FB48E49A-C110-95D9-BA9E-51E56094C103}"/>
                  </a:ext>
                </a:extLst>
              </p:cNvPr>
              <p:cNvSpPr/>
              <p:nvPr/>
            </p:nvSpPr>
            <p:spPr>
              <a:xfrm>
                <a:off x="822677" y="2439021"/>
                <a:ext cx="199726"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199" name="Google Shape;3381;p102">
                <a:extLst>
                  <a:ext uri="{FF2B5EF4-FFF2-40B4-BE49-F238E27FC236}">
                    <a16:creationId xmlns:a16="http://schemas.microsoft.com/office/drawing/2014/main" id="{E92849C0-33DF-F556-AFF7-6FCB50EE5424}"/>
                  </a:ext>
                </a:extLst>
              </p:cNvPr>
              <p:cNvSpPr/>
              <p:nvPr/>
            </p:nvSpPr>
            <p:spPr>
              <a:xfrm>
                <a:off x="826385"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0" name="Google Shape;3383;p102">
                <a:extLst>
                  <a:ext uri="{FF2B5EF4-FFF2-40B4-BE49-F238E27FC236}">
                    <a16:creationId xmlns:a16="http://schemas.microsoft.com/office/drawing/2014/main" id="{31588E21-DB3A-4C66-8D0A-B21F2780F448}"/>
                  </a:ext>
                </a:extLst>
              </p:cNvPr>
              <p:cNvSpPr/>
              <p:nvPr/>
            </p:nvSpPr>
            <p:spPr>
              <a:xfrm>
                <a:off x="1037562"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1" name="Google Shape;3384;p102">
                <a:extLst>
                  <a:ext uri="{FF2B5EF4-FFF2-40B4-BE49-F238E27FC236}">
                    <a16:creationId xmlns:a16="http://schemas.microsoft.com/office/drawing/2014/main" id="{3B1AD49D-BE8D-B5B0-1A0E-93DCEE19A691}"/>
                  </a:ext>
                </a:extLst>
              </p:cNvPr>
              <p:cNvSpPr/>
              <p:nvPr/>
            </p:nvSpPr>
            <p:spPr>
              <a:xfrm>
                <a:off x="1240969" y="2435968"/>
                <a:ext cx="204438"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02" name="Google Shape;3385;p102">
                <a:extLst>
                  <a:ext uri="{FF2B5EF4-FFF2-40B4-BE49-F238E27FC236}">
                    <a16:creationId xmlns:a16="http://schemas.microsoft.com/office/drawing/2014/main" id="{6C6709CF-EA54-C901-D9B4-F6DDA7DD55B3}"/>
                  </a:ext>
                </a:extLst>
              </p:cNvPr>
              <p:cNvSpPr/>
              <p:nvPr/>
            </p:nvSpPr>
            <p:spPr>
              <a:xfrm>
                <a:off x="1247033"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3" name="Google Shape;3386;p102">
                <a:extLst>
                  <a:ext uri="{FF2B5EF4-FFF2-40B4-BE49-F238E27FC236}">
                    <a16:creationId xmlns:a16="http://schemas.microsoft.com/office/drawing/2014/main" id="{F6C8D673-A804-15C3-E4AF-B43573665FAF}"/>
                  </a:ext>
                </a:extLst>
              </p:cNvPr>
              <p:cNvSpPr/>
              <p:nvPr/>
            </p:nvSpPr>
            <p:spPr>
              <a:xfrm>
                <a:off x="1660946" y="2432837"/>
                <a:ext cx="202309"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04" name="Google Shape;3388;p102">
                <a:extLst>
                  <a:ext uri="{FF2B5EF4-FFF2-40B4-BE49-F238E27FC236}">
                    <a16:creationId xmlns:a16="http://schemas.microsoft.com/office/drawing/2014/main" id="{760114E1-663F-C174-BBCC-5356C9295E86}"/>
                  </a:ext>
                </a:extLst>
              </p:cNvPr>
              <p:cNvSpPr/>
              <p:nvPr/>
            </p:nvSpPr>
            <p:spPr>
              <a:xfrm>
                <a:off x="1455829"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5" name="Google Shape;3389;p102">
                <a:extLst>
                  <a:ext uri="{FF2B5EF4-FFF2-40B4-BE49-F238E27FC236}">
                    <a16:creationId xmlns:a16="http://schemas.microsoft.com/office/drawing/2014/main" id="{7CBEDBB1-F8C3-873B-304D-179ACF6CFFA4}"/>
                  </a:ext>
                </a:extLst>
              </p:cNvPr>
              <p:cNvSpPr/>
              <p:nvPr/>
            </p:nvSpPr>
            <p:spPr>
              <a:xfrm>
                <a:off x="1665945"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6" name="Google Shape;3391;p102">
                <a:extLst>
                  <a:ext uri="{FF2B5EF4-FFF2-40B4-BE49-F238E27FC236}">
                    <a16:creationId xmlns:a16="http://schemas.microsoft.com/office/drawing/2014/main" id="{F3FA6376-925D-4E3E-07B1-308836F9A112}"/>
                  </a:ext>
                </a:extLst>
              </p:cNvPr>
              <p:cNvSpPr/>
              <p:nvPr/>
            </p:nvSpPr>
            <p:spPr>
              <a:xfrm>
                <a:off x="1877908"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7" name="Google Shape;3392;p102">
                <a:extLst>
                  <a:ext uri="{FF2B5EF4-FFF2-40B4-BE49-F238E27FC236}">
                    <a16:creationId xmlns:a16="http://schemas.microsoft.com/office/drawing/2014/main" id="{249304C7-F0A3-2069-39A8-9D211139CB86}"/>
                  </a:ext>
                </a:extLst>
              </p:cNvPr>
              <p:cNvSpPr/>
              <p:nvPr/>
            </p:nvSpPr>
            <p:spPr>
              <a:xfrm>
                <a:off x="2088406"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08" name="Google Shape;3394;p102">
                <a:extLst>
                  <a:ext uri="{FF2B5EF4-FFF2-40B4-BE49-F238E27FC236}">
                    <a16:creationId xmlns:a16="http://schemas.microsoft.com/office/drawing/2014/main" id="{8211EE1A-AD85-338A-1F3D-2913B12CD8B8}"/>
                  </a:ext>
                </a:extLst>
              </p:cNvPr>
              <p:cNvSpPr/>
              <p:nvPr/>
            </p:nvSpPr>
            <p:spPr>
              <a:xfrm>
                <a:off x="2085049" y="2432837"/>
                <a:ext cx="202309"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09" name="Google Shape;3400;p102">
                <a:extLst>
                  <a:ext uri="{FF2B5EF4-FFF2-40B4-BE49-F238E27FC236}">
                    <a16:creationId xmlns:a16="http://schemas.microsoft.com/office/drawing/2014/main" id="{95388C1C-6D10-45B1-7A9E-BB0B6097EEC9}"/>
                  </a:ext>
                </a:extLst>
              </p:cNvPr>
              <p:cNvSpPr/>
              <p:nvPr/>
            </p:nvSpPr>
            <p:spPr>
              <a:xfrm>
                <a:off x="2298081"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0" name="Google Shape;2700;p88">
                <a:extLst>
                  <a:ext uri="{FF2B5EF4-FFF2-40B4-BE49-F238E27FC236}">
                    <a16:creationId xmlns:a16="http://schemas.microsoft.com/office/drawing/2014/main" id="{6AE9CCE4-0907-558C-A43F-C5D75A851434}"/>
                  </a:ext>
                </a:extLst>
              </p:cNvPr>
              <p:cNvSpPr/>
              <p:nvPr/>
            </p:nvSpPr>
            <p:spPr>
              <a:xfrm>
                <a:off x="411997" y="1965320"/>
                <a:ext cx="190338" cy="199090"/>
              </a:xfrm>
              <a:prstGeom prst="rect">
                <a:avLst/>
              </a:prstGeom>
              <a:solidFill>
                <a:srgbClr val="FF8AD8"/>
              </a:solidFill>
              <a:ln w="12700" cap="flat" cmpd="sng">
                <a:solidFill>
                  <a:srgbClr val="FF8AD8"/>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endParaRPr sz="1400">
                  <a:solidFill>
                    <a:srgbClr val="000000"/>
                  </a:solidFill>
                  <a:latin typeface="Arial"/>
                  <a:ea typeface="Arial"/>
                  <a:cs typeface="Arial"/>
                  <a:sym typeface="Arial"/>
                </a:endParaRPr>
              </a:p>
            </p:txBody>
          </p:sp>
          <p:sp>
            <p:nvSpPr>
              <p:cNvPr id="211" name="Google Shape;2700;p88">
                <a:extLst>
                  <a:ext uri="{FF2B5EF4-FFF2-40B4-BE49-F238E27FC236}">
                    <a16:creationId xmlns:a16="http://schemas.microsoft.com/office/drawing/2014/main" id="{6F2BD23F-091A-F71C-C086-0B342B80C5CB}"/>
                  </a:ext>
                </a:extLst>
              </p:cNvPr>
              <p:cNvSpPr/>
              <p:nvPr/>
            </p:nvSpPr>
            <p:spPr>
              <a:xfrm>
                <a:off x="1245774" y="1968331"/>
                <a:ext cx="194828" cy="199090"/>
              </a:xfrm>
              <a:prstGeom prst="rect">
                <a:avLst/>
              </a:prstGeom>
              <a:solidFill>
                <a:srgbClr val="FF8AD8"/>
              </a:solidFill>
              <a:ln w="12700" cap="flat" cmpd="sng">
                <a:solidFill>
                  <a:srgbClr val="FF8AD8"/>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endParaRPr sz="1400">
                  <a:solidFill>
                    <a:srgbClr val="000000"/>
                  </a:solidFill>
                  <a:latin typeface="Arial"/>
                  <a:ea typeface="Arial"/>
                  <a:cs typeface="Arial"/>
                  <a:sym typeface="Arial"/>
                </a:endParaRPr>
              </a:p>
            </p:txBody>
          </p:sp>
          <p:sp>
            <p:nvSpPr>
              <p:cNvPr id="212" name="Google Shape;3381;p102">
                <a:extLst>
                  <a:ext uri="{FF2B5EF4-FFF2-40B4-BE49-F238E27FC236}">
                    <a16:creationId xmlns:a16="http://schemas.microsoft.com/office/drawing/2014/main" id="{7F045941-7F63-2378-4923-AE4B26583A63}"/>
                  </a:ext>
                </a:extLst>
              </p:cNvPr>
              <p:cNvSpPr/>
              <p:nvPr/>
            </p:nvSpPr>
            <p:spPr>
              <a:xfrm>
                <a:off x="826385" y="28547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3" name="Google Shape;3381;p102">
                <a:extLst>
                  <a:ext uri="{FF2B5EF4-FFF2-40B4-BE49-F238E27FC236}">
                    <a16:creationId xmlns:a16="http://schemas.microsoft.com/office/drawing/2014/main" id="{651502BD-1ECE-22A0-5960-EABA5D650964}"/>
                  </a:ext>
                </a:extLst>
              </p:cNvPr>
              <p:cNvSpPr/>
              <p:nvPr/>
            </p:nvSpPr>
            <p:spPr>
              <a:xfrm>
                <a:off x="826385" y="3064230"/>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4" name="Google Shape;3381;p102">
                <a:extLst>
                  <a:ext uri="{FF2B5EF4-FFF2-40B4-BE49-F238E27FC236}">
                    <a16:creationId xmlns:a16="http://schemas.microsoft.com/office/drawing/2014/main" id="{2BA86AF3-1D41-106D-6BC7-B995FAD5661D}"/>
                  </a:ext>
                </a:extLst>
              </p:cNvPr>
              <p:cNvSpPr/>
              <p:nvPr/>
            </p:nvSpPr>
            <p:spPr>
              <a:xfrm>
                <a:off x="1454125" y="2859888"/>
                <a:ext cx="195718"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5" name="Google Shape;3381;p102">
                <a:extLst>
                  <a:ext uri="{FF2B5EF4-FFF2-40B4-BE49-F238E27FC236}">
                    <a16:creationId xmlns:a16="http://schemas.microsoft.com/office/drawing/2014/main" id="{13DB7A5C-B141-90B9-CB78-52C3C9A7BDB4}"/>
                  </a:ext>
                </a:extLst>
              </p:cNvPr>
              <p:cNvSpPr/>
              <p:nvPr/>
            </p:nvSpPr>
            <p:spPr>
              <a:xfrm>
                <a:off x="2086702" y="2852067"/>
                <a:ext cx="195718"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6" name="Google Shape;3381;p102">
                <a:extLst>
                  <a:ext uri="{FF2B5EF4-FFF2-40B4-BE49-F238E27FC236}">
                    <a16:creationId xmlns:a16="http://schemas.microsoft.com/office/drawing/2014/main" id="{C93745FA-8A91-0B91-AAAE-5115B8EC41E2}"/>
                  </a:ext>
                </a:extLst>
              </p:cNvPr>
              <p:cNvSpPr/>
              <p:nvPr/>
            </p:nvSpPr>
            <p:spPr>
              <a:xfrm>
                <a:off x="2086702" y="3058905"/>
                <a:ext cx="195718"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7" name="Google Shape;3381;p102">
                <a:extLst>
                  <a:ext uri="{FF2B5EF4-FFF2-40B4-BE49-F238E27FC236}">
                    <a16:creationId xmlns:a16="http://schemas.microsoft.com/office/drawing/2014/main" id="{DEEBE76C-55B5-827A-DB33-5D6F323C6FA7}"/>
                  </a:ext>
                </a:extLst>
              </p:cNvPr>
              <p:cNvSpPr/>
              <p:nvPr/>
            </p:nvSpPr>
            <p:spPr>
              <a:xfrm>
                <a:off x="2086702" y="3265744"/>
                <a:ext cx="195718"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8" name="Google Shape;3400;p102">
                <a:extLst>
                  <a:ext uri="{FF2B5EF4-FFF2-40B4-BE49-F238E27FC236}">
                    <a16:creationId xmlns:a16="http://schemas.microsoft.com/office/drawing/2014/main" id="{9B1C7BD1-4346-76D9-510F-A0E1A82E9A1B}"/>
                  </a:ext>
                </a:extLst>
              </p:cNvPr>
              <p:cNvSpPr/>
              <p:nvPr/>
            </p:nvSpPr>
            <p:spPr>
              <a:xfrm>
                <a:off x="2503168"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19" name="Google Shape;3400;p102">
                <a:extLst>
                  <a:ext uri="{FF2B5EF4-FFF2-40B4-BE49-F238E27FC236}">
                    <a16:creationId xmlns:a16="http://schemas.microsoft.com/office/drawing/2014/main" id="{0E3D4803-C372-5E0C-1770-A7A8709695B1}"/>
                  </a:ext>
                </a:extLst>
              </p:cNvPr>
              <p:cNvSpPr/>
              <p:nvPr/>
            </p:nvSpPr>
            <p:spPr>
              <a:xfrm>
                <a:off x="2718254"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1" name="Google Shape;3394;p102">
                <a:extLst>
                  <a:ext uri="{FF2B5EF4-FFF2-40B4-BE49-F238E27FC236}">
                    <a16:creationId xmlns:a16="http://schemas.microsoft.com/office/drawing/2014/main" id="{BB7BEA75-8F83-66EC-6DE0-D80006E46388}"/>
                  </a:ext>
                </a:extLst>
              </p:cNvPr>
              <p:cNvSpPr/>
              <p:nvPr/>
            </p:nvSpPr>
            <p:spPr>
              <a:xfrm>
                <a:off x="2498169" y="2422330"/>
                <a:ext cx="202309" cy="178524"/>
              </a:xfrm>
              <a:prstGeom prst="rect">
                <a:avLst/>
              </a:prstGeom>
              <a:solidFill>
                <a:srgbClr val="35A97A"/>
              </a:solidFill>
              <a:ln>
                <a:solidFill>
                  <a:srgbClr val="35A97A"/>
                </a:solid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22" name="Google Shape;3400;p102">
                <a:extLst>
                  <a:ext uri="{FF2B5EF4-FFF2-40B4-BE49-F238E27FC236}">
                    <a16:creationId xmlns:a16="http://schemas.microsoft.com/office/drawing/2014/main" id="{AD777E0B-5F36-CC92-BF92-A294640AC383}"/>
                  </a:ext>
                </a:extLst>
              </p:cNvPr>
              <p:cNvSpPr/>
              <p:nvPr/>
            </p:nvSpPr>
            <p:spPr>
              <a:xfrm>
                <a:off x="2928340"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3" name="Google Shape;3400;p102">
                <a:extLst>
                  <a:ext uri="{FF2B5EF4-FFF2-40B4-BE49-F238E27FC236}">
                    <a16:creationId xmlns:a16="http://schemas.microsoft.com/office/drawing/2014/main" id="{B4E4356F-7F40-A5F3-AF51-AA01423CF95A}"/>
                  </a:ext>
                </a:extLst>
              </p:cNvPr>
              <p:cNvSpPr/>
              <p:nvPr/>
            </p:nvSpPr>
            <p:spPr>
              <a:xfrm>
                <a:off x="3138426" y="2645229"/>
                <a:ext cx="192311" cy="186568"/>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sp>
          <p:nvSpPr>
            <p:cNvPr id="3" name="Oval 2">
              <a:extLst>
                <a:ext uri="{FF2B5EF4-FFF2-40B4-BE49-F238E27FC236}">
                  <a16:creationId xmlns:a16="http://schemas.microsoft.com/office/drawing/2014/main" id="{3E170B42-E729-EE67-F937-576C239B3D0A}"/>
                </a:ext>
              </a:extLst>
            </p:cNvPr>
            <p:cNvSpPr/>
            <p:nvPr/>
          </p:nvSpPr>
          <p:spPr>
            <a:xfrm>
              <a:off x="2482246" y="2514821"/>
              <a:ext cx="860353" cy="4506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a:extLst>
              <a:ext uri="{FF2B5EF4-FFF2-40B4-BE49-F238E27FC236}">
                <a16:creationId xmlns:a16="http://schemas.microsoft.com/office/drawing/2014/main" id="{E4610DD0-25C8-5108-AD1A-2943ADD8711E}"/>
              </a:ext>
            </a:extLst>
          </p:cNvPr>
          <p:cNvGrpSpPr/>
          <p:nvPr/>
        </p:nvGrpSpPr>
        <p:grpSpPr>
          <a:xfrm>
            <a:off x="9821684" y="1639710"/>
            <a:ext cx="1027660" cy="3166491"/>
            <a:chOff x="9568930" y="1811837"/>
            <a:chExt cx="1027660" cy="3166491"/>
          </a:xfrm>
        </p:grpSpPr>
        <p:sp>
          <p:nvSpPr>
            <p:cNvPr id="17" name="Google Shape;3374;p102">
              <a:extLst>
                <a:ext uri="{FF2B5EF4-FFF2-40B4-BE49-F238E27FC236}">
                  <a16:creationId xmlns:a16="http://schemas.microsoft.com/office/drawing/2014/main" id="{DB3A122D-4050-70A5-FE30-2A528C799633}"/>
                </a:ext>
              </a:extLst>
            </p:cNvPr>
            <p:cNvSpPr/>
            <p:nvPr/>
          </p:nvSpPr>
          <p:spPr>
            <a:xfrm>
              <a:off x="9568930" y="2443876"/>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56" name="Google Shape;3381;p102">
              <a:extLst>
                <a:ext uri="{FF2B5EF4-FFF2-40B4-BE49-F238E27FC236}">
                  <a16:creationId xmlns:a16="http://schemas.microsoft.com/office/drawing/2014/main" id="{E92EB0CF-C459-194E-1C51-73849502E8BD}"/>
                </a:ext>
              </a:extLst>
            </p:cNvPr>
            <p:cNvSpPr/>
            <p:nvPr/>
          </p:nvSpPr>
          <p:spPr>
            <a:xfrm>
              <a:off x="9568930" y="373713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57" name="Google Shape;3381;p102">
              <a:extLst>
                <a:ext uri="{FF2B5EF4-FFF2-40B4-BE49-F238E27FC236}">
                  <a16:creationId xmlns:a16="http://schemas.microsoft.com/office/drawing/2014/main" id="{A5C8D696-8829-BBE9-7479-C229FDB0049B}"/>
                </a:ext>
              </a:extLst>
            </p:cNvPr>
            <p:cNvSpPr/>
            <p:nvPr/>
          </p:nvSpPr>
          <p:spPr>
            <a:xfrm>
              <a:off x="9568930" y="2791396"/>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58" name="Google Shape;3381;p102">
              <a:extLst>
                <a:ext uri="{FF2B5EF4-FFF2-40B4-BE49-F238E27FC236}">
                  <a16:creationId xmlns:a16="http://schemas.microsoft.com/office/drawing/2014/main" id="{9EB852B9-3E98-FB74-98B5-55D71D5B39B0}"/>
                </a:ext>
              </a:extLst>
            </p:cNvPr>
            <p:cNvSpPr/>
            <p:nvPr/>
          </p:nvSpPr>
          <p:spPr>
            <a:xfrm>
              <a:off x="9568930" y="3106642"/>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59" name="Google Shape;3381;p102">
              <a:extLst>
                <a:ext uri="{FF2B5EF4-FFF2-40B4-BE49-F238E27FC236}">
                  <a16:creationId xmlns:a16="http://schemas.microsoft.com/office/drawing/2014/main" id="{4006614A-647D-7190-0C32-EF2B88A0567D}"/>
                </a:ext>
              </a:extLst>
            </p:cNvPr>
            <p:cNvSpPr/>
            <p:nvPr/>
          </p:nvSpPr>
          <p:spPr>
            <a:xfrm>
              <a:off x="9568930" y="342188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63" name="Google Shape;3381;p102">
              <a:extLst>
                <a:ext uri="{FF2B5EF4-FFF2-40B4-BE49-F238E27FC236}">
                  <a16:creationId xmlns:a16="http://schemas.microsoft.com/office/drawing/2014/main" id="{49313FD9-7FCA-E322-9737-6B343F6D059A}"/>
                </a:ext>
              </a:extLst>
            </p:cNvPr>
            <p:cNvSpPr/>
            <p:nvPr/>
          </p:nvSpPr>
          <p:spPr>
            <a:xfrm>
              <a:off x="9568930" y="405237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60" name="Google Shape;3374;p102">
              <a:extLst>
                <a:ext uri="{FF2B5EF4-FFF2-40B4-BE49-F238E27FC236}">
                  <a16:creationId xmlns:a16="http://schemas.microsoft.com/office/drawing/2014/main" id="{9D3334A7-9884-303A-4F2C-F2318F11890C}"/>
                </a:ext>
              </a:extLst>
            </p:cNvPr>
            <p:cNvSpPr/>
            <p:nvPr/>
          </p:nvSpPr>
          <p:spPr>
            <a:xfrm>
              <a:off x="9568930" y="2127083"/>
              <a:ext cx="261076" cy="272240"/>
            </a:xfrm>
            <a:prstGeom prst="rect">
              <a:avLst/>
            </a:prstGeom>
            <a:solidFill>
              <a:srgbClr val="35A97A"/>
            </a:solidFill>
            <a:ln w="12700" cap="flat" cmpd="sng">
              <a:solidFill>
                <a:srgbClr val="35A97A"/>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61" name="Google Shape;3374;p102">
              <a:extLst>
                <a:ext uri="{FF2B5EF4-FFF2-40B4-BE49-F238E27FC236}">
                  <a16:creationId xmlns:a16="http://schemas.microsoft.com/office/drawing/2014/main" id="{72AB42DB-D008-D789-6F13-D84CE30FEF6D}"/>
                </a:ext>
              </a:extLst>
            </p:cNvPr>
            <p:cNvSpPr/>
            <p:nvPr/>
          </p:nvSpPr>
          <p:spPr>
            <a:xfrm>
              <a:off x="9568930" y="1811837"/>
              <a:ext cx="261076" cy="272240"/>
            </a:xfrm>
            <a:prstGeom prst="rect">
              <a:avLst/>
            </a:prstGeom>
            <a:solidFill>
              <a:srgbClr val="77559B"/>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6" name="Google Shape;3374;p102">
              <a:extLst>
                <a:ext uri="{FF2B5EF4-FFF2-40B4-BE49-F238E27FC236}">
                  <a16:creationId xmlns:a16="http://schemas.microsoft.com/office/drawing/2014/main" id="{C7A3A509-BCDD-25C5-7DED-CF44BEA9594D}"/>
                </a:ext>
              </a:extLst>
            </p:cNvPr>
            <p:cNvSpPr/>
            <p:nvPr/>
          </p:nvSpPr>
          <p:spPr>
            <a:xfrm>
              <a:off x="9952222" y="2443876"/>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7" name="Google Shape;3381;p102">
              <a:extLst>
                <a:ext uri="{FF2B5EF4-FFF2-40B4-BE49-F238E27FC236}">
                  <a16:creationId xmlns:a16="http://schemas.microsoft.com/office/drawing/2014/main" id="{0AE7E8D9-3DA4-69B0-A079-89D7BF644A63}"/>
                </a:ext>
              </a:extLst>
            </p:cNvPr>
            <p:cNvSpPr/>
            <p:nvPr/>
          </p:nvSpPr>
          <p:spPr>
            <a:xfrm>
              <a:off x="9952222" y="373713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8" name="Google Shape;3381;p102">
              <a:extLst>
                <a:ext uri="{FF2B5EF4-FFF2-40B4-BE49-F238E27FC236}">
                  <a16:creationId xmlns:a16="http://schemas.microsoft.com/office/drawing/2014/main" id="{2F60490B-5A61-923E-193A-12E34B02A299}"/>
                </a:ext>
              </a:extLst>
            </p:cNvPr>
            <p:cNvSpPr/>
            <p:nvPr/>
          </p:nvSpPr>
          <p:spPr>
            <a:xfrm>
              <a:off x="9952222" y="2791396"/>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9" name="Google Shape;3381;p102">
              <a:extLst>
                <a:ext uri="{FF2B5EF4-FFF2-40B4-BE49-F238E27FC236}">
                  <a16:creationId xmlns:a16="http://schemas.microsoft.com/office/drawing/2014/main" id="{E2B923A8-BB68-2FEE-4934-7A9E30594E26}"/>
                </a:ext>
              </a:extLst>
            </p:cNvPr>
            <p:cNvSpPr/>
            <p:nvPr/>
          </p:nvSpPr>
          <p:spPr>
            <a:xfrm>
              <a:off x="9952222" y="3106642"/>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0" name="Google Shape;3381;p102">
              <a:extLst>
                <a:ext uri="{FF2B5EF4-FFF2-40B4-BE49-F238E27FC236}">
                  <a16:creationId xmlns:a16="http://schemas.microsoft.com/office/drawing/2014/main" id="{0719B801-94F4-1A82-FE57-5612025AC839}"/>
                </a:ext>
              </a:extLst>
            </p:cNvPr>
            <p:cNvSpPr/>
            <p:nvPr/>
          </p:nvSpPr>
          <p:spPr>
            <a:xfrm>
              <a:off x="9952222" y="342188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1" name="Google Shape;3381;p102">
              <a:extLst>
                <a:ext uri="{FF2B5EF4-FFF2-40B4-BE49-F238E27FC236}">
                  <a16:creationId xmlns:a16="http://schemas.microsoft.com/office/drawing/2014/main" id="{4D4F1FB9-EBBC-BCAB-DFF6-EA4CA3BBEFC7}"/>
                </a:ext>
              </a:extLst>
            </p:cNvPr>
            <p:cNvSpPr/>
            <p:nvPr/>
          </p:nvSpPr>
          <p:spPr>
            <a:xfrm>
              <a:off x="9952222" y="405237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9" name="Google Shape;3381;p102">
              <a:extLst>
                <a:ext uri="{FF2B5EF4-FFF2-40B4-BE49-F238E27FC236}">
                  <a16:creationId xmlns:a16="http://schemas.microsoft.com/office/drawing/2014/main" id="{4A4C647F-DB46-5A7D-B63C-33482D5D2BC3}"/>
                </a:ext>
              </a:extLst>
            </p:cNvPr>
            <p:cNvSpPr/>
            <p:nvPr/>
          </p:nvSpPr>
          <p:spPr>
            <a:xfrm>
              <a:off x="9952222" y="4379233"/>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40" name="Google Shape;3381;p102">
              <a:extLst>
                <a:ext uri="{FF2B5EF4-FFF2-40B4-BE49-F238E27FC236}">
                  <a16:creationId xmlns:a16="http://schemas.microsoft.com/office/drawing/2014/main" id="{D101BBDA-8436-1951-4B8B-D00ACEDE9F5C}"/>
                </a:ext>
              </a:extLst>
            </p:cNvPr>
            <p:cNvSpPr/>
            <p:nvPr/>
          </p:nvSpPr>
          <p:spPr>
            <a:xfrm>
              <a:off x="9952222" y="470608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3" name="Google Shape;3374;p102">
              <a:extLst>
                <a:ext uri="{FF2B5EF4-FFF2-40B4-BE49-F238E27FC236}">
                  <a16:creationId xmlns:a16="http://schemas.microsoft.com/office/drawing/2014/main" id="{4D9F1007-71C0-955B-C363-F3E2CD1E2C09}"/>
                </a:ext>
              </a:extLst>
            </p:cNvPr>
            <p:cNvSpPr/>
            <p:nvPr/>
          </p:nvSpPr>
          <p:spPr>
            <a:xfrm>
              <a:off x="10335514" y="2443876"/>
              <a:ext cx="261076" cy="272240"/>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4" name="Google Shape;3381;p102">
              <a:extLst>
                <a:ext uri="{FF2B5EF4-FFF2-40B4-BE49-F238E27FC236}">
                  <a16:creationId xmlns:a16="http://schemas.microsoft.com/office/drawing/2014/main" id="{B173790B-EFD2-AE5B-5837-90EBAA310055}"/>
                </a:ext>
              </a:extLst>
            </p:cNvPr>
            <p:cNvSpPr/>
            <p:nvPr/>
          </p:nvSpPr>
          <p:spPr>
            <a:xfrm>
              <a:off x="10335514" y="3737134"/>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5" name="Google Shape;3381;p102">
              <a:extLst>
                <a:ext uri="{FF2B5EF4-FFF2-40B4-BE49-F238E27FC236}">
                  <a16:creationId xmlns:a16="http://schemas.microsoft.com/office/drawing/2014/main" id="{F888DD42-7EDA-F06B-5040-3FEE270ABAD5}"/>
                </a:ext>
              </a:extLst>
            </p:cNvPr>
            <p:cNvSpPr/>
            <p:nvPr/>
          </p:nvSpPr>
          <p:spPr>
            <a:xfrm>
              <a:off x="10335514" y="2791396"/>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6" name="Google Shape;3381;p102">
              <a:extLst>
                <a:ext uri="{FF2B5EF4-FFF2-40B4-BE49-F238E27FC236}">
                  <a16:creationId xmlns:a16="http://schemas.microsoft.com/office/drawing/2014/main" id="{0C549204-9D69-F468-BBDD-869CE3A78481}"/>
                </a:ext>
              </a:extLst>
            </p:cNvPr>
            <p:cNvSpPr/>
            <p:nvPr/>
          </p:nvSpPr>
          <p:spPr>
            <a:xfrm>
              <a:off x="10335514" y="3106642"/>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7" name="Google Shape;3381;p102">
              <a:extLst>
                <a:ext uri="{FF2B5EF4-FFF2-40B4-BE49-F238E27FC236}">
                  <a16:creationId xmlns:a16="http://schemas.microsoft.com/office/drawing/2014/main" id="{2CEE0C37-2A76-6955-4382-F9BCA0BEFFDD}"/>
                </a:ext>
              </a:extLst>
            </p:cNvPr>
            <p:cNvSpPr/>
            <p:nvPr/>
          </p:nvSpPr>
          <p:spPr>
            <a:xfrm>
              <a:off x="10335514" y="342188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8" name="Google Shape;3381;p102">
              <a:extLst>
                <a:ext uri="{FF2B5EF4-FFF2-40B4-BE49-F238E27FC236}">
                  <a16:creationId xmlns:a16="http://schemas.microsoft.com/office/drawing/2014/main" id="{1B298E4F-5456-1AC2-E13E-FBA8FD8A93D4}"/>
                </a:ext>
              </a:extLst>
            </p:cNvPr>
            <p:cNvSpPr/>
            <p:nvPr/>
          </p:nvSpPr>
          <p:spPr>
            <a:xfrm>
              <a:off x="10335514" y="4052378"/>
              <a:ext cx="261076" cy="272240"/>
            </a:xfrm>
            <a:prstGeom prst="rect">
              <a:avLst/>
            </a:prstGeom>
            <a:solidFill>
              <a:srgbClr val="FFF2CC"/>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6E7739-BC76-F945-D21B-A446CE64EF5B}"/>
              </a:ext>
            </a:extLst>
          </p:cNvPr>
          <p:cNvSpPr>
            <a:spLocks noGrp="1"/>
          </p:cNvSpPr>
          <p:nvPr>
            <p:ph idx="1"/>
          </p:nvPr>
        </p:nvSpPr>
        <p:spPr/>
        <p:txBody>
          <a:bodyPr/>
          <a:lstStyle/>
          <a:p>
            <a:pPr marL="285750" indent="-285750">
              <a:buFont typeface="Arial" panose="020B0604020202020204" pitchFamily="34" charset="0"/>
              <a:buChar char="•"/>
            </a:pPr>
            <a:r>
              <a:rPr lang="en-CA" b="0"/>
              <a:t>Go through the stories in your feature and ask what changes do you need to make in the story map?</a:t>
            </a:r>
          </a:p>
          <a:p>
            <a:pPr marL="285750" indent="-285750">
              <a:buFont typeface="Arial" panose="020B0604020202020204" pitchFamily="34" charset="0"/>
              <a:buChar char="•"/>
            </a:pPr>
            <a:r>
              <a:rPr lang="en-CA" b="0"/>
              <a:t>Where can stories be split and merged?</a:t>
            </a:r>
          </a:p>
          <a:p>
            <a:pPr marL="285750" indent="-285750">
              <a:buFont typeface="Arial" panose="020B0604020202020204" pitchFamily="34" charset="0"/>
              <a:buChar char="•"/>
            </a:pPr>
            <a:r>
              <a:rPr lang="en-CA" b="0"/>
              <a:t>Where do we need to add new stories or change the flow of the stories?</a:t>
            </a:r>
          </a:p>
          <a:p>
            <a:pPr marL="285750" indent="-285750">
              <a:buFont typeface="Arial" panose="020B0604020202020204" pitchFamily="34" charset="0"/>
              <a:buChar char="•"/>
            </a:pPr>
            <a:r>
              <a:rPr lang="en-CA" b="0"/>
              <a:t>Where do we want to defer stories to later increments and/or identify new stories that we can deliver later?</a:t>
            </a:r>
            <a:endParaRPr lang="en-CA" sz="1400" b="0">
              <a:solidFill>
                <a:srgbClr val="000000"/>
              </a:solidFill>
              <a:latin typeface="Calibri"/>
              <a:ea typeface="Calibri"/>
              <a:cs typeface="Calibri"/>
              <a:sym typeface="Calibri"/>
            </a:endParaRPr>
          </a:p>
          <a:p>
            <a:pPr marL="285750" indent="-285750">
              <a:buFont typeface="Arial" panose="020B0604020202020204" pitchFamily="34" charset="0"/>
              <a:buChar char="•"/>
            </a:pPr>
            <a:endParaRPr lang="en-US" b="0" i="1">
              <a:solidFill>
                <a:srgbClr val="000000"/>
              </a:solidFill>
              <a:latin typeface="Calibri"/>
              <a:cs typeface="Calibri"/>
              <a:sym typeface="Calibri"/>
            </a:endParaRPr>
          </a:p>
          <a:p>
            <a:endParaRPr lang="en-US"/>
          </a:p>
        </p:txBody>
      </p:sp>
      <p:sp>
        <p:nvSpPr>
          <p:cNvPr id="2" name="Title 1">
            <a:extLst>
              <a:ext uri="{FF2B5EF4-FFF2-40B4-BE49-F238E27FC236}">
                <a16:creationId xmlns:a16="http://schemas.microsoft.com/office/drawing/2014/main" id="{3D0B2BAA-7643-7B58-C71E-6216788B8F6B}"/>
              </a:ext>
            </a:extLst>
          </p:cNvPr>
          <p:cNvSpPr>
            <a:spLocks noGrp="1"/>
          </p:cNvSpPr>
          <p:nvPr>
            <p:ph type="title"/>
          </p:nvPr>
        </p:nvSpPr>
        <p:spPr/>
        <p:txBody>
          <a:bodyPr/>
          <a:lstStyle/>
          <a:p>
            <a:r>
              <a:rPr lang="en-CA"/>
              <a:t>Exercise: Refine Your Story Map based on Story Exploration Done So Far</a:t>
            </a:r>
            <a:endParaRPr lang="en-US"/>
          </a:p>
        </p:txBody>
      </p:sp>
      <p:sp>
        <p:nvSpPr>
          <p:cNvPr id="4" name="Slide Number Placeholder 3">
            <a:extLst>
              <a:ext uri="{FF2B5EF4-FFF2-40B4-BE49-F238E27FC236}">
                <a16:creationId xmlns:a16="http://schemas.microsoft.com/office/drawing/2014/main" id="{32E198A1-D6F0-E2ED-DB9A-76AF77FF11D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
        <p:nvSpPr>
          <p:cNvPr id="3" name="Title 1">
            <a:extLst>
              <a:ext uri="{FF2B5EF4-FFF2-40B4-BE49-F238E27FC236}">
                <a16:creationId xmlns:a16="http://schemas.microsoft.com/office/drawing/2014/main" id="{AB776A4E-CFF4-E470-83C5-3F54E4789303}"/>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Tree>
    <p:extLst>
      <p:ext uri="{BB962C8B-B14F-4D97-AF65-F5344CB8AC3E}">
        <p14:creationId xmlns:p14="http://schemas.microsoft.com/office/powerpoint/2010/main" val="3003425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Vertical Story Splitting</a:t>
            </a:r>
          </a:p>
        </p:txBody>
      </p:sp>
    </p:spTree>
    <p:extLst>
      <p:ext uri="{BB962C8B-B14F-4D97-AF65-F5344CB8AC3E}">
        <p14:creationId xmlns:p14="http://schemas.microsoft.com/office/powerpoint/2010/main" val="28810421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A0E97-C9E2-E15F-7CB0-96E0CDA8FE21}"/>
              </a:ext>
            </a:extLst>
          </p:cNvPr>
          <p:cNvSpPr>
            <a:spLocks noGrp="1"/>
          </p:cNvSpPr>
          <p:nvPr>
            <p:ph idx="1"/>
          </p:nvPr>
        </p:nvSpPr>
        <p:spPr>
          <a:xfrm>
            <a:off x="553386" y="1220334"/>
            <a:ext cx="5279769" cy="3163638"/>
          </a:xfrm>
        </p:spPr>
        <p:txBody>
          <a:bodyPr>
            <a:normAutofit/>
          </a:bodyPr>
          <a:lstStyle/>
          <a:p>
            <a:pPr>
              <a:buClr>
                <a:srgbClr val="000000"/>
              </a:buClr>
              <a:buSzPts val="1400"/>
            </a:pPr>
            <a:r>
              <a:rPr lang="en-US" sz="1800" b="1" i="1">
                <a:solidFill>
                  <a:srgbClr val="000000"/>
                </a:solidFill>
                <a:latin typeface="Calibri" panose="020F0502020204030204" pitchFamily="34" charset="0"/>
                <a:ea typeface="Open Sans"/>
                <a:cs typeface="Calibri" panose="020F0502020204030204" pitchFamily="34" charset="0"/>
                <a:sym typeface="Open Sans"/>
              </a:rPr>
              <a:t>Top signs that you should split a story:</a:t>
            </a:r>
          </a:p>
          <a:p>
            <a:pPr marL="609585" indent="-380990">
              <a:lnSpc>
                <a:spcPct val="100000"/>
              </a:lnSpc>
              <a:buClr>
                <a:srgbClr val="000000"/>
              </a:buClr>
              <a:buSzPts val="900"/>
              <a:buFont typeface="Open Sans"/>
              <a:buChar char="●"/>
            </a:pPr>
            <a:r>
              <a:rPr lang="en-US">
                <a:solidFill>
                  <a:srgbClr val="000000"/>
                </a:solidFill>
                <a:ea typeface="Open Sans"/>
                <a:sym typeface="Open Sans"/>
              </a:rPr>
              <a:t>When a story is too big to complete within a reasonable timeframe (2 weeks is common rule of thumb) </a:t>
            </a:r>
          </a:p>
          <a:p>
            <a:pPr marL="609585" indent="-380990">
              <a:lnSpc>
                <a:spcPct val="100000"/>
              </a:lnSpc>
              <a:buClr>
                <a:srgbClr val="000000"/>
              </a:buClr>
              <a:buSzPts val="900"/>
              <a:buFont typeface="Open Sans"/>
              <a:buChar char="●"/>
            </a:pPr>
            <a:r>
              <a:rPr lang="en-US">
                <a:solidFill>
                  <a:srgbClr val="000000"/>
                </a:solidFill>
                <a:ea typeface="Open Sans"/>
                <a:sym typeface="Open Sans"/>
              </a:rPr>
              <a:t>When a story is too complex or complicated, causing a lot of questions from developers</a:t>
            </a:r>
          </a:p>
          <a:p>
            <a:pPr marL="609585" indent="-380990">
              <a:lnSpc>
                <a:spcPct val="100000"/>
              </a:lnSpc>
              <a:buClr>
                <a:srgbClr val="000000"/>
              </a:buClr>
              <a:buSzPts val="900"/>
              <a:buFont typeface="Open Sans"/>
              <a:buChar char="●"/>
            </a:pPr>
            <a:r>
              <a:rPr lang="en-US">
                <a:solidFill>
                  <a:srgbClr val="000000"/>
                </a:solidFill>
                <a:ea typeface="Open Sans"/>
                <a:sym typeface="Open Sans"/>
              </a:rPr>
              <a:t>When you want to get quick feedback from your stakeholders</a:t>
            </a:r>
          </a:p>
          <a:p>
            <a:pPr marL="609585" indent="-380990">
              <a:lnSpc>
                <a:spcPct val="100000"/>
              </a:lnSpc>
              <a:buClr>
                <a:srgbClr val="000000"/>
              </a:buClr>
              <a:buSzPts val="900"/>
              <a:buFont typeface="Open Sans"/>
              <a:buChar char="●"/>
            </a:pPr>
            <a:r>
              <a:rPr lang="en-US">
                <a:solidFill>
                  <a:srgbClr val="000000"/>
                </a:solidFill>
                <a:ea typeface="Open Sans"/>
                <a:sym typeface="Open Sans"/>
              </a:rPr>
              <a:t>When a story has a lot of dependencies (team and external)</a:t>
            </a:r>
            <a:endParaRPr lang="en-US">
              <a:solidFill>
                <a:srgbClr val="000000"/>
              </a:solidFill>
              <a:ea typeface="Open Sans"/>
              <a:sym typeface="Arial"/>
            </a:endParaRPr>
          </a:p>
        </p:txBody>
      </p:sp>
      <p:sp>
        <p:nvSpPr>
          <p:cNvPr id="2" name="Title 1">
            <a:extLst>
              <a:ext uri="{FF2B5EF4-FFF2-40B4-BE49-F238E27FC236}">
                <a16:creationId xmlns:a16="http://schemas.microsoft.com/office/drawing/2014/main" id="{3C46A43F-5BBB-A7BD-3D69-B911DB09DBB0}"/>
              </a:ext>
            </a:extLst>
          </p:cNvPr>
          <p:cNvSpPr>
            <a:spLocks noGrp="1"/>
          </p:cNvSpPr>
          <p:nvPr>
            <p:ph type="title"/>
          </p:nvPr>
        </p:nvSpPr>
        <p:spPr/>
        <p:txBody>
          <a:bodyPr/>
          <a:lstStyle/>
          <a:p>
            <a:r>
              <a:rPr lang="en-CA"/>
              <a:t>Story splitting allow teams to ensure we can inject feedback into our delivery and development activities</a:t>
            </a:r>
            <a:endParaRPr lang="en-US"/>
          </a:p>
        </p:txBody>
      </p:sp>
      <p:sp>
        <p:nvSpPr>
          <p:cNvPr id="4" name="Content Placeholder 2">
            <a:extLst>
              <a:ext uri="{FF2B5EF4-FFF2-40B4-BE49-F238E27FC236}">
                <a16:creationId xmlns:a16="http://schemas.microsoft.com/office/drawing/2014/main" id="{07DDA3AB-2C93-D27D-6D83-B741C7FCB5B5}"/>
              </a:ext>
            </a:extLst>
          </p:cNvPr>
          <p:cNvSpPr txBox="1">
            <a:spLocks/>
          </p:cNvSpPr>
          <p:nvPr/>
        </p:nvSpPr>
        <p:spPr>
          <a:xfrm>
            <a:off x="6205051" y="1220334"/>
            <a:ext cx="5497874" cy="31636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buSzPts val="1400"/>
            </a:pPr>
            <a:r>
              <a:rPr lang="en-US" sz="1800" b="1" i="1">
                <a:solidFill>
                  <a:srgbClr val="000000"/>
                </a:solidFill>
                <a:ea typeface="Open Sans"/>
                <a:sym typeface="Open Sans"/>
              </a:rPr>
              <a:t>Why bother splitting? I have all the information I need</a:t>
            </a:r>
            <a:r>
              <a:rPr lang="en-US" sz="1800" b="1" i="1">
                <a:solidFill>
                  <a:srgbClr val="000000"/>
                </a:solidFill>
                <a:latin typeface="Calibri" panose="020F0502020204030204" pitchFamily="34" charset="0"/>
                <a:ea typeface="Open Sans"/>
                <a:cs typeface="Calibri" panose="020F0502020204030204" pitchFamily="34" charset="0"/>
                <a:sym typeface="Open Sans"/>
              </a:rPr>
              <a:t>!</a:t>
            </a:r>
          </a:p>
          <a:p>
            <a:pPr marL="609585" indent="-380990">
              <a:buClr>
                <a:srgbClr val="000000"/>
              </a:buClr>
              <a:buSzPts val="900"/>
              <a:buFont typeface="Open Sans"/>
              <a:buChar char="●"/>
            </a:pPr>
            <a:r>
              <a:rPr lang="en-US">
                <a:solidFill>
                  <a:srgbClr val="000000"/>
                </a:solidFill>
                <a:latin typeface="Calibri" panose="020F0502020204030204" pitchFamily="34" charset="0"/>
                <a:ea typeface="Open Sans"/>
                <a:cs typeface="Calibri" panose="020F0502020204030204" pitchFamily="34" charset="0"/>
                <a:sym typeface="Open Sans"/>
              </a:rPr>
              <a:t>Small stories allow the team to fail early, and fail fast</a:t>
            </a:r>
          </a:p>
          <a:p>
            <a:pPr marL="609585" indent="-380990">
              <a:buClr>
                <a:srgbClr val="000000"/>
              </a:buClr>
              <a:buSzPts val="900"/>
              <a:buFont typeface="Open Sans"/>
              <a:buChar char="●"/>
            </a:pPr>
            <a:r>
              <a:rPr lang="en-US">
                <a:solidFill>
                  <a:srgbClr val="292929"/>
                </a:solidFill>
                <a:highlight>
                  <a:srgbClr val="FFFFFF"/>
                </a:highlight>
                <a:latin typeface="Calibri" panose="020F0502020204030204" pitchFamily="34" charset="0"/>
                <a:ea typeface="Open Sans"/>
                <a:cs typeface="Calibri" panose="020F0502020204030204" pitchFamily="34" charset="0"/>
                <a:sym typeface="Open Sans"/>
              </a:rPr>
              <a:t>Smaller stories enable the team to learn quickly (both technically and user experience)</a:t>
            </a:r>
          </a:p>
          <a:p>
            <a:pPr marL="609585" indent="-380990">
              <a:buClr>
                <a:srgbClr val="000000"/>
              </a:buClr>
              <a:buSzPts val="900"/>
              <a:buFont typeface="Open Sans"/>
              <a:buChar char="●"/>
            </a:pPr>
            <a:r>
              <a:rPr lang="en-US">
                <a:solidFill>
                  <a:srgbClr val="292929"/>
                </a:solidFill>
                <a:highlight>
                  <a:srgbClr val="FFFFFF"/>
                </a:highlight>
                <a:latin typeface="Calibri" panose="020F0502020204030204" pitchFamily="34" charset="0"/>
                <a:ea typeface="Open Sans"/>
                <a:cs typeface="Calibri" panose="020F0502020204030204" pitchFamily="34" charset="0"/>
                <a:sym typeface="Open Sans"/>
              </a:rPr>
              <a:t>Smaller stories pass more quickly through the workflow</a:t>
            </a:r>
          </a:p>
          <a:p>
            <a:pPr marL="609585" indent="-380990">
              <a:buClr>
                <a:srgbClr val="000000"/>
              </a:buClr>
              <a:buSzPts val="900"/>
              <a:buFont typeface="Open Sans"/>
              <a:buChar char="●"/>
            </a:pPr>
            <a:r>
              <a:rPr lang="en-US">
                <a:solidFill>
                  <a:srgbClr val="292929"/>
                </a:solidFill>
                <a:highlight>
                  <a:srgbClr val="FFFFFF"/>
                </a:highlight>
                <a:latin typeface="Calibri" panose="020F0502020204030204" pitchFamily="34" charset="0"/>
                <a:ea typeface="Open Sans"/>
                <a:cs typeface="Calibri" panose="020F0502020204030204" pitchFamily="34" charset="0"/>
                <a:sym typeface="Open Sans"/>
              </a:rPr>
              <a:t>Smaller stories have more certainty and clarity</a:t>
            </a:r>
          </a:p>
          <a:p>
            <a:pPr marL="609585" indent="-380990">
              <a:buClr>
                <a:srgbClr val="000000"/>
              </a:buClr>
              <a:buSzPts val="900"/>
              <a:buFont typeface="Open Sans"/>
              <a:buChar char="●"/>
            </a:pPr>
            <a:r>
              <a:rPr lang="en-US">
                <a:solidFill>
                  <a:srgbClr val="292929"/>
                </a:solidFill>
                <a:highlight>
                  <a:srgbClr val="FFFFFF"/>
                </a:highlight>
                <a:latin typeface="Calibri" panose="020F0502020204030204" pitchFamily="34" charset="0"/>
                <a:ea typeface="Open Sans"/>
                <a:cs typeface="Calibri" panose="020F0502020204030204" pitchFamily="34" charset="0"/>
                <a:sym typeface="Open Sans"/>
              </a:rPr>
              <a:t>Smaller stories make the team faster!</a:t>
            </a:r>
          </a:p>
        </p:txBody>
      </p:sp>
      <p:sp>
        <p:nvSpPr>
          <p:cNvPr id="5" name="Content Placeholder 2">
            <a:extLst>
              <a:ext uri="{FF2B5EF4-FFF2-40B4-BE49-F238E27FC236}">
                <a16:creationId xmlns:a16="http://schemas.microsoft.com/office/drawing/2014/main" id="{C89F5F27-F2FB-CF9B-F07A-5E6F887CA52F}"/>
              </a:ext>
            </a:extLst>
          </p:cNvPr>
          <p:cNvSpPr txBox="1">
            <a:spLocks/>
          </p:cNvSpPr>
          <p:nvPr/>
        </p:nvSpPr>
        <p:spPr>
          <a:xfrm>
            <a:off x="553385" y="4330221"/>
            <a:ext cx="11149540" cy="14517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a:lnSpc>
                <a:spcPct val="115000"/>
              </a:lnSpc>
              <a:buClr>
                <a:srgbClr val="000000"/>
              </a:buClr>
              <a:buSzPts val="1200"/>
            </a:pPr>
            <a:r>
              <a:rPr lang="en-US" sz="1800" b="1" i="1">
                <a:solidFill>
                  <a:srgbClr val="000000"/>
                </a:solidFill>
                <a:ea typeface="Open Sans"/>
                <a:sym typeface="Open Sans"/>
              </a:rPr>
              <a:t>Story Splitting Pitfalls to watch out for:</a:t>
            </a:r>
          </a:p>
          <a:p>
            <a:pPr marL="609585" indent="-406390">
              <a:lnSpc>
                <a:spcPct val="115000"/>
              </a:lnSpc>
              <a:buClr>
                <a:srgbClr val="000000"/>
              </a:buClr>
              <a:buSzPts val="1200"/>
              <a:buFont typeface="Open Sans"/>
              <a:buAutoNum type="arabicPeriod"/>
            </a:pPr>
            <a:r>
              <a:rPr lang="en-US" b="1">
                <a:solidFill>
                  <a:srgbClr val="000000"/>
                </a:solidFill>
                <a:ea typeface="Open Sans"/>
                <a:sym typeface="Open Sans"/>
              </a:rPr>
              <a:t>Splitting stories horizontally first before trying to split the scope</a:t>
            </a:r>
            <a:r>
              <a:rPr lang="en-US" b="1">
                <a:solidFill>
                  <a:srgbClr val="000000"/>
                </a:solidFill>
                <a:highlight>
                  <a:srgbClr val="FFFFFF"/>
                </a:highlight>
                <a:ea typeface="Open Sans"/>
                <a:sym typeface="Open Sans"/>
              </a:rPr>
              <a:t> </a:t>
            </a:r>
            <a:r>
              <a:rPr lang="en-US">
                <a:solidFill>
                  <a:srgbClr val="000000"/>
                </a:solidFill>
                <a:highlight>
                  <a:srgbClr val="FFFFFF"/>
                </a:highlight>
                <a:ea typeface="Open Sans"/>
                <a:sym typeface="Open Sans"/>
              </a:rPr>
              <a:t>can lead to isolation of other layers and thus increase dependencies and hinder overall pace of development</a:t>
            </a:r>
          </a:p>
          <a:p>
            <a:pPr marL="609585" indent="-406390">
              <a:lnSpc>
                <a:spcPct val="115000"/>
              </a:lnSpc>
              <a:spcBef>
                <a:spcPts val="800"/>
              </a:spcBef>
              <a:buClr>
                <a:srgbClr val="000000"/>
              </a:buClr>
              <a:buSzPts val="1200"/>
              <a:buFont typeface="Open Sans"/>
              <a:buAutoNum type="arabicPeriod"/>
            </a:pPr>
            <a:r>
              <a:rPr lang="en-US" b="1">
                <a:solidFill>
                  <a:srgbClr val="000000"/>
                </a:solidFill>
                <a:ea typeface="Open Sans"/>
                <a:sym typeface="Open Sans"/>
              </a:rPr>
              <a:t>Splitting stories until they become tasks </a:t>
            </a:r>
            <a:r>
              <a:rPr lang="en-US">
                <a:solidFill>
                  <a:srgbClr val="000000"/>
                </a:solidFill>
                <a:highlight>
                  <a:srgbClr val="FFFFFF"/>
                </a:highlight>
                <a:ea typeface="Open Sans"/>
                <a:sym typeface="Open Sans"/>
              </a:rPr>
              <a:t>and to the point that product owner does not have see any value in the “stories” at this level, and we end up with stories that are not testable by anyone other than a developer, and therefore cannot be accepted or demoed</a:t>
            </a:r>
          </a:p>
        </p:txBody>
      </p:sp>
    </p:spTree>
    <p:extLst>
      <p:ext uri="{BB962C8B-B14F-4D97-AF65-F5344CB8AC3E}">
        <p14:creationId xmlns:p14="http://schemas.microsoft.com/office/powerpoint/2010/main" val="41994677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2" name="Title 1">
            <a:extLst>
              <a:ext uri="{FF2B5EF4-FFF2-40B4-BE49-F238E27FC236}">
                <a16:creationId xmlns:a16="http://schemas.microsoft.com/office/drawing/2014/main" id="{A918915E-AF70-4673-0B83-16355D6F735D}"/>
              </a:ext>
            </a:extLst>
          </p:cNvPr>
          <p:cNvSpPr>
            <a:spLocks noGrp="1"/>
          </p:cNvSpPr>
          <p:nvPr>
            <p:ph type="title"/>
          </p:nvPr>
        </p:nvSpPr>
        <p:spPr/>
        <p:txBody>
          <a:bodyPr/>
          <a:lstStyle/>
          <a:p>
            <a:r>
              <a:rPr lang="en-CA"/>
              <a:t>Teams can leverage a number of story splitting patterns to keep stories small</a:t>
            </a:r>
            <a:endParaRPr lang="en-US"/>
          </a:p>
        </p:txBody>
      </p:sp>
      <p:pic>
        <p:nvPicPr>
          <p:cNvPr id="758" name="Google Shape;758;p29"/>
          <p:cNvPicPr preferRelativeResize="0"/>
          <p:nvPr/>
        </p:nvPicPr>
        <p:blipFill rotWithShape="1">
          <a:blip r:embed="rId3">
            <a:alphaModFix/>
          </a:blip>
          <a:srcRect/>
          <a:stretch/>
        </p:blipFill>
        <p:spPr>
          <a:xfrm>
            <a:off x="498082" y="892112"/>
            <a:ext cx="830178" cy="707553"/>
          </a:xfrm>
          <a:prstGeom prst="rect">
            <a:avLst/>
          </a:prstGeom>
          <a:noFill/>
          <a:ln>
            <a:noFill/>
          </a:ln>
        </p:spPr>
      </p:pic>
      <p:sp>
        <p:nvSpPr>
          <p:cNvPr id="759" name="Google Shape;759;p29"/>
          <p:cNvSpPr/>
          <p:nvPr/>
        </p:nvSpPr>
        <p:spPr>
          <a:xfrm>
            <a:off x="1199008" y="762959"/>
            <a:ext cx="9213711" cy="487643"/>
          </a:xfrm>
          <a:prstGeom prst="rect">
            <a:avLst/>
          </a:prstGeom>
          <a:noFill/>
          <a:ln>
            <a:noFill/>
          </a:ln>
        </p:spPr>
        <p:txBody>
          <a:bodyPr spcFirstLastPara="1" vert="horz" wrap="square" lIns="121900" tIns="121900" rIns="121900" bIns="121900" rtlCol="0" anchor="t" anchorCtr="0">
            <a:noAutofit/>
          </a:bodyPr>
          <a:lstStyle/>
          <a:p>
            <a:pPr>
              <a:lnSpc>
                <a:spcPct val="90000"/>
              </a:lnSpc>
              <a:spcBef>
                <a:spcPct val="0"/>
              </a:spcBef>
            </a:pPr>
            <a:r>
              <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Story Splitting Patterns</a:t>
            </a:r>
          </a:p>
          <a:p>
            <a:pPr>
              <a:lnSpc>
                <a:spcPct val="90000"/>
              </a:lnSpc>
              <a:spcBef>
                <a:spcPct val="0"/>
              </a:spcBef>
            </a:pPr>
            <a:r>
              <a:rPr lang="en-US" sz="1600">
                <a:latin typeface="Calibri" panose="020F0502020204030204" pitchFamily="34" charset="0"/>
                <a:cs typeface="Calibri" panose="020F0502020204030204" pitchFamily="34" charset="0"/>
                <a:sym typeface="Open Sans"/>
              </a:rPr>
              <a:t>There are many approaches to splitting stories. We will explore a couple aiming to maintain INVEST principles via Vertical Slicing </a:t>
            </a:r>
            <a:endParaRPr sz="1600">
              <a:latin typeface="Calibri" panose="020F0502020204030204" pitchFamily="34" charset="0"/>
              <a:cs typeface="Calibri" panose="020F0502020204030204" pitchFamily="34" charset="0"/>
              <a:sym typeface="Open Sans"/>
            </a:endParaRPr>
          </a:p>
        </p:txBody>
      </p:sp>
      <p:sp>
        <p:nvSpPr>
          <p:cNvPr id="25" name="Title 1">
            <a:extLst>
              <a:ext uri="{FF2B5EF4-FFF2-40B4-BE49-F238E27FC236}">
                <a16:creationId xmlns:a16="http://schemas.microsoft.com/office/drawing/2014/main" id="{6D0947F4-5625-9A1A-18FC-A123F0866B3A}"/>
              </a:ext>
            </a:extLst>
          </p:cNvPr>
          <p:cNvSpPr txBox="1">
            <a:spLocks/>
          </p:cNvSpPr>
          <p:nvPr/>
        </p:nvSpPr>
        <p:spPr>
          <a:xfrm>
            <a:off x="626411" y="335322"/>
            <a:ext cx="10895030" cy="341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endParaRPr lang="en-CA"/>
          </a:p>
        </p:txBody>
      </p:sp>
      <p:sp>
        <p:nvSpPr>
          <p:cNvPr id="28" name="Google Shape;783;p30">
            <a:extLst>
              <a:ext uri="{FF2B5EF4-FFF2-40B4-BE49-F238E27FC236}">
                <a16:creationId xmlns:a16="http://schemas.microsoft.com/office/drawing/2014/main" id="{178ADC65-E2B6-AD19-F199-2C8864041F83}"/>
              </a:ext>
            </a:extLst>
          </p:cNvPr>
          <p:cNvSpPr txBox="1">
            <a:spLocks/>
          </p:cNvSpPr>
          <p:nvPr/>
        </p:nvSpPr>
        <p:spPr>
          <a:xfrm>
            <a:off x="1120772" y="1970934"/>
            <a:ext cx="4685092" cy="443273"/>
          </a:xfrm>
          <a:prstGeom prst="rect">
            <a:avLst/>
          </a:prstGeom>
          <a:noFill/>
          <a:ln>
            <a:noFill/>
          </a:ln>
        </p:spPr>
        <p:txBody>
          <a:bodyPr spcFirstLastPara="1" vert="horz" wrap="square" lIns="121900" tIns="121900" rIns="121900" bIns="121900" rtlCol="0" anchor="t" anchorCtr="0">
            <a:noAutofit/>
          </a:bodyPr>
          <a:lstStyle>
            <a:defPPr>
              <a:defRPr lang="en-US"/>
            </a:defPPr>
            <a:lvl1pPr>
              <a:lnSpc>
                <a:spcPct val="90000"/>
              </a:lnSpc>
              <a:spcBef>
                <a:spcPct val="0"/>
              </a:spcBef>
              <a:buNone/>
              <a:defRPr sz="1600" b="1">
                <a:latin typeface="Calibri" panose="020F0502020204030204" pitchFamily="34" charset="0"/>
                <a:cs typeface="Calibri" panose="020F0502020204030204" pitchFamily="34" charset="0"/>
              </a:defRPr>
            </a:lvl1pPr>
          </a:lstStyle>
          <a:p>
            <a:r>
              <a:rPr lang="en-CA"/>
              <a:t>Workflow Steps </a:t>
            </a:r>
            <a:r>
              <a:rPr lang="en-US" sz="1400" b="0">
                <a:sym typeface="Open Sans Light"/>
              </a:rPr>
              <a:t>What steps does a user perform and</a:t>
            </a:r>
          </a:p>
          <a:p>
            <a:r>
              <a:rPr lang="en-US" sz="1400" b="0">
                <a:sym typeface="Open Sans Light"/>
              </a:rPr>
              <a:t>can I separate or simplify the steps to deliver now vs later?</a:t>
            </a:r>
            <a:endParaRPr lang="en-US" sz="1400" b="0">
              <a:sym typeface="Arial"/>
            </a:endParaRPr>
          </a:p>
        </p:txBody>
      </p:sp>
      <p:pic>
        <p:nvPicPr>
          <p:cNvPr id="29" name="Google Shape;784;p30">
            <a:extLst>
              <a:ext uri="{FF2B5EF4-FFF2-40B4-BE49-F238E27FC236}">
                <a16:creationId xmlns:a16="http://schemas.microsoft.com/office/drawing/2014/main" id="{E35E6D74-676B-5F47-EBF2-1F031DB3D479}"/>
              </a:ext>
            </a:extLst>
          </p:cNvPr>
          <p:cNvPicPr preferRelativeResize="0"/>
          <p:nvPr/>
        </p:nvPicPr>
        <p:blipFill rotWithShape="1">
          <a:blip r:embed="rId4">
            <a:alphaModFix/>
          </a:blip>
          <a:srcRect/>
          <a:stretch/>
        </p:blipFill>
        <p:spPr>
          <a:xfrm>
            <a:off x="546868" y="1926425"/>
            <a:ext cx="726287" cy="654762"/>
          </a:xfrm>
          <a:prstGeom prst="rect">
            <a:avLst/>
          </a:prstGeom>
          <a:noFill/>
          <a:ln>
            <a:noFill/>
          </a:ln>
        </p:spPr>
      </p:pic>
      <p:sp>
        <p:nvSpPr>
          <p:cNvPr id="30" name="Google Shape;785;p30">
            <a:extLst>
              <a:ext uri="{FF2B5EF4-FFF2-40B4-BE49-F238E27FC236}">
                <a16:creationId xmlns:a16="http://schemas.microsoft.com/office/drawing/2014/main" id="{96048777-E5C4-6238-9E0D-6E6C587C4FEE}"/>
              </a:ext>
            </a:extLst>
          </p:cNvPr>
          <p:cNvSpPr/>
          <p:nvPr/>
        </p:nvSpPr>
        <p:spPr>
          <a:xfrm>
            <a:off x="2518709" y="2986600"/>
            <a:ext cx="5300408" cy="822448"/>
          </a:xfrm>
          <a:prstGeom prst="rect">
            <a:avLst/>
          </a:prstGeom>
          <a:noFill/>
          <a:ln>
            <a:noFill/>
          </a:ln>
        </p:spPr>
        <p:txBody>
          <a:bodyPr spcFirstLastPara="1" wrap="square" lIns="121900" tIns="60933" rIns="121900" bIns="60933" anchor="t" anchorCtr="0">
            <a:noAutofit/>
          </a:bodyPr>
          <a:lstStyle/>
          <a:p>
            <a:pPr marL="567252" indent="-380990">
              <a:lnSpc>
                <a:spcPct val="150000"/>
              </a:lnSpc>
              <a:buClr>
                <a:srgbClr val="000000"/>
              </a:buClr>
              <a:buSzPts val="1200"/>
              <a:buFont typeface="Arial"/>
              <a:buChar char="•"/>
            </a:pPr>
            <a:endParaRPr sz="1867">
              <a:solidFill>
                <a:srgbClr val="000000"/>
              </a:solidFill>
              <a:latin typeface="Calibri" panose="020F0502020204030204" pitchFamily="34" charset="0"/>
              <a:ea typeface="Arial"/>
              <a:cs typeface="Calibri" panose="020F0502020204030204" pitchFamily="34" charset="0"/>
              <a:sym typeface="Arial"/>
            </a:endParaRPr>
          </a:p>
        </p:txBody>
      </p:sp>
      <p:grpSp>
        <p:nvGrpSpPr>
          <p:cNvPr id="4" name="Group 3">
            <a:extLst>
              <a:ext uri="{FF2B5EF4-FFF2-40B4-BE49-F238E27FC236}">
                <a16:creationId xmlns:a16="http://schemas.microsoft.com/office/drawing/2014/main" id="{1E96F4C5-D14E-D1A0-9319-B51FF10476B1}"/>
              </a:ext>
            </a:extLst>
          </p:cNvPr>
          <p:cNvGrpSpPr/>
          <p:nvPr/>
        </p:nvGrpSpPr>
        <p:grpSpPr>
          <a:xfrm>
            <a:off x="5639505" y="1777955"/>
            <a:ext cx="5509492" cy="1098800"/>
            <a:chOff x="1421467" y="2991968"/>
            <a:chExt cx="6564893" cy="1309332"/>
          </a:xfrm>
        </p:grpSpPr>
        <p:sp>
          <p:nvSpPr>
            <p:cNvPr id="31" name="Google Shape;788;p30">
              <a:extLst>
                <a:ext uri="{FF2B5EF4-FFF2-40B4-BE49-F238E27FC236}">
                  <a16:creationId xmlns:a16="http://schemas.microsoft.com/office/drawing/2014/main" id="{9E90B215-8D66-60A8-99A0-842B2453A71B}"/>
                </a:ext>
              </a:extLst>
            </p:cNvPr>
            <p:cNvSpPr/>
            <p:nvPr/>
          </p:nvSpPr>
          <p:spPr>
            <a:xfrm>
              <a:off x="1421467" y="3230463"/>
              <a:ext cx="1157321" cy="981531"/>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Send an e-transfer to another person</a:t>
              </a:r>
              <a:endParaRPr sz="1050">
                <a:latin typeface="Calibri" panose="020F0502020204030204" pitchFamily="34" charset="0"/>
                <a:ea typeface="Arial"/>
                <a:cs typeface="Calibri" panose="020F0502020204030204" pitchFamily="34" charset="0"/>
                <a:sym typeface="Arial"/>
              </a:endParaRPr>
            </a:p>
          </p:txBody>
        </p:sp>
        <p:sp>
          <p:nvSpPr>
            <p:cNvPr id="32" name="Google Shape;791;p30">
              <a:extLst>
                <a:ext uri="{FF2B5EF4-FFF2-40B4-BE49-F238E27FC236}">
                  <a16:creationId xmlns:a16="http://schemas.microsoft.com/office/drawing/2014/main" id="{2C17B00D-8EDF-07B1-843F-B1795CAA2458}"/>
                </a:ext>
              </a:extLst>
            </p:cNvPr>
            <p:cNvSpPr/>
            <p:nvPr/>
          </p:nvSpPr>
          <p:spPr>
            <a:xfrm>
              <a:off x="3780497" y="3202966"/>
              <a:ext cx="1157322" cy="1070885"/>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select and confirm the person I am sending an e-transfer to</a:t>
              </a:r>
              <a:endParaRPr sz="900">
                <a:latin typeface="Calibri" panose="020F0502020204030204" pitchFamily="34" charset="0"/>
                <a:ea typeface="Open Sans Light"/>
                <a:cs typeface="Calibri" panose="020F0502020204030204" pitchFamily="34" charset="0"/>
                <a:sym typeface="Arial"/>
              </a:endParaRPr>
            </a:p>
          </p:txBody>
        </p:sp>
        <p:sp>
          <p:nvSpPr>
            <p:cNvPr id="33" name="Google Shape;794;p30">
              <a:extLst>
                <a:ext uri="{FF2B5EF4-FFF2-40B4-BE49-F238E27FC236}">
                  <a16:creationId xmlns:a16="http://schemas.microsoft.com/office/drawing/2014/main" id="{E391FAFC-F1EC-89DA-9046-3480974611A1}"/>
                </a:ext>
              </a:extLst>
            </p:cNvPr>
            <p:cNvSpPr/>
            <p:nvPr/>
          </p:nvSpPr>
          <p:spPr>
            <a:xfrm>
              <a:off x="5235403" y="3185787"/>
              <a:ext cx="1157322" cy="1070885"/>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select the account where the money will be sent to</a:t>
              </a:r>
              <a:endParaRPr sz="900">
                <a:latin typeface="Calibri" panose="020F0502020204030204" pitchFamily="34" charset="0"/>
                <a:ea typeface="Open Sans Light"/>
                <a:cs typeface="Calibri" panose="020F0502020204030204" pitchFamily="34" charset="0"/>
                <a:sym typeface="Arial"/>
              </a:endParaRPr>
            </a:p>
          </p:txBody>
        </p:sp>
        <p:sp>
          <p:nvSpPr>
            <p:cNvPr id="34" name="Google Shape;797;p30">
              <a:extLst>
                <a:ext uri="{FF2B5EF4-FFF2-40B4-BE49-F238E27FC236}">
                  <a16:creationId xmlns:a16="http://schemas.microsoft.com/office/drawing/2014/main" id="{9C49E4C5-176F-B242-6897-190821008560}"/>
                </a:ext>
              </a:extLst>
            </p:cNvPr>
            <p:cNvSpPr/>
            <p:nvPr/>
          </p:nvSpPr>
          <p:spPr>
            <a:xfrm>
              <a:off x="6772104" y="3202966"/>
              <a:ext cx="1214256" cy="1088064"/>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Receive a transaction confirmation record</a:t>
              </a:r>
              <a:endParaRPr sz="900">
                <a:latin typeface="Calibri" panose="020F0502020204030204" pitchFamily="34" charset="0"/>
                <a:ea typeface="Open Sans Light"/>
                <a:cs typeface="Calibri" panose="020F0502020204030204" pitchFamily="34" charset="0"/>
                <a:sym typeface="Arial"/>
              </a:endParaRPr>
            </a:p>
          </p:txBody>
        </p:sp>
        <p:sp>
          <p:nvSpPr>
            <p:cNvPr id="35" name="Google Shape;798;p30">
              <a:extLst>
                <a:ext uri="{FF2B5EF4-FFF2-40B4-BE49-F238E27FC236}">
                  <a16:creationId xmlns:a16="http://schemas.microsoft.com/office/drawing/2014/main" id="{83B5F86E-7476-28DC-B136-0E112C408BFE}"/>
                </a:ext>
              </a:extLst>
            </p:cNvPr>
            <p:cNvSpPr/>
            <p:nvPr/>
          </p:nvSpPr>
          <p:spPr>
            <a:xfrm>
              <a:off x="2775485" y="3256840"/>
              <a:ext cx="901873" cy="980316"/>
            </a:xfrm>
            <a:prstGeom prst="rightArrow">
              <a:avLst>
                <a:gd name="adj1" fmla="val 50000"/>
                <a:gd name="adj2" fmla="val 50000"/>
              </a:avLst>
            </a:prstGeom>
            <a:solidFill>
              <a:srgbClr val="CDCDCD"/>
            </a:solidFill>
            <a:ln>
              <a:noFill/>
            </a:ln>
          </p:spPr>
          <p:txBody>
            <a:bodyPr spcFirstLastPara="1" wrap="square" lIns="121900" tIns="60933" rIns="121900" bIns="60933" anchor="ctr" anchorCtr="0">
              <a:noAutofit/>
            </a:bodyPr>
            <a:lstStyle/>
            <a:p>
              <a:pPr algn="ctr">
                <a:buClr>
                  <a:srgbClr val="000000"/>
                </a:buClr>
                <a:buSzPts val="1400"/>
              </a:pPr>
              <a:endParaRPr sz="1200">
                <a:solidFill>
                  <a:schemeClr val="lt1"/>
                </a:solidFill>
                <a:latin typeface="Calibri" panose="020F0502020204030204" pitchFamily="34" charset="0"/>
                <a:ea typeface="Arial"/>
                <a:cs typeface="Calibri" panose="020F0502020204030204" pitchFamily="34" charset="0"/>
                <a:sym typeface="Arial"/>
              </a:endParaRPr>
            </a:p>
          </p:txBody>
        </p:sp>
        <p:sp>
          <p:nvSpPr>
            <p:cNvPr id="36" name="Rectangle 35">
              <a:extLst>
                <a:ext uri="{FF2B5EF4-FFF2-40B4-BE49-F238E27FC236}">
                  <a16:creationId xmlns:a16="http://schemas.microsoft.com/office/drawing/2014/main" id="{29E8183E-66FA-3AFE-32F6-B0BCE1709349}"/>
                </a:ext>
              </a:extLst>
            </p:cNvPr>
            <p:cNvSpPr/>
            <p:nvPr/>
          </p:nvSpPr>
          <p:spPr>
            <a:xfrm>
              <a:off x="5107527" y="3051612"/>
              <a:ext cx="1447061" cy="1249688"/>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31C03991-5A8D-C700-E890-B3A3F22863D6}"/>
                </a:ext>
              </a:extLst>
            </p:cNvPr>
            <p:cNvSpPr txBox="1"/>
            <p:nvPr/>
          </p:nvSpPr>
          <p:spPr>
            <a:xfrm>
              <a:off x="5442637" y="2991968"/>
              <a:ext cx="1157321" cy="256723"/>
            </a:xfrm>
            <a:prstGeom prst="rect">
              <a:avLst/>
            </a:prstGeom>
            <a:noFill/>
          </p:spPr>
          <p:txBody>
            <a:bodyPr wrap="square">
              <a:spAutoFit/>
            </a:bodyPr>
            <a:lstStyle/>
            <a:p>
              <a:r>
                <a:rPr lang="en-US" sz="800">
                  <a:solidFill>
                    <a:srgbClr val="000000"/>
                  </a:solidFill>
                  <a:latin typeface="Calibri" panose="020F0502020204030204" pitchFamily="34" charset="0"/>
                  <a:ea typeface="Open Sans Light"/>
                  <a:cs typeface="Calibri" panose="020F0502020204030204" pitchFamily="34" charset="0"/>
                  <a:sym typeface="Open Sans Light"/>
                </a:rPr>
                <a:t>First Story</a:t>
              </a:r>
              <a:endParaRPr lang="en-CA" sz="800">
                <a:latin typeface="Calibri" panose="020F0502020204030204" pitchFamily="34" charset="0"/>
                <a:cs typeface="Calibri" panose="020F0502020204030204" pitchFamily="34" charset="0"/>
              </a:endParaRPr>
            </a:p>
          </p:txBody>
        </p:sp>
      </p:grpSp>
      <p:sp>
        <p:nvSpPr>
          <p:cNvPr id="39" name="Google Shape;804;p31">
            <a:extLst>
              <a:ext uri="{FF2B5EF4-FFF2-40B4-BE49-F238E27FC236}">
                <a16:creationId xmlns:a16="http://schemas.microsoft.com/office/drawing/2014/main" id="{124806DC-4F94-CFDD-7F35-0D0D8A464DD6}"/>
              </a:ext>
            </a:extLst>
          </p:cNvPr>
          <p:cNvSpPr txBox="1">
            <a:spLocks/>
          </p:cNvSpPr>
          <p:nvPr/>
        </p:nvSpPr>
        <p:spPr>
          <a:xfrm>
            <a:off x="1204814" y="2944969"/>
            <a:ext cx="4037879" cy="514224"/>
          </a:xfrm>
          <a:prstGeom prst="rect">
            <a:avLst/>
          </a:prstGeom>
          <a:noFill/>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r>
              <a:rPr lang="en-CA" sz="1600"/>
              <a:t>Business Rules </a:t>
            </a:r>
            <a:r>
              <a:rPr lang="en-US" sz="1400" b="0"/>
              <a:t>What business rules apply to this story and what can I simplify or separate business rules right now vs later?</a:t>
            </a:r>
          </a:p>
          <a:p>
            <a:endParaRPr lang="en-CA" sz="1050"/>
          </a:p>
        </p:txBody>
      </p:sp>
      <p:sp>
        <p:nvSpPr>
          <p:cNvPr id="40" name="Google Shape;805;p31">
            <a:extLst>
              <a:ext uri="{FF2B5EF4-FFF2-40B4-BE49-F238E27FC236}">
                <a16:creationId xmlns:a16="http://schemas.microsoft.com/office/drawing/2014/main" id="{78EC66AB-0830-84F7-9C61-68221E8E3CCA}"/>
              </a:ext>
            </a:extLst>
          </p:cNvPr>
          <p:cNvSpPr/>
          <p:nvPr/>
        </p:nvSpPr>
        <p:spPr>
          <a:xfrm>
            <a:off x="5610490" y="5978029"/>
            <a:ext cx="5728511" cy="822448"/>
          </a:xfrm>
          <a:prstGeom prst="rect">
            <a:avLst/>
          </a:prstGeom>
          <a:noFill/>
          <a:ln>
            <a:noFill/>
          </a:ln>
        </p:spPr>
        <p:txBody>
          <a:bodyPr spcFirstLastPara="1" wrap="square" lIns="121900" tIns="60933" rIns="121900" bIns="60933" anchor="t" anchorCtr="0">
            <a:noAutofit/>
          </a:bodyPr>
          <a:lstStyle/>
          <a:p>
            <a:pPr marL="567252" indent="-380990">
              <a:lnSpc>
                <a:spcPct val="150000"/>
              </a:lnSpc>
              <a:buClr>
                <a:srgbClr val="000000"/>
              </a:buClr>
              <a:buSzPts val="1200"/>
              <a:buFont typeface="Arial"/>
              <a:buChar char="•"/>
            </a:pPr>
            <a:endParaRPr sz="1867">
              <a:solidFill>
                <a:srgbClr val="000000"/>
              </a:solidFill>
              <a:latin typeface="Arial"/>
              <a:ea typeface="Arial"/>
              <a:cs typeface="Arial"/>
              <a:sym typeface="Arial"/>
            </a:endParaRPr>
          </a:p>
        </p:txBody>
      </p:sp>
      <p:pic>
        <p:nvPicPr>
          <p:cNvPr id="41" name="Google Shape;809;p31">
            <a:extLst>
              <a:ext uri="{FF2B5EF4-FFF2-40B4-BE49-F238E27FC236}">
                <a16:creationId xmlns:a16="http://schemas.microsoft.com/office/drawing/2014/main" id="{9F45F7D3-BFE8-8A7D-1A8D-0D005A82524A}"/>
              </a:ext>
            </a:extLst>
          </p:cNvPr>
          <p:cNvPicPr preferRelativeResize="0"/>
          <p:nvPr/>
        </p:nvPicPr>
        <p:blipFill rotWithShape="1">
          <a:blip r:embed="rId5">
            <a:alphaModFix/>
          </a:blip>
          <a:srcRect/>
          <a:stretch/>
        </p:blipFill>
        <p:spPr>
          <a:xfrm>
            <a:off x="449598" y="2876755"/>
            <a:ext cx="1010885" cy="812006"/>
          </a:xfrm>
          <a:prstGeom prst="rect">
            <a:avLst/>
          </a:prstGeom>
          <a:noFill/>
          <a:ln>
            <a:noFill/>
          </a:ln>
        </p:spPr>
      </p:pic>
      <p:sp>
        <p:nvSpPr>
          <p:cNvPr id="44" name="Google Shape;808;p31">
            <a:extLst>
              <a:ext uri="{FF2B5EF4-FFF2-40B4-BE49-F238E27FC236}">
                <a16:creationId xmlns:a16="http://schemas.microsoft.com/office/drawing/2014/main" id="{2C85252C-7B6E-6D45-05F4-E3A98A2BA5E1}"/>
              </a:ext>
            </a:extLst>
          </p:cNvPr>
          <p:cNvSpPr/>
          <p:nvPr/>
        </p:nvSpPr>
        <p:spPr>
          <a:xfrm>
            <a:off x="7638487" y="3056666"/>
            <a:ext cx="974503" cy="859467"/>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Send a cross currency wire to another entity</a:t>
            </a:r>
            <a:endParaRPr sz="900">
              <a:latin typeface="Calibri" panose="020F0502020204030204" pitchFamily="34" charset="0"/>
              <a:ea typeface="Open Sans Light"/>
              <a:cs typeface="Calibri" panose="020F0502020204030204" pitchFamily="34" charset="0"/>
              <a:sym typeface="Arial"/>
            </a:endParaRPr>
          </a:p>
        </p:txBody>
      </p:sp>
      <p:sp>
        <p:nvSpPr>
          <p:cNvPr id="51" name="Google Shape;813;p31">
            <a:extLst>
              <a:ext uri="{FF2B5EF4-FFF2-40B4-BE49-F238E27FC236}">
                <a16:creationId xmlns:a16="http://schemas.microsoft.com/office/drawing/2014/main" id="{CFAA297F-7887-77DD-611F-5142210411A0}"/>
              </a:ext>
            </a:extLst>
          </p:cNvPr>
          <p:cNvSpPr/>
          <p:nvPr/>
        </p:nvSpPr>
        <p:spPr>
          <a:xfrm>
            <a:off x="5640949" y="3071046"/>
            <a:ext cx="974503" cy="868644"/>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Send a cross currency wire of &lt; $50K using daily updated daily table</a:t>
            </a:r>
            <a:endParaRPr sz="900">
              <a:latin typeface="Calibri" panose="020F0502020204030204" pitchFamily="34" charset="0"/>
              <a:ea typeface="Open Sans Light"/>
              <a:cs typeface="Calibri" panose="020F0502020204030204" pitchFamily="34" charset="0"/>
              <a:sym typeface="Arial"/>
            </a:endParaRPr>
          </a:p>
        </p:txBody>
      </p:sp>
      <p:sp>
        <p:nvSpPr>
          <p:cNvPr id="58" name="Google Shape;820;p31">
            <a:extLst>
              <a:ext uri="{FF2B5EF4-FFF2-40B4-BE49-F238E27FC236}">
                <a16:creationId xmlns:a16="http://schemas.microsoft.com/office/drawing/2014/main" id="{5505E037-E833-58F2-DD90-67EFB5597902}"/>
              </a:ext>
            </a:extLst>
          </p:cNvPr>
          <p:cNvSpPr/>
          <p:nvPr/>
        </p:nvSpPr>
        <p:spPr>
          <a:xfrm>
            <a:off x="8984260" y="3047489"/>
            <a:ext cx="974504" cy="868644"/>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Send a cross currency wire of &gt;=$50K using a live FX rate</a:t>
            </a:r>
            <a:endParaRPr sz="900">
              <a:latin typeface="Calibri" panose="020F0502020204030204" pitchFamily="34" charset="0"/>
              <a:ea typeface="Open Sans Light"/>
              <a:cs typeface="Calibri" panose="020F0502020204030204" pitchFamily="34" charset="0"/>
              <a:sym typeface="Arial"/>
            </a:endParaRPr>
          </a:p>
        </p:txBody>
      </p:sp>
      <p:sp>
        <p:nvSpPr>
          <p:cNvPr id="61" name="Rectangle 60">
            <a:extLst>
              <a:ext uri="{FF2B5EF4-FFF2-40B4-BE49-F238E27FC236}">
                <a16:creationId xmlns:a16="http://schemas.microsoft.com/office/drawing/2014/main" id="{4FAE2967-D9C8-80ED-C096-FA27F164703C}"/>
              </a:ext>
            </a:extLst>
          </p:cNvPr>
          <p:cNvSpPr/>
          <p:nvPr/>
        </p:nvSpPr>
        <p:spPr>
          <a:xfrm>
            <a:off x="7532729" y="2944969"/>
            <a:ext cx="1214425" cy="1016334"/>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8E8FDAB-AAD7-9AC6-EFD3-70BAD983EDF9}"/>
              </a:ext>
            </a:extLst>
          </p:cNvPr>
          <p:cNvSpPr txBox="1"/>
          <p:nvPr/>
        </p:nvSpPr>
        <p:spPr>
          <a:xfrm>
            <a:off x="7813965" y="2908870"/>
            <a:ext cx="971265" cy="215444"/>
          </a:xfrm>
          <a:prstGeom prst="rect">
            <a:avLst/>
          </a:prstGeom>
          <a:noFill/>
        </p:spPr>
        <p:txBody>
          <a:bodyPr wrap="square">
            <a:spAutoFit/>
          </a:bodyPr>
          <a:lstStyle/>
          <a:p>
            <a:r>
              <a:rPr lang="en-US" sz="800">
                <a:solidFill>
                  <a:srgbClr val="000000"/>
                </a:solidFill>
                <a:latin typeface="Calibri" panose="020F0502020204030204" pitchFamily="34" charset="0"/>
                <a:ea typeface="Open Sans Light"/>
                <a:cs typeface="Calibri" panose="020F0502020204030204" pitchFamily="34" charset="0"/>
                <a:sym typeface="Open Sans Light"/>
              </a:rPr>
              <a:t>First Story</a:t>
            </a:r>
            <a:endParaRPr lang="en-CA" sz="800">
              <a:latin typeface="Calibri" panose="020F0502020204030204" pitchFamily="34" charset="0"/>
              <a:cs typeface="Calibri" panose="020F0502020204030204" pitchFamily="34" charset="0"/>
            </a:endParaRPr>
          </a:p>
        </p:txBody>
      </p:sp>
      <p:sp>
        <p:nvSpPr>
          <p:cNvPr id="63" name="Google Shape;798;p30">
            <a:extLst>
              <a:ext uri="{FF2B5EF4-FFF2-40B4-BE49-F238E27FC236}">
                <a16:creationId xmlns:a16="http://schemas.microsoft.com/office/drawing/2014/main" id="{48675263-4CCE-0287-C653-EAB01469E186}"/>
              </a:ext>
            </a:extLst>
          </p:cNvPr>
          <p:cNvSpPr/>
          <p:nvPr/>
        </p:nvSpPr>
        <p:spPr>
          <a:xfrm>
            <a:off x="6747439" y="3044418"/>
            <a:ext cx="756884" cy="822688"/>
          </a:xfrm>
          <a:prstGeom prst="rightArrow">
            <a:avLst>
              <a:gd name="adj1" fmla="val 50000"/>
              <a:gd name="adj2" fmla="val 50000"/>
            </a:avLst>
          </a:prstGeom>
          <a:solidFill>
            <a:srgbClr val="CDCDCD"/>
          </a:solidFill>
          <a:ln>
            <a:noFill/>
          </a:ln>
        </p:spPr>
        <p:txBody>
          <a:bodyPr spcFirstLastPara="1" wrap="square" lIns="121900" tIns="60933" rIns="121900" bIns="60933" anchor="ctr" anchorCtr="0">
            <a:noAutofit/>
          </a:bodyPr>
          <a:lstStyle/>
          <a:p>
            <a:pPr algn="ctr">
              <a:buClr>
                <a:srgbClr val="000000"/>
              </a:buClr>
              <a:buSzPts val="1400"/>
            </a:pPr>
            <a:endParaRPr sz="1200">
              <a:solidFill>
                <a:schemeClr val="lt1"/>
              </a:solidFill>
              <a:latin typeface="Calibri" panose="020F0502020204030204" pitchFamily="34" charset="0"/>
              <a:ea typeface="Arial"/>
              <a:cs typeface="Calibri" panose="020F0502020204030204" pitchFamily="34" charset="0"/>
              <a:sym typeface="Arial"/>
            </a:endParaRPr>
          </a:p>
        </p:txBody>
      </p:sp>
      <p:sp>
        <p:nvSpPr>
          <p:cNvPr id="64" name="Google Shape;828;p32">
            <a:extLst>
              <a:ext uri="{FF2B5EF4-FFF2-40B4-BE49-F238E27FC236}">
                <a16:creationId xmlns:a16="http://schemas.microsoft.com/office/drawing/2014/main" id="{1E707506-CED6-3773-D4EA-89231067589D}"/>
              </a:ext>
            </a:extLst>
          </p:cNvPr>
          <p:cNvSpPr txBox="1">
            <a:spLocks/>
          </p:cNvSpPr>
          <p:nvPr/>
        </p:nvSpPr>
        <p:spPr>
          <a:xfrm>
            <a:off x="1207585" y="4012165"/>
            <a:ext cx="4431919" cy="385123"/>
          </a:xfrm>
          <a:prstGeom prst="rect">
            <a:avLst/>
          </a:prstGeom>
          <a:noFill/>
          <a:ln>
            <a:noFill/>
          </a:ln>
        </p:spPr>
        <p:txBody>
          <a:bodyPr spcFirstLastPara="1" vert="horz" wrap="square" lIns="121900" tIns="121900" rIns="121900" bIns="121900" rtlCol="0" anchor="t" anchorCtr="0">
            <a:noAutofit/>
          </a:bodyPr>
          <a:lstStyle>
            <a:defPPr>
              <a:defRPr lang="en-US"/>
            </a:defPPr>
            <a:lvl1pPr>
              <a:lnSpc>
                <a:spcPct val="90000"/>
              </a:lnSpc>
              <a:spcBef>
                <a:spcPct val="0"/>
              </a:spcBef>
              <a:buNone/>
              <a:defRPr sz="1600" b="1">
                <a:latin typeface="Calibri" panose="020F0502020204030204" pitchFamily="34" charset="0"/>
                <a:cs typeface="Calibri" panose="020F0502020204030204" pitchFamily="34" charset="0"/>
              </a:defRPr>
            </a:lvl1pPr>
          </a:lstStyle>
          <a:p>
            <a:r>
              <a:rPr lang="en-US"/>
              <a:t>Happy/Unhappy Path </a:t>
            </a:r>
            <a:r>
              <a:rPr lang="en-US" sz="1400" b="0"/>
              <a:t>What does the happy / unhappy flow look like, can unhappy flows be simplified, separated or are they even necessary now vs later?</a:t>
            </a:r>
            <a:endParaRPr lang="en-US"/>
          </a:p>
        </p:txBody>
      </p:sp>
      <p:pic>
        <p:nvPicPr>
          <p:cNvPr id="66" name="Google Shape;842;p32">
            <a:extLst>
              <a:ext uri="{FF2B5EF4-FFF2-40B4-BE49-F238E27FC236}">
                <a16:creationId xmlns:a16="http://schemas.microsoft.com/office/drawing/2014/main" id="{C5A76A84-93DE-AB83-18FE-F7A40DC739DE}"/>
              </a:ext>
            </a:extLst>
          </p:cNvPr>
          <p:cNvPicPr preferRelativeResize="0"/>
          <p:nvPr/>
        </p:nvPicPr>
        <p:blipFill rotWithShape="1">
          <a:blip r:embed="rId6">
            <a:alphaModFix/>
          </a:blip>
          <a:srcRect/>
          <a:stretch/>
        </p:blipFill>
        <p:spPr>
          <a:xfrm>
            <a:off x="474466" y="4069671"/>
            <a:ext cx="480574" cy="389763"/>
          </a:xfrm>
          <a:prstGeom prst="rect">
            <a:avLst/>
          </a:prstGeom>
          <a:noFill/>
          <a:ln>
            <a:noFill/>
          </a:ln>
        </p:spPr>
      </p:pic>
      <p:pic>
        <p:nvPicPr>
          <p:cNvPr id="67" name="Google Shape;843;p32">
            <a:extLst>
              <a:ext uri="{FF2B5EF4-FFF2-40B4-BE49-F238E27FC236}">
                <a16:creationId xmlns:a16="http://schemas.microsoft.com/office/drawing/2014/main" id="{1084A531-562F-8C38-83AB-85D7B818EAFC}"/>
              </a:ext>
            </a:extLst>
          </p:cNvPr>
          <p:cNvPicPr preferRelativeResize="0"/>
          <p:nvPr/>
        </p:nvPicPr>
        <p:blipFill rotWithShape="1">
          <a:blip r:embed="rId7">
            <a:alphaModFix/>
          </a:blip>
          <a:srcRect/>
          <a:stretch/>
        </p:blipFill>
        <p:spPr>
          <a:xfrm>
            <a:off x="825542" y="4339347"/>
            <a:ext cx="463000" cy="385124"/>
          </a:xfrm>
          <a:prstGeom prst="rect">
            <a:avLst/>
          </a:prstGeom>
          <a:noFill/>
          <a:ln>
            <a:noFill/>
          </a:ln>
        </p:spPr>
      </p:pic>
      <p:sp>
        <p:nvSpPr>
          <p:cNvPr id="68" name="Google Shape;832;p32">
            <a:extLst>
              <a:ext uri="{FF2B5EF4-FFF2-40B4-BE49-F238E27FC236}">
                <a16:creationId xmlns:a16="http://schemas.microsoft.com/office/drawing/2014/main" id="{5E30C7F7-CAD2-381C-40C1-30EF6CED65EB}"/>
              </a:ext>
            </a:extLst>
          </p:cNvPr>
          <p:cNvSpPr/>
          <p:nvPr/>
        </p:nvSpPr>
        <p:spPr>
          <a:xfrm>
            <a:off x="5612271" y="4097642"/>
            <a:ext cx="1003181" cy="861775"/>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log in with correct credentials</a:t>
            </a:r>
            <a:endParaRPr sz="900">
              <a:latin typeface="Calibri" panose="020F0502020204030204" pitchFamily="34" charset="0"/>
              <a:ea typeface="Open Sans Light"/>
              <a:cs typeface="Calibri" panose="020F0502020204030204" pitchFamily="34" charset="0"/>
              <a:sym typeface="Arial"/>
            </a:endParaRPr>
          </a:p>
        </p:txBody>
      </p:sp>
      <p:sp>
        <p:nvSpPr>
          <p:cNvPr id="69" name="Google Shape;835;p32">
            <a:extLst>
              <a:ext uri="{FF2B5EF4-FFF2-40B4-BE49-F238E27FC236}">
                <a16:creationId xmlns:a16="http://schemas.microsoft.com/office/drawing/2014/main" id="{D125A72B-2A7F-9E14-CC4C-87404549BEA8}"/>
              </a:ext>
            </a:extLst>
          </p:cNvPr>
          <p:cNvSpPr/>
          <p:nvPr/>
        </p:nvSpPr>
        <p:spPr>
          <a:xfrm>
            <a:off x="9003500" y="4153928"/>
            <a:ext cx="973772" cy="853371"/>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Block users with 3 failed login attempts in a row</a:t>
            </a:r>
            <a:endParaRPr sz="900">
              <a:latin typeface="Calibri" panose="020F0502020204030204" pitchFamily="34" charset="0"/>
              <a:ea typeface="Open Sans Light"/>
              <a:cs typeface="Calibri" panose="020F0502020204030204" pitchFamily="34" charset="0"/>
              <a:sym typeface="Arial"/>
            </a:endParaRPr>
          </a:p>
        </p:txBody>
      </p:sp>
      <p:sp>
        <p:nvSpPr>
          <p:cNvPr id="70" name="Google Shape;838;p32">
            <a:extLst>
              <a:ext uri="{FF2B5EF4-FFF2-40B4-BE49-F238E27FC236}">
                <a16:creationId xmlns:a16="http://schemas.microsoft.com/office/drawing/2014/main" id="{35F6E8A5-D3E9-0261-05F7-F7998BEFF0FA}"/>
              </a:ext>
            </a:extLst>
          </p:cNvPr>
          <p:cNvSpPr/>
          <p:nvPr/>
        </p:nvSpPr>
        <p:spPr>
          <a:xfrm>
            <a:off x="10185056" y="4154393"/>
            <a:ext cx="924131" cy="834618"/>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Request a new password</a:t>
            </a:r>
            <a:endParaRPr sz="900">
              <a:latin typeface="Calibri" panose="020F0502020204030204" pitchFamily="34" charset="0"/>
              <a:ea typeface="Open Sans Light"/>
              <a:cs typeface="Calibri" panose="020F0502020204030204" pitchFamily="34" charset="0"/>
              <a:sym typeface="Arial"/>
            </a:endParaRPr>
          </a:p>
        </p:txBody>
      </p:sp>
      <p:grpSp>
        <p:nvGrpSpPr>
          <p:cNvPr id="74" name="Google Shape;847;p32">
            <a:extLst>
              <a:ext uri="{FF2B5EF4-FFF2-40B4-BE49-F238E27FC236}">
                <a16:creationId xmlns:a16="http://schemas.microsoft.com/office/drawing/2014/main" id="{FB13B846-968A-1958-C753-3B549D5BBF77}"/>
              </a:ext>
            </a:extLst>
          </p:cNvPr>
          <p:cNvGrpSpPr/>
          <p:nvPr/>
        </p:nvGrpSpPr>
        <p:grpSpPr>
          <a:xfrm>
            <a:off x="9723431" y="4737830"/>
            <a:ext cx="407083" cy="381508"/>
            <a:chOff x="4469435" y="4173537"/>
            <a:chExt cx="709283" cy="709283"/>
          </a:xfrm>
        </p:grpSpPr>
        <p:sp>
          <p:nvSpPr>
            <p:cNvPr id="75" name="Google Shape;848;p32">
              <a:extLst>
                <a:ext uri="{FF2B5EF4-FFF2-40B4-BE49-F238E27FC236}">
                  <a16:creationId xmlns:a16="http://schemas.microsoft.com/office/drawing/2014/main" id="{0E4F376D-A33C-C9D1-1CA2-68112CA35458}"/>
                </a:ext>
              </a:extLst>
            </p:cNvPr>
            <p:cNvSpPr/>
            <p:nvPr/>
          </p:nvSpPr>
          <p:spPr>
            <a:xfrm>
              <a:off x="4469435" y="4173537"/>
              <a:ext cx="709283" cy="709283"/>
            </a:xfrm>
            <a:prstGeom prst="ellipse">
              <a:avLst/>
            </a:prstGeom>
            <a:solidFill>
              <a:srgbClr val="FFFFFF"/>
            </a:solid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76" name="Google Shape;849;p32">
              <a:extLst>
                <a:ext uri="{FF2B5EF4-FFF2-40B4-BE49-F238E27FC236}">
                  <a16:creationId xmlns:a16="http://schemas.microsoft.com/office/drawing/2014/main" id="{16A55756-7F83-056C-33DE-C77D450F5FF0}"/>
                </a:ext>
              </a:extLst>
            </p:cNvPr>
            <p:cNvPicPr preferRelativeResize="0"/>
            <p:nvPr/>
          </p:nvPicPr>
          <p:blipFill rotWithShape="1">
            <a:blip r:embed="rId8">
              <a:alphaModFix/>
            </a:blip>
            <a:srcRect/>
            <a:stretch/>
          </p:blipFill>
          <p:spPr>
            <a:xfrm>
              <a:off x="4589620" y="4317912"/>
              <a:ext cx="479632" cy="420532"/>
            </a:xfrm>
            <a:prstGeom prst="rect">
              <a:avLst/>
            </a:prstGeom>
            <a:noFill/>
            <a:ln>
              <a:noFill/>
            </a:ln>
          </p:spPr>
        </p:pic>
      </p:grpSp>
      <p:grpSp>
        <p:nvGrpSpPr>
          <p:cNvPr id="77" name="Google Shape;850;p32">
            <a:extLst>
              <a:ext uri="{FF2B5EF4-FFF2-40B4-BE49-F238E27FC236}">
                <a16:creationId xmlns:a16="http://schemas.microsoft.com/office/drawing/2014/main" id="{BBE47B7E-F7F3-DE8C-D338-162F809627C5}"/>
              </a:ext>
            </a:extLst>
          </p:cNvPr>
          <p:cNvGrpSpPr/>
          <p:nvPr/>
        </p:nvGrpSpPr>
        <p:grpSpPr>
          <a:xfrm>
            <a:off x="10956994" y="4726179"/>
            <a:ext cx="384000" cy="381508"/>
            <a:chOff x="4469435" y="4173537"/>
            <a:chExt cx="709283" cy="709283"/>
          </a:xfrm>
        </p:grpSpPr>
        <p:sp>
          <p:nvSpPr>
            <p:cNvPr id="78" name="Google Shape;851;p32">
              <a:extLst>
                <a:ext uri="{FF2B5EF4-FFF2-40B4-BE49-F238E27FC236}">
                  <a16:creationId xmlns:a16="http://schemas.microsoft.com/office/drawing/2014/main" id="{CE920829-66E2-AE05-BB7D-EC77999F4C21}"/>
                </a:ext>
              </a:extLst>
            </p:cNvPr>
            <p:cNvSpPr/>
            <p:nvPr/>
          </p:nvSpPr>
          <p:spPr>
            <a:xfrm>
              <a:off x="4469435" y="4173537"/>
              <a:ext cx="709283" cy="709283"/>
            </a:xfrm>
            <a:prstGeom prst="ellipse">
              <a:avLst/>
            </a:prstGeom>
            <a:solidFill>
              <a:srgbClr val="FFFFFF"/>
            </a:solid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79" name="Google Shape;852;p32">
              <a:extLst>
                <a:ext uri="{FF2B5EF4-FFF2-40B4-BE49-F238E27FC236}">
                  <a16:creationId xmlns:a16="http://schemas.microsoft.com/office/drawing/2014/main" id="{FFC60068-AD2A-251F-926A-FB8BD848EA7A}"/>
                </a:ext>
              </a:extLst>
            </p:cNvPr>
            <p:cNvPicPr preferRelativeResize="0"/>
            <p:nvPr/>
          </p:nvPicPr>
          <p:blipFill rotWithShape="1">
            <a:blip r:embed="rId8">
              <a:alphaModFix/>
            </a:blip>
            <a:srcRect/>
            <a:stretch/>
          </p:blipFill>
          <p:spPr>
            <a:xfrm>
              <a:off x="4589620" y="4317912"/>
              <a:ext cx="479632" cy="420532"/>
            </a:xfrm>
            <a:prstGeom prst="rect">
              <a:avLst/>
            </a:prstGeom>
            <a:noFill/>
            <a:ln>
              <a:noFill/>
            </a:ln>
          </p:spPr>
        </p:pic>
      </p:grpSp>
      <p:sp>
        <p:nvSpPr>
          <p:cNvPr id="80" name="Google Shape;841;p32">
            <a:extLst>
              <a:ext uri="{FF2B5EF4-FFF2-40B4-BE49-F238E27FC236}">
                <a16:creationId xmlns:a16="http://schemas.microsoft.com/office/drawing/2014/main" id="{52DDA4F3-B264-616B-5CC8-A61B6F0D3D55}"/>
              </a:ext>
            </a:extLst>
          </p:cNvPr>
          <p:cNvSpPr/>
          <p:nvPr/>
        </p:nvSpPr>
        <p:spPr>
          <a:xfrm>
            <a:off x="7616780" y="4167464"/>
            <a:ext cx="973771" cy="868644"/>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Log into </a:t>
            </a:r>
            <a:r>
              <a:rPr lang="en-US" sz="900" err="1">
                <a:latin typeface="Calibri" panose="020F0502020204030204" pitchFamily="34" charset="0"/>
                <a:ea typeface="Open Sans Light"/>
                <a:cs typeface="Calibri" panose="020F0502020204030204" pitchFamily="34" charset="0"/>
                <a:sym typeface="Open Sans Light"/>
              </a:rPr>
              <a:t>Bizbank</a:t>
            </a:r>
            <a:endParaRPr sz="900">
              <a:latin typeface="Calibri" panose="020F0502020204030204" pitchFamily="34" charset="0"/>
              <a:ea typeface="Open Sans Light"/>
              <a:cs typeface="Calibri" panose="020F0502020204030204" pitchFamily="34" charset="0"/>
              <a:sym typeface="Arial"/>
            </a:endParaRPr>
          </a:p>
        </p:txBody>
      </p:sp>
      <p:grpSp>
        <p:nvGrpSpPr>
          <p:cNvPr id="71" name="Google Shape;844;p32">
            <a:extLst>
              <a:ext uri="{FF2B5EF4-FFF2-40B4-BE49-F238E27FC236}">
                <a16:creationId xmlns:a16="http://schemas.microsoft.com/office/drawing/2014/main" id="{024F561C-54CC-FCB7-39F0-69ADB5A056ED}"/>
              </a:ext>
            </a:extLst>
          </p:cNvPr>
          <p:cNvGrpSpPr/>
          <p:nvPr/>
        </p:nvGrpSpPr>
        <p:grpSpPr>
          <a:xfrm>
            <a:off x="8280999" y="4751559"/>
            <a:ext cx="409159" cy="406255"/>
            <a:chOff x="2629451" y="3563237"/>
            <a:chExt cx="709283" cy="709283"/>
          </a:xfrm>
        </p:grpSpPr>
        <p:sp>
          <p:nvSpPr>
            <p:cNvPr id="72" name="Google Shape;845;p32">
              <a:extLst>
                <a:ext uri="{FF2B5EF4-FFF2-40B4-BE49-F238E27FC236}">
                  <a16:creationId xmlns:a16="http://schemas.microsoft.com/office/drawing/2014/main" id="{BE47C089-211A-B89A-EB49-6F8494221F85}"/>
                </a:ext>
              </a:extLst>
            </p:cNvPr>
            <p:cNvSpPr/>
            <p:nvPr/>
          </p:nvSpPr>
          <p:spPr>
            <a:xfrm>
              <a:off x="2629451" y="3563237"/>
              <a:ext cx="709283" cy="709283"/>
            </a:xfrm>
            <a:prstGeom prst="ellipse">
              <a:avLst/>
            </a:prstGeom>
            <a:solidFill>
              <a:srgbClr val="FFFFFF"/>
            </a:solidFill>
            <a:ln w="25400" cap="flat" cmpd="sng">
              <a:solidFill>
                <a:srgbClr val="92D05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73" name="Google Shape;846;p32">
              <a:extLst>
                <a:ext uri="{FF2B5EF4-FFF2-40B4-BE49-F238E27FC236}">
                  <a16:creationId xmlns:a16="http://schemas.microsoft.com/office/drawing/2014/main" id="{C77802EF-1347-894C-687A-C482858F866E}"/>
                </a:ext>
              </a:extLst>
            </p:cNvPr>
            <p:cNvPicPr preferRelativeResize="0"/>
            <p:nvPr/>
          </p:nvPicPr>
          <p:blipFill rotWithShape="1">
            <a:blip r:embed="rId9">
              <a:alphaModFix/>
            </a:blip>
            <a:srcRect/>
            <a:stretch/>
          </p:blipFill>
          <p:spPr>
            <a:xfrm>
              <a:off x="2742707" y="3709655"/>
              <a:ext cx="479632" cy="420530"/>
            </a:xfrm>
            <a:prstGeom prst="rect">
              <a:avLst/>
            </a:prstGeom>
            <a:noFill/>
            <a:ln>
              <a:noFill/>
            </a:ln>
          </p:spPr>
        </p:pic>
      </p:grpSp>
      <p:grpSp>
        <p:nvGrpSpPr>
          <p:cNvPr id="5" name="Group 4">
            <a:extLst>
              <a:ext uri="{FF2B5EF4-FFF2-40B4-BE49-F238E27FC236}">
                <a16:creationId xmlns:a16="http://schemas.microsoft.com/office/drawing/2014/main" id="{59E3BBAC-11EB-B8D9-BD45-DC40EDEFB8A6}"/>
              </a:ext>
            </a:extLst>
          </p:cNvPr>
          <p:cNvGrpSpPr/>
          <p:nvPr/>
        </p:nvGrpSpPr>
        <p:grpSpPr>
          <a:xfrm>
            <a:off x="546868" y="5007299"/>
            <a:ext cx="557348" cy="496695"/>
            <a:chOff x="929345" y="5398626"/>
            <a:chExt cx="1114911" cy="872514"/>
          </a:xfrm>
        </p:grpSpPr>
        <p:pic>
          <p:nvPicPr>
            <p:cNvPr id="87" name="Google Shape;860;p33">
              <a:extLst>
                <a:ext uri="{FF2B5EF4-FFF2-40B4-BE49-F238E27FC236}">
                  <a16:creationId xmlns:a16="http://schemas.microsoft.com/office/drawing/2014/main" id="{D4400314-C7D6-6F1F-1D58-59F84782F540}"/>
                </a:ext>
              </a:extLst>
            </p:cNvPr>
            <p:cNvPicPr preferRelativeResize="0"/>
            <p:nvPr/>
          </p:nvPicPr>
          <p:blipFill rotWithShape="1">
            <a:blip r:embed="rId10">
              <a:alphaModFix amt="50000"/>
            </a:blip>
            <a:srcRect/>
            <a:stretch/>
          </p:blipFill>
          <p:spPr>
            <a:xfrm>
              <a:off x="1057042" y="5398626"/>
              <a:ext cx="830566" cy="872514"/>
            </a:xfrm>
            <a:prstGeom prst="rect">
              <a:avLst/>
            </a:prstGeom>
            <a:noFill/>
            <a:ln>
              <a:noFill/>
            </a:ln>
          </p:spPr>
        </p:pic>
        <p:sp>
          <p:nvSpPr>
            <p:cNvPr id="83" name="Google Shape;864;p33">
              <a:extLst>
                <a:ext uri="{FF2B5EF4-FFF2-40B4-BE49-F238E27FC236}">
                  <a16:creationId xmlns:a16="http://schemas.microsoft.com/office/drawing/2014/main" id="{6274ADE6-F76A-30BB-F9A7-1280B6A6FEAD}"/>
                </a:ext>
              </a:extLst>
            </p:cNvPr>
            <p:cNvSpPr txBox="1"/>
            <p:nvPr/>
          </p:nvSpPr>
          <p:spPr>
            <a:xfrm>
              <a:off x="929345" y="5909579"/>
              <a:ext cx="1114911" cy="348814"/>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800">
                  <a:solidFill>
                    <a:srgbClr val="000000"/>
                  </a:solidFill>
                  <a:latin typeface="Calibri" panose="020F0502020204030204" pitchFamily="34" charset="0"/>
                  <a:ea typeface="Open Sans Light"/>
                  <a:cs typeface="Calibri" panose="020F0502020204030204" pitchFamily="34" charset="0"/>
                  <a:sym typeface="Open Sans Light"/>
                </a:rPr>
                <a:t>Create</a:t>
              </a:r>
              <a:endParaRPr sz="1050">
                <a:solidFill>
                  <a:srgbClr val="000000"/>
                </a:solidFill>
                <a:latin typeface="Calibri" panose="020F0502020204030204" pitchFamily="34" charset="0"/>
                <a:ea typeface="Arial"/>
                <a:cs typeface="Calibri" panose="020F0502020204030204" pitchFamily="34" charset="0"/>
                <a:sym typeface="Arial"/>
              </a:endParaRPr>
            </a:p>
          </p:txBody>
        </p:sp>
      </p:grpSp>
      <p:grpSp>
        <p:nvGrpSpPr>
          <p:cNvPr id="8" name="Group 7">
            <a:extLst>
              <a:ext uri="{FF2B5EF4-FFF2-40B4-BE49-F238E27FC236}">
                <a16:creationId xmlns:a16="http://schemas.microsoft.com/office/drawing/2014/main" id="{56B7AC89-E986-1FD4-D889-3E6B3FB7A157}"/>
              </a:ext>
            </a:extLst>
          </p:cNvPr>
          <p:cNvGrpSpPr/>
          <p:nvPr/>
        </p:nvGrpSpPr>
        <p:grpSpPr>
          <a:xfrm>
            <a:off x="602845" y="5520803"/>
            <a:ext cx="509476" cy="509944"/>
            <a:chOff x="2046245" y="5384248"/>
            <a:chExt cx="1019150" cy="895787"/>
          </a:xfrm>
        </p:grpSpPr>
        <p:pic>
          <p:nvPicPr>
            <p:cNvPr id="90" name="Google Shape;863;p33">
              <a:extLst>
                <a:ext uri="{FF2B5EF4-FFF2-40B4-BE49-F238E27FC236}">
                  <a16:creationId xmlns:a16="http://schemas.microsoft.com/office/drawing/2014/main" id="{ECCF1D5E-46D8-E926-74A8-72DE6324E189}"/>
                </a:ext>
              </a:extLst>
            </p:cNvPr>
            <p:cNvPicPr preferRelativeResize="0"/>
            <p:nvPr/>
          </p:nvPicPr>
          <p:blipFill rotWithShape="1">
            <a:blip r:embed="rId11">
              <a:alphaModFix amt="50000"/>
            </a:blip>
            <a:srcRect/>
            <a:stretch/>
          </p:blipFill>
          <p:spPr>
            <a:xfrm>
              <a:off x="2061964" y="5384248"/>
              <a:ext cx="830567" cy="872513"/>
            </a:xfrm>
            <a:prstGeom prst="rect">
              <a:avLst/>
            </a:prstGeom>
            <a:noFill/>
            <a:ln>
              <a:noFill/>
            </a:ln>
          </p:spPr>
        </p:pic>
        <p:sp>
          <p:nvSpPr>
            <p:cNvPr id="84" name="Google Shape;865;p33">
              <a:extLst>
                <a:ext uri="{FF2B5EF4-FFF2-40B4-BE49-F238E27FC236}">
                  <a16:creationId xmlns:a16="http://schemas.microsoft.com/office/drawing/2014/main" id="{7B109307-D0DB-59A4-C553-5102EE501A94}"/>
                </a:ext>
              </a:extLst>
            </p:cNvPr>
            <p:cNvSpPr txBox="1"/>
            <p:nvPr/>
          </p:nvSpPr>
          <p:spPr>
            <a:xfrm>
              <a:off x="2046245" y="5941480"/>
              <a:ext cx="1019150" cy="338555"/>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800">
                  <a:solidFill>
                    <a:srgbClr val="000000"/>
                  </a:solidFill>
                  <a:latin typeface="Calibri" panose="020F0502020204030204" pitchFamily="34" charset="0"/>
                  <a:ea typeface="Open Sans Light"/>
                  <a:cs typeface="Calibri" panose="020F0502020204030204" pitchFamily="34" charset="0"/>
                  <a:sym typeface="Open Sans Light"/>
                </a:rPr>
                <a:t>Read</a:t>
              </a:r>
              <a:endParaRPr sz="1050">
                <a:solidFill>
                  <a:srgbClr val="000000"/>
                </a:solidFill>
                <a:latin typeface="Calibri" panose="020F0502020204030204" pitchFamily="34" charset="0"/>
                <a:ea typeface="Arial"/>
                <a:cs typeface="Calibri" panose="020F0502020204030204" pitchFamily="34" charset="0"/>
                <a:sym typeface="Arial"/>
              </a:endParaRPr>
            </a:p>
          </p:txBody>
        </p:sp>
      </p:grpSp>
      <p:grpSp>
        <p:nvGrpSpPr>
          <p:cNvPr id="7" name="Group 6">
            <a:extLst>
              <a:ext uri="{FF2B5EF4-FFF2-40B4-BE49-F238E27FC236}">
                <a16:creationId xmlns:a16="http://schemas.microsoft.com/office/drawing/2014/main" id="{4B467FD2-31B6-074D-FE1D-5F79D8F0C189}"/>
              </a:ext>
            </a:extLst>
          </p:cNvPr>
          <p:cNvGrpSpPr/>
          <p:nvPr/>
        </p:nvGrpSpPr>
        <p:grpSpPr>
          <a:xfrm>
            <a:off x="105140" y="5257397"/>
            <a:ext cx="594125" cy="530587"/>
            <a:chOff x="2707597" y="5334600"/>
            <a:chExt cx="1188481" cy="932049"/>
          </a:xfrm>
        </p:grpSpPr>
        <p:pic>
          <p:nvPicPr>
            <p:cNvPr id="88" name="Google Shape;861;p33">
              <a:extLst>
                <a:ext uri="{FF2B5EF4-FFF2-40B4-BE49-F238E27FC236}">
                  <a16:creationId xmlns:a16="http://schemas.microsoft.com/office/drawing/2014/main" id="{A7023C26-5784-7E5F-FE79-51E79476B9B6}"/>
                </a:ext>
              </a:extLst>
            </p:cNvPr>
            <p:cNvPicPr preferRelativeResize="0"/>
            <p:nvPr/>
          </p:nvPicPr>
          <p:blipFill rotWithShape="1">
            <a:blip r:embed="rId12">
              <a:alphaModFix amt="50000"/>
            </a:blip>
            <a:srcRect/>
            <a:stretch/>
          </p:blipFill>
          <p:spPr>
            <a:xfrm>
              <a:off x="3045854" y="5334600"/>
              <a:ext cx="830567" cy="872513"/>
            </a:xfrm>
            <a:prstGeom prst="rect">
              <a:avLst/>
            </a:prstGeom>
            <a:noFill/>
            <a:ln>
              <a:noFill/>
            </a:ln>
          </p:spPr>
        </p:pic>
        <p:sp>
          <p:nvSpPr>
            <p:cNvPr id="85" name="Google Shape;866;p33">
              <a:extLst>
                <a:ext uri="{FF2B5EF4-FFF2-40B4-BE49-F238E27FC236}">
                  <a16:creationId xmlns:a16="http://schemas.microsoft.com/office/drawing/2014/main" id="{52130DE8-A731-18C1-80BD-464C96DA1D00}"/>
                </a:ext>
              </a:extLst>
            </p:cNvPr>
            <p:cNvSpPr txBox="1"/>
            <p:nvPr/>
          </p:nvSpPr>
          <p:spPr>
            <a:xfrm>
              <a:off x="2707597" y="5928094"/>
              <a:ext cx="1188481" cy="338555"/>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800">
                  <a:solidFill>
                    <a:srgbClr val="000000"/>
                  </a:solidFill>
                  <a:latin typeface="Calibri" panose="020F0502020204030204" pitchFamily="34" charset="0"/>
                  <a:ea typeface="Open Sans Light"/>
                  <a:cs typeface="Calibri" panose="020F0502020204030204" pitchFamily="34" charset="0"/>
                  <a:sym typeface="Open Sans Light"/>
                </a:rPr>
                <a:t>Update</a:t>
              </a:r>
              <a:endParaRPr sz="1050">
                <a:solidFill>
                  <a:srgbClr val="000000"/>
                </a:solidFill>
                <a:latin typeface="Calibri" panose="020F0502020204030204" pitchFamily="34" charset="0"/>
                <a:ea typeface="Arial"/>
                <a:cs typeface="Calibri" panose="020F0502020204030204" pitchFamily="34" charset="0"/>
                <a:sym typeface="Arial"/>
              </a:endParaRPr>
            </a:p>
          </p:txBody>
        </p:sp>
      </p:grpSp>
      <p:grpSp>
        <p:nvGrpSpPr>
          <p:cNvPr id="6" name="Group 5">
            <a:extLst>
              <a:ext uri="{FF2B5EF4-FFF2-40B4-BE49-F238E27FC236}">
                <a16:creationId xmlns:a16="http://schemas.microsoft.com/office/drawing/2014/main" id="{6817CA66-9A74-3C13-10B2-E47DF5AC5FB4}"/>
              </a:ext>
            </a:extLst>
          </p:cNvPr>
          <p:cNvGrpSpPr/>
          <p:nvPr/>
        </p:nvGrpSpPr>
        <p:grpSpPr>
          <a:xfrm>
            <a:off x="883299" y="5216594"/>
            <a:ext cx="556730" cy="561067"/>
            <a:chOff x="3900171" y="5294442"/>
            <a:chExt cx="1113676" cy="985592"/>
          </a:xfrm>
        </p:grpSpPr>
        <p:pic>
          <p:nvPicPr>
            <p:cNvPr id="89" name="Google Shape;862;p33">
              <a:extLst>
                <a:ext uri="{FF2B5EF4-FFF2-40B4-BE49-F238E27FC236}">
                  <a16:creationId xmlns:a16="http://schemas.microsoft.com/office/drawing/2014/main" id="{F0F903A2-2A34-8A82-D54E-A0EBAA4DB8A3}"/>
                </a:ext>
              </a:extLst>
            </p:cNvPr>
            <p:cNvPicPr preferRelativeResize="0"/>
            <p:nvPr/>
          </p:nvPicPr>
          <p:blipFill rotWithShape="1">
            <a:blip r:embed="rId13">
              <a:alphaModFix amt="50000"/>
            </a:blip>
            <a:srcRect/>
            <a:stretch/>
          </p:blipFill>
          <p:spPr>
            <a:xfrm>
              <a:off x="3959927" y="5294442"/>
              <a:ext cx="830567" cy="872514"/>
            </a:xfrm>
            <a:prstGeom prst="rect">
              <a:avLst/>
            </a:prstGeom>
            <a:noFill/>
            <a:ln>
              <a:noFill/>
            </a:ln>
          </p:spPr>
        </p:pic>
        <p:sp>
          <p:nvSpPr>
            <p:cNvPr id="86" name="Google Shape;867;p33">
              <a:extLst>
                <a:ext uri="{FF2B5EF4-FFF2-40B4-BE49-F238E27FC236}">
                  <a16:creationId xmlns:a16="http://schemas.microsoft.com/office/drawing/2014/main" id="{C41628A2-BF23-282B-89F2-49A28F2265F4}"/>
                </a:ext>
              </a:extLst>
            </p:cNvPr>
            <p:cNvSpPr txBox="1"/>
            <p:nvPr/>
          </p:nvSpPr>
          <p:spPr>
            <a:xfrm>
              <a:off x="3900171" y="5941479"/>
              <a:ext cx="1113676" cy="338555"/>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800">
                  <a:solidFill>
                    <a:srgbClr val="000000"/>
                  </a:solidFill>
                  <a:latin typeface="Calibri" panose="020F0502020204030204" pitchFamily="34" charset="0"/>
                  <a:ea typeface="Open Sans Light"/>
                  <a:cs typeface="Calibri" panose="020F0502020204030204" pitchFamily="34" charset="0"/>
                  <a:sym typeface="Open Sans Light"/>
                </a:rPr>
                <a:t>Delete</a:t>
              </a:r>
              <a:endParaRPr sz="1050">
                <a:solidFill>
                  <a:srgbClr val="000000"/>
                </a:solidFill>
                <a:latin typeface="Calibri" panose="020F0502020204030204" pitchFamily="34" charset="0"/>
                <a:ea typeface="Arial"/>
                <a:cs typeface="Calibri" panose="020F0502020204030204" pitchFamily="34" charset="0"/>
                <a:sym typeface="Arial"/>
              </a:endParaRPr>
            </a:p>
          </p:txBody>
        </p:sp>
      </p:grpSp>
      <p:sp>
        <p:nvSpPr>
          <p:cNvPr id="96" name="Google Shape;857;p33">
            <a:extLst>
              <a:ext uri="{FF2B5EF4-FFF2-40B4-BE49-F238E27FC236}">
                <a16:creationId xmlns:a16="http://schemas.microsoft.com/office/drawing/2014/main" id="{1A9EA3A1-95C7-DAA8-7FF6-268D37443D14}"/>
              </a:ext>
            </a:extLst>
          </p:cNvPr>
          <p:cNvSpPr txBox="1">
            <a:spLocks/>
          </p:cNvSpPr>
          <p:nvPr/>
        </p:nvSpPr>
        <p:spPr>
          <a:xfrm>
            <a:off x="1247119" y="5211279"/>
            <a:ext cx="4230166" cy="563858"/>
          </a:xfrm>
          <a:prstGeom prst="rect">
            <a:avLst/>
          </a:prstGeom>
          <a:noFill/>
          <a:ln>
            <a:noFill/>
          </a:ln>
        </p:spPr>
        <p:txBody>
          <a:bodyPr spcFirstLastPara="1" vert="horz" wrap="square" lIns="121900" tIns="121900" rIns="121900" bIns="121900" rtlCol="0" anchor="t" anchorCtr="0">
            <a:noAutofit/>
          </a:bodyPr>
          <a:lstStyle>
            <a:defPPr>
              <a:defRPr lang="en-US"/>
            </a:defPPr>
            <a:lvl1pPr>
              <a:lnSpc>
                <a:spcPct val="90000"/>
              </a:lnSpc>
              <a:spcBef>
                <a:spcPct val="0"/>
              </a:spcBef>
              <a:buNone/>
              <a:defRPr sz="1600" b="1">
                <a:latin typeface="Calibri" panose="020F0502020204030204" pitchFamily="34" charset="0"/>
                <a:cs typeface="Calibri" panose="020F0502020204030204" pitchFamily="34" charset="0"/>
              </a:defRPr>
            </a:lvl1pPr>
          </a:lstStyle>
          <a:p>
            <a:r>
              <a:rPr lang="en-CA"/>
              <a:t>Splitting on Operations </a:t>
            </a:r>
            <a:r>
              <a:rPr lang="en-CA" sz="1400" b="0"/>
              <a:t>What operations are involved and which of these can we separate out and consider for now vs later?</a:t>
            </a:r>
            <a:endParaRPr lang="en-CA" b="0"/>
          </a:p>
        </p:txBody>
      </p:sp>
      <p:sp>
        <p:nvSpPr>
          <p:cNvPr id="99" name="Google Shape;870;p33">
            <a:extLst>
              <a:ext uri="{FF2B5EF4-FFF2-40B4-BE49-F238E27FC236}">
                <a16:creationId xmlns:a16="http://schemas.microsoft.com/office/drawing/2014/main" id="{56C53321-1482-4124-1F9B-BAEDB1A5FB86}"/>
              </a:ext>
            </a:extLst>
          </p:cNvPr>
          <p:cNvSpPr/>
          <p:nvPr/>
        </p:nvSpPr>
        <p:spPr>
          <a:xfrm>
            <a:off x="5633195" y="5279442"/>
            <a:ext cx="1003181" cy="822449"/>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Manage recurring payments</a:t>
            </a:r>
            <a:endParaRPr sz="900">
              <a:latin typeface="Calibri" panose="020F0502020204030204" pitchFamily="34" charset="0"/>
              <a:ea typeface="Open Sans Light"/>
              <a:cs typeface="Calibri" panose="020F0502020204030204" pitchFamily="34" charset="0"/>
              <a:sym typeface="Arial"/>
            </a:endParaRPr>
          </a:p>
        </p:txBody>
      </p:sp>
      <p:sp>
        <p:nvSpPr>
          <p:cNvPr id="102" name="Google Shape;873;p33">
            <a:extLst>
              <a:ext uri="{FF2B5EF4-FFF2-40B4-BE49-F238E27FC236}">
                <a16:creationId xmlns:a16="http://schemas.microsoft.com/office/drawing/2014/main" id="{0CB1BF1A-6BF3-1E3F-A049-F831B11951E0}"/>
              </a:ext>
            </a:extLst>
          </p:cNvPr>
          <p:cNvSpPr/>
          <p:nvPr/>
        </p:nvSpPr>
        <p:spPr>
          <a:xfrm>
            <a:off x="9034633" y="5274284"/>
            <a:ext cx="924132" cy="779650"/>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Add a new recurring payment</a:t>
            </a:r>
            <a:endParaRPr sz="900">
              <a:latin typeface="Calibri" panose="020F0502020204030204" pitchFamily="34" charset="0"/>
              <a:ea typeface="Open Sans Light"/>
              <a:cs typeface="Calibri" panose="020F0502020204030204" pitchFamily="34" charset="0"/>
              <a:sym typeface="Arial"/>
            </a:endParaRPr>
          </a:p>
        </p:txBody>
      </p:sp>
      <p:sp>
        <p:nvSpPr>
          <p:cNvPr id="105" name="Google Shape;876;p33">
            <a:extLst>
              <a:ext uri="{FF2B5EF4-FFF2-40B4-BE49-F238E27FC236}">
                <a16:creationId xmlns:a16="http://schemas.microsoft.com/office/drawing/2014/main" id="{62D72FC3-7387-D042-964B-E10872CE3B17}"/>
              </a:ext>
            </a:extLst>
          </p:cNvPr>
          <p:cNvSpPr/>
          <p:nvPr/>
        </p:nvSpPr>
        <p:spPr>
          <a:xfrm>
            <a:off x="7586246" y="5241678"/>
            <a:ext cx="1075337" cy="822449"/>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update the amount and date of an existing recurring expense</a:t>
            </a:r>
            <a:endParaRPr sz="900">
              <a:latin typeface="Calibri" panose="020F0502020204030204" pitchFamily="34" charset="0"/>
              <a:ea typeface="Open Sans Light"/>
              <a:cs typeface="Calibri" panose="020F0502020204030204" pitchFamily="34" charset="0"/>
              <a:sym typeface="Arial"/>
            </a:endParaRPr>
          </a:p>
        </p:txBody>
      </p:sp>
      <p:sp>
        <p:nvSpPr>
          <p:cNvPr id="108" name="Google Shape;879;p33">
            <a:extLst>
              <a:ext uri="{FF2B5EF4-FFF2-40B4-BE49-F238E27FC236}">
                <a16:creationId xmlns:a16="http://schemas.microsoft.com/office/drawing/2014/main" id="{8A1CF0A5-103F-8C6E-1746-5E93DF07796D}"/>
              </a:ext>
            </a:extLst>
          </p:cNvPr>
          <p:cNvSpPr/>
          <p:nvPr/>
        </p:nvSpPr>
        <p:spPr>
          <a:xfrm>
            <a:off x="10224863" y="5269104"/>
            <a:ext cx="924131" cy="779651"/>
          </a:xfrm>
          <a:prstGeom prst="rect">
            <a:avLst/>
          </a:prstGeom>
          <a:solidFill>
            <a:srgbClr val="FFCC12"/>
          </a:solidFill>
          <a:ln>
            <a:noFill/>
          </a:ln>
        </p:spPr>
        <p:txBody>
          <a:bodyPr spcFirstLastPara="1" wrap="square" lIns="121900" tIns="60933" rIns="121900" bIns="60933" anchor="ctr" anchorCtr="0">
            <a:noAutofit/>
          </a:bodyPr>
          <a:lstStyle/>
          <a:p>
            <a:pPr algn="ctr">
              <a:buClr>
                <a:srgbClr val="000000"/>
              </a:buClr>
              <a:buSzPts val="1100"/>
            </a:pPr>
            <a:r>
              <a:rPr lang="en-US" sz="900">
                <a:latin typeface="Calibri" panose="020F0502020204030204" pitchFamily="34" charset="0"/>
                <a:ea typeface="Open Sans Light"/>
                <a:cs typeface="Calibri" panose="020F0502020204030204" pitchFamily="34" charset="0"/>
                <a:sym typeface="Open Sans Light"/>
              </a:rPr>
              <a:t>Delete a recurring payment</a:t>
            </a:r>
            <a:endParaRPr sz="900">
              <a:latin typeface="Calibri" panose="020F0502020204030204" pitchFamily="34" charset="0"/>
              <a:ea typeface="Open Sans Light"/>
              <a:cs typeface="Calibri" panose="020F0502020204030204" pitchFamily="34" charset="0"/>
              <a:sym typeface="Arial"/>
            </a:endParaRPr>
          </a:p>
        </p:txBody>
      </p:sp>
      <p:grpSp>
        <p:nvGrpSpPr>
          <p:cNvPr id="109" name="Google Shape;880;p33">
            <a:extLst>
              <a:ext uri="{FF2B5EF4-FFF2-40B4-BE49-F238E27FC236}">
                <a16:creationId xmlns:a16="http://schemas.microsoft.com/office/drawing/2014/main" id="{C76E6D20-15D8-AEFE-A9E0-470BF6DC0A14}"/>
              </a:ext>
            </a:extLst>
          </p:cNvPr>
          <p:cNvGrpSpPr/>
          <p:nvPr/>
        </p:nvGrpSpPr>
        <p:grpSpPr>
          <a:xfrm>
            <a:off x="9722534" y="5829486"/>
            <a:ext cx="426814" cy="393150"/>
            <a:chOff x="2460746" y="4317319"/>
            <a:chExt cx="622925" cy="565328"/>
          </a:xfrm>
        </p:grpSpPr>
        <p:sp>
          <p:nvSpPr>
            <p:cNvPr id="110" name="Google Shape;881;p33">
              <a:extLst>
                <a:ext uri="{FF2B5EF4-FFF2-40B4-BE49-F238E27FC236}">
                  <a16:creationId xmlns:a16="http://schemas.microsoft.com/office/drawing/2014/main" id="{3E7D2C80-283B-AA38-F82B-182819E25110}"/>
                </a:ext>
              </a:extLst>
            </p:cNvPr>
            <p:cNvSpPr/>
            <p:nvPr/>
          </p:nvSpPr>
          <p:spPr>
            <a:xfrm>
              <a:off x="2460746" y="4317319"/>
              <a:ext cx="622925" cy="564130"/>
            </a:xfrm>
            <a:prstGeom prst="roundRect">
              <a:avLst>
                <a:gd name="adj" fmla="val 16667"/>
              </a:avLst>
            </a:prstGeom>
            <a:solidFill>
              <a:srgbClr val="FFFFFF"/>
            </a:solidFill>
            <a:ln w="25400" cap="flat" cmpd="sng">
              <a:solidFill>
                <a:srgbClr val="CDCDCD"/>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1" name="Google Shape;882;p33">
              <a:extLst>
                <a:ext uri="{FF2B5EF4-FFF2-40B4-BE49-F238E27FC236}">
                  <a16:creationId xmlns:a16="http://schemas.microsoft.com/office/drawing/2014/main" id="{05C63710-846B-DC0A-5DD5-BF8B46443618}"/>
                </a:ext>
              </a:extLst>
            </p:cNvPr>
            <p:cNvPicPr preferRelativeResize="0"/>
            <p:nvPr/>
          </p:nvPicPr>
          <p:blipFill rotWithShape="1">
            <a:blip r:embed="rId14">
              <a:alphaModFix amt="50000"/>
            </a:blip>
            <a:srcRect/>
            <a:stretch/>
          </p:blipFill>
          <p:spPr>
            <a:xfrm>
              <a:off x="2480153" y="4346247"/>
              <a:ext cx="561673" cy="536400"/>
            </a:xfrm>
            <a:prstGeom prst="rect">
              <a:avLst/>
            </a:prstGeom>
            <a:noFill/>
            <a:ln>
              <a:noFill/>
            </a:ln>
          </p:spPr>
        </p:pic>
      </p:grpSp>
      <p:grpSp>
        <p:nvGrpSpPr>
          <p:cNvPr id="113" name="Google Shape;884;p33">
            <a:extLst>
              <a:ext uri="{FF2B5EF4-FFF2-40B4-BE49-F238E27FC236}">
                <a16:creationId xmlns:a16="http://schemas.microsoft.com/office/drawing/2014/main" id="{472E460B-D49E-7068-889E-CCAC3C36C437}"/>
              </a:ext>
            </a:extLst>
          </p:cNvPr>
          <p:cNvGrpSpPr/>
          <p:nvPr/>
        </p:nvGrpSpPr>
        <p:grpSpPr>
          <a:xfrm>
            <a:off x="8484755" y="5834067"/>
            <a:ext cx="450084" cy="402278"/>
            <a:chOff x="3828709" y="4424719"/>
            <a:chExt cx="622925" cy="564130"/>
          </a:xfrm>
        </p:grpSpPr>
        <p:sp>
          <p:nvSpPr>
            <p:cNvPr id="116" name="Google Shape;886;p33">
              <a:extLst>
                <a:ext uri="{FF2B5EF4-FFF2-40B4-BE49-F238E27FC236}">
                  <a16:creationId xmlns:a16="http://schemas.microsoft.com/office/drawing/2014/main" id="{608CAA4E-9304-EB35-B56D-C337F08C977E}"/>
                </a:ext>
              </a:extLst>
            </p:cNvPr>
            <p:cNvSpPr/>
            <p:nvPr/>
          </p:nvSpPr>
          <p:spPr>
            <a:xfrm>
              <a:off x="3828709" y="4424719"/>
              <a:ext cx="622925" cy="564130"/>
            </a:xfrm>
            <a:prstGeom prst="roundRect">
              <a:avLst>
                <a:gd name="adj" fmla="val 16667"/>
              </a:avLst>
            </a:prstGeom>
            <a:solidFill>
              <a:srgbClr val="FFFFFF"/>
            </a:solidFill>
            <a:ln w="25400" cap="flat" cmpd="sng">
              <a:solidFill>
                <a:srgbClr val="CDCDCD"/>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5" name="Google Shape;888;p33">
              <a:extLst>
                <a:ext uri="{FF2B5EF4-FFF2-40B4-BE49-F238E27FC236}">
                  <a16:creationId xmlns:a16="http://schemas.microsoft.com/office/drawing/2014/main" id="{C78BA794-078F-5D7D-6148-EE68AFD55DC7}"/>
                </a:ext>
              </a:extLst>
            </p:cNvPr>
            <p:cNvPicPr preferRelativeResize="0"/>
            <p:nvPr/>
          </p:nvPicPr>
          <p:blipFill rotWithShape="1">
            <a:blip r:embed="rId15">
              <a:alphaModFix amt="50000"/>
            </a:blip>
            <a:srcRect/>
            <a:stretch/>
          </p:blipFill>
          <p:spPr>
            <a:xfrm>
              <a:off x="3908074" y="4532307"/>
              <a:ext cx="464193" cy="402140"/>
            </a:xfrm>
            <a:prstGeom prst="rect">
              <a:avLst/>
            </a:prstGeom>
            <a:noFill/>
            <a:ln>
              <a:noFill/>
            </a:ln>
          </p:spPr>
        </p:pic>
      </p:grpSp>
      <p:grpSp>
        <p:nvGrpSpPr>
          <p:cNvPr id="118" name="Google Shape;889;p33">
            <a:extLst>
              <a:ext uri="{FF2B5EF4-FFF2-40B4-BE49-F238E27FC236}">
                <a16:creationId xmlns:a16="http://schemas.microsoft.com/office/drawing/2014/main" id="{26A011D3-C237-3EA9-4A73-F4614BE3BEC6}"/>
              </a:ext>
            </a:extLst>
          </p:cNvPr>
          <p:cNvGrpSpPr/>
          <p:nvPr/>
        </p:nvGrpSpPr>
        <p:grpSpPr>
          <a:xfrm>
            <a:off x="10923057" y="5812132"/>
            <a:ext cx="460100" cy="379985"/>
            <a:chOff x="7744887" y="3725117"/>
            <a:chExt cx="622925" cy="564130"/>
          </a:xfrm>
        </p:grpSpPr>
        <p:sp>
          <p:nvSpPr>
            <p:cNvPr id="121" name="Google Shape;891;p33">
              <a:extLst>
                <a:ext uri="{FF2B5EF4-FFF2-40B4-BE49-F238E27FC236}">
                  <a16:creationId xmlns:a16="http://schemas.microsoft.com/office/drawing/2014/main" id="{59052198-5CAF-8760-8C2B-FB25EEA8EDC5}"/>
                </a:ext>
              </a:extLst>
            </p:cNvPr>
            <p:cNvSpPr/>
            <p:nvPr/>
          </p:nvSpPr>
          <p:spPr>
            <a:xfrm>
              <a:off x="7744887" y="3725117"/>
              <a:ext cx="622925" cy="564130"/>
            </a:xfrm>
            <a:prstGeom prst="roundRect">
              <a:avLst>
                <a:gd name="adj" fmla="val 16667"/>
              </a:avLst>
            </a:prstGeom>
            <a:solidFill>
              <a:srgbClr val="FFFFFF"/>
            </a:solidFill>
            <a:ln w="25400" cap="flat" cmpd="sng">
              <a:solidFill>
                <a:srgbClr val="CDCDCD"/>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20" name="Google Shape;893;p33">
              <a:extLst>
                <a:ext uri="{FF2B5EF4-FFF2-40B4-BE49-F238E27FC236}">
                  <a16:creationId xmlns:a16="http://schemas.microsoft.com/office/drawing/2014/main" id="{79C22459-29B0-03AE-7177-D73CBB7E915C}"/>
                </a:ext>
              </a:extLst>
            </p:cNvPr>
            <p:cNvPicPr preferRelativeResize="0"/>
            <p:nvPr/>
          </p:nvPicPr>
          <p:blipFill rotWithShape="1">
            <a:blip r:embed="rId16">
              <a:alphaModFix amt="50000"/>
            </a:blip>
            <a:srcRect/>
            <a:stretch/>
          </p:blipFill>
          <p:spPr>
            <a:xfrm>
              <a:off x="7793898" y="3804520"/>
              <a:ext cx="510612" cy="433901"/>
            </a:xfrm>
            <a:prstGeom prst="rect">
              <a:avLst/>
            </a:prstGeom>
            <a:noFill/>
            <a:ln>
              <a:noFill/>
            </a:ln>
          </p:spPr>
        </p:pic>
      </p:grpSp>
      <p:sp>
        <p:nvSpPr>
          <p:cNvPr id="123" name="Rectangle 122">
            <a:extLst>
              <a:ext uri="{FF2B5EF4-FFF2-40B4-BE49-F238E27FC236}">
                <a16:creationId xmlns:a16="http://schemas.microsoft.com/office/drawing/2014/main" id="{CF757DCC-51B6-74A5-21FA-0BA68BE0BF9C}"/>
              </a:ext>
            </a:extLst>
          </p:cNvPr>
          <p:cNvSpPr/>
          <p:nvPr/>
        </p:nvSpPr>
        <p:spPr>
          <a:xfrm>
            <a:off x="7496787" y="4048254"/>
            <a:ext cx="1214425" cy="1016334"/>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307AA9C3-29B3-55BE-5829-DA8F968D906A}"/>
              </a:ext>
            </a:extLst>
          </p:cNvPr>
          <p:cNvSpPr txBox="1"/>
          <p:nvPr/>
        </p:nvSpPr>
        <p:spPr>
          <a:xfrm>
            <a:off x="7778023" y="4012155"/>
            <a:ext cx="971265" cy="215444"/>
          </a:xfrm>
          <a:prstGeom prst="rect">
            <a:avLst/>
          </a:prstGeom>
          <a:noFill/>
        </p:spPr>
        <p:txBody>
          <a:bodyPr wrap="square">
            <a:spAutoFit/>
          </a:bodyPr>
          <a:lstStyle/>
          <a:p>
            <a:r>
              <a:rPr lang="en-US" sz="800">
                <a:solidFill>
                  <a:srgbClr val="000000"/>
                </a:solidFill>
                <a:latin typeface="Calibri" panose="020F0502020204030204" pitchFamily="34" charset="0"/>
                <a:ea typeface="Open Sans Light"/>
                <a:cs typeface="Calibri" panose="020F0502020204030204" pitchFamily="34" charset="0"/>
                <a:sym typeface="Open Sans Light"/>
              </a:rPr>
              <a:t>First Story</a:t>
            </a:r>
            <a:endParaRPr lang="en-CA" sz="800">
              <a:latin typeface="Calibri" panose="020F0502020204030204" pitchFamily="34" charset="0"/>
              <a:cs typeface="Calibri" panose="020F0502020204030204" pitchFamily="34" charset="0"/>
            </a:endParaRPr>
          </a:p>
        </p:txBody>
      </p:sp>
      <p:sp>
        <p:nvSpPr>
          <p:cNvPr id="125" name="Rectangle 124">
            <a:extLst>
              <a:ext uri="{FF2B5EF4-FFF2-40B4-BE49-F238E27FC236}">
                <a16:creationId xmlns:a16="http://schemas.microsoft.com/office/drawing/2014/main" id="{766502D2-DDC6-B391-9B3E-53CF75F223CA}"/>
              </a:ext>
            </a:extLst>
          </p:cNvPr>
          <p:cNvSpPr/>
          <p:nvPr/>
        </p:nvSpPr>
        <p:spPr>
          <a:xfrm>
            <a:off x="8971039" y="5144971"/>
            <a:ext cx="1066417" cy="1016334"/>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7282D26E-823A-19EA-5299-E4DC09775950}"/>
              </a:ext>
            </a:extLst>
          </p:cNvPr>
          <p:cNvSpPr txBox="1"/>
          <p:nvPr/>
        </p:nvSpPr>
        <p:spPr>
          <a:xfrm>
            <a:off x="9229404" y="5108872"/>
            <a:ext cx="852892" cy="215444"/>
          </a:xfrm>
          <a:prstGeom prst="rect">
            <a:avLst/>
          </a:prstGeom>
          <a:noFill/>
        </p:spPr>
        <p:txBody>
          <a:bodyPr wrap="square">
            <a:spAutoFit/>
          </a:bodyPr>
          <a:lstStyle/>
          <a:p>
            <a:r>
              <a:rPr lang="en-US" sz="800">
                <a:solidFill>
                  <a:srgbClr val="000000"/>
                </a:solidFill>
                <a:latin typeface="Calibri" panose="020F0502020204030204" pitchFamily="34" charset="0"/>
                <a:ea typeface="Open Sans Light"/>
                <a:cs typeface="Calibri" panose="020F0502020204030204" pitchFamily="34" charset="0"/>
                <a:sym typeface="Open Sans Light"/>
              </a:rPr>
              <a:t>First Story</a:t>
            </a:r>
            <a:endParaRPr lang="en-CA" sz="8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106BE14-D797-EE7F-24A9-7EBACB3EC6C8}"/>
              </a:ext>
            </a:extLst>
          </p:cNvPr>
          <p:cNvPicPr>
            <a:picLocks noChangeAspect="1"/>
          </p:cNvPicPr>
          <p:nvPr/>
        </p:nvPicPr>
        <p:blipFill>
          <a:blip r:embed="rId17"/>
          <a:stretch>
            <a:fillRect/>
          </a:stretch>
        </p:blipFill>
        <p:spPr>
          <a:xfrm>
            <a:off x="10082296" y="62050"/>
            <a:ext cx="1393133" cy="1612883"/>
          </a:xfrm>
          <a:prstGeom prst="rect">
            <a:avLst/>
          </a:prstGeom>
        </p:spPr>
      </p:pic>
      <p:sp>
        <p:nvSpPr>
          <p:cNvPr id="81" name="Google Shape;798;p30">
            <a:extLst>
              <a:ext uri="{FF2B5EF4-FFF2-40B4-BE49-F238E27FC236}">
                <a16:creationId xmlns:a16="http://schemas.microsoft.com/office/drawing/2014/main" id="{AF9F487D-D76B-DB92-844A-80EC931E08BF}"/>
              </a:ext>
            </a:extLst>
          </p:cNvPr>
          <p:cNvSpPr/>
          <p:nvPr/>
        </p:nvSpPr>
        <p:spPr>
          <a:xfrm>
            <a:off x="6741241" y="5235771"/>
            <a:ext cx="756884" cy="822688"/>
          </a:xfrm>
          <a:prstGeom prst="rightArrow">
            <a:avLst>
              <a:gd name="adj1" fmla="val 50000"/>
              <a:gd name="adj2" fmla="val 50000"/>
            </a:avLst>
          </a:prstGeom>
          <a:solidFill>
            <a:srgbClr val="CDCDCD"/>
          </a:solidFill>
          <a:ln>
            <a:noFill/>
          </a:ln>
        </p:spPr>
        <p:txBody>
          <a:bodyPr spcFirstLastPara="1" wrap="square" lIns="121900" tIns="60933" rIns="121900" bIns="60933" anchor="ctr" anchorCtr="0">
            <a:noAutofit/>
          </a:bodyPr>
          <a:lstStyle/>
          <a:p>
            <a:pPr algn="ctr">
              <a:buClr>
                <a:srgbClr val="000000"/>
              </a:buClr>
              <a:buSzPts val="1400"/>
            </a:pPr>
            <a:endParaRPr sz="1200">
              <a:solidFill>
                <a:schemeClr val="lt1"/>
              </a:solidFill>
              <a:latin typeface="Calibri" panose="020F0502020204030204" pitchFamily="34" charset="0"/>
              <a:ea typeface="Arial"/>
              <a:cs typeface="Calibri" panose="020F0502020204030204" pitchFamily="34" charset="0"/>
              <a:sym typeface="Arial"/>
            </a:endParaRPr>
          </a:p>
        </p:txBody>
      </p:sp>
      <p:sp>
        <p:nvSpPr>
          <p:cNvPr id="82" name="Google Shape;798;p30">
            <a:extLst>
              <a:ext uri="{FF2B5EF4-FFF2-40B4-BE49-F238E27FC236}">
                <a16:creationId xmlns:a16="http://schemas.microsoft.com/office/drawing/2014/main" id="{09198BBF-22A1-5D18-2264-85EC7EF20BE9}"/>
              </a:ext>
            </a:extLst>
          </p:cNvPr>
          <p:cNvSpPr/>
          <p:nvPr/>
        </p:nvSpPr>
        <p:spPr>
          <a:xfrm>
            <a:off x="6724225" y="4183000"/>
            <a:ext cx="756884" cy="822688"/>
          </a:xfrm>
          <a:prstGeom prst="rightArrow">
            <a:avLst>
              <a:gd name="adj1" fmla="val 50000"/>
              <a:gd name="adj2" fmla="val 50000"/>
            </a:avLst>
          </a:prstGeom>
          <a:solidFill>
            <a:srgbClr val="CDCDCD"/>
          </a:solidFill>
          <a:ln>
            <a:noFill/>
          </a:ln>
        </p:spPr>
        <p:txBody>
          <a:bodyPr spcFirstLastPara="1" wrap="square" lIns="121900" tIns="60933" rIns="121900" bIns="60933" anchor="ctr" anchorCtr="0">
            <a:noAutofit/>
          </a:bodyPr>
          <a:lstStyle/>
          <a:p>
            <a:pPr algn="ctr">
              <a:buClr>
                <a:srgbClr val="000000"/>
              </a:buClr>
              <a:buSzPts val="1400"/>
            </a:pPr>
            <a:endParaRPr sz="1200">
              <a:solidFill>
                <a:schemeClr val="lt1"/>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79353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aphicFrame>
        <p:nvGraphicFramePr>
          <p:cNvPr id="906" name="Google Shape;906;p35"/>
          <p:cNvGraphicFramePr/>
          <p:nvPr>
            <p:extLst>
              <p:ext uri="{D42A27DB-BD31-4B8C-83A1-F6EECF244321}">
                <p14:modId xmlns:p14="http://schemas.microsoft.com/office/powerpoint/2010/main" val="515015079"/>
              </p:ext>
            </p:extLst>
          </p:nvPr>
        </p:nvGraphicFramePr>
        <p:xfrm>
          <a:off x="252800" y="918996"/>
          <a:ext cx="11554000" cy="4835866"/>
        </p:xfrm>
        <a:graphic>
          <a:graphicData uri="http://schemas.openxmlformats.org/drawingml/2006/table">
            <a:tbl>
              <a:tblPr firstRow="1" bandRow="1">
                <a:noFill/>
              </a:tblPr>
              <a:tblGrid>
                <a:gridCol w="2888500">
                  <a:extLst>
                    <a:ext uri="{9D8B030D-6E8A-4147-A177-3AD203B41FA5}">
                      <a16:colId xmlns:a16="http://schemas.microsoft.com/office/drawing/2014/main" val="20000"/>
                    </a:ext>
                  </a:extLst>
                </a:gridCol>
                <a:gridCol w="2888500">
                  <a:extLst>
                    <a:ext uri="{9D8B030D-6E8A-4147-A177-3AD203B41FA5}">
                      <a16:colId xmlns:a16="http://schemas.microsoft.com/office/drawing/2014/main" val="20001"/>
                    </a:ext>
                  </a:extLst>
                </a:gridCol>
                <a:gridCol w="2888500">
                  <a:extLst>
                    <a:ext uri="{9D8B030D-6E8A-4147-A177-3AD203B41FA5}">
                      <a16:colId xmlns:a16="http://schemas.microsoft.com/office/drawing/2014/main" val="20002"/>
                    </a:ext>
                  </a:extLst>
                </a:gridCol>
                <a:gridCol w="2888500">
                  <a:extLst>
                    <a:ext uri="{9D8B030D-6E8A-4147-A177-3AD203B41FA5}">
                      <a16:colId xmlns:a16="http://schemas.microsoft.com/office/drawing/2014/main" val="20003"/>
                    </a:ext>
                  </a:extLst>
                </a:gridCol>
              </a:tblGrid>
              <a:tr h="2377633">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1.  Workflow Steps?</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steps does a user perform? </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I separate/simplify steps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steps in an e-transfer, such as selecting payee, source account, confirmation receipt, etc.</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2.  Business Rules?</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business rules apply to this story? </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I simplify or separate business rules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u="none" strike="noStrike" cap="none">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u="none" strike="noStrike" cap="none">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failures during web order process and possible recovery options</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3.  Happy/Unhappy Flow?</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does the happy / unhappy flow look like? </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unhappy flows be simplified, separated or even necessary?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successful login with successful known credentials.</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4.  Operations?</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operations does their story perform? (create, read, update, delete)?</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Are all operations required?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Splitting on CRUD (create, read, update, delete)</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extLst>
                  <a:ext uri="{0D108BD9-81ED-4DB2-BD59-A6C34878D82A}">
                    <a16:rowId xmlns:a16="http://schemas.microsoft.com/office/drawing/2014/main" val="10000"/>
                  </a:ext>
                </a:extLst>
              </a:tr>
              <a:tr h="2458233">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5. Datatypes and Parameters?</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datatypes are supported?</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I separate </a:t>
                      </a:r>
                      <a:r>
                        <a:rPr lang="en-US" sz="1100" u="none" strike="noStrike" cap="none">
                          <a:latin typeface="Open Sans Light"/>
                          <a:ea typeface="Open Sans Light"/>
                          <a:cs typeface="Open Sans Light"/>
                          <a:sym typeface="Open Sans Light"/>
                        </a:rPr>
                        <a:t>data types</a:t>
                      </a:r>
                      <a:r>
                        <a:rPr lang="en-US" sz="1100" b="0" u="none" strike="noStrike" cap="none">
                          <a:solidFill>
                            <a:srgbClr val="000000"/>
                          </a:solidFill>
                          <a:latin typeface="Open Sans Light"/>
                          <a:ea typeface="Open Sans Light"/>
                          <a:cs typeface="Open Sans Light"/>
                          <a:sym typeface="Open Sans Light"/>
                        </a:rPr>
                        <a:t>? </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different search options / different kinds of reports (tables, graphs. </a:t>
                      </a:r>
                      <a:r>
                        <a:rPr lang="en-US" sz="1100" b="0" u="none" strike="noStrike" cap="none" err="1">
                          <a:solidFill>
                            <a:srgbClr val="000000"/>
                          </a:solidFill>
                          <a:latin typeface="Open Sans Light"/>
                          <a:ea typeface="Open Sans Light"/>
                          <a:cs typeface="Open Sans Light"/>
                          <a:sym typeface="Open Sans Light"/>
                        </a:rPr>
                        <a:t>Etc</a:t>
                      </a:r>
                      <a:r>
                        <a:rPr lang="en-US" sz="1100" b="0" u="none" strike="noStrike" cap="none">
                          <a:solidFill>
                            <a:srgbClr val="000000"/>
                          </a:solidFill>
                          <a:latin typeface="Open Sans Light"/>
                          <a:ea typeface="Open Sans Light"/>
                          <a:cs typeface="Open Sans Light"/>
                          <a:sym typeface="Open Sans Light"/>
                        </a:rPr>
                        <a:t>)</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6. Input Option?</a:t>
                      </a:r>
                      <a:endParaRPr sz="1900" b="1" u="none" strike="noStrike" cap="none">
                        <a:solidFill>
                          <a:schemeClr val="dk1"/>
                        </a:solidFill>
                      </a:endParaRPr>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Which platforms are supported?</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Are all platforms required (right now)?</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Are some platforms harder that others?</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mobile, tablet, browser, </a:t>
                      </a:r>
                      <a:r>
                        <a:rPr lang="en-US" sz="1100" b="0" u="none" strike="noStrike" cap="none" err="1">
                          <a:solidFill>
                            <a:srgbClr val="000000"/>
                          </a:solidFill>
                          <a:latin typeface="Open Sans Light"/>
                          <a:ea typeface="Open Sans Light"/>
                          <a:cs typeface="Open Sans Light"/>
                          <a:sym typeface="Open Sans Light"/>
                        </a:rPr>
                        <a:t>etc</a:t>
                      </a: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7.  Test Case/Acceptance Crit.</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tests are used to verify the story?</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are the acceptance criteria?</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I simplify/separate the story’s acceptance Criteria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steps in an order proves, like selecting a payment option, delivery method, etc.</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400" b="1" u="none" strike="noStrike" cap="none">
                          <a:solidFill>
                            <a:schemeClr val="dk1"/>
                          </a:solidFill>
                          <a:latin typeface="Open Sans"/>
                          <a:ea typeface="Open Sans"/>
                          <a:cs typeface="Open Sans"/>
                          <a:sym typeface="Open Sans"/>
                        </a:rPr>
                        <a:t>8.  Roles?</a:t>
                      </a:r>
                      <a:endParaRPr sz="1900" b="1" u="none" strike="noStrike" cap="none">
                        <a:solidFill>
                          <a:schemeClr val="dk1"/>
                        </a:solidFill>
                      </a:endParaRPr>
                    </a:p>
                    <a:p>
                      <a:pPr marL="342900" marR="0" lvl="0" indent="-276225"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What roles are involved in this story? </a:t>
                      </a:r>
                      <a:endParaRPr sz="1900" u="none" strike="noStrike" cap="none"/>
                    </a:p>
                    <a:p>
                      <a:pPr marL="171450" marR="0" lvl="0" indent="-171450" algn="l" rtl="0">
                        <a:lnSpc>
                          <a:spcPct val="100000"/>
                        </a:lnSpc>
                        <a:spcBef>
                          <a:spcPts val="0"/>
                        </a:spcBef>
                        <a:spcAft>
                          <a:spcPts val="0"/>
                        </a:spcAft>
                        <a:buClr>
                          <a:srgbClr val="000000"/>
                        </a:buClr>
                        <a:buSzPts val="800"/>
                        <a:buFont typeface="Arial"/>
                        <a:buChar char="•"/>
                      </a:pPr>
                      <a:r>
                        <a:rPr lang="en-US" sz="1100" b="0" u="none" strike="noStrike" cap="none">
                          <a:solidFill>
                            <a:srgbClr val="000000"/>
                          </a:solidFill>
                          <a:latin typeface="Open Sans Light"/>
                          <a:ea typeface="Open Sans Light"/>
                          <a:cs typeface="Open Sans Light"/>
                          <a:sym typeface="Open Sans Light"/>
                        </a:rPr>
                        <a:t>Can I separate the roles and/or are all of them necessary (right now)?</a:t>
                      </a:r>
                      <a:endParaRPr sz="1900" u="none" strike="noStrike" cap="none"/>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171450" marR="0" lvl="0" indent="-120650" algn="l" rtl="0">
                        <a:lnSpc>
                          <a:spcPct val="100000"/>
                        </a:lnSpc>
                        <a:spcBef>
                          <a:spcPts val="0"/>
                        </a:spcBef>
                        <a:spcAft>
                          <a:spcPts val="0"/>
                        </a:spcAft>
                        <a:buClr>
                          <a:srgbClr val="000000"/>
                        </a:buClr>
                        <a:buSzPts val="800"/>
                        <a:buFont typeface="Arial"/>
                        <a:buNone/>
                      </a:pPr>
                      <a:endParaRPr sz="1100" b="0" u="none" strike="noStrike" cap="none">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800"/>
                        <a:buFont typeface="Arial"/>
                        <a:buNone/>
                      </a:pPr>
                      <a:r>
                        <a:rPr lang="en-US" sz="1100" b="0" u="none" strike="noStrike" cap="none">
                          <a:solidFill>
                            <a:srgbClr val="000000"/>
                          </a:solidFill>
                          <a:latin typeface="Open Sans Light"/>
                          <a:ea typeface="Open Sans Light"/>
                          <a:cs typeface="Open Sans Light"/>
                          <a:sym typeface="Open Sans Light"/>
                        </a:rPr>
                        <a:t>i.e. steps in an order proves, like selecting a payment option, delivery method, etc.</a:t>
                      </a:r>
                      <a:endParaRPr sz="1900" u="none" strike="noStrike" cap="none"/>
                    </a:p>
                    <a:p>
                      <a:pPr marL="0" marR="0" lvl="0" indent="0" algn="l" rtl="0">
                        <a:lnSpc>
                          <a:spcPct val="100000"/>
                        </a:lnSpc>
                        <a:spcBef>
                          <a:spcPts val="0"/>
                        </a:spcBef>
                        <a:spcAft>
                          <a:spcPts val="0"/>
                        </a:spcAft>
                        <a:buClr>
                          <a:srgbClr val="000000"/>
                        </a:buClr>
                        <a:buSzPts val="1050"/>
                        <a:buFont typeface="Arial"/>
                        <a:buNone/>
                      </a:pPr>
                      <a:endParaRPr sz="1400" u="none" strike="noStrike" cap="none">
                        <a:solidFill>
                          <a:srgbClr val="000000"/>
                        </a:solidFill>
                        <a:latin typeface="Open Sans Light"/>
                        <a:ea typeface="Open Sans Light"/>
                        <a:cs typeface="Open Sans Light"/>
                        <a:sym typeface="Open Sans Light"/>
                      </a:endParaRPr>
                    </a:p>
                  </a:txBody>
                  <a:tcPr marL="96000" marR="96000" marT="144000" marB="60967">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Title 1">
            <a:extLst>
              <a:ext uri="{FF2B5EF4-FFF2-40B4-BE49-F238E27FC236}">
                <a16:creationId xmlns:a16="http://schemas.microsoft.com/office/drawing/2014/main" id="{213EB3D2-3F34-7A2F-906D-3E633EF529E3}"/>
              </a:ext>
            </a:extLst>
          </p:cNvPr>
          <p:cNvSpPr>
            <a:spLocks noGrp="1"/>
          </p:cNvSpPr>
          <p:nvPr>
            <p:ph type="title"/>
          </p:nvPr>
        </p:nvSpPr>
        <p:spPr/>
        <p:txBody>
          <a:bodyPr/>
          <a:lstStyle/>
          <a:p>
            <a:r>
              <a:rPr lang="en-US" sz="1800"/>
              <a:t>Vertical Story Splitting Patterns Cheat Sheet</a:t>
            </a:r>
            <a:endParaRPr lang="en-US"/>
          </a:p>
        </p:txBody>
      </p:sp>
    </p:spTree>
    <p:extLst>
      <p:ext uri="{BB962C8B-B14F-4D97-AF65-F5344CB8AC3E}">
        <p14:creationId xmlns:p14="http://schemas.microsoft.com/office/powerpoint/2010/main" val="170991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28,849 Rock Breaking Stock Photos, Pictures &amp; Royalty-Free Images - iStock">
            <a:extLst>
              <a:ext uri="{FF2B5EF4-FFF2-40B4-BE49-F238E27FC236}">
                <a16:creationId xmlns:a16="http://schemas.microsoft.com/office/drawing/2014/main" id="{AC08DD66-E3B8-B64E-A385-F6B33AA46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50" y="1223484"/>
            <a:ext cx="6825702" cy="45504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51AC0C-42DE-4377-A9EB-90C59AC554AC}"/>
              </a:ext>
            </a:extLst>
          </p:cNvPr>
          <p:cNvSpPr>
            <a:spLocks noGrp="1"/>
          </p:cNvSpPr>
          <p:nvPr>
            <p:ph idx="1"/>
          </p:nvPr>
        </p:nvSpPr>
        <p:spPr>
          <a:xfrm>
            <a:off x="7549392" y="1220334"/>
            <a:ext cx="4332407" cy="5392206"/>
          </a:xfrm>
        </p:spPr>
        <p:txBody>
          <a:bodyPr vert="horz" lIns="91440" tIns="45720" rIns="91440" bIns="45720" rtlCol="0" anchor="t">
            <a:normAutofit fontScale="92500" lnSpcReduction="20000"/>
          </a:bodyPr>
          <a:lstStyle/>
          <a:p>
            <a:pPr marL="285750" indent="-285750">
              <a:buFont typeface="Arial" panose="020B0604020202020204" pitchFamily="34" charset="0"/>
              <a:buChar char="•"/>
            </a:pPr>
            <a:r>
              <a:rPr lang="en-CA" b="0"/>
              <a:t>We are often handed an entire problem statement, a </a:t>
            </a:r>
            <a:r>
              <a:rPr lang="en-CA" b="0" i="1"/>
              <a:t>large boulder</a:t>
            </a:r>
          </a:p>
          <a:p>
            <a:endParaRPr lang="en-CA" b="0"/>
          </a:p>
          <a:p>
            <a:pPr marL="285750" indent="-285750">
              <a:buFont typeface="Arial" panose="020B0604020202020204" pitchFamily="34" charset="0"/>
              <a:buChar char="•"/>
            </a:pPr>
            <a:r>
              <a:rPr lang="en-CA" b="0">
                <a:sym typeface="Calibri"/>
              </a:rPr>
              <a:t>We then progressively break that up into Epics and Features, our </a:t>
            </a:r>
            <a:r>
              <a:rPr lang="en-CA" b="0" i="1">
                <a:sym typeface="Calibri"/>
              </a:rPr>
              <a:t>individual rocks</a:t>
            </a:r>
            <a:endParaRPr lang="en-CA" b="0" i="1"/>
          </a:p>
          <a:p>
            <a:endParaRPr lang="en-CA" b="0">
              <a:sym typeface="Calibri"/>
            </a:endParaRPr>
          </a:p>
          <a:p>
            <a:pPr marL="285750" indent="-285750">
              <a:buFont typeface="Arial" panose="020B0604020202020204" pitchFamily="34" charset="0"/>
              <a:buChar char="•"/>
            </a:pPr>
            <a:r>
              <a:rPr lang="en-CA" b="0">
                <a:sym typeface="Calibri"/>
              </a:rPr>
              <a:t>And then further define, deliver and test individual stories, our </a:t>
            </a:r>
            <a:r>
              <a:rPr lang="en-CA" b="0" i="1">
                <a:sym typeface="Calibri"/>
              </a:rPr>
              <a:t>pebbles</a:t>
            </a:r>
            <a:endParaRPr lang="en-CA" b="0" i="1"/>
          </a:p>
          <a:p>
            <a:endParaRPr lang="en-CA" b="0">
              <a:sym typeface="Calibri"/>
            </a:endParaRPr>
          </a:p>
          <a:p>
            <a:pPr marL="285750" indent="-285750">
              <a:buFont typeface="Arial" panose="020B0604020202020204" pitchFamily="34" charset="0"/>
              <a:buChar char="•"/>
            </a:pPr>
            <a:r>
              <a:rPr lang="en-CA" b="0">
                <a:sym typeface="Calibri"/>
              </a:rPr>
              <a:t>We then aggregate those stories back into features, and increments and test and release them in a bundle</a:t>
            </a:r>
            <a:endParaRPr lang="en-CA" b="0"/>
          </a:p>
          <a:p>
            <a:endParaRPr lang="en-CA" b="0">
              <a:sym typeface="Calibri"/>
            </a:endParaRPr>
          </a:p>
          <a:p>
            <a:pPr marL="285750" indent="-285750">
              <a:buFont typeface="Arial" panose="020B0604020202020204" pitchFamily="34" charset="0"/>
              <a:buChar char="•"/>
            </a:pPr>
            <a:r>
              <a:rPr lang="en-CA" b="0">
                <a:sym typeface="Calibri"/>
              </a:rPr>
              <a:t>We call this approach the </a:t>
            </a:r>
            <a:r>
              <a:rPr lang="en-CA" b="0" i="1">
                <a:sym typeface="Calibri"/>
              </a:rPr>
              <a:t>scatter-aggregate pattern</a:t>
            </a:r>
            <a:endParaRPr lang="en-CA" b="0" i="1"/>
          </a:p>
          <a:p>
            <a:endParaRPr lang="en-CA" b="0">
              <a:sym typeface="Calibri"/>
            </a:endParaRPr>
          </a:p>
          <a:p>
            <a:pPr marL="285750" indent="-285750">
              <a:buFont typeface="Arial" panose="020B0604020202020204" pitchFamily="34" charset="0"/>
              <a:buChar char="•"/>
            </a:pPr>
            <a:r>
              <a:rPr lang="en-CA" b="0">
                <a:latin typeface="Calibri"/>
                <a:cs typeface="Calibri"/>
                <a:sym typeface="Calibri"/>
              </a:rPr>
              <a:t>You do the work required to decompose something into a collection finer grained unit</a:t>
            </a:r>
            <a:endParaRPr lang="en-CA" b="0">
              <a:latin typeface="Calibri"/>
              <a:cs typeface="Calibri"/>
            </a:endParaRPr>
          </a:p>
          <a:p>
            <a:pPr marL="285750" indent="-285750">
              <a:buFont typeface="Arial" panose="020B0604020202020204" pitchFamily="34" charset="0"/>
              <a:buChar char="•"/>
            </a:pPr>
            <a:endParaRPr lang="en-CA">
              <a:latin typeface="Calibri"/>
              <a:cs typeface="Calibri"/>
              <a:sym typeface="Calibri"/>
            </a:endParaRPr>
          </a:p>
          <a:p>
            <a:pPr marL="285750" indent="-285750">
              <a:buFont typeface="Arial" panose="020B0604020202020204" pitchFamily="34" charset="0"/>
              <a:buChar char="•"/>
            </a:pPr>
            <a:r>
              <a:rPr lang="en-CA" b="0">
                <a:sym typeface="Calibri"/>
              </a:rPr>
              <a:t>You then work on each increment until you are ready to reassemble your work</a:t>
            </a:r>
            <a:endParaRPr lang="en-US" b="0">
              <a:sym typeface="Calibri"/>
            </a:endParaRPr>
          </a:p>
          <a:p>
            <a:endParaRPr lang="en-US"/>
          </a:p>
        </p:txBody>
      </p:sp>
      <p:sp>
        <p:nvSpPr>
          <p:cNvPr id="2" name="Title 1">
            <a:extLst>
              <a:ext uri="{FF2B5EF4-FFF2-40B4-BE49-F238E27FC236}">
                <a16:creationId xmlns:a16="http://schemas.microsoft.com/office/drawing/2014/main" id="{CACA885C-45F1-37A5-1948-37DDEBF28BD9}"/>
              </a:ext>
            </a:extLst>
          </p:cNvPr>
          <p:cNvSpPr>
            <a:spLocks noGrp="1"/>
          </p:cNvSpPr>
          <p:nvPr>
            <p:ph type="title"/>
          </p:nvPr>
        </p:nvSpPr>
        <p:spPr/>
        <p:txBody>
          <a:bodyPr/>
          <a:lstStyle/>
          <a:p>
            <a:r>
              <a:rPr lang="en-CA" b="1">
                <a:latin typeface="Calibri"/>
                <a:cs typeface="Calibri"/>
              </a:rPr>
              <a:t>Getting to</a:t>
            </a:r>
            <a:r>
              <a:rPr lang="en-CA">
                <a:latin typeface="Calibri"/>
                <a:cs typeface="Calibri"/>
              </a:rPr>
              <a:t> </a:t>
            </a:r>
            <a:r>
              <a:rPr lang="en-CA" b="1">
                <a:latin typeface="Calibri"/>
                <a:cs typeface="Calibri"/>
              </a:rPr>
              <a:t>the right level of detail can be thought of us progressively breaking up the boulders in our solution scope</a:t>
            </a:r>
            <a:endParaRPr lang="en-CA"/>
          </a:p>
        </p:txBody>
      </p:sp>
    </p:spTree>
    <p:extLst>
      <p:ext uri="{BB962C8B-B14F-4D97-AF65-F5344CB8AC3E}">
        <p14:creationId xmlns:p14="http://schemas.microsoft.com/office/powerpoint/2010/main" val="40920334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B585ADB0-D458-91D2-34BF-E58699D471DE}"/>
              </a:ext>
            </a:extLst>
          </p:cNvPr>
          <p:cNvSpPr>
            <a:spLocks noGrp="1"/>
          </p:cNvSpPr>
          <p:nvPr>
            <p:ph type="title"/>
          </p:nvPr>
        </p:nvSpPr>
        <p:spPr/>
        <p:txBody>
          <a:bodyPr/>
          <a:lstStyle/>
          <a:p>
            <a:r>
              <a:rPr lang="en-US" sz="1800"/>
              <a:t>How Do I Know Where To Stop?</a:t>
            </a:r>
            <a:endParaRPr lang="en-US"/>
          </a:p>
        </p:txBody>
      </p:sp>
      <p:sp>
        <p:nvSpPr>
          <p:cNvPr id="982" name="Google Shape;982;p39"/>
          <p:cNvSpPr/>
          <p:nvPr/>
        </p:nvSpPr>
        <p:spPr>
          <a:xfrm>
            <a:off x="1628710" y="4010773"/>
            <a:ext cx="3766597" cy="1107996"/>
          </a:xfrm>
          <a:prstGeom prst="rect">
            <a:avLst/>
          </a:prstGeom>
          <a:noFill/>
          <a:ln>
            <a:noFill/>
          </a:ln>
        </p:spPr>
        <p:txBody>
          <a:bodyPr spcFirstLastPara="1" wrap="square" lIns="121900" tIns="60933" rIns="121900" bIns="60933" anchor="t" anchorCtr="0">
            <a:noAutofit/>
          </a:bodyPr>
          <a:lstStyle/>
          <a:p>
            <a:pPr>
              <a:buClr>
                <a:srgbClr val="000000"/>
              </a:buClr>
              <a:buSzPts val="1200"/>
            </a:pPr>
            <a:r>
              <a:rPr lang="en-US" sz="1600">
                <a:solidFill>
                  <a:srgbClr val="000000"/>
                </a:solidFill>
                <a:latin typeface="Calibri" panose="020F0502020204030204" pitchFamily="34" charset="0"/>
                <a:ea typeface="Open Sans"/>
                <a:cs typeface="Calibri" panose="020F0502020204030204" pitchFamily="34" charset="0"/>
                <a:sym typeface="Open Sans"/>
              </a:rPr>
              <a:t>Getting this under 2 weeks is a good rule of thumb, this allows you to deploy and test more frequently</a:t>
            </a:r>
            <a:endParaRPr sz="1867">
              <a:solidFill>
                <a:srgbClr val="000000"/>
              </a:solidFill>
              <a:latin typeface="Calibri" panose="020F0502020204030204" pitchFamily="34" charset="0"/>
              <a:ea typeface="Open Sans"/>
              <a:cs typeface="Calibri" panose="020F0502020204030204" pitchFamily="34" charset="0"/>
              <a:sym typeface="Open Sans"/>
            </a:endParaRPr>
          </a:p>
          <a:p>
            <a:pPr marL="285744" indent="-184146">
              <a:buClr>
                <a:srgbClr val="000000"/>
              </a:buClr>
              <a:buSzPts val="1200"/>
            </a:pPr>
            <a:endParaRPr sz="1600">
              <a:solidFill>
                <a:srgbClr val="000000"/>
              </a:solidFill>
              <a:latin typeface="Calibri" panose="020F0502020204030204" pitchFamily="34" charset="0"/>
              <a:ea typeface="Open Sans"/>
              <a:cs typeface="Calibri" panose="020F0502020204030204" pitchFamily="34" charset="0"/>
              <a:sym typeface="Open Sans"/>
            </a:endParaRPr>
          </a:p>
        </p:txBody>
      </p:sp>
      <p:sp>
        <p:nvSpPr>
          <p:cNvPr id="983" name="Google Shape;983;p39"/>
          <p:cNvSpPr txBox="1"/>
          <p:nvPr/>
        </p:nvSpPr>
        <p:spPr>
          <a:xfrm>
            <a:off x="6528054" y="2821936"/>
            <a:ext cx="4318621" cy="584325"/>
          </a:xfrm>
          <a:prstGeom prst="rect">
            <a:avLst/>
          </a:prstGeom>
          <a:noFill/>
          <a:ln>
            <a:noFill/>
          </a:ln>
        </p:spPr>
        <p:txBody>
          <a:bodyPr spcFirstLastPara="1" wrap="square" lIns="121900" tIns="121900" rIns="121900" bIns="121900" anchor="t" anchorCtr="0">
            <a:noAutofit/>
          </a:bodyPr>
          <a:lstStyle/>
          <a:p>
            <a:pPr marL="186262">
              <a:lnSpc>
                <a:spcPct val="115000"/>
              </a:lnSpc>
              <a:buClr>
                <a:srgbClr val="000000"/>
              </a:buClr>
              <a:buSzPts val="1400"/>
            </a:pPr>
            <a:r>
              <a:rPr lang="en-US" sz="2133" b="1">
                <a:solidFill>
                  <a:srgbClr val="000000"/>
                </a:solidFill>
                <a:latin typeface="Calibri" panose="020F0502020204030204" pitchFamily="34" charset="0"/>
                <a:ea typeface="Open Sans"/>
                <a:cs typeface="Calibri" panose="020F0502020204030204" pitchFamily="34" charset="0"/>
                <a:sym typeface="Open Sans"/>
              </a:rPr>
              <a:t>2. How will we test this?</a:t>
            </a:r>
            <a:endParaRPr sz="1867">
              <a:solidFill>
                <a:srgbClr val="000000"/>
              </a:solidFill>
              <a:latin typeface="Calibri" panose="020F0502020204030204" pitchFamily="34" charset="0"/>
              <a:ea typeface="Arial"/>
              <a:cs typeface="Calibri" panose="020F0502020204030204" pitchFamily="34" charset="0"/>
              <a:sym typeface="Arial"/>
            </a:endParaRPr>
          </a:p>
          <a:p>
            <a:pPr marL="186262">
              <a:lnSpc>
                <a:spcPct val="115000"/>
              </a:lnSpc>
              <a:buClr>
                <a:srgbClr val="000000"/>
              </a:buClr>
              <a:buSzPts val="1400"/>
            </a:pPr>
            <a:endParaRPr sz="2133" b="1">
              <a:solidFill>
                <a:srgbClr val="000000"/>
              </a:solidFill>
              <a:latin typeface="Calibri" panose="020F0502020204030204" pitchFamily="34" charset="0"/>
              <a:ea typeface="Open Sans"/>
              <a:cs typeface="Calibri" panose="020F0502020204030204" pitchFamily="34" charset="0"/>
              <a:sym typeface="Open Sans"/>
            </a:endParaRPr>
          </a:p>
        </p:txBody>
      </p:sp>
      <p:sp>
        <p:nvSpPr>
          <p:cNvPr id="984" name="Google Shape;984;p39"/>
          <p:cNvSpPr/>
          <p:nvPr/>
        </p:nvSpPr>
        <p:spPr>
          <a:xfrm>
            <a:off x="6558453" y="3800570"/>
            <a:ext cx="4288223" cy="1846660"/>
          </a:xfrm>
          <a:prstGeom prst="rect">
            <a:avLst/>
          </a:prstGeom>
          <a:noFill/>
          <a:ln>
            <a:noFill/>
          </a:ln>
        </p:spPr>
        <p:txBody>
          <a:bodyPr spcFirstLastPara="1" wrap="square" lIns="121900" tIns="60933" rIns="121900" bIns="60933" anchor="t" anchorCtr="0">
            <a:noAutofit/>
          </a:bodyPr>
          <a:lstStyle/>
          <a:p>
            <a:pPr marL="0" lvl="1">
              <a:buClr>
                <a:srgbClr val="000000"/>
              </a:buClr>
              <a:buSzPts val="1200"/>
            </a:pPr>
            <a:r>
              <a:rPr lang="en-US" sz="1600">
                <a:solidFill>
                  <a:srgbClr val="000000"/>
                </a:solidFill>
                <a:latin typeface="Calibri" panose="020F0502020204030204" pitchFamily="34" charset="0"/>
                <a:ea typeface="Open Sans"/>
                <a:cs typeface="Calibri" panose="020F0502020204030204" pitchFamily="34" charset="0"/>
                <a:sym typeface="Open Sans"/>
              </a:rPr>
              <a:t>Someone who is not an engineer must be able to test the story’s behaviour (tools such as Postman, Rest Assured may be required)</a:t>
            </a:r>
            <a:endParaRPr sz="1867">
              <a:solidFill>
                <a:srgbClr val="000000"/>
              </a:solidFill>
              <a:latin typeface="Calibri" panose="020F0502020204030204" pitchFamily="34" charset="0"/>
              <a:ea typeface="Open Sans"/>
              <a:cs typeface="Calibri" panose="020F0502020204030204" pitchFamily="34" charset="0"/>
              <a:sym typeface="Open Sans"/>
            </a:endParaRPr>
          </a:p>
          <a:p>
            <a:pPr marL="0" lvl="1">
              <a:buClr>
                <a:srgbClr val="000000"/>
              </a:buClr>
              <a:buSzPts val="1200"/>
            </a:pPr>
            <a:endParaRPr sz="1600">
              <a:solidFill>
                <a:srgbClr val="000000"/>
              </a:solidFill>
              <a:latin typeface="Calibri" panose="020F0502020204030204" pitchFamily="34" charset="0"/>
              <a:ea typeface="Open Sans"/>
              <a:cs typeface="Calibri" panose="020F0502020204030204" pitchFamily="34" charset="0"/>
              <a:sym typeface="Open Sans"/>
            </a:endParaRPr>
          </a:p>
          <a:p>
            <a:pPr marL="0" lvl="1">
              <a:buClr>
                <a:srgbClr val="000000"/>
              </a:buClr>
              <a:buSzPts val="1200"/>
            </a:pPr>
            <a:r>
              <a:rPr lang="en-US" sz="1600">
                <a:solidFill>
                  <a:srgbClr val="000000"/>
                </a:solidFill>
                <a:latin typeface="Calibri" panose="020F0502020204030204" pitchFamily="34" charset="0"/>
                <a:ea typeface="Open Sans"/>
                <a:cs typeface="Calibri" panose="020F0502020204030204" pitchFamily="34" charset="0"/>
                <a:sym typeface="Open Sans"/>
              </a:rPr>
              <a:t>In other words, try to avoid “stories” that manipulate data and variables solely in memory </a:t>
            </a:r>
            <a:endParaRPr sz="1867">
              <a:solidFill>
                <a:srgbClr val="000000"/>
              </a:solidFill>
              <a:latin typeface="Calibri" panose="020F0502020204030204" pitchFamily="34" charset="0"/>
              <a:ea typeface="Open Sans"/>
              <a:cs typeface="Calibri" panose="020F0502020204030204" pitchFamily="34" charset="0"/>
              <a:sym typeface="Open Sans"/>
            </a:endParaRPr>
          </a:p>
        </p:txBody>
      </p:sp>
      <p:pic>
        <p:nvPicPr>
          <p:cNvPr id="985" name="Google Shape;985;p39"/>
          <p:cNvPicPr preferRelativeResize="0"/>
          <p:nvPr/>
        </p:nvPicPr>
        <p:blipFill rotWithShape="1">
          <a:blip r:embed="rId3">
            <a:alphaModFix/>
          </a:blip>
          <a:srcRect/>
          <a:stretch/>
        </p:blipFill>
        <p:spPr>
          <a:xfrm>
            <a:off x="2625099" y="1457269"/>
            <a:ext cx="1298760" cy="1100865"/>
          </a:xfrm>
          <a:prstGeom prst="rect">
            <a:avLst/>
          </a:prstGeom>
          <a:noFill/>
          <a:ln>
            <a:noFill/>
          </a:ln>
        </p:spPr>
      </p:pic>
      <p:pic>
        <p:nvPicPr>
          <p:cNvPr id="986" name="Google Shape;986;p39"/>
          <p:cNvPicPr preferRelativeResize="0"/>
          <p:nvPr/>
        </p:nvPicPr>
        <p:blipFill rotWithShape="1">
          <a:blip r:embed="rId4">
            <a:alphaModFix/>
          </a:blip>
          <a:srcRect/>
          <a:stretch/>
        </p:blipFill>
        <p:spPr>
          <a:xfrm>
            <a:off x="8009467" y="1497307"/>
            <a:ext cx="1183581" cy="1020788"/>
          </a:xfrm>
          <a:prstGeom prst="rect">
            <a:avLst/>
          </a:prstGeom>
          <a:noFill/>
          <a:ln>
            <a:noFill/>
          </a:ln>
        </p:spPr>
      </p:pic>
      <p:sp>
        <p:nvSpPr>
          <p:cNvPr id="7" name="Google Shape;983;p39">
            <a:extLst>
              <a:ext uri="{FF2B5EF4-FFF2-40B4-BE49-F238E27FC236}">
                <a16:creationId xmlns:a16="http://schemas.microsoft.com/office/drawing/2014/main" id="{0E297FBC-550C-0318-B8F9-165DFEA9309E}"/>
              </a:ext>
            </a:extLst>
          </p:cNvPr>
          <p:cNvSpPr txBox="1"/>
          <p:nvPr/>
        </p:nvSpPr>
        <p:spPr>
          <a:xfrm>
            <a:off x="1381410" y="2844675"/>
            <a:ext cx="4318621" cy="584325"/>
          </a:xfrm>
          <a:prstGeom prst="rect">
            <a:avLst/>
          </a:prstGeom>
          <a:noFill/>
          <a:ln>
            <a:noFill/>
          </a:ln>
        </p:spPr>
        <p:txBody>
          <a:bodyPr spcFirstLastPara="1" wrap="square" lIns="121900" tIns="121900" rIns="121900" bIns="121900" anchor="t" anchorCtr="0">
            <a:noAutofit/>
          </a:bodyPr>
          <a:lstStyle/>
          <a:p>
            <a:pPr marL="643451" indent="-457189">
              <a:buFont typeface="Arial"/>
              <a:buAutoNum type="arabicPeriod"/>
            </a:pPr>
            <a:r>
              <a:rPr lang="en-US" sz="2133" b="1">
                <a:latin typeface="Calibri" panose="020F0502020204030204" pitchFamily="34" charset="0"/>
                <a:cs typeface="Calibri" panose="020F0502020204030204" pitchFamily="34" charset="0"/>
              </a:rPr>
              <a:t>How long will the story take to develop?</a:t>
            </a:r>
            <a:endParaRPr lang="en-US" sz="2000">
              <a:latin typeface="Calibri" panose="020F0502020204030204" pitchFamily="34" charset="0"/>
              <a:cs typeface="Calibri" panose="020F0502020204030204" pitchFamily="34" charset="0"/>
            </a:endParaRPr>
          </a:p>
          <a:p>
            <a:pPr marL="186262">
              <a:lnSpc>
                <a:spcPct val="115000"/>
              </a:lnSpc>
              <a:buClr>
                <a:srgbClr val="000000"/>
              </a:buClr>
              <a:buSzPts val="1400"/>
            </a:pPr>
            <a:endParaRPr sz="2133" b="1">
              <a:solidFill>
                <a:srgbClr val="000000"/>
              </a:solidFill>
              <a:latin typeface="Calibri" panose="020F0502020204030204" pitchFamily="34" charset="0"/>
              <a:ea typeface="Open Sans"/>
              <a:cs typeface="Calibri" panose="020F0502020204030204" pitchFamily="34" charset="0"/>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60890F-18EA-AD2E-578F-9B94E4501EFE}"/>
              </a:ext>
            </a:extLst>
          </p:cNvPr>
          <p:cNvSpPr>
            <a:spLocks noGrp="1"/>
          </p:cNvSpPr>
          <p:nvPr>
            <p:ph idx="1"/>
          </p:nvPr>
        </p:nvSpPr>
        <p:spPr/>
        <p:txBody>
          <a:bodyPr/>
          <a:lstStyle/>
          <a:p>
            <a:pPr marL="285750" indent="-285750">
              <a:buFont typeface="Arial" panose="020B0604020202020204" pitchFamily="34" charset="0"/>
              <a:buChar char="•"/>
            </a:pPr>
            <a:r>
              <a:rPr lang="en-CA" sz="1600" b="0"/>
              <a:t>Look at your Stories, which of these still feel too large?</a:t>
            </a:r>
          </a:p>
          <a:p>
            <a:pPr marL="784225" lvl="1" indent="-285750"/>
            <a:r>
              <a:rPr lang="en-CA" sz="1600" b="0"/>
              <a:t>When in doubt, look at number of acceptance criteria! If the list is long, really consider breaking that story up</a:t>
            </a:r>
            <a:endParaRPr lang="en-CA" b="0"/>
          </a:p>
          <a:p>
            <a:pPr marL="285750" indent="-285750">
              <a:buFont typeface="Arial" panose="020B0604020202020204" pitchFamily="34" charset="0"/>
              <a:buChar char="•"/>
            </a:pPr>
            <a:r>
              <a:rPr lang="en-CA" sz="1600" b="0"/>
              <a:t>Examine these stories and see if one or more splitting patterns apply</a:t>
            </a:r>
          </a:p>
          <a:p>
            <a:pPr marL="784225" lvl="1" indent="-285750"/>
            <a:r>
              <a:rPr lang="en-CA"/>
              <a:t>Alternatively, look at your acceptance criteria. Are there distinct groups within them? If so, use those boundary lines to create your new story breakdown</a:t>
            </a:r>
            <a:endParaRPr lang="en-CA" b="0"/>
          </a:p>
          <a:p>
            <a:pPr marL="285750" indent="-285750">
              <a:buFont typeface="Arial" panose="020B0604020202020204" pitchFamily="34" charset="0"/>
              <a:buChar char="•"/>
            </a:pPr>
            <a:r>
              <a:rPr lang="en-CA" sz="1600" b="0"/>
              <a:t>Remap stories and re-allocate acceptance criteria as necessary</a:t>
            </a:r>
            <a:endParaRPr lang="en-CA" b="0"/>
          </a:p>
          <a:p>
            <a:pPr marL="285750" indent="-285750">
              <a:buFont typeface="Arial" panose="020B0604020202020204" pitchFamily="34" charset="0"/>
              <a:buChar char="•"/>
            </a:pPr>
            <a:r>
              <a:rPr lang="en-CA" sz="1600" b="0"/>
              <a:t>Validate: Have we gone too far? </a:t>
            </a:r>
            <a:r>
              <a:rPr lang="en-CA"/>
              <a:t>I</a:t>
            </a:r>
            <a:r>
              <a:rPr lang="en-CA" sz="1600" b="0"/>
              <a:t>s this still testable from an end-user perspective?</a:t>
            </a:r>
          </a:p>
          <a:p>
            <a:pPr marL="285750" indent="-285750">
              <a:buFont typeface="Arial" panose="020B0604020202020204" pitchFamily="34" charset="0"/>
              <a:buChar char="•"/>
            </a:pPr>
            <a:endParaRPr lang="en-CA"/>
          </a:p>
          <a:p>
            <a:endParaRPr lang="en-US"/>
          </a:p>
        </p:txBody>
      </p:sp>
      <p:sp>
        <p:nvSpPr>
          <p:cNvPr id="2" name="Title 1">
            <a:extLst>
              <a:ext uri="{FF2B5EF4-FFF2-40B4-BE49-F238E27FC236}">
                <a16:creationId xmlns:a16="http://schemas.microsoft.com/office/drawing/2014/main" id="{9FE0641B-2C56-7FFF-27AB-AF8DF30462B0}"/>
              </a:ext>
            </a:extLst>
          </p:cNvPr>
          <p:cNvSpPr>
            <a:spLocks noGrp="1"/>
          </p:cNvSpPr>
          <p:nvPr>
            <p:ph type="title"/>
          </p:nvPr>
        </p:nvSpPr>
        <p:spPr/>
        <p:txBody>
          <a:bodyPr/>
          <a:lstStyle/>
          <a:p>
            <a:r>
              <a:rPr lang="en-CA"/>
              <a:t>Exercise: Revisit your stories being explored and apply vertical splitting patterns at necessary</a:t>
            </a:r>
            <a:endParaRPr lang="en-US"/>
          </a:p>
        </p:txBody>
      </p:sp>
      <p:sp>
        <p:nvSpPr>
          <p:cNvPr id="3" name="Title 1">
            <a:extLst>
              <a:ext uri="{FF2B5EF4-FFF2-40B4-BE49-F238E27FC236}">
                <a16:creationId xmlns:a16="http://schemas.microsoft.com/office/drawing/2014/main" id="{96C3A19C-D6BD-CA3B-B921-E660784C39DE}"/>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Tree>
    <p:extLst>
      <p:ext uri="{BB962C8B-B14F-4D97-AF65-F5344CB8AC3E}">
        <p14:creationId xmlns:p14="http://schemas.microsoft.com/office/powerpoint/2010/main" val="282966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Horizontal Story Splitting (Defining System Level Stories)</a:t>
            </a:r>
          </a:p>
        </p:txBody>
      </p:sp>
    </p:spTree>
    <p:extLst>
      <p:ext uri="{BB962C8B-B14F-4D97-AF65-F5344CB8AC3E}">
        <p14:creationId xmlns:p14="http://schemas.microsoft.com/office/powerpoint/2010/main" val="7996472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9B5515-7EFA-CE12-1EBB-3A4B04BB1824}"/>
              </a:ext>
            </a:extLst>
          </p:cNvPr>
          <p:cNvSpPr>
            <a:spLocks noGrp="1"/>
          </p:cNvSpPr>
          <p:nvPr>
            <p:ph idx="1"/>
          </p:nvPr>
        </p:nvSpPr>
        <p:spPr>
          <a:xfrm>
            <a:off x="7047344" y="1220334"/>
            <a:ext cx="4696745" cy="4896448"/>
          </a:xfrm>
        </p:spPr>
        <p:txBody>
          <a:bodyPr/>
          <a:lstStyle/>
          <a:p>
            <a:pPr marL="285750" indent="-285750">
              <a:buFont typeface="Arial" panose="020B0604020202020204" pitchFamily="34" charset="0"/>
              <a:buChar char="•"/>
            </a:pPr>
            <a:r>
              <a:rPr lang="en-US" b="0">
                <a:solidFill>
                  <a:srgbClr val="000000"/>
                </a:solidFill>
                <a:latin typeface="Calibri"/>
                <a:cs typeface="Calibri"/>
                <a:sym typeface="Calibri"/>
              </a:rPr>
              <a:t>Sometime we are heavily challenged to come up with a small increment of team work that is a recognizable increment of user and system behavior </a:t>
            </a:r>
          </a:p>
          <a:p>
            <a:pPr marL="285750" indent="-285750">
              <a:buFont typeface="Arial" panose="020B0604020202020204" pitchFamily="34" charset="0"/>
              <a:buChar char="•"/>
            </a:pPr>
            <a:endParaRPr lang="en-US" b="0">
              <a:solidFill>
                <a:srgbClr val="000000"/>
              </a:solidFill>
              <a:latin typeface="Calibri"/>
              <a:cs typeface="Calibri"/>
              <a:sym typeface="Calibri"/>
            </a:endParaRPr>
          </a:p>
          <a:p>
            <a:pPr marL="285750" indent="-285750">
              <a:buFont typeface="Arial" panose="020B0604020202020204" pitchFamily="34" charset="0"/>
              <a:buChar char="•"/>
            </a:pPr>
            <a:r>
              <a:rPr lang="en-US" b="0">
                <a:solidFill>
                  <a:srgbClr val="000000"/>
                </a:solidFill>
                <a:latin typeface="Calibri"/>
                <a:cs typeface="Calibri"/>
                <a:sym typeface="Calibri"/>
              </a:rPr>
              <a:t>Perhaps the there is a large amount of back-office system to system related processes</a:t>
            </a:r>
          </a:p>
          <a:p>
            <a:pPr marL="285750" indent="-285750">
              <a:buFont typeface="Arial" panose="020B0604020202020204" pitchFamily="34" charset="0"/>
              <a:buChar char="•"/>
            </a:pPr>
            <a:endParaRPr lang="en-US" b="0">
              <a:solidFill>
                <a:srgbClr val="000000"/>
              </a:solidFill>
              <a:latin typeface="Calibri"/>
              <a:cs typeface="Calibri"/>
              <a:sym typeface="Calibri"/>
            </a:endParaRPr>
          </a:p>
          <a:p>
            <a:pPr marL="285750" indent="-285750">
              <a:buFont typeface="Arial" panose="020B0604020202020204" pitchFamily="34" charset="0"/>
              <a:buChar char="•"/>
            </a:pPr>
            <a:r>
              <a:rPr lang="en-US" b="0">
                <a:solidFill>
                  <a:srgbClr val="000000"/>
                </a:solidFill>
                <a:latin typeface="Calibri"/>
                <a:cs typeface="Calibri"/>
                <a:sym typeface="Calibri"/>
              </a:rPr>
              <a:t>Perhaps different portions of the user observable behavior is being developed by separate teams and you have little influence on this team structure (</a:t>
            </a:r>
            <a:r>
              <a:rPr lang="en-US" b="0" err="1">
                <a:solidFill>
                  <a:srgbClr val="000000"/>
                </a:solidFill>
                <a:latin typeface="Calibri"/>
                <a:cs typeface="Calibri"/>
                <a:sym typeface="Calibri"/>
              </a:rPr>
              <a:t>eg</a:t>
            </a:r>
            <a:r>
              <a:rPr lang="en-US" b="0">
                <a:solidFill>
                  <a:srgbClr val="000000"/>
                </a:solidFill>
                <a:latin typeface="Calibri"/>
                <a:cs typeface="Calibri"/>
                <a:sym typeface="Calibri"/>
              </a:rPr>
              <a:t> back office and front end teams)</a:t>
            </a:r>
          </a:p>
          <a:p>
            <a:pPr marL="285750" indent="-285750">
              <a:buFont typeface="Arial" panose="020B0604020202020204" pitchFamily="34" charset="0"/>
              <a:buChar char="•"/>
            </a:pPr>
            <a:endParaRPr lang="en-US" b="0">
              <a:solidFill>
                <a:srgbClr val="000000"/>
              </a:solidFill>
              <a:latin typeface="Calibri"/>
              <a:cs typeface="Calibri"/>
              <a:sym typeface="Calibri"/>
            </a:endParaRPr>
          </a:p>
          <a:p>
            <a:pPr marL="285750" indent="-285750">
              <a:buFont typeface="Arial" panose="020B0604020202020204" pitchFamily="34" charset="0"/>
              <a:buChar char="•"/>
            </a:pPr>
            <a:r>
              <a:rPr lang="en-US" b="0">
                <a:solidFill>
                  <a:srgbClr val="000000"/>
                </a:solidFill>
                <a:latin typeface="Calibri"/>
                <a:cs typeface="Calibri"/>
                <a:sym typeface="Calibri"/>
              </a:rPr>
              <a:t>Perhaps you have broken your architecture into discrete micro-services that are owned by discrete team and want to separate stories for each separate service</a:t>
            </a:r>
          </a:p>
          <a:p>
            <a:endParaRPr lang="en-US"/>
          </a:p>
        </p:txBody>
      </p:sp>
      <p:sp>
        <p:nvSpPr>
          <p:cNvPr id="2" name="Title 1">
            <a:extLst>
              <a:ext uri="{FF2B5EF4-FFF2-40B4-BE49-F238E27FC236}">
                <a16:creationId xmlns:a16="http://schemas.microsoft.com/office/drawing/2014/main" id="{C83AAA49-BDE7-04D1-7BB5-97C7E1AE88CD}"/>
              </a:ext>
            </a:extLst>
          </p:cNvPr>
          <p:cNvSpPr>
            <a:spLocks noGrp="1"/>
          </p:cNvSpPr>
          <p:nvPr>
            <p:ph type="title"/>
          </p:nvPr>
        </p:nvSpPr>
        <p:spPr/>
        <p:txBody>
          <a:bodyPr/>
          <a:lstStyle/>
          <a:p>
            <a:r>
              <a:rPr lang="en-CA"/>
              <a:t>While good story writing keeps us focused on user to system interactions, sometimes we need to deeper</a:t>
            </a:r>
            <a:endParaRPr lang="en-US"/>
          </a:p>
        </p:txBody>
      </p:sp>
      <p:pic>
        <p:nvPicPr>
          <p:cNvPr id="2050" name="Picture 2" descr="15 Bizarre Underwater Discoveries by Deep Sea Divers! | Wander">
            <a:extLst>
              <a:ext uri="{FF2B5EF4-FFF2-40B4-BE49-F238E27FC236}">
                <a16:creationId xmlns:a16="http://schemas.microsoft.com/office/drawing/2014/main" id="{9261AD4B-B2B9-948C-0767-09CDF487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48" y="1733153"/>
            <a:ext cx="6512741" cy="314547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910C890-AABA-86B8-C61A-FF6563606C5A}"/>
              </a:ext>
            </a:extLst>
          </p:cNvPr>
          <p:cNvSpPr txBox="1">
            <a:spLocks/>
          </p:cNvSpPr>
          <p:nvPr/>
        </p:nvSpPr>
        <p:spPr>
          <a:xfrm>
            <a:off x="546100" y="5732945"/>
            <a:ext cx="10895030" cy="341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endParaRPr lang="en-CA"/>
          </a:p>
        </p:txBody>
      </p:sp>
      <p:sp>
        <p:nvSpPr>
          <p:cNvPr id="7" name="Content Placeholder 3">
            <a:extLst>
              <a:ext uri="{FF2B5EF4-FFF2-40B4-BE49-F238E27FC236}">
                <a16:creationId xmlns:a16="http://schemas.microsoft.com/office/drawing/2014/main" id="{B517B371-3A6E-D4B6-9C9E-4DE8A5960CA1}"/>
              </a:ext>
            </a:extLst>
          </p:cNvPr>
          <p:cNvSpPr txBox="1">
            <a:spLocks/>
          </p:cNvSpPr>
          <p:nvPr/>
        </p:nvSpPr>
        <p:spPr>
          <a:xfrm>
            <a:off x="1388988" y="5903741"/>
            <a:ext cx="10467731" cy="6130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Tip: When the context asks for it, consider going below sea level and define stories and story acceptance criteria for interactions across system / technical components</a:t>
            </a:r>
          </a:p>
        </p:txBody>
      </p:sp>
    </p:spTree>
    <p:extLst>
      <p:ext uri="{BB962C8B-B14F-4D97-AF65-F5344CB8AC3E}">
        <p14:creationId xmlns:p14="http://schemas.microsoft.com/office/powerpoint/2010/main" val="1024396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8"/>
          <p:cNvSpPr/>
          <p:nvPr/>
        </p:nvSpPr>
        <p:spPr>
          <a:xfrm>
            <a:off x="2850160" y="1023973"/>
            <a:ext cx="6816000" cy="830956"/>
          </a:xfrm>
          <a:prstGeom prst="rect">
            <a:avLst/>
          </a:prstGeom>
          <a:noFill/>
          <a:ln>
            <a:noFill/>
          </a:ln>
        </p:spPr>
        <p:txBody>
          <a:bodyPr spcFirstLastPara="1" wrap="square" lIns="91400" tIns="45700" rIns="91400" bIns="45700" anchor="t" anchorCtr="0">
            <a:noAutofit/>
          </a:bodyPr>
          <a:lstStyle/>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Captures system behavior that a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user can see</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Have observable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value to the user</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Are clearly</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 testable; </a:t>
            </a:r>
            <a:r>
              <a:rPr lang="en-US" sz="1200">
                <a:solidFill>
                  <a:srgbClr val="000000"/>
                </a:solidFill>
                <a:latin typeface="Calibri" panose="020F0502020204030204" pitchFamily="34" charset="0"/>
                <a:ea typeface="Open Sans Light"/>
                <a:cs typeface="Calibri" panose="020F0502020204030204" pitchFamily="34" charset="0"/>
                <a:sym typeface="Open Sans Light"/>
              </a:rPr>
              <a:t>we will learn something after we deliver it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Can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get really large</a:t>
            </a:r>
            <a:r>
              <a:rPr lang="en-US" sz="1200">
                <a:solidFill>
                  <a:srgbClr val="000000"/>
                </a:solidFill>
                <a:latin typeface="Calibri" panose="020F0502020204030204" pitchFamily="34" charset="0"/>
                <a:ea typeface="Open Sans Light"/>
                <a:cs typeface="Calibri" panose="020F0502020204030204" pitchFamily="34" charset="0"/>
                <a:sym typeface="Open Sans Light"/>
              </a:rPr>
              <a:t> in terms of time and effort, especially for new team and/or legacy technology</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nvGrpSpPr>
          <p:cNvPr id="928" name="Google Shape;928;p38"/>
          <p:cNvGrpSpPr/>
          <p:nvPr/>
        </p:nvGrpSpPr>
        <p:grpSpPr>
          <a:xfrm>
            <a:off x="1305913" y="871175"/>
            <a:ext cx="1152000" cy="1136549"/>
            <a:chOff x="628093" y="664670"/>
            <a:chExt cx="864000" cy="852412"/>
          </a:xfrm>
        </p:grpSpPr>
        <p:sp>
          <p:nvSpPr>
            <p:cNvPr id="929" name="Google Shape;929;p38"/>
            <p:cNvSpPr/>
            <p:nvPr/>
          </p:nvSpPr>
          <p:spPr>
            <a:xfrm>
              <a:off x="628093" y="905082"/>
              <a:ext cx="864000" cy="612000"/>
            </a:xfrm>
            <a:prstGeom prst="rect">
              <a:avLst/>
            </a:prstGeom>
            <a:solidFill>
              <a:srgbClr val="92D050"/>
            </a:solidFill>
            <a:ln>
              <a:noFill/>
            </a:ln>
          </p:spPr>
          <p:txBody>
            <a:bodyPr spcFirstLastPara="1" wrap="square" lIns="18267" tIns="36533" rIns="18267" bIns="36533" anchor="ctr" anchorCtr="0">
              <a:noAutofit/>
            </a:bodyPr>
            <a:lstStyle/>
            <a:p>
              <a:pPr algn="ctr">
                <a:buClr>
                  <a:srgbClr val="000000"/>
                </a:buClr>
                <a:buSzPts val="800"/>
              </a:pPr>
              <a:r>
                <a:rPr lang="en-US" sz="1067">
                  <a:solidFill>
                    <a:srgbClr val="FFFFFF"/>
                  </a:solidFill>
                  <a:latin typeface="Calibri" panose="020F0502020204030204" pitchFamily="34" charset="0"/>
                  <a:ea typeface="Open Sans Light"/>
                  <a:cs typeface="Calibri" panose="020F0502020204030204" pitchFamily="34" charset="0"/>
                  <a:sym typeface="Open Sans Light"/>
                </a:rPr>
                <a:t>Search For Account</a:t>
              </a:r>
              <a:endParaRPr sz="1333">
                <a:solidFill>
                  <a:srgbClr val="FFFFFF"/>
                </a:solidFill>
                <a:latin typeface="Calibri" panose="020F0502020204030204" pitchFamily="34" charset="0"/>
                <a:ea typeface="Open Sans Light"/>
                <a:cs typeface="Calibri" panose="020F0502020204030204" pitchFamily="34" charset="0"/>
                <a:sym typeface="Open Sans Light"/>
              </a:endParaRPr>
            </a:p>
          </p:txBody>
        </p:sp>
        <p:sp>
          <p:nvSpPr>
            <p:cNvPr id="930" name="Google Shape;930;p38"/>
            <p:cNvSpPr/>
            <p:nvPr/>
          </p:nvSpPr>
          <p:spPr>
            <a:xfrm>
              <a:off x="650606" y="664670"/>
              <a:ext cx="818975" cy="238497"/>
            </a:xfrm>
            <a:prstGeom prst="rect">
              <a:avLst/>
            </a:prstGeom>
            <a:noFill/>
            <a:ln>
              <a:noFill/>
            </a:ln>
          </p:spPr>
          <p:txBody>
            <a:bodyPr spcFirstLastPara="1" wrap="square" lIns="91400" tIns="45700" rIns="91400" bIns="45700" anchor="t" anchorCtr="0">
              <a:noAutofit/>
            </a:bodyPr>
            <a:lstStyle/>
            <a:p>
              <a:pPr algn="ctr">
                <a:buClr>
                  <a:srgbClr val="000000"/>
                </a:buClr>
                <a:buSzPts val="1100"/>
              </a:pPr>
              <a:r>
                <a:rPr lang="en-US" sz="1467" b="1">
                  <a:solidFill>
                    <a:srgbClr val="000000"/>
                  </a:solidFill>
                  <a:latin typeface="Calibri" panose="020F0502020204030204" pitchFamily="34" charset="0"/>
                  <a:ea typeface="Open Sans Light"/>
                  <a:cs typeface="Calibri" panose="020F0502020204030204" pitchFamily="34" charset="0"/>
                  <a:sym typeface="Open Sans Light"/>
                </a:rPr>
                <a:t>User Story</a:t>
              </a:r>
              <a:endParaRPr sz="2133" b="1">
                <a:solidFill>
                  <a:srgbClr val="005596"/>
                </a:solidFill>
                <a:latin typeface="Calibri" panose="020F0502020204030204" pitchFamily="34" charset="0"/>
                <a:ea typeface="Open Sans Light"/>
                <a:cs typeface="Calibri" panose="020F0502020204030204" pitchFamily="34" charset="0"/>
                <a:sym typeface="Open Sans Light"/>
              </a:endParaRPr>
            </a:p>
          </p:txBody>
        </p:sp>
      </p:grpSp>
      <p:grpSp>
        <p:nvGrpSpPr>
          <p:cNvPr id="931" name="Google Shape;931;p38"/>
          <p:cNvGrpSpPr/>
          <p:nvPr/>
        </p:nvGrpSpPr>
        <p:grpSpPr>
          <a:xfrm>
            <a:off x="9777513" y="968709"/>
            <a:ext cx="1452552" cy="338547"/>
            <a:chOff x="6583293" y="792947"/>
            <a:chExt cx="898782" cy="253885"/>
          </a:xfrm>
        </p:grpSpPr>
        <p:sp>
          <p:nvSpPr>
            <p:cNvPr id="932" name="Google Shape;932;p38"/>
            <p:cNvSpPr/>
            <p:nvPr/>
          </p:nvSpPr>
          <p:spPr>
            <a:xfrm>
              <a:off x="6583293" y="792947"/>
              <a:ext cx="137139" cy="253885"/>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I</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33" name="Google Shape;933;p38"/>
            <p:cNvSpPr/>
            <p:nvPr/>
          </p:nvSpPr>
          <p:spPr>
            <a:xfrm>
              <a:off x="6735622" y="792947"/>
              <a:ext cx="137139" cy="253885"/>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N</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34" name="Google Shape;934;p38"/>
            <p:cNvSpPr/>
            <p:nvPr/>
          </p:nvSpPr>
          <p:spPr>
            <a:xfrm>
              <a:off x="6887951" y="792947"/>
              <a:ext cx="137139" cy="253885"/>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V</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35" name="Google Shape;935;p38"/>
            <p:cNvSpPr/>
            <p:nvPr/>
          </p:nvSpPr>
          <p:spPr>
            <a:xfrm>
              <a:off x="7040279" y="792947"/>
              <a:ext cx="137139" cy="253885"/>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E</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36" name="Google Shape;936;p38"/>
            <p:cNvSpPr/>
            <p:nvPr/>
          </p:nvSpPr>
          <p:spPr>
            <a:xfrm>
              <a:off x="7192608" y="792947"/>
              <a:ext cx="137139" cy="253885"/>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37" name="Google Shape;937;p38"/>
            <p:cNvSpPr/>
            <p:nvPr/>
          </p:nvSpPr>
          <p:spPr>
            <a:xfrm>
              <a:off x="7344936" y="792947"/>
              <a:ext cx="137139" cy="253885"/>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grpSp>
        <p:nvGrpSpPr>
          <p:cNvPr id="938" name="Google Shape;938;p38"/>
          <p:cNvGrpSpPr/>
          <p:nvPr/>
        </p:nvGrpSpPr>
        <p:grpSpPr>
          <a:xfrm>
            <a:off x="1270804" y="3690000"/>
            <a:ext cx="8544963" cy="1200400"/>
            <a:chOff x="601761" y="2743331"/>
            <a:chExt cx="6408722" cy="900300"/>
          </a:xfrm>
        </p:grpSpPr>
        <p:sp>
          <p:nvSpPr>
            <p:cNvPr id="939" name="Google Shape;939;p38"/>
            <p:cNvSpPr/>
            <p:nvPr/>
          </p:nvSpPr>
          <p:spPr>
            <a:xfrm>
              <a:off x="1786283" y="2743331"/>
              <a:ext cx="5224200" cy="900300"/>
            </a:xfrm>
            <a:prstGeom prst="rect">
              <a:avLst/>
            </a:prstGeom>
            <a:noFill/>
            <a:ln>
              <a:noFill/>
            </a:ln>
          </p:spPr>
          <p:txBody>
            <a:bodyPr spcFirstLastPara="1" wrap="square" lIns="91400" tIns="45700" rIns="91400" bIns="45700" anchor="t" anchorCtr="0">
              <a:noAutofit/>
            </a:bodyPr>
            <a:lstStyle/>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Captures system </a:t>
              </a:r>
              <a:r>
                <a:rPr lang="en-US" sz="1200" err="1">
                  <a:solidFill>
                    <a:srgbClr val="000000"/>
                  </a:solidFill>
                  <a:latin typeface="Calibri" panose="020F0502020204030204" pitchFamily="34" charset="0"/>
                  <a:ea typeface="Open Sans Light"/>
                  <a:cs typeface="Calibri" panose="020F0502020204030204" pitchFamily="34" charset="0"/>
                  <a:sym typeface="Open Sans Light"/>
                </a:rPr>
                <a:t>behaviour</a:t>
              </a:r>
              <a:r>
                <a:rPr lang="en-US" sz="1200">
                  <a:solidFill>
                    <a:srgbClr val="000000"/>
                  </a:solidFill>
                  <a:latin typeface="Calibri" panose="020F0502020204030204" pitchFamily="34" charset="0"/>
                  <a:ea typeface="Open Sans Light"/>
                  <a:cs typeface="Calibri" panose="020F0502020204030204" pitchFamily="34" charset="0"/>
                  <a:sym typeface="Open Sans Light"/>
                </a:rPr>
                <a:t> internal to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one application layer</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b="1">
                  <a:solidFill>
                    <a:srgbClr val="000000"/>
                  </a:solidFill>
                  <a:latin typeface="Calibri" panose="020F0502020204030204" pitchFamily="34" charset="0"/>
                  <a:ea typeface="Open Sans Light"/>
                  <a:cs typeface="Calibri" panose="020F0502020204030204" pitchFamily="34" charset="0"/>
                  <a:sym typeface="Open Sans Light"/>
                </a:rPr>
                <a:t>Not considered best practice. </a:t>
              </a:r>
              <a:r>
                <a:rPr lang="en-US" sz="1200">
                  <a:solidFill>
                    <a:srgbClr val="000000"/>
                  </a:solidFill>
                  <a:latin typeface="Calibri" panose="020F0502020204030204" pitchFamily="34" charset="0"/>
                  <a:ea typeface="Open Sans Light"/>
                  <a:cs typeface="Calibri" panose="020F0502020204030204" pitchFamily="34" charset="0"/>
                  <a:sym typeface="Open Sans Light"/>
                </a:rPr>
                <a:t>Tech stories will not result in user or business valued stories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Are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a reasonable hack, </a:t>
              </a:r>
              <a:r>
                <a:rPr lang="en-US" sz="1200">
                  <a:solidFill>
                    <a:srgbClr val="000000"/>
                  </a:solidFill>
                  <a:latin typeface="Calibri" panose="020F0502020204030204" pitchFamily="34" charset="0"/>
                  <a:ea typeface="Open Sans Light"/>
                  <a:cs typeface="Calibri" panose="020F0502020204030204" pitchFamily="34" charset="0"/>
                  <a:sym typeface="Open Sans Light"/>
                </a:rPr>
                <a:t>if the team has having trouble defining user or small system stories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b="1">
                  <a:solidFill>
                    <a:srgbClr val="000000"/>
                  </a:solidFill>
                  <a:latin typeface="Calibri" panose="020F0502020204030204" pitchFamily="34" charset="0"/>
                  <a:ea typeface="Open Sans Light"/>
                  <a:cs typeface="Calibri" panose="020F0502020204030204" pitchFamily="34" charset="0"/>
                  <a:sym typeface="Open Sans Light"/>
                </a:rPr>
                <a:t>Must</a:t>
              </a:r>
              <a:r>
                <a:rPr lang="en-US" sz="1200">
                  <a:solidFill>
                    <a:srgbClr val="000000"/>
                  </a:solidFill>
                  <a:latin typeface="Calibri" panose="020F0502020204030204" pitchFamily="34" charset="0"/>
                  <a:ea typeface="Open Sans Light"/>
                  <a:cs typeface="Calibri" panose="020F0502020204030204" pitchFamily="34" charset="0"/>
                  <a:sym typeface="Open Sans Light"/>
                </a:rPr>
                <a:t> be written in a way that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expresses system behavior </a:t>
              </a:r>
              <a:r>
                <a:rPr lang="en-US" sz="1200">
                  <a:solidFill>
                    <a:srgbClr val="000000"/>
                  </a:solidFill>
                  <a:latin typeface="Calibri" panose="020F0502020204030204" pitchFamily="34" charset="0"/>
                  <a:ea typeface="Open Sans Light"/>
                  <a:cs typeface="Calibri" panose="020F0502020204030204" pitchFamily="34" charset="0"/>
                  <a:sym typeface="Open Sans Light"/>
                </a:rPr>
                <a:t>as it will exist in production</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b="1">
                  <a:solidFill>
                    <a:srgbClr val="000000"/>
                  </a:solidFill>
                  <a:latin typeface="Calibri" panose="020F0502020204030204" pitchFamily="34" charset="0"/>
                  <a:ea typeface="Open Sans Light"/>
                  <a:cs typeface="Calibri" panose="020F0502020204030204" pitchFamily="34" charset="0"/>
                  <a:sym typeface="Open Sans Light"/>
                </a:rPr>
                <a:t>Must</a:t>
              </a:r>
              <a:r>
                <a:rPr lang="en-US" sz="1200">
                  <a:solidFill>
                    <a:srgbClr val="000000"/>
                  </a:solidFill>
                  <a:latin typeface="Calibri" panose="020F0502020204030204" pitchFamily="34" charset="0"/>
                  <a:ea typeface="Open Sans Light"/>
                  <a:cs typeface="Calibri" panose="020F0502020204030204" pitchFamily="34" charset="0"/>
                  <a:sym typeface="Open Sans Light"/>
                </a:rPr>
                <a:t> still be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tested by someone who is not a developer</a:t>
              </a:r>
              <a:r>
                <a:rPr lang="en-US" sz="1200">
                  <a:solidFill>
                    <a:srgbClr val="000000"/>
                  </a:solidFill>
                  <a:latin typeface="Calibri" panose="020F0502020204030204" pitchFamily="34" charset="0"/>
                  <a:ea typeface="Open Sans Light"/>
                  <a:cs typeface="Calibri" panose="020F0502020204030204" pitchFamily="34" charset="0"/>
                  <a:sym typeface="Open Sans Light"/>
                </a:rPr>
                <a:t>, </a:t>
              </a:r>
              <a:r>
                <a:rPr lang="en-US" sz="1200" err="1">
                  <a:solidFill>
                    <a:srgbClr val="000000"/>
                  </a:solidFill>
                  <a:latin typeface="Calibri" panose="020F0502020204030204" pitchFamily="34" charset="0"/>
                  <a:ea typeface="Open Sans Light"/>
                  <a:cs typeface="Calibri" panose="020F0502020204030204" pitchFamily="34" charset="0"/>
                  <a:sym typeface="Open Sans Light"/>
                </a:rPr>
                <a:t>ie</a:t>
              </a:r>
              <a:r>
                <a:rPr lang="en-US" sz="1200">
                  <a:solidFill>
                    <a:srgbClr val="000000"/>
                  </a:solidFill>
                  <a:latin typeface="Calibri" panose="020F0502020204030204" pitchFamily="34" charset="0"/>
                  <a:ea typeface="Open Sans Light"/>
                  <a:cs typeface="Calibri" panose="020F0502020204030204" pitchFamily="34" charset="0"/>
                  <a:sym typeface="Open Sans Light"/>
                </a:rPr>
                <a:t> BSA or QA</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Must be a unit of work that the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entire team collaborates on</a:t>
              </a:r>
              <a:r>
                <a:rPr lang="en-US" sz="1200">
                  <a:solidFill>
                    <a:srgbClr val="000000"/>
                  </a:solidFill>
                  <a:latin typeface="Calibri" panose="020F0502020204030204" pitchFamily="34" charset="0"/>
                  <a:ea typeface="Open Sans Light"/>
                  <a:cs typeface="Calibri" panose="020F0502020204030204" pitchFamily="34" charset="0"/>
                  <a:sym typeface="Open Sans Light"/>
                </a:rPr>
                <a:t>, </a:t>
              </a:r>
              <a:r>
                <a:rPr lang="en-US" sz="1200" err="1">
                  <a:solidFill>
                    <a:srgbClr val="000000"/>
                  </a:solidFill>
                  <a:latin typeface="Calibri" panose="020F0502020204030204" pitchFamily="34" charset="0"/>
                  <a:ea typeface="Open Sans Light"/>
                  <a:cs typeface="Calibri" panose="020F0502020204030204" pitchFamily="34" charset="0"/>
                  <a:sym typeface="Open Sans Light"/>
                </a:rPr>
                <a:t>ie</a:t>
              </a:r>
              <a:r>
                <a:rPr lang="en-US" sz="1200">
                  <a:solidFill>
                    <a:srgbClr val="000000"/>
                  </a:solidFill>
                  <a:latin typeface="Calibri" panose="020F0502020204030204" pitchFamily="34" charset="0"/>
                  <a:ea typeface="Open Sans Light"/>
                  <a:cs typeface="Calibri" panose="020F0502020204030204" pitchFamily="34" charset="0"/>
                  <a:sym typeface="Open Sans Light"/>
                </a:rPr>
                <a:t> Analysis &gt; Dev &gt; Test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nvGrpSpPr>
            <p:cNvPr id="940" name="Google Shape;940;p38"/>
            <p:cNvGrpSpPr/>
            <p:nvPr/>
          </p:nvGrpSpPr>
          <p:grpSpPr>
            <a:xfrm>
              <a:off x="601761" y="2767241"/>
              <a:ext cx="916664" cy="852412"/>
              <a:chOff x="601761" y="2863941"/>
              <a:chExt cx="916664" cy="852412"/>
            </a:xfrm>
          </p:grpSpPr>
          <p:sp>
            <p:nvSpPr>
              <p:cNvPr id="941" name="Google Shape;941;p38"/>
              <p:cNvSpPr/>
              <p:nvPr/>
            </p:nvSpPr>
            <p:spPr>
              <a:xfrm>
                <a:off x="628093" y="3104353"/>
                <a:ext cx="864000" cy="612000"/>
              </a:xfrm>
              <a:prstGeom prst="rect">
                <a:avLst/>
              </a:prstGeom>
              <a:solidFill>
                <a:srgbClr val="3B9EFF"/>
              </a:solidFill>
              <a:ln>
                <a:noFill/>
              </a:ln>
            </p:spPr>
            <p:txBody>
              <a:bodyPr spcFirstLastPara="1" wrap="square" lIns="18267" tIns="36533" rIns="18267" bIns="36533" anchor="ctr" anchorCtr="0">
                <a:noAutofit/>
              </a:bodyPr>
              <a:lstStyle/>
              <a:p>
                <a:pPr algn="ctr">
                  <a:buClr>
                    <a:srgbClr val="000000"/>
                  </a:buClr>
                  <a:buSzPts val="800"/>
                </a:pPr>
                <a:r>
                  <a:rPr lang="en-US" sz="1067">
                    <a:solidFill>
                      <a:srgbClr val="FFFFFF"/>
                    </a:solidFill>
                    <a:latin typeface="Calibri" panose="020F0502020204030204" pitchFamily="34" charset="0"/>
                    <a:ea typeface="Open Sans Light"/>
                    <a:cs typeface="Calibri" panose="020F0502020204030204" pitchFamily="34" charset="0"/>
                    <a:sym typeface="Open Sans Light"/>
                  </a:rPr>
                  <a:t>Assemble Account Query</a:t>
                </a:r>
                <a:endParaRPr sz="1333">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42" name="Google Shape;942;p38"/>
              <p:cNvSpPr/>
              <p:nvPr/>
            </p:nvSpPr>
            <p:spPr>
              <a:xfrm>
                <a:off x="601761" y="2863941"/>
                <a:ext cx="916664" cy="238497"/>
              </a:xfrm>
              <a:prstGeom prst="rect">
                <a:avLst/>
              </a:prstGeom>
              <a:noFill/>
              <a:ln>
                <a:noFill/>
              </a:ln>
            </p:spPr>
            <p:txBody>
              <a:bodyPr spcFirstLastPara="1" wrap="square" lIns="91400" tIns="45700" rIns="91400" bIns="45700" anchor="t" anchorCtr="0">
                <a:noAutofit/>
              </a:bodyPr>
              <a:lstStyle/>
              <a:p>
                <a:pPr algn="ctr">
                  <a:buClr>
                    <a:srgbClr val="000000"/>
                  </a:buClr>
                  <a:buSzPts val="1100"/>
                </a:pPr>
                <a:r>
                  <a:rPr lang="en-US" sz="1467" b="1">
                    <a:solidFill>
                      <a:srgbClr val="000000"/>
                    </a:solidFill>
                    <a:latin typeface="Calibri" panose="020F0502020204030204" pitchFamily="34" charset="0"/>
                    <a:ea typeface="Open Sans Light"/>
                    <a:cs typeface="Calibri" panose="020F0502020204030204" pitchFamily="34" charset="0"/>
                    <a:sym typeface="Open Sans Light"/>
                  </a:rPr>
                  <a:t>Tech Story</a:t>
                </a:r>
                <a:endParaRPr sz="2133" b="1">
                  <a:solidFill>
                    <a:srgbClr val="005596"/>
                  </a:solidFill>
                  <a:latin typeface="Calibri" panose="020F0502020204030204" pitchFamily="34" charset="0"/>
                  <a:ea typeface="Open Sans Light"/>
                  <a:cs typeface="Calibri" panose="020F0502020204030204" pitchFamily="34" charset="0"/>
                  <a:sym typeface="Open Sans Light"/>
                </a:endParaRPr>
              </a:p>
            </p:txBody>
          </p:sp>
        </p:grpSp>
      </p:grpSp>
      <p:grpSp>
        <p:nvGrpSpPr>
          <p:cNvPr id="943" name="Google Shape;943;p38"/>
          <p:cNvGrpSpPr/>
          <p:nvPr/>
        </p:nvGrpSpPr>
        <p:grpSpPr>
          <a:xfrm>
            <a:off x="1305914" y="5437868"/>
            <a:ext cx="8360246" cy="1136545"/>
            <a:chOff x="628093" y="4078400"/>
            <a:chExt cx="6270184" cy="852409"/>
          </a:xfrm>
        </p:grpSpPr>
        <p:sp>
          <p:nvSpPr>
            <p:cNvPr id="944" name="Google Shape;944;p38"/>
            <p:cNvSpPr/>
            <p:nvPr/>
          </p:nvSpPr>
          <p:spPr>
            <a:xfrm>
              <a:off x="1786277" y="4244338"/>
              <a:ext cx="5112000" cy="623217"/>
            </a:xfrm>
            <a:prstGeom prst="rect">
              <a:avLst/>
            </a:prstGeom>
            <a:noFill/>
            <a:ln>
              <a:noFill/>
            </a:ln>
          </p:spPr>
          <p:txBody>
            <a:bodyPr spcFirstLastPara="1" wrap="square" lIns="91400" tIns="45700" rIns="91400" bIns="45700" anchor="t" anchorCtr="0">
              <a:noAutofit/>
            </a:bodyPr>
            <a:lstStyle/>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Captures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team work </a:t>
              </a:r>
              <a:r>
                <a:rPr lang="en-US" sz="1200">
                  <a:solidFill>
                    <a:srgbClr val="000000"/>
                  </a:solidFill>
                  <a:latin typeface="Calibri" panose="020F0502020204030204" pitchFamily="34" charset="0"/>
                  <a:ea typeface="Open Sans Light"/>
                  <a:cs typeface="Calibri" panose="020F0502020204030204" pitchFamily="34" charset="0"/>
                  <a:sym typeface="Open Sans Light"/>
                </a:rPr>
                <a:t>required</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 </a:t>
              </a:r>
              <a:r>
                <a:rPr lang="en-US" sz="1200">
                  <a:solidFill>
                    <a:srgbClr val="000000"/>
                  </a:solidFill>
                  <a:latin typeface="Calibri" panose="020F0502020204030204" pitchFamily="34" charset="0"/>
                  <a:ea typeface="Open Sans Light"/>
                  <a:cs typeface="Calibri" panose="020F0502020204030204" pitchFamily="34" charset="0"/>
                  <a:sym typeface="Open Sans Light"/>
                </a:rPr>
                <a:t>to develop or test one or more stories</a:t>
              </a:r>
              <a:endParaRPr sz="1200" b="1">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Does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not describe </a:t>
              </a:r>
              <a:r>
                <a:rPr lang="en-US" sz="1200">
                  <a:solidFill>
                    <a:srgbClr val="000000"/>
                  </a:solidFill>
                  <a:latin typeface="Calibri" panose="020F0502020204030204" pitchFamily="34" charset="0"/>
                  <a:ea typeface="Open Sans Light"/>
                  <a:cs typeface="Calibri" panose="020F0502020204030204" pitchFamily="34" charset="0"/>
                  <a:sym typeface="Open Sans Light"/>
                </a:rPr>
                <a:t>any system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behavior</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b="1">
                  <a:solidFill>
                    <a:srgbClr val="000000"/>
                  </a:solidFill>
                  <a:latin typeface="Calibri" panose="020F0502020204030204" pitchFamily="34" charset="0"/>
                  <a:ea typeface="Open Sans Light"/>
                  <a:cs typeface="Calibri" panose="020F0502020204030204" pitchFamily="34" charset="0"/>
                  <a:sym typeface="Open Sans Light"/>
                </a:rPr>
                <a:t>Is not counted </a:t>
              </a:r>
              <a:r>
                <a:rPr lang="en-US" sz="1200">
                  <a:solidFill>
                    <a:srgbClr val="000000"/>
                  </a:solidFill>
                  <a:latin typeface="Calibri" panose="020F0502020204030204" pitchFamily="34" charset="0"/>
                  <a:ea typeface="Open Sans Light"/>
                  <a:cs typeface="Calibri" panose="020F0502020204030204" pitchFamily="34" charset="0"/>
                  <a:sym typeface="Open Sans Light"/>
                </a:rPr>
                <a:t>as a part of a teams metrics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b="1">
                  <a:solidFill>
                    <a:srgbClr val="000000"/>
                  </a:solidFill>
                  <a:latin typeface="Calibri" panose="020F0502020204030204" pitchFamily="34" charset="0"/>
                  <a:ea typeface="Open Sans Light"/>
                  <a:cs typeface="Calibri" panose="020F0502020204030204" pitchFamily="34" charset="0"/>
                  <a:sym typeface="Open Sans Light"/>
                </a:rPr>
                <a:t>May be visualized a Kanban or task board </a:t>
              </a:r>
              <a:r>
                <a:rPr lang="en-US" sz="1200">
                  <a:solidFill>
                    <a:srgbClr val="000000"/>
                  </a:solidFill>
                  <a:latin typeface="Calibri" panose="020F0502020204030204" pitchFamily="34" charset="0"/>
                  <a:ea typeface="Open Sans Light"/>
                  <a:cs typeface="Calibri" panose="020F0502020204030204" pitchFamily="34" charset="0"/>
                  <a:sym typeface="Open Sans Light"/>
                </a:rPr>
                <a:t>to help teams track and plan their work</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nvGrpSpPr>
            <p:cNvPr id="945" name="Google Shape;945;p38"/>
            <p:cNvGrpSpPr/>
            <p:nvPr/>
          </p:nvGrpSpPr>
          <p:grpSpPr>
            <a:xfrm>
              <a:off x="628093" y="4078400"/>
              <a:ext cx="864000" cy="852409"/>
              <a:chOff x="628093" y="4056115"/>
              <a:chExt cx="864000" cy="852409"/>
            </a:xfrm>
          </p:grpSpPr>
          <p:sp>
            <p:nvSpPr>
              <p:cNvPr id="946" name="Google Shape;946;p38"/>
              <p:cNvSpPr/>
              <p:nvPr/>
            </p:nvSpPr>
            <p:spPr>
              <a:xfrm>
                <a:off x="628093" y="4296524"/>
                <a:ext cx="864000" cy="612000"/>
              </a:xfrm>
              <a:prstGeom prst="rect">
                <a:avLst/>
              </a:prstGeom>
              <a:solidFill>
                <a:schemeClr val="dk1"/>
              </a:solidFill>
              <a:ln>
                <a:noFill/>
              </a:ln>
            </p:spPr>
            <p:txBody>
              <a:bodyPr spcFirstLastPara="1" wrap="square" lIns="18267" tIns="36533" rIns="18267" bIns="36533" anchor="ctr" anchorCtr="0">
                <a:noAutofit/>
              </a:bodyPr>
              <a:lstStyle/>
              <a:p>
                <a:pPr algn="ctr">
                  <a:buClr>
                    <a:srgbClr val="000000"/>
                  </a:buClr>
                  <a:buSzPts val="800"/>
                </a:pPr>
                <a:r>
                  <a:rPr lang="en-US" sz="1067">
                    <a:solidFill>
                      <a:srgbClr val="FFFFFF"/>
                    </a:solidFill>
                    <a:latin typeface="Calibri" panose="020F0502020204030204" pitchFamily="34" charset="0"/>
                    <a:ea typeface="Open Sans Light"/>
                    <a:cs typeface="Calibri" panose="020F0502020204030204" pitchFamily="34" charset="0"/>
                    <a:sym typeface="Open Sans Light"/>
                  </a:rPr>
                  <a:t>Build Account Table with Three Fields</a:t>
                </a:r>
                <a:endParaRPr sz="1333">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47" name="Google Shape;947;p38"/>
              <p:cNvSpPr/>
              <p:nvPr/>
            </p:nvSpPr>
            <p:spPr>
              <a:xfrm>
                <a:off x="827282" y="4056115"/>
                <a:ext cx="465600" cy="238500"/>
              </a:xfrm>
              <a:prstGeom prst="rect">
                <a:avLst/>
              </a:prstGeom>
              <a:noFill/>
              <a:ln>
                <a:noFill/>
              </a:ln>
            </p:spPr>
            <p:txBody>
              <a:bodyPr spcFirstLastPara="1" wrap="square" lIns="91400" tIns="45700" rIns="91400" bIns="45700" anchor="t" anchorCtr="0">
                <a:noAutofit/>
              </a:bodyPr>
              <a:lstStyle/>
              <a:p>
                <a:pPr algn="ctr">
                  <a:buClr>
                    <a:srgbClr val="000000"/>
                  </a:buClr>
                  <a:buSzPts val="1100"/>
                </a:pPr>
                <a:r>
                  <a:rPr lang="en-US" sz="1467" b="1">
                    <a:solidFill>
                      <a:srgbClr val="000000"/>
                    </a:solidFill>
                    <a:latin typeface="Calibri" panose="020F0502020204030204" pitchFamily="34" charset="0"/>
                    <a:ea typeface="Open Sans Light"/>
                    <a:cs typeface="Calibri" panose="020F0502020204030204" pitchFamily="34" charset="0"/>
                    <a:sym typeface="Open Sans Light"/>
                  </a:rPr>
                  <a:t>Task</a:t>
                </a:r>
                <a:endParaRPr sz="2133" b="1">
                  <a:solidFill>
                    <a:srgbClr val="005596"/>
                  </a:solidFill>
                  <a:latin typeface="Calibri" panose="020F0502020204030204" pitchFamily="34" charset="0"/>
                  <a:ea typeface="Open Sans Light"/>
                  <a:cs typeface="Calibri" panose="020F0502020204030204" pitchFamily="34" charset="0"/>
                  <a:sym typeface="Open Sans Light"/>
                </a:endParaRPr>
              </a:p>
            </p:txBody>
          </p:sp>
        </p:grpSp>
      </p:grpSp>
      <p:cxnSp>
        <p:nvCxnSpPr>
          <p:cNvPr id="948" name="Google Shape;948;p38"/>
          <p:cNvCxnSpPr/>
          <p:nvPr/>
        </p:nvCxnSpPr>
        <p:spPr>
          <a:xfrm>
            <a:off x="354800" y="5386560"/>
            <a:ext cx="11421600" cy="0"/>
          </a:xfrm>
          <a:prstGeom prst="straightConnector1">
            <a:avLst/>
          </a:prstGeom>
          <a:noFill/>
          <a:ln w="9525" cap="flat" cmpd="sng">
            <a:solidFill>
              <a:srgbClr val="000000"/>
            </a:solidFill>
            <a:prstDash val="dash"/>
            <a:round/>
            <a:headEnd type="none" w="sm" len="sm"/>
            <a:tailEnd type="none" w="sm" len="sm"/>
          </a:ln>
        </p:spPr>
      </p:cxnSp>
      <p:pic>
        <p:nvPicPr>
          <p:cNvPr id="949" name="Google Shape;949;p38" descr="A close up of text on a white background&#10;&#10;Description automatically generated"/>
          <p:cNvPicPr preferRelativeResize="0"/>
          <p:nvPr/>
        </p:nvPicPr>
        <p:blipFill rotWithShape="1">
          <a:blip r:embed="rId3">
            <a:alphaModFix/>
          </a:blip>
          <a:srcRect/>
          <a:stretch/>
        </p:blipFill>
        <p:spPr>
          <a:xfrm>
            <a:off x="9731080" y="1309659"/>
            <a:ext cx="1222219" cy="951403"/>
          </a:xfrm>
          <a:prstGeom prst="rect">
            <a:avLst/>
          </a:prstGeom>
          <a:noFill/>
          <a:ln>
            <a:noFill/>
          </a:ln>
        </p:spPr>
      </p:pic>
      <p:grpSp>
        <p:nvGrpSpPr>
          <p:cNvPr id="950" name="Google Shape;950;p38"/>
          <p:cNvGrpSpPr/>
          <p:nvPr/>
        </p:nvGrpSpPr>
        <p:grpSpPr>
          <a:xfrm>
            <a:off x="1216507" y="2273068"/>
            <a:ext cx="8449653" cy="1151601"/>
            <a:chOff x="561038" y="1727573"/>
            <a:chExt cx="6337240" cy="863701"/>
          </a:xfrm>
        </p:grpSpPr>
        <p:sp>
          <p:nvSpPr>
            <p:cNvPr id="951" name="Google Shape;951;p38"/>
            <p:cNvSpPr/>
            <p:nvPr/>
          </p:nvSpPr>
          <p:spPr>
            <a:xfrm>
              <a:off x="1786278" y="1847815"/>
              <a:ext cx="5112000" cy="623100"/>
            </a:xfrm>
            <a:prstGeom prst="rect">
              <a:avLst/>
            </a:prstGeom>
            <a:noFill/>
            <a:ln>
              <a:noFill/>
            </a:ln>
          </p:spPr>
          <p:txBody>
            <a:bodyPr spcFirstLastPara="1" wrap="square" lIns="91400" tIns="45700" rIns="91400" bIns="45700" anchor="t" anchorCtr="0">
              <a:noAutofit/>
            </a:bodyPr>
            <a:lstStyle/>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Captures system </a:t>
              </a:r>
              <a:r>
                <a:rPr lang="en-US" sz="1200" err="1">
                  <a:solidFill>
                    <a:srgbClr val="000000"/>
                  </a:solidFill>
                  <a:latin typeface="Calibri" panose="020F0502020204030204" pitchFamily="34" charset="0"/>
                  <a:ea typeface="Open Sans Light"/>
                  <a:cs typeface="Calibri" panose="020F0502020204030204" pitchFamily="34" charset="0"/>
                  <a:sym typeface="Open Sans Light"/>
                </a:rPr>
                <a:t>behaviour</a:t>
              </a:r>
              <a:r>
                <a:rPr lang="en-US" sz="1200">
                  <a:solidFill>
                    <a:srgbClr val="000000"/>
                  </a:solidFill>
                  <a:latin typeface="Calibri" panose="020F0502020204030204" pitchFamily="34" charset="0"/>
                  <a:ea typeface="Open Sans Light"/>
                  <a:cs typeface="Calibri" panose="020F0502020204030204" pitchFamily="34" charset="0"/>
                  <a:sym typeface="Open Sans Light"/>
                </a:rPr>
                <a:t> that a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crosses one or more systems/components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Use to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capture cross system/component interaction. </a:t>
              </a:r>
              <a:endParaRPr sz="1200" b="1">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Can have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value to a Business Stakeholder </a:t>
              </a:r>
              <a:r>
                <a:rPr lang="en-US" sz="1200">
                  <a:solidFill>
                    <a:srgbClr val="000000"/>
                  </a:solidFill>
                  <a:latin typeface="Calibri" panose="020F0502020204030204" pitchFamily="34" charset="0"/>
                  <a:ea typeface="Open Sans Light"/>
                  <a:cs typeface="Calibri" panose="020F0502020204030204" pitchFamily="34" charset="0"/>
                  <a:sym typeface="Open Sans Light"/>
                </a:rPr>
                <a:t>if they can be bothered with system interactions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a:p>
              <a:pPr marL="171446" indent="-171446">
                <a:buClr>
                  <a:srgbClr val="000000"/>
                </a:buClr>
                <a:buSzPts val="1200"/>
                <a:buFont typeface="Arial"/>
                <a:buChar char="•"/>
              </a:pPr>
              <a:r>
                <a:rPr lang="en-US" sz="1200">
                  <a:solidFill>
                    <a:srgbClr val="000000"/>
                  </a:solidFill>
                  <a:latin typeface="Calibri" panose="020F0502020204030204" pitchFamily="34" charset="0"/>
                  <a:ea typeface="Open Sans Light"/>
                  <a:cs typeface="Calibri" panose="020F0502020204030204" pitchFamily="34" charset="0"/>
                  <a:sym typeface="Open Sans Light"/>
                </a:rPr>
                <a:t>Are </a:t>
              </a:r>
              <a:r>
                <a:rPr lang="en-US" sz="1200" b="1">
                  <a:solidFill>
                    <a:srgbClr val="000000"/>
                  </a:solidFill>
                  <a:latin typeface="Calibri" panose="020F0502020204030204" pitchFamily="34" charset="0"/>
                  <a:ea typeface="Open Sans Light"/>
                  <a:cs typeface="Calibri" panose="020F0502020204030204" pitchFamily="34" charset="0"/>
                  <a:sym typeface="Open Sans Light"/>
                </a:rPr>
                <a:t>testable using the right tooling</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nvGrpSpPr>
            <p:cNvPr id="952" name="Google Shape;952;p38"/>
            <p:cNvGrpSpPr/>
            <p:nvPr/>
          </p:nvGrpSpPr>
          <p:grpSpPr>
            <a:xfrm>
              <a:off x="561038" y="1727573"/>
              <a:ext cx="998100" cy="863701"/>
              <a:chOff x="561038" y="1747967"/>
              <a:chExt cx="998100" cy="863701"/>
            </a:xfrm>
          </p:grpSpPr>
          <p:sp>
            <p:nvSpPr>
              <p:cNvPr id="953" name="Google Shape;953;p38"/>
              <p:cNvSpPr/>
              <p:nvPr/>
            </p:nvSpPr>
            <p:spPr>
              <a:xfrm>
                <a:off x="628093" y="1999668"/>
                <a:ext cx="864000" cy="612000"/>
              </a:xfrm>
              <a:prstGeom prst="rect">
                <a:avLst/>
              </a:prstGeom>
              <a:solidFill>
                <a:srgbClr val="FFC000"/>
              </a:solidFill>
              <a:ln>
                <a:noFill/>
              </a:ln>
            </p:spPr>
            <p:txBody>
              <a:bodyPr spcFirstLastPara="1" wrap="square" lIns="18267" tIns="36533" rIns="18267" bIns="36533" anchor="ctr" anchorCtr="0">
                <a:noAutofit/>
              </a:bodyPr>
              <a:lstStyle/>
              <a:p>
                <a:pPr algn="ctr">
                  <a:buClr>
                    <a:srgbClr val="000000"/>
                  </a:buClr>
                  <a:buSzPts val="800"/>
                </a:pPr>
                <a:r>
                  <a:rPr lang="en-US" sz="1067">
                    <a:solidFill>
                      <a:srgbClr val="FFFFFF"/>
                    </a:solidFill>
                    <a:latin typeface="Calibri" panose="020F0502020204030204" pitchFamily="34" charset="0"/>
                    <a:ea typeface="Open Sans Light"/>
                    <a:cs typeface="Calibri" panose="020F0502020204030204" pitchFamily="34" charset="0"/>
                    <a:sym typeface="Open Sans Light"/>
                  </a:rPr>
                  <a:t>Send Account Search To External Service</a:t>
                </a:r>
                <a:endParaRPr sz="1333">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54" name="Google Shape;954;p38"/>
              <p:cNvSpPr/>
              <p:nvPr/>
            </p:nvSpPr>
            <p:spPr>
              <a:xfrm>
                <a:off x="561038" y="1747967"/>
                <a:ext cx="998100" cy="238500"/>
              </a:xfrm>
              <a:prstGeom prst="rect">
                <a:avLst/>
              </a:prstGeom>
              <a:noFill/>
              <a:ln>
                <a:noFill/>
              </a:ln>
            </p:spPr>
            <p:txBody>
              <a:bodyPr spcFirstLastPara="1" wrap="square" lIns="91400" tIns="45700" rIns="91400" bIns="45700" anchor="t" anchorCtr="0">
                <a:noAutofit/>
              </a:bodyPr>
              <a:lstStyle/>
              <a:p>
                <a:pPr algn="ctr">
                  <a:buClr>
                    <a:srgbClr val="000000"/>
                  </a:buClr>
                  <a:buSzPts val="1100"/>
                </a:pPr>
                <a:r>
                  <a:rPr lang="en-US" sz="1467" b="1">
                    <a:solidFill>
                      <a:srgbClr val="000000"/>
                    </a:solidFill>
                    <a:latin typeface="Calibri" panose="020F0502020204030204" pitchFamily="34" charset="0"/>
                    <a:ea typeface="Open Sans Light"/>
                    <a:cs typeface="Calibri" panose="020F0502020204030204" pitchFamily="34" charset="0"/>
                    <a:sym typeface="Open Sans Light"/>
                  </a:rPr>
                  <a:t>System Story</a:t>
                </a:r>
                <a:endParaRPr sz="2133" b="1">
                  <a:solidFill>
                    <a:srgbClr val="005596"/>
                  </a:solidFill>
                  <a:latin typeface="Calibri" panose="020F0502020204030204" pitchFamily="34" charset="0"/>
                  <a:ea typeface="Open Sans Light"/>
                  <a:cs typeface="Calibri" panose="020F0502020204030204" pitchFamily="34" charset="0"/>
                  <a:sym typeface="Open Sans Light"/>
                </a:endParaRPr>
              </a:p>
            </p:txBody>
          </p:sp>
        </p:grpSp>
      </p:grpSp>
      <p:grpSp>
        <p:nvGrpSpPr>
          <p:cNvPr id="955" name="Google Shape;955;p38"/>
          <p:cNvGrpSpPr/>
          <p:nvPr/>
        </p:nvGrpSpPr>
        <p:grpSpPr>
          <a:xfrm>
            <a:off x="9777547" y="2620010"/>
            <a:ext cx="1452488" cy="338433"/>
            <a:chOff x="6583293" y="792947"/>
            <a:chExt cx="898743" cy="253800"/>
          </a:xfrm>
        </p:grpSpPr>
        <p:sp>
          <p:nvSpPr>
            <p:cNvPr id="956" name="Google Shape;956;p38"/>
            <p:cNvSpPr/>
            <p:nvPr/>
          </p:nvSpPr>
          <p:spPr>
            <a:xfrm>
              <a:off x="6583293"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I</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57" name="Google Shape;957;p38"/>
            <p:cNvSpPr/>
            <p:nvPr/>
          </p:nvSpPr>
          <p:spPr>
            <a:xfrm>
              <a:off x="6735622"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N</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58" name="Google Shape;958;p38"/>
            <p:cNvSpPr/>
            <p:nvPr/>
          </p:nvSpPr>
          <p:spPr>
            <a:xfrm>
              <a:off x="6887951"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V</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59" name="Google Shape;959;p38"/>
            <p:cNvSpPr/>
            <p:nvPr/>
          </p:nvSpPr>
          <p:spPr>
            <a:xfrm>
              <a:off x="7040279"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E</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0" name="Google Shape;960;p38"/>
            <p:cNvSpPr/>
            <p:nvPr/>
          </p:nvSpPr>
          <p:spPr>
            <a:xfrm>
              <a:off x="7192608"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1" name="Google Shape;961;p38"/>
            <p:cNvSpPr/>
            <p:nvPr/>
          </p:nvSpPr>
          <p:spPr>
            <a:xfrm>
              <a:off x="7344936"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grpSp>
        <p:nvGrpSpPr>
          <p:cNvPr id="962" name="Google Shape;962;p38"/>
          <p:cNvGrpSpPr/>
          <p:nvPr/>
        </p:nvGrpSpPr>
        <p:grpSpPr>
          <a:xfrm>
            <a:off x="9777547" y="4079744"/>
            <a:ext cx="1452488" cy="338433"/>
            <a:chOff x="6583293" y="792947"/>
            <a:chExt cx="898743" cy="253800"/>
          </a:xfrm>
        </p:grpSpPr>
        <p:sp>
          <p:nvSpPr>
            <p:cNvPr id="963" name="Google Shape;963;p38"/>
            <p:cNvSpPr/>
            <p:nvPr/>
          </p:nvSpPr>
          <p:spPr>
            <a:xfrm>
              <a:off x="6583293"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I</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4" name="Google Shape;964;p38"/>
            <p:cNvSpPr/>
            <p:nvPr/>
          </p:nvSpPr>
          <p:spPr>
            <a:xfrm>
              <a:off x="6735622"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N</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5" name="Google Shape;965;p38"/>
            <p:cNvSpPr/>
            <p:nvPr/>
          </p:nvSpPr>
          <p:spPr>
            <a:xfrm>
              <a:off x="6887951"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V</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6" name="Google Shape;966;p38"/>
            <p:cNvSpPr/>
            <p:nvPr/>
          </p:nvSpPr>
          <p:spPr>
            <a:xfrm>
              <a:off x="7040279"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E</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7" name="Google Shape;967;p38"/>
            <p:cNvSpPr/>
            <p:nvPr/>
          </p:nvSpPr>
          <p:spPr>
            <a:xfrm>
              <a:off x="7192608"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68" name="Google Shape;968;p38"/>
            <p:cNvSpPr/>
            <p:nvPr/>
          </p:nvSpPr>
          <p:spPr>
            <a:xfrm>
              <a:off x="7344936" y="792947"/>
              <a:ext cx="137100" cy="253800"/>
            </a:xfrm>
            <a:prstGeom prst="rect">
              <a:avLst/>
            </a:prstGeom>
            <a:solidFill>
              <a:srgbClr val="FFFF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grpSp>
        <p:nvGrpSpPr>
          <p:cNvPr id="969" name="Google Shape;969;p38"/>
          <p:cNvGrpSpPr/>
          <p:nvPr/>
        </p:nvGrpSpPr>
        <p:grpSpPr>
          <a:xfrm>
            <a:off x="9777547" y="5708810"/>
            <a:ext cx="1452488" cy="338433"/>
            <a:chOff x="6583293" y="792947"/>
            <a:chExt cx="898743" cy="253800"/>
          </a:xfrm>
        </p:grpSpPr>
        <p:sp>
          <p:nvSpPr>
            <p:cNvPr id="970" name="Google Shape;970;p38"/>
            <p:cNvSpPr/>
            <p:nvPr/>
          </p:nvSpPr>
          <p:spPr>
            <a:xfrm>
              <a:off x="6583293"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I</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71" name="Google Shape;971;p38"/>
            <p:cNvSpPr/>
            <p:nvPr/>
          </p:nvSpPr>
          <p:spPr>
            <a:xfrm>
              <a:off x="6735622"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N</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72" name="Google Shape;972;p38"/>
            <p:cNvSpPr/>
            <p:nvPr/>
          </p:nvSpPr>
          <p:spPr>
            <a:xfrm>
              <a:off x="6887951"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V</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73" name="Google Shape;973;p38"/>
            <p:cNvSpPr/>
            <p:nvPr/>
          </p:nvSpPr>
          <p:spPr>
            <a:xfrm>
              <a:off x="7040279"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E</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74" name="Google Shape;974;p38"/>
            <p:cNvSpPr/>
            <p:nvPr/>
          </p:nvSpPr>
          <p:spPr>
            <a:xfrm>
              <a:off x="7192608" y="792947"/>
              <a:ext cx="137100" cy="253800"/>
            </a:xfrm>
            <a:prstGeom prst="rect">
              <a:avLst/>
            </a:prstGeom>
            <a:solidFill>
              <a:srgbClr val="92D05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S</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sp>
          <p:nvSpPr>
            <p:cNvPr id="975" name="Google Shape;975;p38"/>
            <p:cNvSpPr/>
            <p:nvPr/>
          </p:nvSpPr>
          <p:spPr>
            <a:xfrm>
              <a:off x="7344936" y="792947"/>
              <a:ext cx="137100" cy="253800"/>
            </a:xfrm>
            <a:prstGeom prst="rect">
              <a:avLst/>
            </a:prstGeom>
            <a:solidFill>
              <a:srgbClr val="FF0000"/>
            </a:solidFill>
            <a:ln>
              <a:noFill/>
            </a:ln>
          </p:spPr>
          <p:txBody>
            <a:bodyPr spcFirstLastPara="1" wrap="square" lIns="0" tIns="45700" rIns="0" bIns="45700" anchor="t" anchorCtr="0">
              <a:noAutofit/>
            </a:bodyPr>
            <a:lstStyle/>
            <a:p>
              <a:pPr algn="ctr">
                <a:buClr>
                  <a:srgbClr val="000000"/>
                </a:buClr>
                <a:buSzPts val="1200"/>
              </a:pPr>
              <a:r>
                <a:rPr lang="en-US" sz="1600" b="1">
                  <a:solidFill>
                    <a:srgbClr val="000000"/>
                  </a:solidFill>
                  <a:latin typeface="Calibri" panose="020F0502020204030204" pitchFamily="34" charset="0"/>
                  <a:ea typeface="Open Sans Light"/>
                  <a:cs typeface="Calibri" panose="020F0502020204030204" pitchFamily="34" charset="0"/>
                  <a:sym typeface="Open Sans Light"/>
                </a:rPr>
                <a:t>T</a:t>
              </a:r>
              <a:endParaRPr sz="1400">
                <a:solidFill>
                  <a:srgbClr val="000000"/>
                </a:solidFill>
                <a:latin typeface="Calibri" panose="020F0502020204030204" pitchFamily="34" charset="0"/>
                <a:ea typeface="Open Sans Light"/>
                <a:cs typeface="Calibri" panose="020F0502020204030204" pitchFamily="34" charset="0"/>
                <a:sym typeface="Open Sans Light"/>
              </a:endParaRPr>
            </a:p>
          </p:txBody>
        </p:sp>
      </p:grpSp>
      <p:sp>
        <p:nvSpPr>
          <p:cNvPr id="2" name="Title 1">
            <a:extLst>
              <a:ext uri="{FF2B5EF4-FFF2-40B4-BE49-F238E27FC236}">
                <a16:creationId xmlns:a16="http://schemas.microsoft.com/office/drawing/2014/main" id="{35D58B3F-865F-1C1B-1852-245A56423552}"/>
              </a:ext>
            </a:extLst>
          </p:cNvPr>
          <p:cNvSpPr>
            <a:spLocks noGrp="1"/>
          </p:cNvSpPr>
          <p:nvPr>
            <p:ph type="title"/>
          </p:nvPr>
        </p:nvSpPr>
        <p:spPr/>
        <p:txBody>
          <a:bodyPr/>
          <a:lstStyle/>
          <a:p>
            <a:r>
              <a:rPr lang="en-CA"/>
              <a:t>Going below Sea Levels can dilute the value and purpose of stories; at a minimum make sure you are always using stories to describe behavior</a:t>
            </a:r>
            <a:endParaRPr lang="en-US"/>
          </a:p>
        </p:txBody>
      </p:sp>
      <p:sp>
        <p:nvSpPr>
          <p:cNvPr id="56" name="TextBox 55">
            <a:extLst>
              <a:ext uri="{FF2B5EF4-FFF2-40B4-BE49-F238E27FC236}">
                <a16:creationId xmlns:a16="http://schemas.microsoft.com/office/drawing/2014/main" id="{9549ED0A-DD07-F5BD-EE37-434A87EC46F0}"/>
              </a:ext>
            </a:extLst>
          </p:cNvPr>
          <p:cNvSpPr txBox="1"/>
          <p:nvPr/>
        </p:nvSpPr>
        <p:spPr>
          <a:xfrm>
            <a:off x="5605999" y="5245841"/>
            <a:ext cx="1233296" cy="276999"/>
          </a:xfrm>
          <a:prstGeom prst="rect">
            <a:avLst/>
          </a:prstGeom>
          <a:solidFill>
            <a:schemeClr val="bg1"/>
          </a:solidFill>
        </p:spPr>
        <p:txBody>
          <a:bodyPr wrap="square">
            <a:spAutoFit/>
          </a:bodyPr>
          <a:lstStyle/>
          <a:p>
            <a:pPr algn="ctr"/>
            <a:r>
              <a:rPr lang="en-US" sz="1200">
                <a:solidFill>
                  <a:srgbClr val="000000"/>
                </a:solidFill>
                <a:latin typeface="Calibri" panose="020F0502020204030204" pitchFamily="34" charset="0"/>
                <a:ea typeface="Open Sans Light"/>
                <a:cs typeface="Calibri" panose="020F0502020204030204" pitchFamily="34" charset="0"/>
                <a:sym typeface="Open Sans Light"/>
              </a:rPr>
              <a:t>Not a story!!!!</a:t>
            </a:r>
            <a:endParaRPr lang="en-CA" sz="1200">
              <a:latin typeface="Calibri" panose="020F0502020204030204" pitchFamily="34" charset="0"/>
              <a:cs typeface="Calibri" panose="020F0502020204030204" pitchFamily="34" charset="0"/>
            </a:endParaRPr>
          </a:p>
        </p:txBody>
      </p:sp>
      <p:cxnSp>
        <p:nvCxnSpPr>
          <p:cNvPr id="53" name="Google Shape;948;p38">
            <a:extLst>
              <a:ext uri="{FF2B5EF4-FFF2-40B4-BE49-F238E27FC236}">
                <a16:creationId xmlns:a16="http://schemas.microsoft.com/office/drawing/2014/main" id="{F858FC14-4306-753C-4202-5FCD7F50FE81}"/>
              </a:ext>
            </a:extLst>
          </p:cNvPr>
          <p:cNvCxnSpPr/>
          <p:nvPr/>
        </p:nvCxnSpPr>
        <p:spPr>
          <a:xfrm>
            <a:off x="385200" y="3536749"/>
            <a:ext cx="11421600" cy="0"/>
          </a:xfrm>
          <a:prstGeom prst="straightConnector1">
            <a:avLst/>
          </a:prstGeom>
          <a:noFill/>
          <a:ln w="9525" cap="flat" cmpd="sng">
            <a:solidFill>
              <a:srgbClr val="000000"/>
            </a:solidFill>
            <a:prstDash val="dash"/>
            <a:round/>
            <a:headEnd type="none" w="sm" len="sm"/>
            <a:tailEnd type="none" w="sm" len="sm"/>
          </a:ln>
        </p:spPr>
      </p:cxnSp>
      <p:sp>
        <p:nvSpPr>
          <p:cNvPr id="55" name="TextBox 54">
            <a:extLst>
              <a:ext uri="{FF2B5EF4-FFF2-40B4-BE49-F238E27FC236}">
                <a16:creationId xmlns:a16="http://schemas.microsoft.com/office/drawing/2014/main" id="{ABDF55BF-78BF-CD00-F923-44B28904B29F}"/>
              </a:ext>
            </a:extLst>
          </p:cNvPr>
          <p:cNvSpPr txBox="1"/>
          <p:nvPr/>
        </p:nvSpPr>
        <p:spPr>
          <a:xfrm>
            <a:off x="5115539" y="3396139"/>
            <a:ext cx="1833922" cy="276999"/>
          </a:xfrm>
          <a:prstGeom prst="rect">
            <a:avLst/>
          </a:prstGeom>
          <a:solidFill>
            <a:schemeClr val="bg1"/>
          </a:solidFill>
        </p:spPr>
        <p:txBody>
          <a:bodyPr wrap="square">
            <a:spAutoFit/>
          </a:bodyPr>
          <a:lstStyle/>
          <a:p>
            <a:pPr algn="ctr"/>
            <a:r>
              <a:rPr lang="en-US" sz="1200">
                <a:solidFill>
                  <a:srgbClr val="000000"/>
                </a:solidFill>
                <a:latin typeface="Calibri" panose="020F0502020204030204" pitchFamily="34" charset="0"/>
                <a:ea typeface="Open Sans Light"/>
                <a:cs typeface="Calibri" panose="020F0502020204030204" pitchFamily="34" charset="0"/>
                <a:sym typeface="Open Sans Light"/>
              </a:rPr>
              <a:t>Avoid if at all possible!!!!</a:t>
            </a:r>
            <a:endParaRPr lang="en-CA" sz="1200">
              <a:latin typeface="Calibri" panose="020F0502020204030204" pitchFamily="34" charset="0"/>
              <a:cs typeface="Calibri" panose="020F050202020403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40"/>
          <p:cNvGrpSpPr/>
          <p:nvPr/>
        </p:nvGrpSpPr>
        <p:grpSpPr>
          <a:xfrm>
            <a:off x="1522419" y="578532"/>
            <a:ext cx="9020104" cy="5700937"/>
            <a:chOff x="1220162" y="173298"/>
            <a:chExt cx="6765078" cy="4275703"/>
          </a:xfrm>
        </p:grpSpPr>
        <p:sp>
          <p:nvSpPr>
            <p:cNvPr id="993" name="Google Shape;993;p40"/>
            <p:cNvSpPr/>
            <p:nvPr/>
          </p:nvSpPr>
          <p:spPr>
            <a:xfrm>
              <a:off x="1868416" y="2803979"/>
              <a:ext cx="2183621" cy="1621938"/>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Open Sans Light"/>
                <a:ea typeface="Open Sans Light"/>
                <a:cs typeface="Open Sans Light"/>
                <a:sym typeface="Open Sans Light"/>
              </a:endParaRPr>
            </a:p>
          </p:txBody>
        </p:sp>
        <p:sp>
          <p:nvSpPr>
            <p:cNvPr id="994" name="Google Shape;994;p40"/>
            <p:cNvSpPr/>
            <p:nvPr/>
          </p:nvSpPr>
          <p:spPr>
            <a:xfrm>
              <a:off x="1993934" y="3869143"/>
              <a:ext cx="518209"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Parse &amp; Validate Scan</a:t>
              </a:r>
              <a:endParaRPr sz="1867">
                <a:solidFill>
                  <a:srgbClr val="000000"/>
                </a:solidFill>
                <a:latin typeface="Arial"/>
                <a:ea typeface="Arial"/>
                <a:cs typeface="Arial"/>
                <a:sym typeface="Arial"/>
              </a:endParaRPr>
            </a:p>
          </p:txBody>
        </p:sp>
        <p:sp>
          <p:nvSpPr>
            <p:cNvPr id="995" name="Google Shape;995;p40"/>
            <p:cNvSpPr/>
            <p:nvPr/>
          </p:nvSpPr>
          <p:spPr>
            <a:xfrm>
              <a:off x="2593484" y="3361805"/>
              <a:ext cx="625496"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Assemble Payload</a:t>
              </a:r>
              <a:endParaRPr sz="1867">
                <a:solidFill>
                  <a:srgbClr val="000000"/>
                </a:solidFill>
                <a:latin typeface="Arial"/>
                <a:ea typeface="Arial"/>
                <a:cs typeface="Arial"/>
                <a:sym typeface="Arial"/>
              </a:endParaRPr>
            </a:p>
          </p:txBody>
        </p:sp>
        <p:sp>
          <p:nvSpPr>
            <p:cNvPr id="996" name="Google Shape;996;p40"/>
            <p:cNvSpPr/>
            <p:nvPr/>
          </p:nvSpPr>
          <p:spPr>
            <a:xfrm>
              <a:off x="4344099" y="1943574"/>
              <a:ext cx="518209"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Validate Payload</a:t>
              </a:r>
              <a:endParaRPr sz="1867">
                <a:solidFill>
                  <a:srgbClr val="000000"/>
                </a:solidFill>
                <a:latin typeface="Arial"/>
                <a:ea typeface="Arial"/>
                <a:cs typeface="Arial"/>
                <a:sym typeface="Arial"/>
              </a:endParaRPr>
            </a:p>
          </p:txBody>
        </p:sp>
        <p:sp>
          <p:nvSpPr>
            <p:cNvPr id="997" name="Google Shape;997;p40"/>
            <p:cNvSpPr/>
            <p:nvPr/>
          </p:nvSpPr>
          <p:spPr>
            <a:xfrm>
              <a:off x="3333280" y="2870246"/>
              <a:ext cx="625496"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Send Payload</a:t>
              </a:r>
              <a:endParaRPr sz="1867">
                <a:solidFill>
                  <a:srgbClr val="000000"/>
                </a:solidFill>
                <a:latin typeface="Arial"/>
                <a:ea typeface="Arial"/>
                <a:cs typeface="Arial"/>
                <a:sym typeface="Arial"/>
              </a:endParaRPr>
            </a:p>
          </p:txBody>
        </p:sp>
        <p:sp>
          <p:nvSpPr>
            <p:cNvPr id="998" name="Google Shape;998;p40"/>
            <p:cNvSpPr/>
            <p:nvPr/>
          </p:nvSpPr>
          <p:spPr>
            <a:xfrm>
              <a:off x="5585971" y="1293536"/>
              <a:ext cx="518209"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Send To Correct Cloud Bucket</a:t>
              </a:r>
              <a:endParaRPr sz="1867">
                <a:solidFill>
                  <a:srgbClr val="000000"/>
                </a:solidFill>
                <a:latin typeface="Arial"/>
                <a:ea typeface="Arial"/>
                <a:cs typeface="Arial"/>
                <a:sym typeface="Arial"/>
              </a:endParaRPr>
            </a:p>
          </p:txBody>
        </p:sp>
        <p:sp>
          <p:nvSpPr>
            <p:cNvPr id="999" name="Google Shape;999;p40"/>
            <p:cNvSpPr/>
            <p:nvPr/>
          </p:nvSpPr>
          <p:spPr>
            <a:xfrm>
              <a:off x="4952411" y="1513021"/>
              <a:ext cx="518209" cy="438969"/>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00"/>
              </a:pPr>
              <a:r>
                <a:rPr lang="en-US" sz="933">
                  <a:solidFill>
                    <a:srgbClr val="000000"/>
                  </a:solidFill>
                  <a:latin typeface="Open Sans Light"/>
                  <a:ea typeface="Open Sans Light"/>
                  <a:cs typeface="Open Sans Light"/>
                  <a:sym typeface="Open Sans Light"/>
                </a:rPr>
                <a:t>Assess Storage Rules</a:t>
              </a:r>
              <a:endParaRPr sz="1867">
                <a:solidFill>
                  <a:srgbClr val="000000"/>
                </a:solidFill>
                <a:latin typeface="Arial"/>
                <a:ea typeface="Arial"/>
                <a:cs typeface="Arial"/>
                <a:sym typeface="Arial"/>
              </a:endParaRPr>
            </a:p>
          </p:txBody>
        </p:sp>
        <p:sp>
          <p:nvSpPr>
            <p:cNvPr id="1000" name="Google Shape;1000;p40"/>
            <p:cNvSpPr/>
            <p:nvPr/>
          </p:nvSpPr>
          <p:spPr>
            <a:xfrm>
              <a:off x="5798471" y="173298"/>
              <a:ext cx="938291" cy="569587"/>
            </a:xfrm>
            <a:prstGeom prst="flowChartMagneticDisk">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50"/>
              </a:pPr>
              <a:r>
                <a:rPr lang="en-US" sz="1000">
                  <a:solidFill>
                    <a:srgbClr val="000000"/>
                  </a:solidFill>
                  <a:latin typeface="Open Sans Light"/>
                  <a:ea typeface="Open Sans Light"/>
                  <a:cs typeface="Open Sans Light"/>
                  <a:sym typeface="Open Sans Light"/>
                </a:rPr>
                <a:t>Warm Storage</a:t>
              </a:r>
              <a:endParaRPr sz="1867">
                <a:solidFill>
                  <a:srgbClr val="000000"/>
                </a:solidFill>
                <a:latin typeface="Arial"/>
                <a:ea typeface="Arial"/>
                <a:cs typeface="Arial"/>
                <a:sym typeface="Arial"/>
              </a:endParaRPr>
            </a:p>
          </p:txBody>
        </p:sp>
        <p:sp>
          <p:nvSpPr>
            <p:cNvPr id="1001" name="Google Shape;1001;p40"/>
            <p:cNvSpPr/>
            <p:nvPr/>
          </p:nvSpPr>
          <p:spPr>
            <a:xfrm>
              <a:off x="6945653" y="383977"/>
              <a:ext cx="887052" cy="577406"/>
            </a:xfrm>
            <a:prstGeom prst="flowChartMagneticDisk">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750"/>
              </a:pPr>
              <a:r>
                <a:rPr lang="en-US" sz="1000">
                  <a:solidFill>
                    <a:srgbClr val="000000"/>
                  </a:solidFill>
                  <a:latin typeface="Open Sans Light"/>
                  <a:ea typeface="Open Sans Light"/>
                  <a:cs typeface="Open Sans Light"/>
                  <a:sym typeface="Open Sans Light"/>
                </a:rPr>
                <a:t>Cold Storage</a:t>
              </a:r>
              <a:endParaRPr sz="1867">
                <a:solidFill>
                  <a:srgbClr val="000000"/>
                </a:solidFill>
                <a:latin typeface="Arial"/>
                <a:ea typeface="Arial"/>
                <a:cs typeface="Arial"/>
                <a:sym typeface="Arial"/>
              </a:endParaRPr>
            </a:p>
          </p:txBody>
        </p:sp>
        <p:cxnSp>
          <p:nvCxnSpPr>
            <p:cNvPr id="1002" name="Google Shape;1002;p40"/>
            <p:cNvCxnSpPr/>
            <p:nvPr/>
          </p:nvCxnSpPr>
          <p:spPr>
            <a:xfrm rot="10800000" flipH="1">
              <a:off x="6201122" y="882531"/>
              <a:ext cx="744531" cy="430098"/>
            </a:xfrm>
            <a:prstGeom prst="straightConnector1">
              <a:avLst/>
            </a:prstGeom>
            <a:noFill/>
            <a:ln w="19050" cap="flat" cmpd="sng">
              <a:solidFill>
                <a:srgbClr val="000000"/>
              </a:solidFill>
              <a:prstDash val="solid"/>
              <a:round/>
              <a:headEnd type="none" w="sm" len="sm"/>
              <a:tailEnd type="stealth" w="med" len="med"/>
            </a:ln>
          </p:spPr>
        </p:cxnSp>
        <p:cxnSp>
          <p:nvCxnSpPr>
            <p:cNvPr id="1003" name="Google Shape;1003;p40"/>
            <p:cNvCxnSpPr>
              <a:endCxn id="1000" idx="3"/>
            </p:cNvCxnSpPr>
            <p:nvPr/>
          </p:nvCxnSpPr>
          <p:spPr>
            <a:xfrm rot="10800000" flipH="1">
              <a:off x="6010817" y="742885"/>
              <a:ext cx="256800" cy="456000"/>
            </a:xfrm>
            <a:prstGeom prst="straightConnector1">
              <a:avLst/>
            </a:prstGeom>
            <a:noFill/>
            <a:ln w="19050" cap="flat" cmpd="sng">
              <a:solidFill>
                <a:srgbClr val="000000"/>
              </a:solidFill>
              <a:prstDash val="solid"/>
              <a:round/>
              <a:headEnd type="none" w="sm" len="sm"/>
              <a:tailEnd type="stealth" w="med" len="med"/>
            </a:ln>
          </p:spPr>
        </p:cxnSp>
        <p:cxnSp>
          <p:nvCxnSpPr>
            <p:cNvPr id="1004" name="Google Shape;1004;p40"/>
            <p:cNvCxnSpPr>
              <a:endCxn id="1005" idx="1"/>
            </p:cNvCxnSpPr>
            <p:nvPr/>
          </p:nvCxnSpPr>
          <p:spPr>
            <a:xfrm rot="-5400000">
              <a:off x="3398914" y="1936048"/>
              <a:ext cx="961500" cy="774600"/>
            </a:xfrm>
            <a:prstGeom prst="bentConnector2">
              <a:avLst/>
            </a:prstGeom>
            <a:noFill/>
            <a:ln w="19050" cap="flat" cmpd="sng">
              <a:solidFill>
                <a:srgbClr val="000000"/>
              </a:solidFill>
              <a:prstDash val="solid"/>
              <a:round/>
              <a:headEnd type="none" w="sm" len="sm"/>
              <a:tailEnd type="stealth" w="med" len="med"/>
            </a:ln>
          </p:spPr>
        </p:cxnSp>
        <p:sp>
          <p:nvSpPr>
            <p:cNvPr id="1006" name="Google Shape;1006;p40"/>
            <p:cNvSpPr txBox="1"/>
            <p:nvPr/>
          </p:nvSpPr>
          <p:spPr>
            <a:xfrm>
              <a:off x="3286298" y="1624065"/>
              <a:ext cx="529312"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Payload</a:t>
              </a:r>
              <a:endParaRPr sz="1867">
                <a:solidFill>
                  <a:srgbClr val="000000"/>
                </a:solidFill>
                <a:latin typeface="Arial"/>
                <a:ea typeface="Arial"/>
                <a:cs typeface="Arial"/>
                <a:sym typeface="Arial"/>
              </a:endParaRPr>
            </a:p>
          </p:txBody>
        </p:sp>
        <p:sp>
          <p:nvSpPr>
            <p:cNvPr id="1007" name="Google Shape;1007;p40"/>
            <p:cNvSpPr txBox="1"/>
            <p:nvPr/>
          </p:nvSpPr>
          <p:spPr>
            <a:xfrm>
              <a:off x="4346555" y="2614052"/>
              <a:ext cx="955711" cy="323165"/>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Accepted Payload</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Response</a:t>
              </a:r>
              <a:endParaRPr sz="1867">
                <a:solidFill>
                  <a:srgbClr val="000000"/>
                </a:solidFill>
                <a:latin typeface="Arial"/>
                <a:ea typeface="Arial"/>
                <a:cs typeface="Arial"/>
                <a:sym typeface="Arial"/>
              </a:endParaRPr>
            </a:p>
          </p:txBody>
        </p:sp>
        <p:sp>
          <p:nvSpPr>
            <p:cNvPr id="1008" name="Google Shape;1008;p40"/>
            <p:cNvSpPr txBox="1"/>
            <p:nvPr/>
          </p:nvSpPr>
          <p:spPr>
            <a:xfrm>
              <a:off x="4391212" y="3159174"/>
              <a:ext cx="832279" cy="323165"/>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Invalid Payload</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Response</a:t>
              </a:r>
              <a:endParaRPr sz="1867">
                <a:solidFill>
                  <a:srgbClr val="000000"/>
                </a:solidFill>
                <a:latin typeface="Arial"/>
                <a:ea typeface="Arial"/>
                <a:cs typeface="Arial"/>
                <a:sym typeface="Arial"/>
              </a:endParaRPr>
            </a:p>
          </p:txBody>
        </p:sp>
        <p:cxnSp>
          <p:nvCxnSpPr>
            <p:cNvPr id="1009" name="Google Shape;1009;p40"/>
            <p:cNvCxnSpPr/>
            <p:nvPr/>
          </p:nvCxnSpPr>
          <p:spPr>
            <a:xfrm flipH="1">
              <a:off x="4052038" y="2486323"/>
              <a:ext cx="551165" cy="479807"/>
            </a:xfrm>
            <a:prstGeom prst="bentConnector3">
              <a:avLst>
                <a:gd name="adj1" fmla="val -49505"/>
              </a:avLst>
            </a:prstGeom>
            <a:noFill/>
            <a:ln w="9525" cap="flat" cmpd="sng">
              <a:solidFill>
                <a:srgbClr val="B07BCD"/>
              </a:solidFill>
              <a:prstDash val="solid"/>
              <a:round/>
              <a:headEnd type="none" w="sm" len="sm"/>
              <a:tailEnd type="stealth" w="med" len="med"/>
            </a:ln>
          </p:spPr>
        </p:cxnSp>
        <p:cxnSp>
          <p:nvCxnSpPr>
            <p:cNvPr id="1010" name="Google Shape;1010;p40"/>
            <p:cNvCxnSpPr>
              <a:endCxn id="993" idx="3"/>
            </p:cNvCxnSpPr>
            <p:nvPr/>
          </p:nvCxnSpPr>
          <p:spPr>
            <a:xfrm rot="5400000">
              <a:off x="3625587" y="2912798"/>
              <a:ext cx="1128600" cy="275700"/>
            </a:xfrm>
            <a:prstGeom prst="bentConnector2">
              <a:avLst/>
            </a:prstGeom>
            <a:noFill/>
            <a:ln w="9525" cap="flat" cmpd="sng">
              <a:solidFill>
                <a:srgbClr val="B07BCD"/>
              </a:solidFill>
              <a:prstDash val="solid"/>
              <a:round/>
              <a:headEnd type="none" w="sm" len="sm"/>
              <a:tailEnd type="stealth" w="med" len="med"/>
            </a:ln>
          </p:spPr>
        </p:cxnSp>
        <p:cxnSp>
          <p:nvCxnSpPr>
            <p:cNvPr id="1011" name="Google Shape;1011;p40"/>
            <p:cNvCxnSpPr/>
            <p:nvPr/>
          </p:nvCxnSpPr>
          <p:spPr>
            <a:xfrm flipH="1">
              <a:off x="5615075" y="799173"/>
              <a:ext cx="344303" cy="399700"/>
            </a:xfrm>
            <a:prstGeom prst="straightConnector1">
              <a:avLst/>
            </a:prstGeom>
            <a:noFill/>
            <a:ln w="19050" cap="flat" cmpd="sng">
              <a:solidFill>
                <a:schemeClr val="accent1"/>
              </a:solidFill>
              <a:prstDash val="solid"/>
              <a:round/>
              <a:headEnd type="none" w="sm" len="sm"/>
              <a:tailEnd type="stealth" w="med" len="med"/>
            </a:ln>
          </p:spPr>
        </p:cxnSp>
        <p:cxnSp>
          <p:nvCxnSpPr>
            <p:cNvPr id="1012" name="Google Shape;1012;p40"/>
            <p:cNvCxnSpPr/>
            <p:nvPr/>
          </p:nvCxnSpPr>
          <p:spPr>
            <a:xfrm flipH="1">
              <a:off x="6201122" y="968230"/>
              <a:ext cx="851168" cy="476390"/>
            </a:xfrm>
            <a:prstGeom prst="straightConnector1">
              <a:avLst/>
            </a:prstGeom>
            <a:noFill/>
            <a:ln w="19050" cap="flat" cmpd="sng">
              <a:solidFill>
                <a:schemeClr val="accent1"/>
              </a:solidFill>
              <a:prstDash val="solid"/>
              <a:round/>
              <a:headEnd type="none" w="sm" len="sm"/>
              <a:tailEnd type="stealth" w="med" len="med"/>
            </a:ln>
          </p:spPr>
        </p:cxnSp>
        <p:sp>
          <p:nvSpPr>
            <p:cNvPr id="1013" name="Google Shape;1013;p40"/>
            <p:cNvSpPr txBox="1"/>
            <p:nvPr/>
          </p:nvSpPr>
          <p:spPr>
            <a:xfrm>
              <a:off x="6156068" y="957177"/>
              <a:ext cx="529312"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Payload</a:t>
              </a:r>
              <a:endParaRPr sz="1867">
                <a:solidFill>
                  <a:srgbClr val="000000"/>
                </a:solidFill>
                <a:latin typeface="Arial"/>
                <a:ea typeface="Arial"/>
                <a:cs typeface="Arial"/>
                <a:sym typeface="Arial"/>
              </a:endParaRPr>
            </a:p>
          </p:txBody>
        </p:sp>
        <p:sp>
          <p:nvSpPr>
            <p:cNvPr id="1014" name="Google Shape;1014;p40"/>
            <p:cNvSpPr txBox="1"/>
            <p:nvPr/>
          </p:nvSpPr>
          <p:spPr>
            <a:xfrm rot="-1797945">
              <a:off x="6319571" y="1226904"/>
              <a:ext cx="614271"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Response</a:t>
              </a:r>
              <a:endParaRPr sz="1867">
                <a:solidFill>
                  <a:srgbClr val="000000"/>
                </a:solidFill>
                <a:latin typeface="Arial"/>
                <a:ea typeface="Arial"/>
                <a:cs typeface="Arial"/>
                <a:sym typeface="Arial"/>
              </a:endParaRPr>
            </a:p>
          </p:txBody>
        </p:sp>
        <p:cxnSp>
          <p:nvCxnSpPr>
            <p:cNvPr id="1015" name="Google Shape;1015;p40"/>
            <p:cNvCxnSpPr/>
            <p:nvPr/>
          </p:nvCxnSpPr>
          <p:spPr>
            <a:xfrm flipH="1">
              <a:off x="6246178" y="1049510"/>
              <a:ext cx="862862" cy="700755"/>
            </a:xfrm>
            <a:prstGeom prst="straightConnector1">
              <a:avLst/>
            </a:prstGeom>
            <a:noFill/>
            <a:ln w="19050" cap="flat" cmpd="sng">
              <a:solidFill>
                <a:schemeClr val="accent1"/>
              </a:solidFill>
              <a:prstDash val="solid"/>
              <a:round/>
              <a:headEnd type="none" w="sm" len="sm"/>
              <a:tailEnd type="stealth" w="med" len="med"/>
            </a:ln>
          </p:spPr>
        </p:cxnSp>
        <p:cxnSp>
          <p:nvCxnSpPr>
            <p:cNvPr id="1016" name="Google Shape;1016;p40"/>
            <p:cNvCxnSpPr/>
            <p:nvPr/>
          </p:nvCxnSpPr>
          <p:spPr>
            <a:xfrm flipH="1">
              <a:off x="5325118" y="672680"/>
              <a:ext cx="462110" cy="436029"/>
            </a:xfrm>
            <a:prstGeom prst="straightConnector1">
              <a:avLst/>
            </a:prstGeom>
            <a:noFill/>
            <a:ln w="19050" cap="flat" cmpd="sng">
              <a:solidFill>
                <a:schemeClr val="accent1"/>
              </a:solidFill>
              <a:prstDash val="solid"/>
              <a:round/>
              <a:headEnd type="none" w="sm" len="sm"/>
              <a:tailEnd type="stealth" w="med" len="med"/>
            </a:ln>
          </p:spPr>
        </p:cxnSp>
        <p:sp>
          <p:nvSpPr>
            <p:cNvPr id="1017" name="Google Shape;1017;p40"/>
            <p:cNvSpPr txBox="1"/>
            <p:nvPr/>
          </p:nvSpPr>
          <p:spPr>
            <a:xfrm rot="-2903136">
              <a:off x="5320451" y="852794"/>
              <a:ext cx="614271"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Response</a:t>
              </a:r>
              <a:endParaRPr sz="1867">
                <a:solidFill>
                  <a:srgbClr val="000000"/>
                </a:solidFill>
                <a:latin typeface="Arial"/>
                <a:ea typeface="Arial"/>
                <a:cs typeface="Arial"/>
                <a:sym typeface="Arial"/>
              </a:endParaRPr>
            </a:p>
          </p:txBody>
        </p:sp>
        <p:sp>
          <p:nvSpPr>
            <p:cNvPr id="1018" name="Google Shape;1018;p40"/>
            <p:cNvSpPr txBox="1"/>
            <p:nvPr/>
          </p:nvSpPr>
          <p:spPr>
            <a:xfrm>
              <a:off x="2806263" y="4241252"/>
              <a:ext cx="1024639"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i="1">
                  <a:solidFill>
                    <a:srgbClr val="000000"/>
                  </a:solidFill>
                  <a:latin typeface="Open Sans Light"/>
                  <a:ea typeface="Open Sans Light"/>
                  <a:cs typeface="Open Sans Light"/>
                  <a:sym typeface="Open Sans Light"/>
                </a:rPr>
                <a:t>Local Mgmt System</a:t>
              </a:r>
              <a:endParaRPr sz="1867">
                <a:solidFill>
                  <a:srgbClr val="000000"/>
                </a:solidFill>
                <a:latin typeface="Arial"/>
                <a:ea typeface="Arial"/>
                <a:cs typeface="Arial"/>
                <a:sym typeface="Arial"/>
              </a:endParaRPr>
            </a:p>
          </p:txBody>
        </p:sp>
        <p:sp>
          <p:nvSpPr>
            <p:cNvPr id="1019" name="Google Shape;1019;p40"/>
            <p:cNvSpPr txBox="1"/>
            <p:nvPr/>
          </p:nvSpPr>
          <p:spPr>
            <a:xfrm>
              <a:off x="5074429" y="2301658"/>
              <a:ext cx="1088760"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i="1">
                  <a:solidFill>
                    <a:srgbClr val="000000"/>
                  </a:solidFill>
                  <a:latin typeface="Open Sans Light"/>
                  <a:ea typeface="Open Sans Light"/>
                  <a:cs typeface="Open Sans Light"/>
                  <a:sym typeface="Open Sans Light"/>
                </a:rPr>
                <a:t>Storage Microservice</a:t>
              </a:r>
              <a:endParaRPr sz="1000" b="1" i="1">
                <a:solidFill>
                  <a:srgbClr val="000000"/>
                </a:solidFill>
                <a:latin typeface="Open Sans Light"/>
                <a:ea typeface="Open Sans Light"/>
                <a:cs typeface="Open Sans Light"/>
                <a:sym typeface="Open Sans Light"/>
              </a:endParaRPr>
            </a:p>
          </p:txBody>
        </p:sp>
        <p:cxnSp>
          <p:nvCxnSpPr>
            <p:cNvPr id="1020" name="Google Shape;1020;p40"/>
            <p:cNvCxnSpPr/>
            <p:nvPr/>
          </p:nvCxnSpPr>
          <p:spPr>
            <a:xfrm rot="10800000" flipH="1">
              <a:off x="2512143" y="3800774"/>
              <a:ext cx="81341" cy="68369"/>
            </a:xfrm>
            <a:prstGeom prst="straightConnector1">
              <a:avLst/>
            </a:prstGeom>
            <a:noFill/>
            <a:ln w="9525" cap="flat" cmpd="sng">
              <a:solidFill>
                <a:srgbClr val="000000"/>
              </a:solidFill>
              <a:prstDash val="solid"/>
              <a:round/>
              <a:headEnd type="none" w="sm" len="sm"/>
              <a:tailEnd type="stealth" w="med" len="med"/>
            </a:ln>
          </p:spPr>
        </p:cxnSp>
        <p:cxnSp>
          <p:nvCxnSpPr>
            <p:cNvPr id="1021" name="Google Shape;1021;p40"/>
            <p:cNvCxnSpPr/>
            <p:nvPr/>
          </p:nvCxnSpPr>
          <p:spPr>
            <a:xfrm rot="10800000" flipH="1">
              <a:off x="3245627" y="3292756"/>
              <a:ext cx="81341" cy="68369"/>
            </a:xfrm>
            <a:prstGeom prst="straightConnector1">
              <a:avLst/>
            </a:prstGeom>
            <a:noFill/>
            <a:ln w="9525" cap="flat" cmpd="sng">
              <a:solidFill>
                <a:srgbClr val="000000"/>
              </a:solidFill>
              <a:prstDash val="solid"/>
              <a:round/>
              <a:headEnd type="none" w="sm" len="sm"/>
              <a:tailEnd type="stealth" w="med" len="med"/>
            </a:ln>
          </p:spPr>
        </p:cxnSp>
        <p:cxnSp>
          <p:nvCxnSpPr>
            <p:cNvPr id="1022" name="Google Shape;1022;p40"/>
            <p:cNvCxnSpPr/>
            <p:nvPr/>
          </p:nvCxnSpPr>
          <p:spPr>
            <a:xfrm rot="10800000" flipH="1">
              <a:off x="4871070" y="1875205"/>
              <a:ext cx="81341" cy="68369"/>
            </a:xfrm>
            <a:prstGeom prst="straightConnector1">
              <a:avLst/>
            </a:prstGeom>
            <a:noFill/>
            <a:ln w="9525" cap="flat" cmpd="sng">
              <a:solidFill>
                <a:srgbClr val="000000"/>
              </a:solidFill>
              <a:prstDash val="solid"/>
              <a:round/>
              <a:headEnd type="none" w="sm" len="sm"/>
              <a:tailEnd type="stealth" w="med" len="med"/>
            </a:ln>
          </p:spPr>
        </p:cxnSp>
        <p:cxnSp>
          <p:nvCxnSpPr>
            <p:cNvPr id="1023" name="Google Shape;1023;p40"/>
            <p:cNvCxnSpPr/>
            <p:nvPr/>
          </p:nvCxnSpPr>
          <p:spPr>
            <a:xfrm rot="10800000" flipH="1">
              <a:off x="5488848" y="1444652"/>
              <a:ext cx="81341" cy="68369"/>
            </a:xfrm>
            <a:prstGeom prst="straightConnector1">
              <a:avLst/>
            </a:prstGeom>
            <a:noFill/>
            <a:ln w="9525" cap="flat" cmpd="sng">
              <a:solidFill>
                <a:srgbClr val="000000"/>
              </a:solidFill>
              <a:prstDash val="solid"/>
              <a:round/>
              <a:headEnd type="none" w="sm" len="sm"/>
              <a:tailEnd type="stealth" w="med" len="med"/>
            </a:ln>
          </p:spPr>
        </p:cxnSp>
        <p:sp>
          <p:nvSpPr>
            <p:cNvPr id="1024" name="Google Shape;1024;p40"/>
            <p:cNvSpPr/>
            <p:nvPr/>
          </p:nvSpPr>
          <p:spPr>
            <a:xfrm>
              <a:off x="1400001" y="2143651"/>
              <a:ext cx="201953" cy="180917"/>
            </a:xfrm>
            <a:prstGeom prst="smileyFace">
              <a:avLst>
                <a:gd name="adj" fmla="val 4653"/>
              </a:avLst>
            </a:prstGeom>
            <a:noFill/>
            <a:ln w="1905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Open Sans Light"/>
                <a:ea typeface="Open Sans Light"/>
                <a:cs typeface="Open Sans Light"/>
                <a:sym typeface="Open Sans Light"/>
              </a:endParaRPr>
            </a:p>
          </p:txBody>
        </p:sp>
        <p:cxnSp>
          <p:nvCxnSpPr>
            <p:cNvPr id="1025" name="Google Shape;1025;p40"/>
            <p:cNvCxnSpPr>
              <a:stCxn id="1024" idx="4"/>
            </p:cNvCxnSpPr>
            <p:nvPr/>
          </p:nvCxnSpPr>
          <p:spPr>
            <a:xfrm>
              <a:off x="1500977" y="2324568"/>
              <a:ext cx="0" cy="252300"/>
            </a:xfrm>
            <a:prstGeom prst="straightConnector1">
              <a:avLst/>
            </a:prstGeom>
            <a:noFill/>
            <a:ln w="19050" cap="flat" cmpd="sng">
              <a:solidFill>
                <a:srgbClr val="000000"/>
              </a:solidFill>
              <a:prstDash val="solid"/>
              <a:round/>
              <a:headEnd type="none" w="sm" len="sm"/>
              <a:tailEnd type="none" w="sm" len="sm"/>
            </a:ln>
          </p:spPr>
        </p:cxnSp>
        <p:cxnSp>
          <p:nvCxnSpPr>
            <p:cNvPr id="1026" name="Google Shape;1026;p40"/>
            <p:cNvCxnSpPr/>
            <p:nvPr/>
          </p:nvCxnSpPr>
          <p:spPr>
            <a:xfrm flipH="1">
              <a:off x="1437866" y="2565088"/>
              <a:ext cx="63111" cy="126221"/>
            </a:xfrm>
            <a:prstGeom prst="straightConnector1">
              <a:avLst/>
            </a:prstGeom>
            <a:noFill/>
            <a:ln w="19050" cap="flat" cmpd="sng">
              <a:solidFill>
                <a:srgbClr val="000000"/>
              </a:solidFill>
              <a:prstDash val="solid"/>
              <a:round/>
              <a:headEnd type="none" w="sm" len="sm"/>
              <a:tailEnd type="none" w="sm" len="sm"/>
            </a:ln>
          </p:spPr>
        </p:cxnSp>
        <p:cxnSp>
          <p:nvCxnSpPr>
            <p:cNvPr id="1027" name="Google Shape;1027;p40"/>
            <p:cNvCxnSpPr/>
            <p:nvPr/>
          </p:nvCxnSpPr>
          <p:spPr>
            <a:xfrm>
              <a:off x="1500977" y="2577009"/>
              <a:ext cx="57150" cy="114300"/>
            </a:xfrm>
            <a:prstGeom prst="straightConnector1">
              <a:avLst/>
            </a:prstGeom>
            <a:noFill/>
            <a:ln w="19050" cap="flat" cmpd="sng">
              <a:solidFill>
                <a:srgbClr val="000000"/>
              </a:solidFill>
              <a:prstDash val="solid"/>
              <a:round/>
              <a:headEnd type="none" w="sm" len="sm"/>
              <a:tailEnd type="none" w="sm" len="sm"/>
            </a:ln>
          </p:spPr>
        </p:cxnSp>
        <p:cxnSp>
          <p:nvCxnSpPr>
            <p:cNvPr id="1028" name="Google Shape;1028;p40"/>
            <p:cNvCxnSpPr/>
            <p:nvPr/>
          </p:nvCxnSpPr>
          <p:spPr>
            <a:xfrm>
              <a:off x="1386677" y="2450788"/>
              <a:ext cx="215277" cy="0"/>
            </a:xfrm>
            <a:prstGeom prst="straightConnector1">
              <a:avLst/>
            </a:prstGeom>
            <a:noFill/>
            <a:ln w="19050" cap="flat" cmpd="sng">
              <a:solidFill>
                <a:srgbClr val="000000"/>
              </a:solidFill>
              <a:prstDash val="solid"/>
              <a:round/>
              <a:headEnd type="none" w="sm" len="sm"/>
              <a:tailEnd type="none" w="sm" len="sm"/>
            </a:ln>
          </p:spPr>
        </p:cxnSp>
        <p:cxnSp>
          <p:nvCxnSpPr>
            <p:cNvPr id="1029" name="Google Shape;1029;p40"/>
            <p:cNvCxnSpPr/>
            <p:nvPr/>
          </p:nvCxnSpPr>
          <p:spPr>
            <a:xfrm rot="-5400000" flipH="1">
              <a:off x="900128" y="3295520"/>
              <a:ext cx="1464306" cy="325719"/>
            </a:xfrm>
            <a:prstGeom prst="bentConnector3">
              <a:avLst>
                <a:gd name="adj1" fmla="val 11387"/>
              </a:avLst>
            </a:prstGeom>
            <a:noFill/>
            <a:ln w="19050" cap="flat" cmpd="sng">
              <a:solidFill>
                <a:srgbClr val="000000"/>
              </a:solidFill>
              <a:prstDash val="solid"/>
              <a:round/>
              <a:headEnd type="none" w="sm" len="sm"/>
              <a:tailEnd type="stealth" w="med" len="med"/>
            </a:ln>
          </p:spPr>
        </p:cxnSp>
        <p:sp>
          <p:nvSpPr>
            <p:cNvPr id="1030" name="Google Shape;1030;p40"/>
            <p:cNvSpPr txBox="1"/>
            <p:nvPr/>
          </p:nvSpPr>
          <p:spPr>
            <a:xfrm>
              <a:off x="1220162" y="4241251"/>
              <a:ext cx="696024" cy="20774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Image Scan</a:t>
              </a:r>
              <a:endParaRPr sz="1867">
                <a:solidFill>
                  <a:srgbClr val="000000"/>
                </a:solidFill>
                <a:latin typeface="Arial"/>
                <a:ea typeface="Arial"/>
                <a:cs typeface="Arial"/>
                <a:sym typeface="Arial"/>
              </a:endParaRPr>
            </a:p>
          </p:txBody>
        </p:sp>
        <p:sp>
          <p:nvSpPr>
            <p:cNvPr id="1031" name="Google Shape;1031;p40"/>
            <p:cNvSpPr txBox="1"/>
            <p:nvPr/>
          </p:nvSpPr>
          <p:spPr>
            <a:xfrm>
              <a:off x="7191433" y="1010473"/>
              <a:ext cx="793807" cy="323165"/>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i="1">
                  <a:solidFill>
                    <a:srgbClr val="000000"/>
                  </a:solidFill>
                  <a:latin typeface="Open Sans Light"/>
                  <a:ea typeface="Open Sans Light"/>
                  <a:cs typeface="Open Sans Light"/>
                  <a:sym typeface="Open Sans Light"/>
                </a:rPr>
                <a:t>Cloud Storage</a:t>
              </a:r>
              <a:endParaRPr sz="1867">
                <a:solidFill>
                  <a:srgbClr val="000000"/>
                </a:solidFill>
                <a:latin typeface="Arial"/>
                <a:ea typeface="Arial"/>
                <a:cs typeface="Arial"/>
                <a:sym typeface="Arial"/>
              </a:endParaRPr>
            </a:p>
            <a:p>
              <a:pPr>
                <a:buClr>
                  <a:srgbClr val="000000"/>
                </a:buClr>
                <a:buSzPts val="750"/>
              </a:pPr>
              <a:r>
                <a:rPr lang="en-US" sz="1000" b="1" i="1">
                  <a:solidFill>
                    <a:srgbClr val="000000"/>
                  </a:solidFill>
                  <a:latin typeface="Open Sans Light"/>
                  <a:ea typeface="Open Sans Light"/>
                  <a:cs typeface="Open Sans Light"/>
                  <a:sym typeface="Open Sans Light"/>
                </a:rPr>
                <a:t>System</a:t>
              </a:r>
              <a:endParaRPr sz="1867">
                <a:solidFill>
                  <a:srgbClr val="000000"/>
                </a:solidFill>
                <a:latin typeface="Arial"/>
                <a:ea typeface="Arial"/>
                <a:cs typeface="Arial"/>
                <a:sym typeface="Arial"/>
              </a:endParaRPr>
            </a:p>
          </p:txBody>
        </p:sp>
        <p:cxnSp>
          <p:nvCxnSpPr>
            <p:cNvPr id="1032" name="Google Shape;1032;p40"/>
            <p:cNvCxnSpPr/>
            <p:nvPr/>
          </p:nvCxnSpPr>
          <p:spPr>
            <a:xfrm rot="10800000">
              <a:off x="1544255" y="2691310"/>
              <a:ext cx="324161" cy="155204"/>
            </a:xfrm>
            <a:prstGeom prst="bentConnector3">
              <a:avLst>
                <a:gd name="adj1" fmla="val -16482"/>
              </a:avLst>
            </a:prstGeom>
            <a:noFill/>
            <a:ln w="19050" cap="flat" cmpd="sng">
              <a:solidFill>
                <a:srgbClr val="000000"/>
              </a:solidFill>
              <a:prstDash val="solid"/>
              <a:round/>
              <a:headEnd type="none" w="sm" len="sm"/>
              <a:tailEnd type="stealth" w="med" len="med"/>
            </a:ln>
          </p:spPr>
        </p:cxnSp>
        <p:sp>
          <p:nvSpPr>
            <p:cNvPr id="1033" name="Google Shape;1033;p40"/>
            <p:cNvSpPr txBox="1"/>
            <p:nvPr/>
          </p:nvSpPr>
          <p:spPr>
            <a:xfrm>
              <a:off x="1788850" y="2620875"/>
              <a:ext cx="607800" cy="2076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a:solidFill>
                    <a:srgbClr val="000000"/>
                  </a:solidFill>
                  <a:latin typeface="Open Sans Light"/>
                  <a:ea typeface="Open Sans Light"/>
                  <a:cs typeface="Open Sans Light"/>
                  <a:sym typeface="Open Sans Light"/>
                </a:rPr>
                <a:t>Response</a:t>
              </a:r>
              <a:endParaRPr sz="1867">
                <a:solidFill>
                  <a:srgbClr val="000000"/>
                </a:solidFill>
                <a:latin typeface="Arial"/>
                <a:ea typeface="Arial"/>
                <a:cs typeface="Arial"/>
                <a:sym typeface="Arial"/>
              </a:endParaRPr>
            </a:p>
          </p:txBody>
        </p:sp>
        <p:sp>
          <p:nvSpPr>
            <p:cNvPr id="1005" name="Google Shape;1005;p40"/>
            <p:cNvSpPr/>
            <p:nvPr/>
          </p:nvSpPr>
          <p:spPr>
            <a:xfrm>
              <a:off x="4266964" y="1198872"/>
              <a:ext cx="1889105" cy="1287452"/>
            </a:xfrm>
            <a:prstGeom prst="rect">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Open Sans Light"/>
                <a:ea typeface="Open Sans Light"/>
                <a:cs typeface="Open Sans Light"/>
                <a:sym typeface="Open Sans Light"/>
              </a:endParaRPr>
            </a:p>
          </p:txBody>
        </p:sp>
      </p:grpSp>
      <p:sp>
        <p:nvSpPr>
          <p:cNvPr id="1034" name="Google Shape;1034;p4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1600"/>
              <a:t>Example: Store An Image</a:t>
            </a:r>
            <a:endParaRPr sz="1600"/>
          </a:p>
          <a:p>
            <a:r>
              <a:rPr lang="en-CA" sz="1600"/>
              <a:t>Let’s take an example of a seemingly simple story; at least from a user perspective</a:t>
            </a:r>
            <a:br>
              <a:rPr lang="en-CA" sz="1600"/>
            </a:br>
            <a:endParaRPr sz="1600"/>
          </a:p>
        </p:txBody>
      </p:sp>
      <p:sp>
        <p:nvSpPr>
          <p:cNvPr id="45" name="Title 2">
            <a:extLst>
              <a:ext uri="{FF2B5EF4-FFF2-40B4-BE49-F238E27FC236}">
                <a16:creationId xmlns:a16="http://schemas.microsoft.com/office/drawing/2014/main" id="{B027B62C-073B-8B95-B486-0B973D641F1B}"/>
              </a:ext>
            </a:extLst>
          </p:cNvPr>
          <p:cNvSpPr txBox="1">
            <a:spLocks/>
          </p:cNvSpPr>
          <p:nvPr/>
        </p:nvSpPr>
        <p:spPr>
          <a:xfrm>
            <a:off x="546100" y="444500"/>
            <a:ext cx="6946653" cy="3413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a:solidFill>
                  <a:schemeClr val="tx1"/>
                </a:solidFill>
                <a:latin typeface="Calibri" panose="020F0502020204030204" pitchFamily="34" charset="0"/>
                <a:ea typeface="+mn-ea"/>
                <a:cs typeface="Calibri" panose="020F0502020204030204" pitchFamily="34" charset="0"/>
              </a:defRPr>
            </a:lvl1pPr>
          </a:lstStyle>
          <a:p>
            <a:endParaRPr lang="en-CA"/>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pic>
        <p:nvPicPr>
          <p:cNvPr id="1039" name="Google Shape;1039;p41"/>
          <p:cNvPicPr preferRelativeResize="0"/>
          <p:nvPr/>
        </p:nvPicPr>
        <p:blipFill rotWithShape="1">
          <a:blip r:embed="rId3">
            <a:alphaModFix/>
          </a:blip>
          <a:srcRect/>
          <a:stretch/>
        </p:blipFill>
        <p:spPr>
          <a:xfrm>
            <a:off x="4774399" y="974533"/>
            <a:ext cx="7094299" cy="4688667"/>
          </a:xfrm>
          <a:prstGeom prst="rect">
            <a:avLst/>
          </a:prstGeom>
          <a:noFill/>
          <a:ln>
            <a:noFill/>
          </a:ln>
        </p:spPr>
      </p:pic>
      <p:sp>
        <p:nvSpPr>
          <p:cNvPr id="1040" name="Google Shape;1040;p41"/>
          <p:cNvSpPr txBox="1"/>
          <p:nvPr/>
        </p:nvSpPr>
        <p:spPr>
          <a:xfrm>
            <a:off x="810849" y="1088371"/>
            <a:ext cx="3181496" cy="533480"/>
          </a:xfrm>
          <a:prstGeom prst="rect">
            <a:avLst/>
          </a:prstGeom>
          <a:noFill/>
          <a:ln>
            <a:noFill/>
          </a:ln>
        </p:spPr>
        <p:txBody>
          <a:bodyPr spcFirstLastPara="1" wrap="square" lIns="121900" tIns="60933" rIns="121900" bIns="60933" anchor="t" anchorCtr="0">
            <a:noAutofit/>
          </a:bodyPr>
          <a:lstStyle/>
          <a:p>
            <a:pPr>
              <a:buClr>
                <a:srgbClr val="000000"/>
              </a:buClr>
              <a:buSzPts val="1000"/>
            </a:pPr>
            <a:r>
              <a:rPr lang="en-US" sz="1333" b="1">
                <a:solidFill>
                  <a:srgbClr val="000000"/>
                </a:solidFill>
                <a:latin typeface="Open Sans Light"/>
                <a:ea typeface="Open Sans Light"/>
                <a:cs typeface="Open Sans Light"/>
                <a:sym typeface="Open Sans Light"/>
              </a:rPr>
              <a:t>User Story: Successfully Store an Image Scan</a:t>
            </a:r>
            <a:endParaRPr sz="1867">
              <a:solidFill>
                <a:srgbClr val="000000"/>
              </a:solidFill>
              <a:latin typeface="Arial"/>
              <a:ea typeface="Arial"/>
              <a:cs typeface="Arial"/>
              <a:sym typeface="Arial"/>
            </a:endParaRPr>
          </a:p>
        </p:txBody>
      </p:sp>
      <p:sp>
        <p:nvSpPr>
          <p:cNvPr id="1041" name="Google Shape;1041;p41"/>
          <p:cNvSpPr txBox="1"/>
          <p:nvPr/>
        </p:nvSpPr>
        <p:spPr>
          <a:xfrm>
            <a:off x="1139528" y="1666356"/>
            <a:ext cx="3118803" cy="738664"/>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As a Staff user</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I want to store a the scan of an image in the cloud</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So that it can be accessed from any location </a:t>
            </a:r>
            <a:endParaRPr sz="1867">
              <a:solidFill>
                <a:srgbClr val="000000"/>
              </a:solidFill>
              <a:latin typeface="Arial"/>
              <a:ea typeface="Arial"/>
              <a:cs typeface="Arial"/>
              <a:sym typeface="Arial"/>
            </a:endParaRPr>
          </a:p>
        </p:txBody>
      </p:sp>
      <p:sp>
        <p:nvSpPr>
          <p:cNvPr id="1042" name="Google Shape;1042;p41"/>
          <p:cNvSpPr txBox="1"/>
          <p:nvPr/>
        </p:nvSpPr>
        <p:spPr>
          <a:xfrm>
            <a:off x="1139528" y="2491867"/>
            <a:ext cx="2644499" cy="892552"/>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50"/>
              <a:buFont typeface="Arial"/>
              <a:buChar char="•"/>
            </a:pPr>
            <a:r>
              <a:rPr lang="en-US" sz="1000">
                <a:solidFill>
                  <a:srgbClr val="000000"/>
                </a:solidFill>
                <a:latin typeface="Open Sans Light"/>
                <a:ea typeface="Open Sans Light"/>
                <a:cs typeface="Open Sans Light"/>
                <a:sym typeface="Open Sans Light"/>
              </a:rPr>
              <a:t>Successful transmission shows confirmation message “Image Scan Successful”</a:t>
            </a:r>
            <a:endParaRPr sz="1867">
              <a:solidFill>
                <a:srgbClr val="000000"/>
              </a:solidFill>
              <a:latin typeface="Arial"/>
              <a:ea typeface="Arial"/>
              <a:cs typeface="Arial"/>
              <a:sym typeface="Arial"/>
            </a:endParaRPr>
          </a:p>
          <a:p>
            <a:pPr marL="171446" indent="-171446">
              <a:buClr>
                <a:srgbClr val="000000"/>
              </a:buClr>
              <a:buSzPts val="750"/>
              <a:buFont typeface="Arial"/>
              <a:buChar char="•"/>
            </a:pPr>
            <a:r>
              <a:rPr lang="en-US" sz="1000">
                <a:solidFill>
                  <a:srgbClr val="000000"/>
                </a:solidFill>
                <a:latin typeface="Open Sans Light"/>
                <a:ea typeface="Open Sans Light"/>
                <a:cs typeface="Open Sans Light"/>
                <a:sym typeface="Open Sans Light"/>
              </a:rPr>
              <a:t>Scanned image is present in database</a:t>
            </a:r>
            <a:endParaRPr sz="1867">
              <a:solidFill>
                <a:srgbClr val="000000"/>
              </a:solidFill>
              <a:latin typeface="Arial"/>
              <a:ea typeface="Arial"/>
              <a:cs typeface="Arial"/>
              <a:sym typeface="Arial"/>
            </a:endParaRPr>
          </a:p>
        </p:txBody>
      </p:sp>
      <p:sp>
        <p:nvSpPr>
          <p:cNvPr id="1043" name="Google Shape;1043;p41"/>
          <p:cNvSpPr txBox="1"/>
          <p:nvPr/>
        </p:nvSpPr>
        <p:spPr>
          <a:xfrm>
            <a:off x="810850" y="3879044"/>
            <a:ext cx="3109007" cy="533480"/>
          </a:xfrm>
          <a:prstGeom prst="rect">
            <a:avLst/>
          </a:prstGeom>
          <a:noFill/>
          <a:ln>
            <a:noFill/>
          </a:ln>
        </p:spPr>
        <p:txBody>
          <a:bodyPr spcFirstLastPara="1" wrap="square" lIns="121900" tIns="60933" rIns="121900" bIns="60933" anchor="t" anchorCtr="0">
            <a:noAutofit/>
          </a:bodyPr>
          <a:lstStyle/>
          <a:p>
            <a:pPr>
              <a:buClr>
                <a:srgbClr val="000000"/>
              </a:buClr>
              <a:buSzPts val="1000"/>
            </a:pPr>
            <a:r>
              <a:rPr lang="en-US" sz="1333" b="1">
                <a:solidFill>
                  <a:srgbClr val="000000"/>
                </a:solidFill>
                <a:latin typeface="Open Sans Light"/>
                <a:ea typeface="Open Sans Light"/>
                <a:cs typeface="Open Sans Light"/>
                <a:sym typeface="Open Sans Light"/>
              </a:rPr>
              <a:t>User Story: Unsuccessfully Store a Image Image</a:t>
            </a:r>
            <a:endParaRPr sz="1867">
              <a:solidFill>
                <a:srgbClr val="000000"/>
              </a:solidFill>
              <a:latin typeface="Arial"/>
              <a:ea typeface="Arial"/>
              <a:cs typeface="Arial"/>
              <a:sym typeface="Arial"/>
            </a:endParaRPr>
          </a:p>
        </p:txBody>
      </p:sp>
      <p:sp>
        <p:nvSpPr>
          <p:cNvPr id="1044" name="Google Shape;1044;p41"/>
          <p:cNvSpPr txBox="1"/>
          <p:nvPr/>
        </p:nvSpPr>
        <p:spPr>
          <a:xfrm>
            <a:off x="1139528" y="4444472"/>
            <a:ext cx="2852817" cy="738664"/>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As a Staff user</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I want to be notified if my image is not saved</a:t>
            </a:r>
            <a:endParaRPr sz="1867">
              <a:solidFill>
                <a:srgbClr val="000000"/>
              </a:solidFill>
              <a:latin typeface="Arial"/>
              <a:ea typeface="Arial"/>
              <a:cs typeface="Arial"/>
              <a:sym typeface="Arial"/>
            </a:endParaRPr>
          </a:p>
          <a:p>
            <a:pPr>
              <a:buClr>
                <a:srgbClr val="000000"/>
              </a:buClr>
              <a:buSzPts val="750"/>
            </a:pPr>
            <a:r>
              <a:rPr lang="en-US" sz="1000">
                <a:solidFill>
                  <a:srgbClr val="000000"/>
                </a:solidFill>
                <a:latin typeface="Open Sans Light"/>
                <a:ea typeface="Open Sans Light"/>
                <a:cs typeface="Open Sans Light"/>
                <a:sym typeface="Open Sans Light"/>
              </a:rPr>
              <a:t>So that I know to save it to the local database</a:t>
            </a:r>
            <a:endParaRPr sz="1867">
              <a:solidFill>
                <a:srgbClr val="000000"/>
              </a:solidFill>
              <a:latin typeface="Arial"/>
              <a:ea typeface="Arial"/>
              <a:cs typeface="Arial"/>
              <a:sym typeface="Arial"/>
            </a:endParaRPr>
          </a:p>
        </p:txBody>
      </p:sp>
      <p:sp>
        <p:nvSpPr>
          <p:cNvPr id="1045" name="Google Shape;1045;p41"/>
          <p:cNvSpPr txBox="1"/>
          <p:nvPr/>
        </p:nvSpPr>
        <p:spPr>
          <a:xfrm>
            <a:off x="1139528" y="5252225"/>
            <a:ext cx="2644400" cy="5848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228594" indent="-228594">
              <a:buClr>
                <a:srgbClr val="000000"/>
              </a:buClr>
              <a:buSzPts val="750"/>
              <a:buFont typeface="Arial"/>
              <a:buChar char="•"/>
            </a:pPr>
            <a:r>
              <a:rPr lang="en-US" sz="1000" b="1">
                <a:solidFill>
                  <a:srgbClr val="000000"/>
                </a:solidFill>
                <a:latin typeface="Open Sans Light"/>
                <a:ea typeface="Open Sans Light"/>
                <a:cs typeface="Open Sans Light"/>
                <a:sym typeface="Open Sans Light"/>
              </a:rPr>
              <a:t>…</a:t>
            </a:r>
            <a:endParaRPr sz="1867">
              <a:solidFill>
                <a:srgbClr val="000000"/>
              </a:solidFill>
              <a:latin typeface="Arial"/>
              <a:ea typeface="Arial"/>
              <a:cs typeface="Arial"/>
              <a:sym typeface="Arial"/>
            </a:endParaRPr>
          </a:p>
          <a:p>
            <a:pPr marL="228594" indent="-228594">
              <a:buClr>
                <a:srgbClr val="000000"/>
              </a:buClr>
              <a:buSzPts val="750"/>
              <a:buFont typeface="Arial"/>
              <a:buChar char="•"/>
            </a:pPr>
            <a:r>
              <a:rPr lang="en-US" sz="1000" b="1">
                <a:solidFill>
                  <a:srgbClr val="000000"/>
                </a:solidFill>
                <a:latin typeface="Open Sans Light"/>
                <a:ea typeface="Open Sans Light"/>
                <a:cs typeface="Open Sans Light"/>
                <a:sym typeface="Open Sans Light"/>
              </a:rPr>
              <a:t>…</a:t>
            </a:r>
            <a:endParaRPr sz="1867">
              <a:solidFill>
                <a:srgbClr val="000000"/>
              </a:solidFill>
              <a:latin typeface="Arial"/>
              <a:ea typeface="Arial"/>
              <a:cs typeface="Arial"/>
              <a:sym typeface="Arial"/>
            </a:endParaRPr>
          </a:p>
        </p:txBody>
      </p:sp>
      <p:sp>
        <p:nvSpPr>
          <p:cNvPr id="1046" name="Google Shape;1046;p41"/>
          <p:cNvSpPr/>
          <p:nvPr/>
        </p:nvSpPr>
        <p:spPr>
          <a:xfrm>
            <a:off x="505951" y="1119755"/>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047" name="Google Shape;1047;p41"/>
          <p:cNvSpPr/>
          <p:nvPr/>
        </p:nvSpPr>
        <p:spPr>
          <a:xfrm>
            <a:off x="505951" y="3920797"/>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1048" name="Google Shape;1048;p41"/>
          <p:cNvSpPr/>
          <p:nvPr/>
        </p:nvSpPr>
        <p:spPr>
          <a:xfrm>
            <a:off x="5406285" y="1025627"/>
            <a:ext cx="6665600" cy="468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049" name="Google Shape;1049;p41"/>
          <p:cNvSpPr/>
          <p:nvPr/>
        </p:nvSpPr>
        <p:spPr>
          <a:xfrm>
            <a:off x="5376429" y="872919"/>
            <a:ext cx="338400" cy="338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050" name="Google Shape;1050;p41"/>
          <p:cNvSpPr/>
          <p:nvPr/>
        </p:nvSpPr>
        <p:spPr>
          <a:xfrm>
            <a:off x="5800152" y="872919"/>
            <a:ext cx="338400" cy="338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072E31F0-DEEB-81EF-DA7D-086EAABC0C1B}"/>
              </a:ext>
            </a:extLst>
          </p:cNvPr>
          <p:cNvSpPr>
            <a:spLocks noGrp="1"/>
          </p:cNvSpPr>
          <p:nvPr>
            <p:ph type="title"/>
          </p:nvPr>
        </p:nvSpPr>
        <p:spPr/>
        <p:txBody>
          <a:bodyPr/>
          <a:lstStyle/>
          <a:p>
            <a:r>
              <a:rPr lang="en-US"/>
              <a:t>User Stories Only Consider User-Visible Impact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42"/>
          <p:cNvPicPr preferRelativeResize="0"/>
          <p:nvPr/>
        </p:nvPicPr>
        <p:blipFill rotWithShape="1">
          <a:blip r:embed="rId3">
            <a:alphaModFix/>
          </a:blip>
          <a:srcRect/>
          <a:stretch/>
        </p:blipFill>
        <p:spPr>
          <a:xfrm>
            <a:off x="4774399" y="974533"/>
            <a:ext cx="7094299" cy="4688667"/>
          </a:xfrm>
          <a:prstGeom prst="rect">
            <a:avLst/>
          </a:prstGeom>
          <a:noFill/>
          <a:ln>
            <a:noFill/>
          </a:ln>
        </p:spPr>
      </p:pic>
      <p:grpSp>
        <p:nvGrpSpPr>
          <p:cNvPr id="1057" name="Google Shape;1057;p42"/>
          <p:cNvGrpSpPr/>
          <p:nvPr/>
        </p:nvGrpSpPr>
        <p:grpSpPr>
          <a:xfrm>
            <a:off x="719570" y="2655664"/>
            <a:ext cx="3747981" cy="1829651"/>
            <a:chOff x="388931" y="816278"/>
            <a:chExt cx="2810986" cy="1372238"/>
          </a:xfrm>
        </p:grpSpPr>
        <p:sp>
          <p:nvSpPr>
            <p:cNvPr id="1058" name="Google Shape;1058;p42"/>
            <p:cNvSpPr txBox="1"/>
            <p:nvPr/>
          </p:nvSpPr>
          <p:spPr>
            <a:xfrm>
              <a:off x="388931" y="816278"/>
              <a:ext cx="2668731" cy="507831"/>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System Story: Assess &amp; Categorize Image</a:t>
              </a:r>
              <a:endParaRPr sz="1867">
                <a:solidFill>
                  <a:srgbClr val="000000"/>
                </a:solidFill>
                <a:latin typeface="Arial"/>
                <a:ea typeface="Arial"/>
                <a:cs typeface="Arial"/>
                <a:sym typeface="Arial"/>
              </a:endParaRPr>
            </a:p>
            <a:p>
              <a:pPr>
                <a:buClr>
                  <a:srgbClr val="000000"/>
                </a:buClr>
                <a:buSzPts val="900"/>
              </a:pPr>
              <a:endParaRPr sz="1200" b="1">
                <a:solidFill>
                  <a:srgbClr val="000000"/>
                </a:solidFill>
                <a:latin typeface="Open Sans Light"/>
                <a:ea typeface="Open Sans Light"/>
                <a:cs typeface="Open Sans Light"/>
                <a:sym typeface="Open Sans Light"/>
              </a:endParaRPr>
            </a:p>
            <a:p>
              <a:pPr>
                <a:buClr>
                  <a:srgbClr val="000000"/>
                </a:buClr>
                <a:buSzPts val="900"/>
              </a:pPr>
              <a:endParaRPr sz="1200" b="1">
                <a:solidFill>
                  <a:srgbClr val="000000"/>
                </a:solidFill>
                <a:latin typeface="Open Sans Light"/>
                <a:ea typeface="Open Sans Light"/>
                <a:cs typeface="Open Sans Light"/>
                <a:sym typeface="Open Sans Light"/>
              </a:endParaRPr>
            </a:p>
          </p:txBody>
        </p:sp>
        <p:sp>
          <p:nvSpPr>
            <p:cNvPr id="1059" name="Google Shape;1059;p42"/>
            <p:cNvSpPr txBox="1"/>
            <p:nvPr/>
          </p:nvSpPr>
          <p:spPr>
            <a:xfrm>
              <a:off x="612349" y="1037447"/>
              <a:ext cx="2587568"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00"/>
              </a:pPr>
              <a:r>
                <a:rPr lang="en-US" sz="933" b="1">
                  <a:solidFill>
                    <a:srgbClr val="000000"/>
                  </a:solidFill>
                  <a:latin typeface="Open Sans Light"/>
                  <a:ea typeface="Open Sans Light"/>
                  <a:cs typeface="Open Sans Light"/>
                  <a:sym typeface="Open Sans Light"/>
                </a:rPr>
                <a:t>   When</a:t>
              </a:r>
              <a:r>
                <a:rPr lang="en-US" sz="933">
                  <a:solidFill>
                    <a:srgbClr val="000000"/>
                  </a:solidFill>
                  <a:latin typeface="Open Sans Light"/>
                  <a:ea typeface="Open Sans Light"/>
                  <a:cs typeface="Open Sans Light"/>
                  <a:sym typeface="Open Sans Light"/>
                </a:rPr>
                <a:t> the Storage Microservice receives an image payload</a:t>
              </a:r>
              <a:endParaRPr sz="1867">
                <a:solidFill>
                  <a:srgbClr val="000000"/>
                </a:solidFill>
                <a:latin typeface="Arial"/>
                <a:ea typeface="Arial"/>
                <a:cs typeface="Arial"/>
                <a:sym typeface="Arial"/>
              </a:endParaRPr>
            </a:p>
            <a:p>
              <a:pPr>
                <a:buClr>
                  <a:srgbClr val="000000"/>
                </a:buClr>
                <a:buSzPts val="700"/>
              </a:pPr>
              <a:r>
                <a:rPr lang="en-US" sz="933">
                  <a:solidFill>
                    <a:srgbClr val="000000"/>
                  </a:solidFill>
                  <a:latin typeface="Open Sans Light"/>
                  <a:ea typeface="Open Sans Light"/>
                  <a:cs typeface="Open Sans Light"/>
                  <a:sym typeface="Open Sans Light"/>
                </a:rPr>
                <a:t>   </a:t>
              </a:r>
              <a:r>
                <a:rPr lang="en-US" sz="933" b="1">
                  <a:solidFill>
                    <a:srgbClr val="000000"/>
                  </a:solidFill>
                  <a:latin typeface="Open Sans Light"/>
                  <a:ea typeface="Open Sans Light"/>
                  <a:cs typeface="Open Sans Light"/>
                  <a:sym typeface="Open Sans Light"/>
                </a:rPr>
                <a:t>Then</a:t>
              </a:r>
              <a:r>
                <a:rPr lang="en-US" sz="933">
                  <a:solidFill>
                    <a:srgbClr val="000000"/>
                  </a:solidFill>
                  <a:latin typeface="Open Sans Light"/>
                  <a:ea typeface="Open Sans Light"/>
                  <a:cs typeface="Open Sans Light"/>
                  <a:sym typeface="Open Sans Light"/>
                </a:rPr>
                <a:t> send to correct cloud storage bucket</a:t>
              </a:r>
              <a:endParaRPr sz="1867">
                <a:solidFill>
                  <a:srgbClr val="000000"/>
                </a:solidFill>
                <a:latin typeface="Arial"/>
                <a:ea typeface="Arial"/>
                <a:cs typeface="Arial"/>
                <a:sym typeface="Arial"/>
              </a:endParaRPr>
            </a:p>
          </p:txBody>
        </p:sp>
        <p:sp>
          <p:nvSpPr>
            <p:cNvPr id="1060" name="Google Shape;1060;p42"/>
            <p:cNvSpPr txBox="1"/>
            <p:nvPr/>
          </p:nvSpPr>
          <p:spPr>
            <a:xfrm>
              <a:off x="617489" y="1449852"/>
              <a:ext cx="2307114" cy="738664"/>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Payloads that have a date in the last 7 days go to warm storage</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All others go to cold storage</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Reject any payload with missing data, send failure response back to LMS</a:t>
              </a:r>
              <a:endParaRPr sz="1867">
                <a:solidFill>
                  <a:srgbClr val="000000"/>
                </a:solidFill>
                <a:latin typeface="Arial"/>
                <a:ea typeface="Arial"/>
                <a:cs typeface="Arial"/>
                <a:sym typeface="Arial"/>
              </a:endParaRPr>
            </a:p>
          </p:txBody>
        </p:sp>
      </p:grpSp>
      <p:grpSp>
        <p:nvGrpSpPr>
          <p:cNvPr id="1061" name="Google Shape;1061;p42"/>
          <p:cNvGrpSpPr/>
          <p:nvPr/>
        </p:nvGrpSpPr>
        <p:grpSpPr>
          <a:xfrm>
            <a:off x="719570" y="818553"/>
            <a:ext cx="3721428" cy="1542392"/>
            <a:chOff x="388932" y="816278"/>
            <a:chExt cx="2791071" cy="1156794"/>
          </a:xfrm>
        </p:grpSpPr>
        <p:sp>
          <p:nvSpPr>
            <p:cNvPr id="1062" name="Google Shape;1062;p42"/>
            <p:cNvSpPr txBox="1"/>
            <p:nvPr/>
          </p:nvSpPr>
          <p:spPr>
            <a:xfrm>
              <a:off x="388932" y="816278"/>
              <a:ext cx="2386122" cy="230832"/>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System Story: Parse &amp; Send Image</a:t>
              </a:r>
              <a:endParaRPr sz="1867">
                <a:solidFill>
                  <a:srgbClr val="000000"/>
                </a:solidFill>
                <a:latin typeface="Arial"/>
                <a:ea typeface="Arial"/>
                <a:cs typeface="Arial"/>
                <a:sym typeface="Arial"/>
              </a:endParaRPr>
            </a:p>
          </p:txBody>
        </p:sp>
        <p:sp>
          <p:nvSpPr>
            <p:cNvPr id="1063" name="Google Shape;1063;p42"/>
            <p:cNvSpPr txBox="1"/>
            <p:nvPr/>
          </p:nvSpPr>
          <p:spPr>
            <a:xfrm>
              <a:off x="587297" y="1037447"/>
              <a:ext cx="2470366"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marL="0" lvl="1">
                <a:buClr>
                  <a:srgbClr val="000000"/>
                </a:buClr>
                <a:buSzPts val="700"/>
              </a:pPr>
              <a:r>
                <a:rPr lang="en-US" sz="933" b="1">
                  <a:solidFill>
                    <a:srgbClr val="000000"/>
                  </a:solidFill>
                  <a:latin typeface="Open Sans Light"/>
                  <a:ea typeface="Open Sans Light"/>
                  <a:cs typeface="Open Sans Light"/>
                  <a:sym typeface="Open Sans Light"/>
                </a:rPr>
                <a:t>   When</a:t>
              </a:r>
              <a:r>
                <a:rPr lang="en-US" sz="933">
                  <a:solidFill>
                    <a:srgbClr val="000000"/>
                  </a:solidFill>
                  <a:latin typeface="Open Sans Light"/>
                  <a:ea typeface="Open Sans Light"/>
                  <a:cs typeface="Open Sans Light"/>
                  <a:sym typeface="Open Sans Light"/>
                </a:rPr>
                <a:t> the LMS receives an image scan</a:t>
              </a:r>
              <a:endParaRPr sz="1867">
                <a:solidFill>
                  <a:srgbClr val="000000"/>
                </a:solidFill>
                <a:latin typeface="Arial"/>
                <a:ea typeface="Arial"/>
                <a:cs typeface="Arial"/>
                <a:sym typeface="Arial"/>
              </a:endParaRPr>
            </a:p>
            <a:p>
              <a:pPr marL="0" lvl="1">
                <a:buClr>
                  <a:srgbClr val="000000"/>
                </a:buClr>
                <a:buSzPts val="700"/>
              </a:pPr>
              <a:r>
                <a:rPr lang="en-US" sz="933" b="1">
                  <a:solidFill>
                    <a:srgbClr val="000000"/>
                  </a:solidFill>
                  <a:latin typeface="Open Sans Light"/>
                  <a:ea typeface="Open Sans Light"/>
                  <a:cs typeface="Open Sans Light"/>
                  <a:sym typeface="Open Sans Light"/>
                </a:rPr>
                <a:t>   Then</a:t>
              </a:r>
              <a:r>
                <a:rPr lang="en-US" sz="933">
                  <a:solidFill>
                    <a:srgbClr val="000000"/>
                  </a:solidFill>
                  <a:latin typeface="Open Sans Light"/>
                  <a:ea typeface="Open Sans Light"/>
                  <a:cs typeface="Open Sans Light"/>
                  <a:sym typeface="Open Sans Light"/>
                </a:rPr>
                <a:t> send to Storage Microservice</a:t>
              </a:r>
              <a:endParaRPr sz="1867">
                <a:solidFill>
                  <a:srgbClr val="000000"/>
                </a:solidFill>
                <a:latin typeface="Arial"/>
                <a:ea typeface="Arial"/>
                <a:cs typeface="Arial"/>
                <a:sym typeface="Arial"/>
              </a:endParaRPr>
            </a:p>
          </p:txBody>
        </p:sp>
        <p:sp>
          <p:nvSpPr>
            <p:cNvPr id="1064" name="Google Shape;1064;p42"/>
            <p:cNvSpPr txBox="1"/>
            <p:nvPr/>
          </p:nvSpPr>
          <p:spPr>
            <a:xfrm>
              <a:off x="592436" y="1449852"/>
              <a:ext cx="2587567" cy="523220"/>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Valid scan sends payload in following format…</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Any missing metadata or image sends error back to user and saves in log</a:t>
              </a:r>
              <a:endParaRPr sz="1867">
                <a:solidFill>
                  <a:srgbClr val="000000"/>
                </a:solidFill>
                <a:latin typeface="Arial"/>
                <a:ea typeface="Arial"/>
                <a:cs typeface="Arial"/>
                <a:sym typeface="Arial"/>
              </a:endParaRPr>
            </a:p>
          </p:txBody>
        </p:sp>
      </p:grpSp>
      <p:grpSp>
        <p:nvGrpSpPr>
          <p:cNvPr id="1065" name="Google Shape;1065;p42"/>
          <p:cNvGrpSpPr/>
          <p:nvPr/>
        </p:nvGrpSpPr>
        <p:grpSpPr>
          <a:xfrm>
            <a:off x="719569" y="4763333"/>
            <a:ext cx="3897595" cy="1677671"/>
            <a:chOff x="388931" y="816278"/>
            <a:chExt cx="2923196" cy="1258253"/>
          </a:xfrm>
        </p:grpSpPr>
        <p:sp>
          <p:nvSpPr>
            <p:cNvPr id="1066" name="Google Shape;1066;p42"/>
            <p:cNvSpPr txBox="1"/>
            <p:nvPr/>
          </p:nvSpPr>
          <p:spPr>
            <a:xfrm>
              <a:off x="388931" y="816278"/>
              <a:ext cx="2668731" cy="230832"/>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System Story: Store Image</a:t>
              </a:r>
              <a:endParaRPr sz="1867">
                <a:solidFill>
                  <a:srgbClr val="000000"/>
                </a:solidFill>
                <a:latin typeface="Arial"/>
                <a:ea typeface="Arial"/>
                <a:cs typeface="Arial"/>
                <a:sym typeface="Arial"/>
              </a:endParaRPr>
            </a:p>
          </p:txBody>
        </p:sp>
        <p:sp>
          <p:nvSpPr>
            <p:cNvPr id="1067" name="Google Shape;1067;p42"/>
            <p:cNvSpPr txBox="1"/>
            <p:nvPr/>
          </p:nvSpPr>
          <p:spPr>
            <a:xfrm>
              <a:off x="612349" y="1037447"/>
              <a:ext cx="2698175"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00"/>
              </a:pPr>
              <a:r>
                <a:rPr lang="en-US" sz="933" b="1">
                  <a:solidFill>
                    <a:srgbClr val="000000"/>
                  </a:solidFill>
                  <a:latin typeface="Open Sans Light"/>
                  <a:ea typeface="Open Sans Light"/>
                  <a:cs typeface="Open Sans Light"/>
                  <a:sym typeface="Open Sans Light"/>
                </a:rPr>
                <a:t>   When</a:t>
              </a:r>
              <a:r>
                <a:rPr lang="en-US" sz="933">
                  <a:solidFill>
                    <a:srgbClr val="000000"/>
                  </a:solidFill>
                  <a:latin typeface="Open Sans Light"/>
                  <a:ea typeface="Open Sans Light"/>
                  <a:cs typeface="Open Sans Light"/>
                  <a:sym typeface="Open Sans Light"/>
                </a:rPr>
                <a:t> Cloud Storage System (CSS) receives an image payload</a:t>
              </a:r>
              <a:endParaRPr sz="1867">
                <a:solidFill>
                  <a:srgbClr val="000000"/>
                </a:solidFill>
                <a:latin typeface="Arial"/>
                <a:ea typeface="Arial"/>
                <a:cs typeface="Arial"/>
                <a:sym typeface="Arial"/>
              </a:endParaRPr>
            </a:p>
            <a:p>
              <a:pPr>
                <a:buClr>
                  <a:srgbClr val="000000"/>
                </a:buClr>
                <a:buSzPts val="700"/>
              </a:pPr>
              <a:r>
                <a:rPr lang="en-US" sz="933" b="1">
                  <a:solidFill>
                    <a:srgbClr val="000000"/>
                  </a:solidFill>
                  <a:latin typeface="Open Sans Light"/>
                  <a:ea typeface="Open Sans Light"/>
                  <a:cs typeface="Open Sans Light"/>
                  <a:sym typeface="Open Sans Light"/>
                </a:rPr>
                <a:t>   Then</a:t>
              </a:r>
              <a:r>
                <a:rPr lang="en-US" sz="933">
                  <a:solidFill>
                    <a:srgbClr val="000000"/>
                  </a:solidFill>
                  <a:latin typeface="Open Sans Light"/>
                  <a:ea typeface="Open Sans Light"/>
                  <a:cs typeface="Open Sans Light"/>
                  <a:sym typeface="Open Sans Light"/>
                </a:rPr>
                <a:t> store it and send confirmation</a:t>
              </a:r>
              <a:endParaRPr sz="1867">
                <a:solidFill>
                  <a:srgbClr val="000000"/>
                </a:solidFill>
                <a:latin typeface="Arial"/>
                <a:ea typeface="Arial"/>
                <a:cs typeface="Arial"/>
                <a:sym typeface="Arial"/>
              </a:endParaRPr>
            </a:p>
          </p:txBody>
        </p:sp>
        <p:sp>
          <p:nvSpPr>
            <p:cNvPr id="1068" name="Google Shape;1068;p42"/>
            <p:cNvSpPr txBox="1"/>
            <p:nvPr/>
          </p:nvSpPr>
          <p:spPr>
            <a:xfrm>
              <a:off x="617489" y="1443589"/>
              <a:ext cx="2694638" cy="630942"/>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Payload with correct structure saved in table, send confirmation to Storage Microservice</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Incorrect structure, send error code 1</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DB not found, send error code 2, save to log</a:t>
              </a:r>
              <a:endParaRPr sz="1867">
                <a:solidFill>
                  <a:srgbClr val="000000"/>
                </a:solidFill>
                <a:latin typeface="Arial"/>
                <a:ea typeface="Arial"/>
                <a:cs typeface="Arial"/>
                <a:sym typeface="Arial"/>
              </a:endParaRPr>
            </a:p>
          </p:txBody>
        </p:sp>
      </p:grpSp>
      <p:sp>
        <p:nvSpPr>
          <p:cNvPr id="1069" name="Google Shape;1069;p42"/>
          <p:cNvSpPr/>
          <p:nvPr/>
        </p:nvSpPr>
        <p:spPr>
          <a:xfrm>
            <a:off x="5385667" y="3868500"/>
            <a:ext cx="2350800" cy="17172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070" name="Google Shape;1070;p42"/>
          <p:cNvSpPr/>
          <p:nvPr/>
        </p:nvSpPr>
        <p:spPr>
          <a:xfrm>
            <a:off x="7956967" y="2180000"/>
            <a:ext cx="1994400" cy="14036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071" name="Google Shape;1071;p42"/>
          <p:cNvSpPr/>
          <p:nvPr/>
        </p:nvSpPr>
        <p:spPr>
          <a:xfrm>
            <a:off x="9210200" y="979600"/>
            <a:ext cx="2566400" cy="109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072" name="Google Shape;1072;p42"/>
          <p:cNvSpPr/>
          <p:nvPr/>
        </p:nvSpPr>
        <p:spPr>
          <a:xfrm>
            <a:off x="7520435" y="5372809"/>
            <a:ext cx="396000" cy="3960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400"/>
            </a:pPr>
            <a:r>
              <a:rPr lang="en-US" sz="1867">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073" name="Google Shape;1073;p42"/>
          <p:cNvSpPr/>
          <p:nvPr/>
        </p:nvSpPr>
        <p:spPr>
          <a:xfrm>
            <a:off x="9726285" y="3372484"/>
            <a:ext cx="396000" cy="3960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400"/>
            </a:pPr>
            <a:r>
              <a:rPr lang="en-US" sz="1867">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1074" name="Google Shape;1074;p42"/>
          <p:cNvSpPr/>
          <p:nvPr/>
        </p:nvSpPr>
        <p:spPr>
          <a:xfrm>
            <a:off x="11472873" y="1810433"/>
            <a:ext cx="396000" cy="3960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400"/>
            </a:pPr>
            <a:r>
              <a:rPr lang="en-US" sz="1867">
                <a:solidFill>
                  <a:srgbClr val="FFFFFF"/>
                </a:solidFill>
                <a:latin typeface="Open Sans Light"/>
                <a:ea typeface="Open Sans Light"/>
                <a:cs typeface="Open Sans Light"/>
                <a:sym typeface="Open Sans Light"/>
              </a:rPr>
              <a:t>3</a:t>
            </a:r>
            <a:endParaRPr sz="1867">
              <a:solidFill>
                <a:srgbClr val="000000"/>
              </a:solidFill>
              <a:latin typeface="Arial"/>
              <a:ea typeface="Arial"/>
              <a:cs typeface="Arial"/>
              <a:sym typeface="Arial"/>
            </a:endParaRPr>
          </a:p>
        </p:txBody>
      </p:sp>
      <p:sp>
        <p:nvSpPr>
          <p:cNvPr id="1075" name="Google Shape;1075;p42"/>
          <p:cNvSpPr/>
          <p:nvPr/>
        </p:nvSpPr>
        <p:spPr>
          <a:xfrm>
            <a:off x="363155" y="803185"/>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076" name="Google Shape;1076;p42"/>
          <p:cNvSpPr/>
          <p:nvPr/>
        </p:nvSpPr>
        <p:spPr>
          <a:xfrm>
            <a:off x="329753" y="2655188"/>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1077" name="Google Shape;1077;p42"/>
          <p:cNvSpPr/>
          <p:nvPr/>
        </p:nvSpPr>
        <p:spPr>
          <a:xfrm>
            <a:off x="363155" y="4747964"/>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3</a:t>
            </a:r>
            <a:endParaRPr sz="1867">
              <a:solidFill>
                <a:srgbClr val="000000"/>
              </a:solidFill>
              <a:latin typeface="Arial"/>
              <a:ea typeface="Arial"/>
              <a:cs typeface="Arial"/>
              <a:sym typeface="Arial"/>
            </a:endParaRPr>
          </a:p>
        </p:txBody>
      </p:sp>
      <p:sp>
        <p:nvSpPr>
          <p:cNvPr id="1078" name="Google Shape;1078;p42"/>
          <p:cNvSpPr txBox="1"/>
          <p:nvPr/>
        </p:nvSpPr>
        <p:spPr>
          <a:xfrm>
            <a:off x="7916450" y="5953558"/>
            <a:ext cx="1323439" cy="553997"/>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1400">
                <a:solidFill>
                  <a:srgbClr val="000000"/>
                </a:solidFill>
                <a:latin typeface="Open Sans Light"/>
                <a:ea typeface="Open Sans Light"/>
                <a:cs typeface="Open Sans Light"/>
                <a:sym typeface="Open Sans Light"/>
              </a:rPr>
              <a:t>Break down</a:t>
            </a:r>
            <a:br>
              <a:rPr lang="en-US" sz="1400">
                <a:solidFill>
                  <a:srgbClr val="000000"/>
                </a:solidFill>
                <a:latin typeface="Open Sans Light"/>
                <a:ea typeface="Open Sans Light"/>
                <a:cs typeface="Open Sans Light"/>
                <a:sym typeface="Open Sans Light"/>
              </a:rPr>
            </a:br>
            <a:r>
              <a:rPr lang="en-US" sz="1400">
                <a:solidFill>
                  <a:srgbClr val="000000"/>
                </a:solidFill>
                <a:latin typeface="Open Sans Light"/>
                <a:ea typeface="Open Sans Light"/>
                <a:cs typeface="Open Sans Light"/>
                <a:sym typeface="Open Sans Light"/>
              </a:rPr>
              <a:t>the black box</a:t>
            </a:r>
            <a:endParaRPr sz="1867">
              <a:solidFill>
                <a:srgbClr val="000000"/>
              </a:solidFill>
              <a:latin typeface="Arial"/>
              <a:ea typeface="Arial"/>
              <a:cs typeface="Arial"/>
              <a:sym typeface="Arial"/>
            </a:endParaRPr>
          </a:p>
        </p:txBody>
      </p:sp>
      <p:cxnSp>
        <p:nvCxnSpPr>
          <p:cNvPr id="1079" name="Google Shape;1079;p42"/>
          <p:cNvCxnSpPr>
            <a:stCxn id="1078" idx="0"/>
          </p:cNvCxnSpPr>
          <p:nvPr/>
        </p:nvCxnSpPr>
        <p:spPr>
          <a:xfrm rot="10800000" flipH="1">
            <a:off x="8578169" y="5335157"/>
            <a:ext cx="660000" cy="618400"/>
          </a:xfrm>
          <a:prstGeom prst="straightConnector1">
            <a:avLst/>
          </a:prstGeom>
          <a:noFill/>
          <a:ln w="9525" cap="flat" cmpd="sng">
            <a:solidFill>
              <a:srgbClr val="000000"/>
            </a:solidFill>
            <a:prstDash val="solid"/>
            <a:round/>
            <a:headEnd type="none" w="sm" len="sm"/>
            <a:tailEnd type="stealth" w="med" len="med"/>
          </a:ln>
        </p:spPr>
      </p:cxnSp>
      <p:sp>
        <p:nvSpPr>
          <p:cNvPr id="1080" name="Google Shape;1080;p42"/>
          <p:cNvSpPr/>
          <p:nvPr/>
        </p:nvSpPr>
        <p:spPr>
          <a:xfrm>
            <a:off x="5314633" y="904067"/>
            <a:ext cx="6757200" cy="4810400"/>
          </a:xfrm>
          <a:prstGeom prst="rect">
            <a:avLst/>
          </a:prstGeom>
          <a:no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081" name="Google Shape;1081;p42"/>
          <p:cNvSpPr txBox="1">
            <a:spLocks noGrp="1"/>
          </p:cNvSpPr>
          <p:nvPr>
            <p:ph type="title"/>
          </p:nvPr>
        </p:nvSpPr>
        <p:spPr>
          <a:prstGeom prst="rect">
            <a:avLst/>
          </a:prstGeom>
        </p:spPr>
        <p:txBody>
          <a:bodyPr vert="horz" lIns="91440" tIns="45720" rIns="91440" bIns="45720" rtlCol="0" anchor="ctr">
            <a:noAutofit/>
          </a:bodyPr>
          <a:lstStyle/>
          <a:p>
            <a:r>
              <a:rPr lang="en-US"/>
              <a:t>System Stories Have The Same Boundaries As Systems or Components</a:t>
            </a:r>
            <a:endParaRPr/>
          </a:p>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43"/>
          <p:cNvPicPr preferRelativeResize="0"/>
          <p:nvPr/>
        </p:nvPicPr>
        <p:blipFill rotWithShape="1">
          <a:blip r:embed="rId3">
            <a:alphaModFix/>
          </a:blip>
          <a:srcRect/>
          <a:stretch/>
        </p:blipFill>
        <p:spPr>
          <a:xfrm>
            <a:off x="4774399" y="974533"/>
            <a:ext cx="7094299" cy="4688667"/>
          </a:xfrm>
          <a:prstGeom prst="rect">
            <a:avLst/>
          </a:prstGeom>
          <a:noFill/>
          <a:ln>
            <a:noFill/>
          </a:ln>
        </p:spPr>
      </p:pic>
      <p:grpSp>
        <p:nvGrpSpPr>
          <p:cNvPr id="1087" name="Google Shape;1087;p43"/>
          <p:cNvGrpSpPr/>
          <p:nvPr/>
        </p:nvGrpSpPr>
        <p:grpSpPr>
          <a:xfrm>
            <a:off x="719570" y="2655664"/>
            <a:ext cx="3558308" cy="1398763"/>
            <a:chOff x="388931" y="816278"/>
            <a:chExt cx="2668731" cy="1049072"/>
          </a:xfrm>
        </p:grpSpPr>
        <p:sp>
          <p:nvSpPr>
            <p:cNvPr id="1088" name="Google Shape;1088;p43"/>
            <p:cNvSpPr txBox="1"/>
            <p:nvPr/>
          </p:nvSpPr>
          <p:spPr>
            <a:xfrm>
              <a:off x="388931" y="816278"/>
              <a:ext cx="2668731" cy="230832"/>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Tech Story: Assemble Payload</a:t>
              </a:r>
              <a:endParaRPr sz="1867">
                <a:solidFill>
                  <a:srgbClr val="000000"/>
                </a:solidFill>
                <a:latin typeface="Arial"/>
                <a:ea typeface="Arial"/>
                <a:cs typeface="Arial"/>
                <a:sym typeface="Arial"/>
              </a:endParaRPr>
            </a:p>
          </p:txBody>
        </p:sp>
        <p:sp>
          <p:nvSpPr>
            <p:cNvPr id="1089" name="Google Shape;1089;p43"/>
            <p:cNvSpPr txBox="1"/>
            <p:nvPr/>
          </p:nvSpPr>
          <p:spPr>
            <a:xfrm>
              <a:off x="612349" y="1037447"/>
              <a:ext cx="1885453"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00"/>
              </a:pPr>
              <a:r>
                <a:rPr lang="en-US" sz="933">
                  <a:solidFill>
                    <a:srgbClr val="000000"/>
                  </a:solidFill>
                  <a:latin typeface="Open Sans Light"/>
                  <a:ea typeface="Open Sans Light"/>
                  <a:cs typeface="Open Sans Light"/>
                  <a:sym typeface="Open Sans Light"/>
                </a:rPr>
                <a:t>   </a:t>
              </a:r>
              <a:r>
                <a:rPr lang="en-US" sz="933" b="1">
                  <a:solidFill>
                    <a:srgbClr val="000000"/>
                  </a:solidFill>
                  <a:latin typeface="Open Sans Light"/>
                  <a:ea typeface="Open Sans Light"/>
                  <a:cs typeface="Open Sans Light"/>
                  <a:sym typeface="Open Sans Light"/>
                </a:rPr>
                <a:t>When</a:t>
              </a:r>
              <a:r>
                <a:rPr lang="en-US" sz="933">
                  <a:solidFill>
                    <a:srgbClr val="000000"/>
                  </a:solidFill>
                  <a:latin typeface="Open Sans Light"/>
                  <a:ea typeface="Open Sans Light"/>
                  <a:cs typeface="Open Sans Light"/>
                  <a:sym typeface="Open Sans Light"/>
                </a:rPr>
                <a:t> I receive a valid scan</a:t>
              </a:r>
              <a:endParaRPr sz="1867">
                <a:solidFill>
                  <a:srgbClr val="000000"/>
                </a:solidFill>
                <a:latin typeface="Arial"/>
                <a:ea typeface="Arial"/>
                <a:cs typeface="Arial"/>
                <a:sym typeface="Arial"/>
              </a:endParaRPr>
            </a:p>
            <a:p>
              <a:pPr>
                <a:buClr>
                  <a:srgbClr val="000000"/>
                </a:buClr>
                <a:buSzPts val="700"/>
              </a:pPr>
              <a:r>
                <a:rPr lang="en-US" sz="933">
                  <a:solidFill>
                    <a:srgbClr val="000000"/>
                  </a:solidFill>
                  <a:latin typeface="Open Sans Light"/>
                  <a:ea typeface="Open Sans Light"/>
                  <a:cs typeface="Open Sans Light"/>
                  <a:sym typeface="Open Sans Light"/>
                </a:rPr>
                <a:t>   </a:t>
              </a:r>
              <a:r>
                <a:rPr lang="en-US" sz="933" b="1">
                  <a:solidFill>
                    <a:srgbClr val="000000"/>
                  </a:solidFill>
                  <a:latin typeface="Open Sans Light"/>
                  <a:ea typeface="Open Sans Light"/>
                  <a:cs typeface="Open Sans Light"/>
                  <a:sym typeface="Open Sans Light"/>
                </a:rPr>
                <a:t>Then</a:t>
              </a:r>
              <a:r>
                <a:rPr lang="en-US" sz="933">
                  <a:solidFill>
                    <a:srgbClr val="000000"/>
                  </a:solidFill>
                  <a:latin typeface="Open Sans Light"/>
                  <a:ea typeface="Open Sans Light"/>
                  <a:cs typeface="Open Sans Light"/>
                  <a:sym typeface="Open Sans Light"/>
                </a:rPr>
                <a:t> assemble into transmission format</a:t>
              </a:r>
              <a:endParaRPr sz="1867">
                <a:solidFill>
                  <a:srgbClr val="000000"/>
                </a:solidFill>
                <a:latin typeface="Arial"/>
                <a:ea typeface="Arial"/>
                <a:cs typeface="Arial"/>
                <a:sym typeface="Arial"/>
              </a:endParaRPr>
            </a:p>
          </p:txBody>
        </p:sp>
        <p:sp>
          <p:nvSpPr>
            <p:cNvPr id="1090" name="Google Shape;1090;p43"/>
            <p:cNvSpPr txBox="1"/>
            <p:nvPr/>
          </p:nvSpPr>
          <p:spPr>
            <a:xfrm>
              <a:off x="617489" y="1449852"/>
              <a:ext cx="2307114"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Assembled in JSON 2.3</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Format and max field size is as follows:</a:t>
              </a:r>
              <a:endParaRPr sz="1867">
                <a:solidFill>
                  <a:srgbClr val="000000"/>
                </a:solidFill>
                <a:latin typeface="Arial"/>
                <a:ea typeface="Arial"/>
                <a:cs typeface="Arial"/>
                <a:sym typeface="Arial"/>
              </a:endParaRPr>
            </a:p>
          </p:txBody>
        </p:sp>
      </p:grpSp>
      <p:grpSp>
        <p:nvGrpSpPr>
          <p:cNvPr id="1091" name="Google Shape;1091;p43"/>
          <p:cNvGrpSpPr/>
          <p:nvPr/>
        </p:nvGrpSpPr>
        <p:grpSpPr>
          <a:xfrm>
            <a:off x="719570" y="818553"/>
            <a:ext cx="3721428" cy="1398763"/>
            <a:chOff x="388932" y="816278"/>
            <a:chExt cx="2791071" cy="1049072"/>
          </a:xfrm>
        </p:grpSpPr>
        <p:sp>
          <p:nvSpPr>
            <p:cNvPr id="1092" name="Google Shape;1092;p43"/>
            <p:cNvSpPr txBox="1"/>
            <p:nvPr/>
          </p:nvSpPr>
          <p:spPr>
            <a:xfrm>
              <a:off x="388932" y="816278"/>
              <a:ext cx="2386122" cy="230832"/>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Tech Story: Parse &amp; Validate Scan</a:t>
              </a:r>
              <a:endParaRPr sz="1867">
                <a:solidFill>
                  <a:srgbClr val="000000"/>
                </a:solidFill>
                <a:latin typeface="Arial"/>
                <a:ea typeface="Arial"/>
                <a:cs typeface="Arial"/>
                <a:sym typeface="Arial"/>
              </a:endParaRPr>
            </a:p>
          </p:txBody>
        </p:sp>
        <p:sp>
          <p:nvSpPr>
            <p:cNvPr id="1093" name="Google Shape;1093;p43"/>
            <p:cNvSpPr txBox="1"/>
            <p:nvPr/>
          </p:nvSpPr>
          <p:spPr>
            <a:xfrm>
              <a:off x="587297" y="1037447"/>
              <a:ext cx="2470366"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marL="0" lvl="1">
                <a:buClr>
                  <a:srgbClr val="000000"/>
                </a:buClr>
                <a:buSzPts val="700"/>
              </a:pPr>
              <a:r>
                <a:rPr lang="en-US" sz="933" b="1">
                  <a:solidFill>
                    <a:srgbClr val="000000"/>
                  </a:solidFill>
                  <a:latin typeface="Open Sans Light"/>
                  <a:ea typeface="Open Sans Light"/>
                  <a:cs typeface="Open Sans Light"/>
                  <a:sym typeface="Open Sans Light"/>
                </a:rPr>
                <a:t>   When</a:t>
              </a:r>
              <a:r>
                <a:rPr lang="en-US" sz="933">
                  <a:solidFill>
                    <a:srgbClr val="000000"/>
                  </a:solidFill>
                  <a:latin typeface="Open Sans Light"/>
                  <a:ea typeface="Open Sans Light"/>
                  <a:cs typeface="Open Sans Light"/>
                  <a:sym typeface="Open Sans Light"/>
                </a:rPr>
                <a:t> the LMS receives an image scan</a:t>
              </a:r>
              <a:endParaRPr sz="1867">
                <a:solidFill>
                  <a:srgbClr val="000000"/>
                </a:solidFill>
                <a:latin typeface="Arial"/>
                <a:ea typeface="Arial"/>
                <a:cs typeface="Arial"/>
                <a:sym typeface="Arial"/>
              </a:endParaRPr>
            </a:p>
            <a:p>
              <a:pPr marL="0" lvl="1">
                <a:buClr>
                  <a:srgbClr val="000000"/>
                </a:buClr>
                <a:buSzPts val="700"/>
              </a:pPr>
              <a:r>
                <a:rPr lang="en-US" sz="933" b="1">
                  <a:solidFill>
                    <a:srgbClr val="000000"/>
                  </a:solidFill>
                  <a:latin typeface="Open Sans Light"/>
                  <a:ea typeface="Open Sans Light"/>
                  <a:cs typeface="Open Sans Light"/>
                  <a:sym typeface="Open Sans Light"/>
                </a:rPr>
                <a:t>   Then</a:t>
              </a:r>
              <a:r>
                <a:rPr lang="en-US" sz="933">
                  <a:solidFill>
                    <a:srgbClr val="000000"/>
                  </a:solidFill>
                  <a:latin typeface="Open Sans Light"/>
                  <a:ea typeface="Open Sans Light"/>
                  <a:cs typeface="Open Sans Light"/>
                  <a:sym typeface="Open Sans Light"/>
                </a:rPr>
                <a:t> Validate the payload</a:t>
              </a:r>
              <a:endParaRPr sz="1867">
                <a:solidFill>
                  <a:srgbClr val="000000"/>
                </a:solidFill>
                <a:latin typeface="Arial"/>
                <a:ea typeface="Arial"/>
                <a:cs typeface="Arial"/>
                <a:sym typeface="Arial"/>
              </a:endParaRPr>
            </a:p>
          </p:txBody>
        </p:sp>
        <p:sp>
          <p:nvSpPr>
            <p:cNvPr id="1094" name="Google Shape;1094;p43"/>
            <p:cNvSpPr txBox="1"/>
            <p:nvPr/>
          </p:nvSpPr>
          <p:spPr>
            <a:xfrm>
              <a:off x="592436" y="1449852"/>
              <a:ext cx="2587567"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No empty fields</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Provided image hash matches actual image hash</a:t>
              </a:r>
              <a:endParaRPr sz="1867">
                <a:solidFill>
                  <a:srgbClr val="000000"/>
                </a:solidFill>
                <a:latin typeface="Arial"/>
                <a:ea typeface="Arial"/>
                <a:cs typeface="Arial"/>
                <a:sym typeface="Arial"/>
              </a:endParaRPr>
            </a:p>
          </p:txBody>
        </p:sp>
      </p:grpSp>
      <p:grpSp>
        <p:nvGrpSpPr>
          <p:cNvPr id="1095" name="Google Shape;1095;p43"/>
          <p:cNvGrpSpPr/>
          <p:nvPr/>
        </p:nvGrpSpPr>
        <p:grpSpPr>
          <a:xfrm>
            <a:off x="719569" y="4763333"/>
            <a:ext cx="3897595" cy="1390412"/>
            <a:chOff x="388931" y="816278"/>
            <a:chExt cx="2923196" cy="1042809"/>
          </a:xfrm>
        </p:grpSpPr>
        <p:sp>
          <p:nvSpPr>
            <p:cNvPr id="1096" name="Google Shape;1096;p43"/>
            <p:cNvSpPr txBox="1"/>
            <p:nvPr/>
          </p:nvSpPr>
          <p:spPr>
            <a:xfrm>
              <a:off x="388931" y="816278"/>
              <a:ext cx="2668731" cy="230832"/>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b="1">
                  <a:solidFill>
                    <a:srgbClr val="000000"/>
                  </a:solidFill>
                  <a:latin typeface="Open Sans Light"/>
                  <a:ea typeface="Open Sans Light"/>
                  <a:cs typeface="Open Sans Light"/>
                  <a:sym typeface="Open Sans Light"/>
                </a:rPr>
                <a:t>Tech Story: Send Payload</a:t>
              </a:r>
              <a:endParaRPr sz="1867">
                <a:solidFill>
                  <a:srgbClr val="000000"/>
                </a:solidFill>
                <a:latin typeface="Arial"/>
                <a:ea typeface="Arial"/>
                <a:cs typeface="Arial"/>
                <a:sym typeface="Arial"/>
              </a:endParaRPr>
            </a:p>
          </p:txBody>
        </p:sp>
        <p:sp>
          <p:nvSpPr>
            <p:cNvPr id="1097" name="Google Shape;1097;p43"/>
            <p:cNvSpPr txBox="1"/>
            <p:nvPr/>
          </p:nvSpPr>
          <p:spPr>
            <a:xfrm>
              <a:off x="612349" y="1037447"/>
              <a:ext cx="1779654"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Story Summary</a:t>
              </a:r>
              <a:endParaRPr sz="1867" b="1">
                <a:solidFill>
                  <a:srgbClr val="000000"/>
                </a:solidFill>
                <a:latin typeface="Arial"/>
                <a:ea typeface="Arial"/>
                <a:cs typeface="Arial"/>
                <a:sym typeface="Arial"/>
              </a:endParaRPr>
            </a:p>
            <a:p>
              <a:pPr>
                <a:buClr>
                  <a:srgbClr val="000000"/>
                </a:buClr>
                <a:buSzPts val="700"/>
              </a:pPr>
              <a:r>
                <a:rPr lang="en-US" sz="933" b="1">
                  <a:solidFill>
                    <a:srgbClr val="000000"/>
                  </a:solidFill>
                  <a:latin typeface="Open Sans Light"/>
                  <a:ea typeface="Open Sans Light"/>
                  <a:cs typeface="Open Sans Light"/>
                  <a:sym typeface="Open Sans Light"/>
                </a:rPr>
                <a:t>   When </a:t>
              </a:r>
              <a:r>
                <a:rPr lang="en-US" sz="933">
                  <a:solidFill>
                    <a:srgbClr val="000000"/>
                  </a:solidFill>
                  <a:latin typeface="Open Sans Light"/>
                  <a:ea typeface="Open Sans Light"/>
                  <a:cs typeface="Open Sans Light"/>
                  <a:sym typeface="Open Sans Light"/>
                </a:rPr>
                <a:t>I receive an assembled payload</a:t>
              </a:r>
              <a:endParaRPr sz="1867">
                <a:solidFill>
                  <a:srgbClr val="000000"/>
                </a:solidFill>
                <a:latin typeface="Arial"/>
                <a:ea typeface="Arial"/>
                <a:cs typeface="Arial"/>
                <a:sym typeface="Arial"/>
              </a:endParaRPr>
            </a:p>
            <a:p>
              <a:pPr>
                <a:buClr>
                  <a:srgbClr val="000000"/>
                </a:buClr>
                <a:buSzPts val="700"/>
              </a:pPr>
              <a:r>
                <a:rPr lang="en-US" sz="933">
                  <a:solidFill>
                    <a:srgbClr val="000000"/>
                  </a:solidFill>
                  <a:latin typeface="Open Sans Light"/>
                  <a:ea typeface="Open Sans Light"/>
                  <a:cs typeface="Open Sans Light"/>
                  <a:sym typeface="Open Sans Light"/>
                </a:rPr>
                <a:t>   </a:t>
              </a:r>
              <a:r>
                <a:rPr lang="en-US" sz="933" b="1">
                  <a:solidFill>
                    <a:srgbClr val="000000"/>
                  </a:solidFill>
                  <a:latin typeface="Open Sans Light"/>
                  <a:ea typeface="Open Sans Light"/>
                  <a:cs typeface="Open Sans Light"/>
                  <a:sym typeface="Open Sans Light"/>
                </a:rPr>
                <a:t>Then </a:t>
              </a:r>
              <a:r>
                <a:rPr lang="en-US" sz="933">
                  <a:solidFill>
                    <a:srgbClr val="000000"/>
                  </a:solidFill>
                  <a:latin typeface="Open Sans Light"/>
                  <a:ea typeface="Open Sans Light"/>
                  <a:cs typeface="Open Sans Light"/>
                  <a:sym typeface="Open Sans Light"/>
                </a:rPr>
                <a:t>transmit it to the SMS</a:t>
              </a:r>
              <a:endParaRPr sz="1867">
                <a:solidFill>
                  <a:srgbClr val="000000"/>
                </a:solidFill>
                <a:latin typeface="Arial"/>
                <a:ea typeface="Arial"/>
                <a:cs typeface="Arial"/>
                <a:sym typeface="Arial"/>
              </a:endParaRPr>
            </a:p>
          </p:txBody>
        </p:sp>
        <p:sp>
          <p:nvSpPr>
            <p:cNvPr id="1098" name="Google Shape;1098;p43"/>
            <p:cNvSpPr txBox="1"/>
            <p:nvPr/>
          </p:nvSpPr>
          <p:spPr>
            <a:xfrm>
              <a:off x="617489" y="1443589"/>
              <a:ext cx="2694638" cy="415498"/>
            </a:xfrm>
            <a:prstGeom prst="rect">
              <a:avLst/>
            </a:prstGeom>
            <a:noFill/>
            <a:ln>
              <a:noFill/>
            </a:ln>
          </p:spPr>
          <p:txBody>
            <a:bodyPr spcFirstLastPara="1" wrap="square" lIns="121900" tIns="60933" rIns="121900" bIns="60933" anchor="t" anchorCtr="0">
              <a:noAutofit/>
            </a:bodyPr>
            <a:lstStyle/>
            <a:p>
              <a:pPr>
                <a:buClr>
                  <a:srgbClr val="000000"/>
                </a:buClr>
                <a:buSzPts val="700"/>
              </a:pPr>
              <a:r>
                <a:rPr lang="en-US" sz="933" b="1">
                  <a:solidFill>
                    <a:srgbClr val="000000"/>
                  </a:solidFill>
                  <a:latin typeface="Open Sans"/>
                  <a:ea typeface="Open Sans"/>
                  <a:cs typeface="Open Sans"/>
                  <a:sym typeface="Open Sans"/>
                </a:rPr>
                <a:t>Acceptance Criteria</a:t>
              </a:r>
              <a:endParaRPr sz="1867" b="1">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a:t>
              </a:r>
              <a:endParaRPr sz="1867">
                <a:solidFill>
                  <a:srgbClr val="000000"/>
                </a:solidFill>
                <a:latin typeface="Arial"/>
                <a:ea typeface="Arial"/>
                <a:cs typeface="Arial"/>
                <a:sym typeface="Arial"/>
              </a:endParaRPr>
            </a:p>
            <a:p>
              <a:pPr marL="171446" indent="-171446">
                <a:buClr>
                  <a:srgbClr val="000000"/>
                </a:buClr>
                <a:buSzPts val="700"/>
                <a:buFont typeface="Arial"/>
                <a:buChar char="•"/>
              </a:pPr>
              <a:r>
                <a:rPr lang="en-US" sz="933">
                  <a:solidFill>
                    <a:srgbClr val="000000"/>
                  </a:solidFill>
                  <a:latin typeface="Open Sans Light"/>
                  <a:ea typeface="Open Sans Light"/>
                  <a:cs typeface="Open Sans Light"/>
                  <a:sym typeface="Open Sans Light"/>
                </a:rPr>
                <a:t>…</a:t>
              </a:r>
              <a:endParaRPr sz="1867">
                <a:solidFill>
                  <a:srgbClr val="000000"/>
                </a:solidFill>
                <a:latin typeface="Arial"/>
                <a:ea typeface="Arial"/>
                <a:cs typeface="Arial"/>
                <a:sym typeface="Arial"/>
              </a:endParaRPr>
            </a:p>
          </p:txBody>
        </p:sp>
      </p:grpSp>
      <p:sp>
        <p:nvSpPr>
          <p:cNvPr id="1099" name="Google Shape;1099;p43"/>
          <p:cNvSpPr/>
          <p:nvPr/>
        </p:nvSpPr>
        <p:spPr>
          <a:xfrm>
            <a:off x="5570016" y="4991572"/>
            <a:ext cx="5260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00" name="Google Shape;1100;p43"/>
          <p:cNvSpPr/>
          <p:nvPr/>
        </p:nvSpPr>
        <p:spPr>
          <a:xfrm>
            <a:off x="6004773" y="5332948"/>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101" name="Google Shape;1101;p43"/>
          <p:cNvSpPr/>
          <p:nvPr/>
        </p:nvSpPr>
        <p:spPr>
          <a:xfrm>
            <a:off x="363155" y="803185"/>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1</a:t>
            </a:r>
            <a:endParaRPr sz="1867">
              <a:solidFill>
                <a:srgbClr val="000000"/>
              </a:solidFill>
              <a:latin typeface="Arial"/>
              <a:ea typeface="Arial"/>
              <a:cs typeface="Arial"/>
              <a:sym typeface="Arial"/>
            </a:endParaRPr>
          </a:p>
        </p:txBody>
      </p:sp>
      <p:sp>
        <p:nvSpPr>
          <p:cNvPr id="1102" name="Google Shape;1102;p43"/>
          <p:cNvSpPr/>
          <p:nvPr/>
        </p:nvSpPr>
        <p:spPr>
          <a:xfrm>
            <a:off x="329753" y="2655188"/>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1103" name="Google Shape;1103;p43"/>
          <p:cNvSpPr/>
          <p:nvPr/>
        </p:nvSpPr>
        <p:spPr>
          <a:xfrm>
            <a:off x="363155" y="4747964"/>
            <a:ext cx="338515" cy="338512"/>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1200"/>
            </a:pPr>
            <a:r>
              <a:rPr lang="en-US" sz="1600">
                <a:solidFill>
                  <a:srgbClr val="FFFFFF"/>
                </a:solidFill>
                <a:latin typeface="Open Sans Light"/>
                <a:ea typeface="Open Sans Light"/>
                <a:cs typeface="Open Sans Light"/>
                <a:sym typeface="Open Sans Light"/>
              </a:rPr>
              <a:t>3</a:t>
            </a:r>
            <a:endParaRPr sz="1867">
              <a:solidFill>
                <a:srgbClr val="000000"/>
              </a:solidFill>
              <a:latin typeface="Arial"/>
              <a:ea typeface="Arial"/>
              <a:cs typeface="Arial"/>
              <a:sym typeface="Arial"/>
            </a:endParaRPr>
          </a:p>
        </p:txBody>
      </p:sp>
      <p:sp>
        <p:nvSpPr>
          <p:cNvPr id="1104" name="Google Shape;1104;p43"/>
          <p:cNvSpPr/>
          <p:nvPr/>
        </p:nvSpPr>
        <p:spPr>
          <a:xfrm>
            <a:off x="6187160" y="4460685"/>
            <a:ext cx="6820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05" name="Google Shape;1105;p43"/>
          <p:cNvSpPr/>
          <p:nvPr/>
        </p:nvSpPr>
        <p:spPr>
          <a:xfrm>
            <a:off x="6967684" y="3933959"/>
            <a:ext cx="6820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06" name="Google Shape;1106;p43"/>
          <p:cNvSpPr/>
          <p:nvPr/>
        </p:nvSpPr>
        <p:spPr>
          <a:xfrm>
            <a:off x="8024717" y="2960147"/>
            <a:ext cx="5572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07" name="Google Shape;1107;p43"/>
          <p:cNvSpPr/>
          <p:nvPr/>
        </p:nvSpPr>
        <p:spPr>
          <a:xfrm>
            <a:off x="10715332" y="1277300"/>
            <a:ext cx="1061200" cy="6932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08" name="Google Shape;1108;p43"/>
          <p:cNvSpPr/>
          <p:nvPr/>
        </p:nvSpPr>
        <p:spPr>
          <a:xfrm>
            <a:off x="6749228" y="4826009"/>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2</a:t>
            </a:r>
            <a:endParaRPr sz="1867">
              <a:solidFill>
                <a:srgbClr val="000000"/>
              </a:solidFill>
              <a:latin typeface="Arial"/>
              <a:ea typeface="Arial"/>
              <a:cs typeface="Arial"/>
              <a:sym typeface="Arial"/>
            </a:endParaRPr>
          </a:p>
        </p:txBody>
      </p:sp>
      <p:sp>
        <p:nvSpPr>
          <p:cNvPr id="1109" name="Google Shape;1109;p43"/>
          <p:cNvSpPr/>
          <p:nvPr/>
        </p:nvSpPr>
        <p:spPr>
          <a:xfrm>
            <a:off x="7542677" y="4294771"/>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3</a:t>
            </a:r>
            <a:endParaRPr sz="1867">
              <a:solidFill>
                <a:srgbClr val="000000"/>
              </a:solidFill>
              <a:latin typeface="Arial"/>
              <a:ea typeface="Arial"/>
              <a:cs typeface="Arial"/>
              <a:sym typeface="Arial"/>
            </a:endParaRPr>
          </a:p>
        </p:txBody>
      </p:sp>
      <p:sp>
        <p:nvSpPr>
          <p:cNvPr id="1110" name="Google Shape;1110;p43"/>
          <p:cNvSpPr/>
          <p:nvPr/>
        </p:nvSpPr>
        <p:spPr>
          <a:xfrm>
            <a:off x="8672728" y="2508997"/>
            <a:ext cx="5572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11" name="Google Shape;1111;p43"/>
          <p:cNvSpPr/>
          <p:nvPr/>
        </p:nvSpPr>
        <p:spPr>
          <a:xfrm>
            <a:off x="9330049" y="2275585"/>
            <a:ext cx="557200" cy="468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12" name="Google Shape;1112;p43"/>
          <p:cNvSpPr/>
          <p:nvPr/>
        </p:nvSpPr>
        <p:spPr>
          <a:xfrm>
            <a:off x="9512100" y="973067"/>
            <a:ext cx="1093200" cy="734800"/>
          </a:xfrm>
          <a:prstGeom prst="rect">
            <a:avLst/>
          </a:prstGeom>
          <a:solidFill>
            <a:srgbClr val="CDCDCD">
              <a:alpha val="36078"/>
            </a:srgbClr>
          </a:solidFill>
          <a:ln w="12700" cap="flat" cmpd="sng">
            <a:solidFill>
              <a:srgbClr val="A3A3A3"/>
            </a:solidFill>
            <a:prstDash val="dash"/>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sp>
        <p:nvSpPr>
          <p:cNvPr id="1113" name="Google Shape;1113;p43"/>
          <p:cNvSpPr/>
          <p:nvPr/>
        </p:nvSpPr>
        <p:spPr>
          <a:xfrm>
            <a:off x="8490320" y="3337772"/>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4</a:t>
            </a:r>
            <a:endParaRPr sz="1867">
              <a:solidFill>
                <a:srgbClr val="000000"/>
              </a:solidFill>
              <a:latin typeface="Arial"/>
              <a:ea typeface="Arial"/>
              <a:cs typeface="Arial"/>
              <a:sym typeface="Arial"/>
            </a:endParaRPr>
          </a:p>
        </p:txBody>
      </p:sp>
      <p:sp>
        <p:nvSpPr>
          <p:cNvPr id="1114" name="Google Shape;1114;p43"/>
          <p:cNvSpPr/>
          <p:nvPr/>
        </p:nvSpPr>
        <p:spPr>
          <a:xfrm>
            <a:off x="9127052" y="2822072"/>
            <a:ext cx="182440" cy="18244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5</a:t>
            </a:r>
            <a:endParaRPr sz="1867">
              <a:solidFill>
                <a:srgbClr val="000000"/>
              </a:solidFill>
              <a:latin typeface="Arial"/>
              <a:ea typeface="Arial"/>
              <a:cs typeface="Arial"/>
              <a:sym typeface="Arial"/>
            </a:endParaRPr>
          </a:p>
        </p:txBody>
      </p:sp>
      <p:sp>
        <p:nvSpPr>
          <p:cNvPr id="1115" name="Google Shape;1115;p43"/>
          <p:cNvSpPr/>
          <p:nvPr/>
        </p:nvSpPr>
        <p:spPr>
          <a:xfrm>
            <a:off x="9782307" y="2625288"/>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6</a:t>
            </a:r>
            <a:endParaRPr sz="1867">
              <a:solidFill>
                <a:srgbClr val="000000"/>
              </a:solidFill>
              <a:latin typeface="Arial"/>
              <a:ea typeface="Arial"/>
              <a:cs typeface="Arial"/>
              <a:sym typeface="Arial"/>
            </a:endParaRPr>
          </a:p>
        </p:txBody>
      </p:sp>
      <p:sp>
        <p:nvSpPr>
          <p:cNvPr id="1116" name="Google Shape;1116;p43"/>
          <p:cNvSpPr/>
          <p:nvPr/>
        </p:nvSpPr>
        <p:spPr>
          <a:xfrm>
            <a:off x="10454689" y="934372"/>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7</a:t>
            </a:r>
            <a:endParaRPr sz="1867">
              <a:solidFill>
                <a:srgbClr val="000000"/>
              </a:solidFill>
              <a:latin typeface="Arial"/>
              <a:ea typeface="Arial"/>
              <a:cs typeface="Arial"/>
              <a:sym typeface="Arial"/>
            </a:endParaRPr>
          </a:p>
        </p:txBody>
      </p:sp>
      <p:sp>
        <p:nvSpPr>
          <p:cNvPr id="1117" name="Google Shape;1117;p43"/>
          <p:cNvSpPr/>
          <p:nvPr/>
        </p:nvSpPr>
        <p:spPr>
          <a:xfrm>
            <a:off x="11686247" y="1187913"/>
            <a:ext cx="182400" cy="182400"/>
          </a:xfrm>
          <a:prstGeom prst="ellipse">
            <a:avLst/>
          </a:prstGeom>
          <a:solidFill>
            <a:schemeClr val="dk1"/>
          </a:solidFill>
          <a:ln>
            <a:noFill/>
          </a:ln>
        </p:spPr>
        <p:txBody>
          <a:bodyPr spcFirstLastPara="1" wrap="square" lIns="0" tIns="0" rIns="0" bIns="0" anchor="ctr" anchorCtr="0">
            <a:noAutofit/>
          </a:bodyPr>
          <a:lstStyle/>
          <a:p>
            <a:pPr algn="ctr">
              <a:buClr>
                <a:srgbClr val="000000"/>
              </a:buClr>
              <a:buSzPts val="800"/>
            </a:pPr>
            <a:r>
              <a:rPr lang="en-US" sz="1067">
                <a:solidFill>
                  <a:srgbClr val="FFFFFF"/>
                </a:solidFill>
                <a:latin typeface="Open Sans Light"/>
                <a:ea typeface="Open Sans Light"/>
                <a:cs typeface="Open Sans Light"/>
                <a:sym typeface="Open Sans Light"/>
              </a:rPr>
              <a:t>8</a:t>
            </a:r>
            <a:endParaRPr sz="1867">
              <a:solidFill>
                <a:srgbClr val="000000"/>
              </a:solidFill>
              <a:latin typeface="Arial"/>
              <a:ea typeface="Arial"/>
              <a:cs typeface="Arial"/>
              <a:sym typeface="Arial"/>
            </a:endParaRPr>
          </a:p>
        </p:txBody>
      </p:sp>
      <p:graphicFrame>
        <p:nvGraphicFramePr>
          <p:cNvPr id="1118" name="Google Shape;1118;p43"/>
          <p:cNvGraphicFramePr/>
          <p:nvPr/>
        </p:nvGraphicFramePr>
        <p:xfrm>
          <a:off x="1345771" y="4046076"/>
          <a:ext cx="2305868" cy="526626"/>
        </p:xfrm>
        <a:graphic>
          <a:graphicData uri="http://schemas.openxmlformats.org/drawingml/2006/table">
            <a:tbl>
              <a:tblPr firstRow="1" bandRow="1">
                <a:noFill/>
              </a:tblPr>
              <a:tblGrid>
                <a:gridCol w="576467">
                  <a:extLst>
                    <a:ext uri="{9D8B030D-6E8A-4147-A177-3AD203B41FA5}">
                      <a16:colId xmlns:a16="http://schemas.microsoft.com/office/drawing/2014/main" val="20000"/>
                    </a:ext>
                  </a:extLst>
                </a:gridCol>
                <a:gridCol w="576467">
                  <a:extLst>
                    <a:ext uri="{9D8B030D-6E8A-4147-A177-3AD203B41FA5}">
                      <a16:colId xmlns:a16="http://schemas.microsoft.com/office/drawing/2014/main" val="20001"/>
                    </a:ext>
                  </a:extLst>
                </a:gridCol>
                <a:gridCol w="576467">
                  <a:extLst>
                    <a:ext uri="{9D8B030D-6E8A-4147-A177-3AD203B41FA5}">
                      <a16:colId xmlns:a16="http://schemas.microsoft.com/office/drawing/2014/main" val="20002"/>
                    </a:ext>
                  </a:extLst>
                </a:gridCol>
                <a:gridCol w="576467">
                  <a:extLst>
                    <a:ext uri="{9D8B030D-6E8A-4147-A177-3AD203B41FA5}">
                      <a16:colId xmlns:a16="http://schemas.microsoft.com/office/drawing/2014/main" val="20003"/>
                    </a:ext>
                  </a:extLst>
                </a:gridCol>
              </a:tblGrid>
              <a:tr h="221800">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ID</a:t>
                      </a:r>
                      <a:endParaRPr sz="1900" u="none" strike="noStrike" cap="none"/>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Hash</a:t>
                      </a:r>
                      <a:endParaRPr sz="1900" u="none" strike="noStrike" cap="none"/>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Fname</a:t>
                      </a:r>
                      <a:endParaRPr sz="700" u="none" strike="noStrike" cap="none">
                        <a:solidFill>
                          <a:srgbClr val="000000"/>
                        </a:solidFill>
                      </a:endParaRPr>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Lname</a:t>
                      </a:r>
                      <a:endParaRPr sz="700" u="none" strike="noStrike" cap="none">
                        <a:solidFill>
                          <a:srgbClr val="000000"/>
                        </a:solidFill>
                      </a:endParaRPr>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extLst>
                  <a:ext uri="{0D108BD9-81ED-4DB2-BD59-A6C34878D82A}">
                    <a16:rowId xmlns:a16="http://schemas.microsoft.com/office/drawing/2014/main" val="10000"/>
                  </a:ext>
                </a:extLst>
              </a:tr>
              <a:tr h="294667">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Int (16 chars)</a:t>
                      </a:r>
                      <a:endParaRPr sz="700" u="none" strike="noStrike" cap="none">
                        <a:solidFill>
                          <a:srgbClr val="000000"/>
                        </a:solidFill>
                      </a:endParaRPr>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Int (32 chars)</a:t>
                      </a:r>
                      <a:endParaRPr sz="700" u="none" strike="noStrike" cap="none">
                        <a:solidFill>
                          <a:srgbClr val="000000"/>
                        </a:solidFill>
                      </a:endParaRPr>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String (20 chars)</a:t>
                      </a:r>
                      <a:endParaRPr sz="700" u="none" strike="noStrike" cap="none">
                        <a:solidFill>
                          <a:srgbClr val="000000"/>
                        </a:solidFill>
                      </a:endParaRPr>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700" u="none" strike="noStrike" cap="none">
                          <a:solidFill>
                            <a:srgbClr val="000000"/>
                          </a:solidFill>
                        </a:rPr>
                        <a:t>String (40 chars)</a:t>
                      </a:r>
                      <a:endParaRPr sz="1900" u="none" strike="noStrike" cap="none"/>
                    </a:p>
                  </a:txBody>
                  <a:tcPr marL="91433" marR="91433" marT="45733" marB="45733">
                    <a:lnL w="12700" cap="flat" cmpd="sng">
                      <a:solidFill>
                        <a:srgbClr val="C3C3C3"/>
                      </a:solidFill>
                      <a:prstDash val="solid"/>
                      <a:round/>
                      <a:headEnd type="none" w="sm" len="sm"/>
                      <a:tailEnd type="none" w="sm" len="sm"/>
                    </a:lnL>
                    <a:lnR w="12700" cap="flat" cmpd="sng">
                      <a:solidFill>
                        <a:srgbClr val="C3C3C3"/>
                      </a:solidFill>
                      <a:prstDash val="solid"/>
                      <a:round/>
                      <a:headEnd type="none" w="sm" len="sm"/>
                      <a:tailEnd type="none" w="sm" len="sm"/>
                    </a:lnR>
                    <a:lnT w="12700" cap="flat" cmpd="sng">
                      <a:solidFill>
                        <a:srgbClr val="C3C3C3"/>
                      </a:solidFill>
                      <a:prstDash val="solid"/>
                      <a:round/>
                      <a:headEnd type="none" w="sm" len="sm"/>
                      <a:tailEnd type="none" w="sm" len="sm"/>
                    </a:lnT>
                    <a:lnB w="12700" cap="flat" cmpd="sng">
                      <a:solidFill>
                        <a:srgbClr val="C3C3C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19" name="Google Shape;1119;p43"/>
          <p:cNvSpPr txBox="1"/>
          <p:nvPr/>
        </p:nvSpPr>
        <p:spPr>
          <a:xfrm>
            <a:off x="9848844" y="5110981"/>
            <a:ext cx="1496400" cy="554000"/>
          </a:xfrm>
          <a:prstGeom prst="rect">
            <a:avLst/>
          </a:prstGeom>
          <a:noFill/>
          <a:ln>
            <a:noFill/>
          </a:ln>
        </p:spPr>
        <p:txBody>
          <a:bodyPr spcFirstLastPara="1" wrap="square" lIns="121900" tIns="60933" rIns="121900" bIns="60933" anchor="t" anchorCtr="0">
            <a:noAutofit/>
          </a:bodyPr>
          <a:lstStyle/>
          <a:p>
            <a:pPr>
              <a:buClr>
                <a:srgbClr val="000000"/>
              </a:buClr>
              <a:buSzPts val="1050"/>
            </a:pPr>
            <a:r>
              <a:rPr lang="en-US" sz="1400">
                <a:solidFill>
                  <a:srgbClr val="000000"/>
                </a:solidFill>
                <a:latin typeface="Open Sans Light"/>
                <a:ea typeface="Open Sans Light"/>
                <a:cs typeface="Open Sans Light"/>
                <a:sym typeface="Open Sans Light"/>
              </a:rPr>
              <a:t>Break down</a:t>
            </a:r>
            <a:br>
              <a:rPr lang="en-US" sz="1400">
                <a:solidFill>
                  <a:srgbClr val="000000"/>
                </a:solidFill>
                <a:latin typeface="Open Sans Light"/>
                <a:ea typeface="Open Sans Light"/>
                <a:cs typeface="Open Sans Light"/>
                <a:sym typeface="Open Sans Light"/>
              </a:rPr>
            </a:br>
            <a:r>
              <a:rPr lang="en-US" sz="1400">
                <a:solidFill>
                  <a:srgbClr val="000000"/>
                </a:solidFill>
                <a:latin typeface="Open Sans Light"/>
                <a:ea typeface="Open Sans Light"/>
                <a:cs typeface="Open Sans Light"/>
                <a:sym typeface="Open Sans Light"/>
              </a:rPr>
              <a:t>the black boxes</a:t>
            </a:r>
            <a:endParaRPr sz="1867">
              <a:solidFill>
                <a:srgbClr val="000000"/>
              </a:solidFill>
              <a:latin typeface="Arial"/>
              <a:ea typeface="Arial"/>
              <a:cs typeface="Arial"/>
              <a:sym typeface="Arial"/>
            </a:endParaRPr>
          </a:p>
        </p:txBody>
      </p:sp>
      <p:cxnSp>
        <p:nvCxnSpPr>
          <p:cNvPr id="1120" name="Google Shape;1120;p43"/>
          <p:cNvCxnSpPr>
            <a:stCxn id="1119" idx="1"/>
          </p:cNvCxnSpPr>
          <p:nvPr/>
        </p:nvCxnSpPr>
        <p:spPr>
          <a:xfrm flipH="1">
            <a:off x="8373644" y="5387981"/>
            <a:ext cx="1475200" cy="72400"/>
          </a:xfrm>
          <a:prstGeom prst="straightConnector1">
            <a:avLst/>
          </a:prstGeom>
          <a:noFill/>
          <a:ln w="9525" cap="flat" cmpd="sng">
            <a:solidFill>
              <a:srgbClr val="000000"/>
            </a:solidFill>
            <a:prstDash val="solid"/>
            <a:round/>
            <a:headEnd type="none" w="sm" len="sm"/>
            <a:tailEnd type="stealth" w="med" len="med"/>
          </a:ln>
        </p:spPr>
      </p:cxnSp>
      <p:cxnSp>
        <p:nvCxnSpPr>
          <p:cNvPr id="1121" name="Google Shape;1121;p43"/>
          <p:cNvCxnSpPr/>
          <p:nvPr/>
        </p:nvCxnSpPr>
        <p:spPr>
          <a:xfrm rot="10800000">
            <a:off x="9697593" y="4271383"/>
            <a:ext cx="437600" cy="762800"/>
          </a:xfrm>
          <a:prstGeom prst="straightConnector1">
            <a:avLst/>
          </a:prstGeom>
          <a:noFill/>
          <a:ln w="9525" cap="flat" cmpd="sng">
            <a:solidFill>
              <a:srgbClr val="000000"/>
            </a:solidFill>
            <a:prstDash val="solid"/>
            <a:round/>
            <a:headEnd type="none" w="sm" len="sm"/>
            <a:tailEnd type="stealth" w="med" len="med"/>
          </a:ln>
        </p:spPr>
      </p:cxnSp>
      <p:cxnSp>
        <p:nvCxnSpPr>
          <p:cNvPr id="1122" name="Google Shape;1122;p43"/>
          <p:cNvCxnSpPr/>
          <p:nvPr/>
        </p:nvCxnSpPr>
        <p:spPr>
          <a:xfrm rot="10800000" flipH="1">
            <a:off x="10488936" y="3181781"/>
            <a:ext cx="467600" cy="1929200"/>
          </a:xfrm>
          <a:prstGeom prst="straightConnector1">
            <a:avLst/>
          </a:prstGeom>
          <a:noFill/>
          <a:ln w="9525" cap="flat" cmpd="sng">
            <a:solidFill>
              <a:srgbClr val="000000"/>
            </a:solidFill>
            <a:prstDash val="solid"/>
            <a:round/>
            <a:headEnd type="none" w="sm" len="sm"/>
            <a:tailEnd type="stealth" w="med" len="med"/>
          </a:ln>
        </p:spPr>
      </p:cxnSp>
      <p:sp>
        <p:nvSpPr>
          <p:cNvPr id="2" name="Title 1">
            <a:extLst>
              <a:ext uri="{FF2B5EF4-FFF2-40B4-BE49-F238E27FC236}">
                <a16:creationId xmlns:a16="http://schemas.microsoft.com/office/drawing/2014/main" id="{2682D0A7-CB6B-637A-213A-D97CA86CC636}"/>
              </a:ext>
            </a:extLst>
          </p:cNvPr>
          <p:cNvSpPr>
            <a:spLocks noGrp="1"/>
          </p:cNvSpPr>
          <p:nvPr>
            <p:ph type="title"/>
          </p:nvPr>
        </p:nvSpPr>
        <p:spPr/>
        <p:txBody>
          <a:bodyPr/>
          <a:lstStyle/>
          <a:p>
            <a:r>
              <a:rPr lang="en-US"/>
              <a:t>Technical Stories Define </a:t>
            </a:r>
            <a:r>
              <a:rPr lang="en-US" err="1"/>
              <a:t>Behaviour</a:t>
            </a:r>
            <a:r>
              <a:rPr lang="en-US"/>
              <a:t> Internal To Systems/Components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FD5E3D-A146-8A5C-B626-A33B390AF952}"/>
              </a:ext>
            </a:extLst>
          </p:cNvPr>
          <p:cNvSpPr>
            <a:spLocks noGrp="1"/>
          </p:cNvSpPr>
          <p:nvPr>
            <p:ph idx="1"/>
          </p:nvPr>
        </p:nvSpPr>
        <p:spPr/>
        <p:txBody>
          <a:bodyPr/>
          <a:lstStyle/>
          <a:p>
            <a:pPr marL="285750" indent="-285750">
              <a:buFont typeface="Arial" panose="020B0604020202020204" pitchFamily="34" charset="0"/>
              <a:buChar char="•"/>
            </a:pPr>
            <a:r>
              <a:rPr lang="en-CA" sz="1600" b="0"/>
              <a:t>Look at your Stories, which stories require more than a single team to deliver on? </a:t>
            </a:r>
          </a:p>
          <a:p>
            <a:pPr marL="285750" indent="-285750">
              <a:buFont typeface="Arial" panose="020B0604020202020204" pitchFamily="34" charset="0"/>
              <a:buChar char="•"/>
            </a:pPr>
            <a:r>
              <a:rPr lang="en-CA" sz="1600" b="0"/>
              <a:t>Which Stories are still too big from an implementation perspective?</a:t>
            </a:r>
          </a:p>
          <a:p>
            <a:pPr marL="285750" indent="-285750">
              <a:buFont typeface="Arial" panose="020B0604020202020204" pitchFamily="34" charset="0"/>
              <a:buChar char="•"/>
            </a:pPr>
            <a:r>
              <a:rPr lang="en-CA" sz="1600" b="0"/>
              <a:t>Split these stories into system stories, and if absolutely necessary technical stories</a:t>
            </a:r>
          </a:p>
          <a:p>
            <a:pPr marL="285750" indent="-285750">
              <a:buFont typeface="Arial" panose="020B0604020202020204" pitchFamily="34" charset="0"/>
              <a:buChar char="•"/>
            </a:pPr>
            <a:r>
              <a:rPr lang="en-CA" sz="1600" b="0"/>
              <a:t>Rewrite acceptance criteria to reflect the perspective of the system and/or technical component (hint technical team members will be required)</a:t>
            </a:r>
          </a:p>
          <a:p>
            <a:endParaRPr lang="en-US"/>
          </a:p>
        </p:txBody>
      </p:sp>
      <p:sp>
        <p:nvSpPr>
          <p:cNvPr id="2" name="Title 1">
            <a:extLst>
              <a:ext uri="{FF2B5EF4-FFF2-40B4-BE49-F238E27FC236}">
                <a16:creationId xmlns:a16="http://schemas.microsoft.com/office/drawing/2014/main" id="{B169BA2A-D2CD-EB63-EC78-C40D664FBBA3}"/>
              </a:ext>
            </a:extLst>
          </p:cNvPr>
          <p:cNvSpPr>
            <a:spLocks noGrp="1"/>
          </p:cNvSpPr>
          <p:nvPr>
            <p:ph type="title"/>
          </p:nvPr>
        </p:nvSpPr>
        <p:spPr/>
        <p:txBody>
          <a:bodyPr/>
          <a:lstStyle/>
          <a:p>
            <a:r>
              <a:rPr lang="en-CA"/>
              <a:t>Exercise: Revisit your stories and add system and/or technical stories if (and only if) required</a:t>
            </a:r>
            <a:endParaRPr lang="en-US"/>
          </a:p>
        </p:txBody>
      </p:sp>
      <p:sp>
        <p:nvSpPr>
          <p:cNvPr id="3" name="Title 1">
            <a:extLst>
              <a:ext uri="{FF2B5EF4-FFF2-40B4-BE49-F238E27FC236}">
                <a16:creationId xmlns:a16="http://schemas.microsoft.com/office/drawing/2014/main" id="{13B4F035-9DBB-0DBC-2597-A369E5577E38}"/>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285750" indent="-285750"/>
            <a:endParaRPr lang="en-CA"/>
          </a:p>
        </p:txBody>
      </p:sp>
    </p:spTree>
    <p:extLst>
      <p:ext uri="{BB962C8B-B14F-4D97-AF65-F5344CB8AC3E}">
        <p14:creationId xmlns:p14="http://schemas.microsoft.com/office/powerpoint/2010/main" val="3951598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573E0C4-1792-B563-9558-5C19AD4FEBB2}"/>
              </a:ext>
            </a:extLst>
          </p:cNvPr>
          <p:cNvSpPr>
            <a:spLocks noGrp="1"/>
          </p:cNvSpPr>
          <p:nvPr>
            <p:ph idx="1"/>
          </p:nvPr>
        </p:nvSpPr>
        <p:spPr>
          <a:xfrm>
            <a:off x="1160925" y="5630966"/>
            <a:ext cx="9913841" cy="516708"/>
          </a:xfrm>
          <a:solidFill>
            <a:schemeClr val="accent2">
              <a:lumMod val="75000"/>
            </a:schemeClr>
          </a:solidFill>
        </p:spPr>
        <p:txBody>
          <a:bodyPr vert="horz" lIns="91440" tIns="45720" rIns="91440" bIns="45720" rtlCol="0" anchor="t">
            <a:normAutofit lnSpcReduction="10000"/>
          </a:bodyPr>
          <a:lstStyle/>
          <a:p>
            <a:r>
              <a:rPr lang="en-US" i="1">
                <a:solidFill>
                  <a:srgbClr val="FFFFFF"/>
                </a:solidFill>
                <a:latin typeface="Calibri"/>
                <a:cs typeface="Calibri"/>
              </a:rPr>
              <a:t>Tip: Design your story flow so work can move along the process in the smallest possible batches, this will increase feedback and give the team more opportunity reduce defects and introduce improvements to how they are working</a:t>
            </a:r>
            <a:endParaRPr lang="en-US" sz="1600" i="1">
              <a:solidFill>
                <a:srgbClr val="FFFFFF"/>
              </a:solidFill>
              <a:latin typeface="Calibri"/>
              <a:cs typeface="Calibri"/>
            </a:endParaRPr>
          </a:p>
          <a:p>
            <a:endParaRPr lang="en-US">
              <a:solidFill>
                <a:srgbClr val="FFFFFF"/>
              </a:solidFill>
            </a:endParaRPr>
          </a:p>
        </p:txBody>
      </p:sp>
      <p:sp>
        <p:nvSpPr>
          <p:cNvPr id="1479" name="Google Shape;1479;p34"/>
          <p:cNvSpPr txBox="1"/>
          <p:nvPr/>
        </p:nvSpPr>
        <p:spPr>
          <a:xfrm>
            <a:off x="854194" y="4928323"/>
            <a:ext cx="1296918" cy="153888"/>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Map Outline</a:t>
            </a:r>
            <a:endParaRPr sz="1000" i="1">
              <a:solidFill>
                <a:srgbClr val="000000"/>
              </a:solidFill>
              <a:latin typeface="Calibri"/>
              <a:ea typeface="Calibri"/>
              <a:cs typeface="Calibri"/>
              <a:sym typeface="Calibri"/>
            </a:endParaRPr>
          </a:p>
        </p:txBody>
      </p:sp>
      <p:sp>
        <p:nvSpPr>
          <p:cNvPr id="1482" name="Google Shape;1482;p34"/>
          <p:cNvSpPr txBox="1"/>
          <p:nvPr/>
        </p:nvSpPr>
        <p:spPr>
          <a:xfrm>
            <a:off x="3852657" y="5053693"/>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Write Acceptance Criteria</a:t>
            </a:r>
            <a:endParaRPr sz="1000" i="1">
              <a:solidFill>
                <a:srgbClr val="000000"/>
              </a:solidFill>
              <a:latin typeface="Calibri"/>
              <a:ea typeface="Calibri"/>
              <a:cs typeface="Calibri"/>
              <a:sym typeface="Calibri"/>
            </a:endParaRPr>
          </a:p>
        </p:txBody>
      </p:sp>
      <p:sp>
        <p:nvSpPr>
          <p:cNvPr id="1484" name="Google Shape;1484;p34"/>
          <p:cNvSpPr txBox="1"/>
          <p:nvPr/>
        </p:nvSpPr>
        <p:spPr>
          <a:xfrm>
            <a:off x="5311199" y="5027399"/>
            <a:ext cx="138077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Scenario</a:t>
            </a:r>
            <a:endParaRPr sz="1000" i="1">
              <a:solidFill>
                <a:srgbClr val="000000"/>
              </a:solidFill>
              <a:latin typeface="Calibri"/>
              <a:ea typeface="Calibri"/>
              <a:cs typeface="Calibri"/>
              <a:sym typeface="Calibri"/>
            </a:endParaRPr>
          </a:p>
        </p:txBody>
      </p:sp>
      <p:pic>
        <p:nvPicPr>
          <p:cNvPr id="1486" name="Google Shape;1486;p34"/>
          <p:cNvPicPr preferRelativeResize="0"/>
          <p:nvPr/>
        </p:nvPicPr>
        <p:blipFill rotWithShape="1">
          <a:blip r:embed="rId3">
            <a:alphaModFix/>
          </a:blip>
          <a:srcRect/>
          <a:stretch/>
        </p:blipFill>
        <p:spPr>
          <a:xfrm>
            <a:off x="7961690" y="4345661"/>
            <a:ext cx="754092" cy="666260"/>
          </a:xfrm>
          <a:prstGeom prst="rect">
            <a:avLst/>
          </a:prstGeom>
          <a:solidFill>
            <a:schemeClr val="lt1"/>
          </a:solidFill>
          <a:ln w="9525" cap="flat" cmpd="sng">
            <a:solidFill>
              <a:srgbClr val="000000"/>
            </a:solidFill>
            <a:prstDash val="solid"/>
            <a:round/>
            <a:headEnd type="none" w="sm" len="sm"/>
            <a:tailEnd type="none" w="sm" len="sm"/>
          </a:ln>
        </p:spPr>
      </p:pic>
      <p:sp>
        <p:nvSpPr>
          <p:cNvPr id="1487" name="Google Shape;1487;p34"/>
          <p:cNvSpPr txBox="1"/>
          <p:nvPr/>
        </p:nvSpPr>
        <p:spPr>
          <a:xfrm>
            <a:off x="7666127" y="5067309"/>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Test case</a:t>
            </a:r>
            <a:endParaRPr sz="1000" i="1">
              <a:solidFill>
                <a:srgbClr val="000000"/>
              </a:solidFill>
              <a:latin typeface="Calibri"/>
              <a:ea typeface="Calibri"/>
              <a:cs typeface="Calibri"/>
              <a:sym typeface="Calibri"/>
            </a:endParaRPr>
          </a:p>
        </p:txBody>
      </p:sp>
      <p:pic>
        <p:nvPicPr>
          <p:cNvPr id="1495" name="Google Shape;1495;p34"/>
          <p:cNvPicPr preferRelativeResize="0"/>
          <p:nvPr/>
        </p:nvPicPr>
        <p:blipFill rotWithShape="1">
          <a:blip r:embed="rId4">
            <a:alphaModFix/>
          </a:blip>
          <a:srcRect/>
          <a:stretch/>
        </p:blipFill>
        <p:spPr>
          <a:xfrm>
            <a:off x="4169497" y="4368637"/>
            <a:ext cx="663238" cy="610054"/>
          </a:xfrm>
          <a:prstGeom prst="rect">
            <a:avLst/>
          </a:prstGeom>
          <a:noFill/>
          <a:ln>
            <a:noFill/>
          </a:ln>
        </p:spPr>
      </p:pic>
      <p:pic>
        <p:nvPicPr>
          <p:cNvPr id="1497" name="Google Shape;1497;p34"/>
          <p:cNvPicPr preferRelativeResize="0"/>
          <p:nvPr/>
        </p:nvPicPr>
        <p:blipFill rotWithShape="1">
          <a:blip r:embed="rId5">
            <a:alphaModFix/>
          </a:blip>
          <a:srcRect/>
          <a:stretch/>
        </p:blipFill>
        <p:spPr>
          <a:xfrm>
            <a:off x="5617347" y="4308192"/>
            <a:ext cx="957305" cy="705384"/>
          </a:xfrm>
          <a:prstGeom prst="rect">
            <a:avLst/>
          </a:prstGeom>
          <a:noFill/>
          <a:ln>
            <a:noFill/>
          </a:ln>
        </p:spPr>
      </p:pic>
      <p:grpSp>
        <p:nvGrpSpPr>
          <p:cNvPr id="32" name="Group 31">
            <a:extLst>
              <a:ext uri="{FF2B5EF4-FFF2-40B4-BE49-F238E27FC236}">
                <a16:creationId xmlns:a16="http://schemas.microsoft.com/office/drawing/2014/main" id="{7D387B5B-823A-01ED-AEC5-DE75E0E651D0}"/>
              </a:ext>
            </a:extLst>
          </p:cNvPr>
          <p:cNvGrpSpPr/>
          <p:nvPr/>
        </p:nvGrpSpPr>
        <p:grpSpPr>
          <a:xfrm>
            <a:off x="912100" y="4328799"/>
            <a:ext cx="1081995" cy="566348"/>
            <a:chOff x="719439" y="3508040"/>
            <a:chExt cx="1081995" cy="566348"/>
          </a:xfrm>
        </p:grpSpPr>
        <p:grpSp>
          <p:nvGrpSpPr>
            <p:cNvPr id="31" name="Group 30">
              <a:extLst>
                <a:ext uri="{FF2B5EF4-FFF2-40B4-BE49-F238E27FC236}">
                  <a16:creationId xmlns:a16="http://schemas.microsoft.com/office/drawing/2014/main" id="{E20EA660-06D9-D8F5-EB49-743DB627D464}"/>
                </a:ext>
              </a:extLst>
            </p:cNvPr>
            <p:cNvGrpSpPr/>
            <p:nvPr/>
          </p:nvGrpSpPr>
          <p:grpSpPr>
            <a:xfrm>
              <a:off x="729060" y="3508040"/>
              <a:ext cx="1053495" cy="563391"/>
              <a:chOff x="729060" y="3508040"/>
              <a:chExt cx="1053495" cy="563391"/>
            </a:xfrm>
          </p:grpSpPr>
          <p:pic>
            <p:nvPicPr>
              <p:cNvPr id="1480" name="Google Shape;1480;p34"/>
              <p:cNvPicPr preferRelativeResize="0"/>
              <p:nvPr/>
            </p:nvPicPr>
            <p:blipFill rotWithShape="1">
              <a:blip r:embed="rId6">
                <a:alphaModFix/>
              </a:blip>
              <a:srcRect/>
              <a:stretch/>
            </p:blipFill>
            <p:spPr>
              <a:xfrm>
                <a:off x="729060" y="3508040"/>
                <a:ext cx="1053495" cy="563391"/>
              </a:xfrm>
              <a:prstGeom prst="rect">
                <a:avLst/>
              </a:prstGeom>
              <a:solidFill>
                <a:schemeClr val="lt1"/>
              </a:solidFill>
              <a:ln>
                <a:noFill/>
              </a:ln>
            </p:spPr>
          </p:pic>
          <p:sp>
            <p:nvSpPr>
              <p:cNvPr id="118" name="Rectangle: Rounded Corners 117">
                <a:extLst>
                  <a:ext uri="{FF2B5EF4-FFF2-40B4-BE49-F238E27FC236}">
                    <a16:creationId xmlns:a16="http://schemas.microsoft.com/office/drawing/2014/main" id="{2D4D012C-4F18-14CE-A0EF-57CCB2E64BFA}"/>
                  </a:ext>
                </a:extLst>
              </p:cNvPr>
              <p:cNvSpPr/>
              <p:nvPr/>
            </p:nvSpPr>
            <p:spPr>
              <a:xfrm>
                <a:off x="1512511" y="3808301"/>
                <a:ext cx="85983" cy="83544"/>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6" name="Rectangle: Rounded Corners 115">
              <a:extLst>
                <a:ext uri="{FF2B5EF4-FFF2-40B4-BE49-F238E27FC236}">
                  <a16:creationId xmlns:a16="http://schemas.microsoft.com/office/drawing/2014/main" id="{AFFB319F-A99A-B954-D99A-3C87939D323F}"/>
                </a:ext>
              </a:extLst>
            </p:cNvPr>
            <p:cNvSpPr/>
            <p:nvPr/>
          </p:nvSpPr>
          <p:spPr>
            <a:xfrm>
              <a:off x="719439" y="3990844"/>
              <a:ext cx="85983" cy="83544"/>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Rounded Corners 118">
              <a:extLst>
                <a:ext uri="{FF2B5EF4-FFF2-40B4-BE49-F238E27FC236}">
                  <a16:creationId xmlns:a16="http://schemas.microsoft.com/office/drawing/2014/main" id="{1B51A96E-F351-AE2B-5D64-D99030AD97F4}"/>
                </a:ext>
              </a:extLst>
            </p:cNvPr>
            <p:cNvSpPr/>
            <p:nvPr/>
          </p:nvSpPr>
          <p:spPr>
            <a:xfrm>
              <a:off x="1068858" y="3811638"/>
              <a:ext cx="103855" cy="83544"/>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Rounded Corners 119">
              <a:extLst>
                <a:ext uri="{FF2B5EF4-FFF2-40B4-BE49-F238E27FC236}">
                  <a16:creationId xmlns:a16="http://schemas.microsoft.com/office/drawing/2014/main" id="{3B544670-5EF6-6740-1E83-71FD2FDE93E8}"/>
                </a:ext>
              </a:extLst>
            </p:cNvPr>
            <p:cNvSpPr/>
            <p:nvPr/>
          </p:nvSpPr>
          <p:spPr>
            <a:xfrm>
              <a:off x="1697580" y="3887646"/>
              <a:ext cx="103854" cy="98146"/>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115BA7D2-254E-B91B-EBB1-807BF6328639}"/>
              </a:ext>
            </a:extLst>
          </p:cNvPr>
          <p:cNvGrpSpPr/>
          <p:nvPr/>
        </p:nvGrpSpPr>
        <p:grpSpPr>
          <a:xfrm>
            <a:off x="2488805" y="4338860"/>
            <a:ext cx="1296918" cy="845993"/>
            <a:chOff x="1909675" y="3500441"/>
            <a:chExt cx="1296918" cy="845993"/>
          </a:xfrm>
        </p:grpSpPr>
        <p:grpSp>
          <p:nvGrpSpPr>
            <p:cNvPr id="4" name="Group 3">
              <a:extLst>
                <a:ext uri="{FF2B5EF4-FFF2-40B4-BE49-F238E27FC236}">
                  <a16:creationId xmlns:a16="http://schemas.microsoft.com/office/drawing/2014/main" id="{99E46AD4-F050-E203-8E7B-9B2CCE353796}"/>
                </a:ext>
              </a:extLst>
            </p:cNvPr>
            <p:cNvGrpSpPr/>
            <p:nvPr/>
          </p:nvGrpSpPr>
          <p:grpSpPr>
            <a:xfrm>
              <a:off x="1978019" y="3500441"/>
              <a:ext cx="1122526" cy="615719"/>
              <a:chOff x="3107585" y="4560667"/>
              <a:chExt cx="1859866" cy="969814"/>
            </a:xfrm>
          </p:grpSpPr>
          <p:pic>
            <p:nvPicPr>
              <p:cNvPr id="105" name="Google Shape;1480;p34">
                <a:extLst>
                  <a:ext uri="{FF2B5EF4-FFF2-40B4-BE49-F238E27FC236}">
                    <a16:creationId xmlns:a16="http://schemas.microsoft.com/office/drawing/2014/main" id="{A34BE831-BCBF-03C2-31C3-E6669189BEFF}"/>
                  </a:ext>
                </a:extLst>
              </p:cNvPr>
              <p:cNvPicPr preferRelativeResize="0"/>
              <p:nvPr/>
            </p:nvPicPr>
            <p:blipFill rotWithShape="1">
              <a:blip r:embed="rId6">
                <a:alphaModFix/>
              </a:blip>
              <a:srcRect/>
              <a:stretch/>
            </p:blipFill>
            <p:spPr>
              <a:xfrm>
                <a:off x="3107585" y="4560667"/>
                <a:ext cx="1859866" cy="965398"/>
              </a:xfrm>
              <a:prstGeom prst="rect">
                <a:avLst/>
              </a:prstGeom>
              <a:solidFill>
                <a:schemeClr val="lt1"/>
              </a:solidFill>
              <a:ln>
                <a:noFill/>
              </a:ln>
            </p:spPr>
          </p:pic>
          <p:sp>
            <p:nvSpPr>
              <p:cNvPr id="3" name="Rectangle: Rounded Corners 2">
                <a:extLst>
                  <a:ext uri="{FF2B5EF4-FFF2-40B4-BE49-F238E27FC236}">
                    <a16:creationId xmlns:a16="http://schemas.microsoft.com/office/drawing/2014/main" id="{23A3AD93-A091-2290-CE48-A1D17D20A353}"/>
                  </a:ext>
                </a:extLst>
              </p:cNvPr>
              <p:cNvSpPr/>
              <p:nvPr/>
            </p:nvSpPr>
            <p:spPr>
              <a:xfrm>
                <a:off x="3571068" y="5232490"/>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Rounded Corners 106">
                <a:extLst>
                  <a:ext uri="{FF2B5EF4-FFF2-40B4-BE49-F238E27FC236}">
                    <a16:creationId xmlns:a16="http://schemas.microsoft.com/office/drawing/2014/main" id="{928BB6F5-F068-4AF5-FBE8-23B87F77ECE1}"/>
                  </a:ext>
                </a:extLst>
              </p:cNvPr>
              <p:cNvSpPr/>
              <p:nvPr/>
            </p:nvSpPr>
            <p:spPr>
              <a:xfrm>
                <a:off x="3253477" y="5231738"/>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Rounded Corners 107">
                <a:extLst>
                  <a:ext uri="{FF2B5EF4-FFF2-40B4-BE49-F238E27FC236}">
                    <a16:creationId xmlns:a16="http://schemas.microsoft.com/office/drawing/2014/main" id="{C615407C-2471-403C-6328-C71EAA57939E}"/>
                  </a:ext>
                </a:extLst>
              </p:cNvPr>
              <p:cNvSpPr/>
              <p:nvPr/>
            </p:nvSpPr>
            <p:spPr>
              <a:xfrm>
                <a:off x="4382061" y="5240472"/>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Rounded Corners 108">
                <a:extLst>
                  <a:ext uri="{FF2B5EF4-FFF2-40B4-BE49-F238E27FC236}">
                    <a16:creationId xmlns:a16="http://schemas.microsoft.com/office/drawing/2014/main" id="{0F3E2F6B-9F07-410B-854B-2B347985A7F7}"/>
                  </a:ext>
                </a:extLst>
              </p:cNvPr>
              <p:cNvSpPr/>
              <p:nvPr/>
            </p:nvSpPr>
            <p:spPr>
              <a:xfrm>
                <a:off x="3428607" y="5398892"/>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Rounded Corners 109">
                <a:extLst>
                  <a:ext uri="{FF2B5EF4-FFF2-40B4-BE49-F238E27FC236}">
                    <a16:creationId xmlns:a16="http://schemas.microsoft.com/office/drawing/2014/main" id="{B7608C1A-ED44-DB07-9A1C-F203A0ABDE13}"/>
                  </a:ext>
                </a:extLst>
              </p:cNvPr>
              <p:cNvSpPr/>
              <p:nvPr/>
            </p:nvSpPr>
            <p:spPr>
              <a:xfrm>
                <a:off x="4382634" y="5398892"/>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Rounded Corners 110">
                <a:extLst>
                  <a:ext uri="{FF2B5EF4-FFF2-40B4-BE49-F238E27FC236}">
                    <a16:creationId xmlns:a16="http://schemas.microsoft.com/office/drawing/2014/main" id="{BC555C03-CEC2-39C6-8610-FEDCA99270DA}"/>
                  </a:ext>
                </a:extLst>
              </p:cNvPr>
              <p:cNvSpPr/>
              <p:nvPr/>
            </p:nvSpPr>
            <p:spPr>
              <a:xfrm>
                <a:off x="4539370" y="5240022"/>
                <a:ext cx="142461" cy="131589"/>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4" name="Rectangle: Rounded Corners 113">
              <a:extLst>
                <a:ext uri="{FF2B5EF4-FFF2-40B4-BE49-F238E27FC236}">
                  <a16:creationId xmlns:a16="http://schemas.microsoft.com/office/drawing/2014/main" id="{528BF2A0-645B-5CF7-CFB5-226B285AB7DD}"/>
                </a:ext>
              </a:extLst>
            </p:cNvPr>
            <p:cNvSpPr/>
            <p:nvPr/>
          </p:nvSpPr>
          <p:spPr>
            <a:xfrm>
              <a:off x="2446949" y="4125076"/>
              <a:ext cx="85983" cy="83544"/>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Rounded Corners 114">
              <a:extLst>
                <a:ext uri="{FF2B5EF4-FFF2-40B4-BE49-F238E27FC236}">
                  <a16:creationId xmlns:a16="http://schemas.microsoft.com/office/drawing/2014/main" id="{44F89F00-8F1A-D025-1D1F-1C220EEDC828}"/>
                </a:ext>
              </a:extLst>
            </p:cNvPr>
            <p:cNvSpPr/>
            <p:nvPr/>
          </p:nvSpPr>
          <p:spPr>
            <a:xfrm>
              <a:off x="2747232" y="4131730"/>
              <a:ext cx="85983" cy="83544"/>
            </a:xfrm>
            <a:prstGeom prst="roundRect">
              <a:avLst/>
            </a:prstGeom>
            <a:solidFill>
              <a:schemeClr val="accent2">
                <a:lumMod val="20000"/>
                <a:lumOff val="80000"/>
              </a:schemeClr>
            </a:solidFill>
            <a:ln w="63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Rounded Corners 116">
              <a:extLst>
                <a:ext uri="{FF2B5EF4-FFF2-40B4-BE49-F238E27FC236}">
                  <a16:creationId xmlns:a16="http://schemas.microsoft.com/office/drawing/2014/main" id="{A45A0B6B-5D68-73FE-B083-1D95CE4498F7}"/>
                </a:ext>
              </a:extLst>
            </p:cNvPr>
            <p:cNvSpPr/>
            <p:nvPr/>
          </p:nvSpPr>
          <p:spPr>
            <a:xfrm>
              <a:off x="2327209" y="4056728"/>
              <a:ext cx="103855" cy="83544"/>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Google Shape;1479;p34">
              <a:extLst>
                <a:ext uri="{FF2B5EF4-FFF2-40B4-BE49-F238E27FC236}">
                  <a16:creationId xmlns:a16="http://schemas.microsoft.com/office/drawing/2014/main" id="{2723A69A-BB54-5DC9-ABE8-4FE68F3304EB}"/>
                </a:ext>
              </a:extLst>
            </p:cNvPr>
            <p:cNvSpPr txBox="1"/>
            <p:nvPr/>
          </p:nvSpPr>
          <p:spPr>
            <a:xfrm>
              <a:off x="1909675" y="4192546"/>
              <a:ext cx="1296918" cy="153888"/>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Map</a:t>
              </a:r>
              <a:endParaRPr sz="1000" i="1">
                <a:solidFill>
                  <a:srgbClr val="000000"/>
                </a:solidFill>
                <a:latin typeface="Calibri"/>
                <a:ea typeface="Calibri"/>
                <a:cs typeface="Calibri"/>
                <a:sym typeface="Calibri"/>
              </a:endParaRPr>
            </a:p>
          </p:txBody>
        </p:sp>
        <p:sp>
          <p:nvSpPr>
            <p:cNvPr id="29" name="Rectangle: Rounded Corners 28">
              <a:extLst>
                <a:ext uri="{FF2B5EF4-FFF2-40B4-BE49-F238E27FC236}">
                  <a16:creationId xmlns:a16="http://schemas.microsoft.com/office/drawing/2014/main" id="{32B63FC2-0311-F033-03FA-DDE8C3FD8012}"/>
                </a:ext>
              </a:extLst>
            </p:cNvPr>
            <p:cNvSpPr/>
            <p:nvPr/>
          </p:nvSpPr>
          <p:spPr>
            <a:xfrm>
              <a:off x="1949255" y="3828009"/>
              <a:ext cx="1151290" cy="19181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17" name="Group 1416">
            <a:extLst>
              <a:ext uri="{FF2B5EF4-FFF2-40B4-BE49-F238E27FC236}">
                <a16:creationId xmlns:a16="http://schemas.microsoft.com/office/drawing/2014/main" id="{793663DF-8D08-9A1A-8A90-AAC00975459E}"/>
              </a:ext>
            </a:extLst>
          </p:cNvPr>
          <p:cNvGrpSpPr/>
          <p:nvPr/>
        </p:nvGrpSpPr>
        <p:grpSpPr>
          <a:xfrm>
            <a:off x="853440" y="1516569"/>
            <a:ext cx="10523219" cy="1994981"/>
            <a:chOff x="1127263" y="1494767"/>
            <a:chExt cx="9443511" cy="1994981"/>
          </a:xfrm>
        </p:grpSpPr>
        <p:sp>
          <p:nvSpPr>
            <p:cNvPr id="151" name="Google Shape;1512;p34">
              <a:extLst>
                <a:ext uri="{FF2B5EF4-FFF2-40B4-BE49-F238E27FC236}">
                  <a16:creationId xmlns:a16="http://schemas.microsoft.com/office/drawing/2014/main" id="{1DACD6E0-37E7-65CF-D48E-20944DE5DE11}"/>
                </a:ext>
              </a:extLst>
            </p:cNvPr>
            <p:cNvSpPr/>
            <p:nvPr/>
          </p:nvSpPr>
          <p:spPr>
            <a:xfrm>
              <a:off x="4216608" y="2596866"/>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439" name="Google Shape;1439;p34"/>
            <p:cNvSpPr/>
            <p:nvPr/>
          </p:nvSpPr>
          <p:spPr>
            <a:xfrm>
              <a:off x="2718864" y="2102816"/>
              <a:ext cx="381261" cy="367689"/>
            </a:xfrm>
            <a:prstGeom prst="rect">
              <a:avLst/>
            </a:prstGeom>
            <a:solidFill>
              <a:srgbClr val="6FC0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440" name="Google Shape;1440;p34"/>
            <p:cNvSpPr/>
            <p:nvPr/>
          </p:nvSpPr>
          <p:spPr>
            <a:xfrm>
              <a:off x="2723244" y="2950160"/>
              <a:ext cx="381261" cy="367689"/>
            </a:xfrm>
            <a:prstGeom prst="rect">
              <a:avLst/>
            </a:prstGeom>
            <a:solidFill>
              <a:srgbClr val="6FC0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441" name="Google Shape;1441;p34"/>
            <p:cNvSpPr/>
            <p:nvPr/>
          </p:nvSpPr>
          <p:spPr>
            <a:xfrm>
              <a:off x="1127264" y="1507435"/>
              <a:ext cx="9443510" cy="1953718"/>
            </a:xfrm>
            <a:prstGeom prst="rect">
              <a:avLst/>
            </a:prstGeom>
            <a:noFill/>
            <a:ln w="57150" cap="flat" cmpd="sng">
              <a:solidFill>
                <a:srgbClr val="6FC0FF"/>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444" name="Google Shape;1444;p34"/>
            <p:cNvSpPr/>
            <p:nvPr/>
          </p:nvSpPr>
          <p:spPr>
            <a:xfrm>
              <a:off x="2626630" y="1509809"/>
              <a:ext cx="955750" cy="322125"/>
            </a:xfrm>
            <a:prstGeom prst="rect">
              <a:avLst/>
            </a:prstGeom>
            <a:noFill/>
            <a:ln>
              <a:noFill/>
            </a:ln>
          </p:spPr>
          <p:txBody>
            <a:bodyPr spcFirstLastPara="1" wrap="square" lIns="91425" tIns="45700" rIns="91425" bIns="45700" anchor="ctr" anchorCtr="0">
              <a:noAutofit/>
            </a:bodyPr>
            <a:lstStyle/>
            <a:p>
              <a:pPr algn="ctr">
                <a:buClr>
                  <a:srgbClr val="000000"/>
                </a:buClr>
                <a:buSzPts val="800"/>
              </a:pPr>
              <a:r>
                <a:rPr lang="en-US" sz="1050">
                  <a:solidFill>
                    <a:srgbClr val="000000"/>
                  </a:solidFill>
                  <a:latin typeface="Calibri"/>
                  <a:ea typeface="Calibri"/>
                  <a:cs typeface="Calibri"/>
                  <a:sym typeface="Calibri"/>
                </a:rPr>
                <a:t>Discovery</a:t>
              </a:r>
              <a:endParaRPr sz="2000">
                <a:solidFill>
                  <a:srgbClr val="000000"/>
                </a:solidFill>
                <a:latin typeface="Arial"/>
                <a:ea typeface="Arial"/>
                <a:cs typeface="Arial"/>
                <a:sym typeface="Arial"/>
              </a:endParaRPr>
            </a:p>
          </p:txBody>
        </p:sp>
        <p:sp>
          <p:nvSpPr>
            <p:cNvPr id="1445" name="Google Shape;1445;p34"/>
            <p:cNvSpPr/>
            <p:nvPr/>
          </p:nvSpPr>
          <p:spPr>
            <a:xfrm>
              <a:off x="8289867" y="1504920"/>
              <a:ext cx="1050521" cy="322125"/>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Feature Testing</a:t>
              </a:r>
              <a:endParaRPr sz="1400">
                <a:solidFill>
                  <a:srgbClr val="000000"/>
                </a:solidFill>
                <a:latin typeface="Arial"/>
                <a:ea typeface="Arial"/>
                <a:cs typeface="Arial"/>
                <a:sym typeface="Arial"/>
              </a:endParaRPr>
            </a:p>
          </p:txBody>
        </p:sp>
        <p:sp>
          <p:nvSpPr>
            <p:cNvPr id="1447" name="Google Shape;1447;p34"/>
            <p:cNvSpPr/>
            <p:nvPr/>
          </p:nvSpPr>
          <p:spPr>
            <a:xfrm>
              <a:off x="1357788" y="1495616"/>
              <a:ext cx="863128" cy="322125"/>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Shaping</a:t>
              </a:r>
              <a:endParaRPr sz="1400">
                <a:solidFill>
                  <a:srgbClr val="000000"/>
                </a:solidFill>
                <a:latin typeface="Arial"/>
                <a:ea typeface="Arial"/>
                <a:cs typeface="Arial"/>
                <a:sym typeface="Arial"/>
              </a:endParaRPr>
            </a:p>
          </p:txBody>
        </p:sp>
        <p:sp>
          <p:nvSpPr>
            <p:cNvPr id="1448" name="Google Shape;1448;p34"/>
            <p:cNvSpPr/>
            <p:nvPr/>
          </p:nvSpPr>
          <p:spPr>
            <a:xfrm>
              <a:off x="6497252" y="1504527"/>
              <a:ext cx="929020" cy="322125"/>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Story Develop</a:t>
              </a:r>
              <a:endParaRPr sz="1400">
                <a:solidFill>
                  <a:srgbClr val="000000"/>
                </a:solidFill>
                <a:latin typeface="Arial"/>
                <a:ea typeface="Arial"/>
                <a:cs typeface="Arial"/>
                <a:sym typeface="Arial"/>
              </a:endParaRPr>
            </a:p>
          </p:txBody>
        </p:sp>
        <p:sp>
          <p:nvSpPr>
            <p:cNvPr id="1449" name="Google Shape;1449;p34"/>
            <p:cNvSpPr/>
            <p:nvPr/>
          </p:nvSpPr>
          <p:spPr>
            <a:xfrm>
              <a:off x="8683981" y="1542685"/>
              <a:ext cx="861064" cy="322125"/>
            </a:xfrm>
            <a:prstGeom prst="rect">
              <a:avLst/>
            </a:prstGeom>
            <a:no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cxnSp>
          <p:nvCxnSpPr>
            <p:cNvPr id="1453" name="Google Shape;1453;p34"/>
            <p:cNvCxnSpPr>
              <a:cxnSpLocks/>
            </p:cNvCxnSpPr>
            <p:nvPr/>
          </p:nvCxnSpPr>
          <p:spPr>
            <a:xfrm flipV="1">
              <a:off x="1127263" y="1811050"/>
              <a:ext cx="9443510" cy="18509"/>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55" name="Google Shape;1455;p34"/>
            <p:cNvCxnSpPr>
              <a:cxnSpLocks/>
            </p:cNvCxnSpPr>
            <p:nvPr/>
          </p:nvCxnSpPr>
          <p:spPr>
            <a:xfrm flipH="1">
              <a:off x="2434123" y="1508784"/>
              <a:ext cx="1611" cy="1954757"/>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56" name="Google Shape;1456;p34"/>
            <p:cNvCxnSpPr>
              <a:cxnSpLocks/>
            </p:cNvCxnSpPr>
            <p:nvPr/>
          </p:nvCxnSpPr>
          <p:spPr>
            <a:xfrm flipH="1">
              <a:off x="3842126" y="1511779"/>
              <a:ext cx="1611" cy="1954757"/>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59" name="Google Shape;1459;p34"/>
            <p:cNvCxnSpPr>
              <a:cxnSpLocks/>
            </p:cNvCxnSpPr>
            <p:nvPr/>
          </p:nvCxnSpPr>
          <p:spPr>
            <a:xfrm flipH="1">
              <a:off x="5247352" y="1519752"/>
              <a:ext cx="1611" cy="1954757"/>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0" name="Google Shape;1460;p34"/>
            <p:cNvCxnSpPr>
              <a:cxnSpLocks/>
            </p:cNvCxnSpPr>
            <p:nvPr/>
          </p:nvCxnSpPr>
          <p:spPr>
            <a:xfrm rot="60000">
              <a:off x="6466568" y="1494821"/>
              <a:ext cx="35924" cy="1961370"/>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1" name="Google Shape;1461;p34"/>
            <p:cNvCxnSpPr>
              <a:cxnSpLocks/>
            </p:cNvCxnSpPr>
            <p:nvPr/>
          </p:nvCxnSpPr>
          <p:spPr>
            <a:xfrm flipH="1">
              <a:off x="7451857" y="1534991"/>
              <a:ext cx="1611" cy="1954757"/>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2" name="Google Shape;1462;p34"/>
            <p:cNvCxnSpPr>
              <a:cxnSpLocks/>
            </p:cNvCxnSpPr>
            <p:nvPr/>
          </p:nvCxnSpPr>
          <p:spPr>
            <a:xfrm>
              <a:off x="8297047" y="1494767"/>
              <a:ext cx="6518" cy="1966386"/>
            </a:xfrm>
            <a:prstGeom prst="straightConnector1">
              <a:avLst/>
            </a:prstGeom>
            <a:solidFill>
              <a:schemeClr val="lt1"/>
            </a:solidFill>
            <a:ln w="76200" cap="flat" cmpd="sng">
              <a:solidFill>
                <a:srgbClr val="6FC0FF"/>
              </a:solidFill>
              <a:prstDash val="solid"/>
              <a:round/>
              <a:headEnd type="none" w="sm" len="sm"/>
              <a:tailEnd type="none" w="sm" len="sm"/>
            </a:ln>
          </p:spPr>
        </p:cxnSp>
        <p:cxnSp>
          <p:nvCxnSpPr>
            <p:cNvPr id="1463" name="Google Shape;1463;p34"/>
            <p:cNvCxnSpPr>
              <a:cxnSpLocks/>
            </p:cNvCxnSpPr>
            <p:nvPr/>
          </p:nvCxnSpPr>
          <p:spPr>
            <a:xfrm flipH="1">
              <a:off x="9433342" y="1510797"/>
              <a:ext cx="1611" cy="1954757"/>
            </a:xfrm>
            <a:prstGeom prst="straightConnector1">
              <a:avLst/>
            </a:prstGeom>
            <a:solidFill>
              <a:schemeClr val="lt1"/>
            </a:solidFill>
            <a:ln w="76200" cap="flat" cmpd="sng">
              <a:solidFill>
                <a:srgbClr val="6FC0FF"/>
              </a:solidFill>
              <a:prstDash val="solid"/>
              <a:round/>
              <a:headEnd type="none" w="sm" len="sm"/>
              <a:tailEnd type="none" w="sm" len="sm"/>
            </a:ln>
          </p:spPr>
        </p:cxnSp>
        <p:sp>
          <p:nvSpPr>
            <p:cNvPr id="1466" name="Google Shape;1466;p34"/>
            <p:cNvSpPr/>
            <p:nvPr/>
          </p:nvSpPr>
          <p:spPr>
            <a:xfrm>
              <a:off x="9613804" y="1498684"/>
              <a:ext cx="863128" cy="322125"/>
            </a:xfrm>
            <a:prstGeom prst="rect">
              <a:avLst/>
            </a:prstGeom>
            <a:noFill/>
            <a:ln>
              <a:noFill/>
            </a:ln>
          </p:spPr>
          <p:txBody>
            <a:bodyPr spcFirstLastPara="1" wrap="square" lIns="91425" tIns="45700" rIns="91425" bIns="45700" anchor="ctr" anchorCtr="0">
              <a:noAutofit/>
            </a:bodyPr>
            <a:lstStyle/>
            <a:p>
              <a:pPr algn="ctr">
                <a:buClr>
                  <a:srgbClr val="000000"/>
                </a:buClr>
                <a:buSzPts val="800"/>
              </a:pPr>
              <a:r>
                <a:rPr lang="en-US" sz="1000">
                  <a:solidFill>
                    <a:srgbClr val="000000"/>
                  </a:solidFill>
                  <a:latin typeface="Calibri"/>
                  <a:ea typeface="Calibri"/>
                  <a:cs typeface="Calibri"/>
                  <a:sym typeface="Calibri"/>
                </a:rPr>
                <a:t>Release</a:t>
              </a:r>
              <a:endParaRPr>
                <a:solidFill>
                  <a:srgbClr val="000000"/>
                </a:solidFill>
                <a:latin typeface="Arial"/>
                <a:ea typeface="Arial"/>
                <a:cs typeface="Arial"/>
                <a:sym typeface="Arial"/>
              </a:endParaRPr>
            </a:p>
          </p:txBody>
        </p:sp>
        <p:sp>
          <p:nvSpPr>
            <p:cNvPr id="1489" name="Google Shape;1489;p34"/>
            <p:cNvSpPr/>
            <p:nvPr/>
          </p:nvSpPr>
          <p:spPr>
            <a:xfrm>
              <a:off x="7400635" y="1504920"/>
              <a:ext cx="861064" cy="322125"/>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Story Test</a:t>
              </a:r>
              <a:endParaRPr sz="1400">
                <a:solidFill>
                  <a:srgbClr val="000000"/>
                </a:solidFill>
                <a:latin typeface="Arial"/>
                <a:ea typeface="Arial"/>
                <a:cs typeface="Arial"/>
                <a:sym typeface="Arial"/>
              </a:endParaRPr>
            </a:p>
          </p:txBody>
        </p:sp>
        <p:sp>
          <p:nvSpPr>
            <p:cNvPr id="1499" name="Google Shape;1499;p34"/>
            <p:cNvSpPr/>
            <p:nvPr/>
          </p:nvSpPr>
          <p:spPr>
            <a:xfrm>
              <a:off x="1544664" y="2118473"/>
              <a:ext cx="381261" cy="367689"/>
            </a:xfrm>
            <a:prstGeom prst="rect">
              <a:avLst/>
            </a:prstGeom>
            <a:solidFill>
              <a:srgbClr val="B7DF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2" name="Google Shape;1502;p34"/>
            <p:cNvSpPr/>
            <p:nvPr/>
          </p:nvSpPr>
          <p:spPr>
            <a:xfrm>
              <a:off x="6667465" y="2132804"/>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3" name="Google Shape;1503;p34"/>
            <p:cNvSpPr/>
            <p:nvPr/>
          </p:nvSpPr>
          <p:spPr>
            <a:xfrm>
              <a:off x="7654187" y="2553392"/>
              <a:ext cx="381261" cy="367689"/>
            </a:xfrm>
            <a:prstGeom prst="rect">
              <a:avLst/>
            </a:prstGeom>
            <a:solidFill>
              <a:srgbClr val="004376"/>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4" name="Google Shape;1504;p34"/>
            <p:cNvSpPr/>
            <p:nvPr/>
          </p:nvSpPr>
          <p:spPr>
            <a:xfrm>
              <a:off x="6652040" y="2554192"/>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5" name="Google Shape;1505;p34"/>
            <p:cNvSpPr/>
            <p:nvPr/>
          </p:nvSpPr>
          <p:spPr>
            <a:xfrm>
              <a:off x="8674820" y="2211463"/>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7" name="Google Shape;1507;p34"/>
            <p:cNvSpPr/>
            <p:nvPr/>
          </p:nvSpPr>
          <p:spPr>
            <a:xfrm>
              <a:off x="9835105" y="2198898"/>
              <a:ext cx="381261" cy="367689"/>
            </a:xfrm>
            <a:prstGeom prst="rect">
              <a:avLst/>
            </a:prstGeom>
            <a:solidFill>
              <a:srgbClr val="6FC0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8" name="Google Shape;1508;p34"/>
            <p:cNvSpPr/>
            <p:nvPr/>
          </p:nvSpPr>
          <p:spPr>
            <a:xfrm>
              <a:off x="7653919" y="2120487"/>
              <a:ext cx="381261" cy="367689"/>
            </a:xfrm>
            <a:prstGeom prst="rect">
              <a:avLst/>
            </a:prstGeom>
            <a:solidFill>
              <a:srgbClr val="004376"/>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09" name="Google Shape;1509;p34"/>
            <p:cNvSpPr/>
            <p:nvPr/>
          </p:nvSpPr>
          <p:spPr>
            <a:xfrm>
              <a:off x="6651251" y="3041892"/>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11" name="Google Shape;1511;p34"/>
            <p:cNvSpPr/>
            <p:nvPr/>
          </p:nvSpPr>
          <p:spPr>
            <a:xfrm>
              <a:off x="1754576" y="2177911"/>
              <a:ext cx="1148995" cy="217362"/>
            </a:xfrm>
            <a:prstGeom prst="rightArrow">
              <a:avLst>
                <a:gd name="adj1" fmla="val 50000"/>
                <a:gd name="adj2" fmla="val 50000"/>
              </a:avLst>
            </a:prstGeom>
            <a:solidFill>
              <a:srgbClr val="B7DF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2" name="Google Shape;1512;p34"/>
            <p:cNvSpPr/>
            <p:nvPr/>
          </p:nvSpPr>
          <p:spPr>
            <a:xfrm>
              <a:off x="4209536" y="3002051"/>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13" name="Google Shape;1513;p34"/>
            <p:cNvSpPr/>
            <p:nvPr/>
          </p:nvSpPr>
          <p:spPr>
            <a:xfrm>
              <a:off x="5797371" y="2227908"/>
              <a:ext cx="1865900" cy="217203"/>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4" name="Google Shape;1514;p34"/>
            <p:cNvSpPr/>
            <p:nvPr/>
          </p:nvSpPr>
          <p:spPr>
            <a:xfrm>
              <a:off x="5774048" y="2650570"/>
              <a:ext cx="1899200" cy="190270"/>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5" name="Google Shape;1515;p34"/>
            <p:cNvSpPr/>
            <p:nvPr/>
          </p:nvSpPr>
          <p:spPr>
            <a:xfrm>
              <a:off x="5848992" y="3105436"/>
              <a:ext cx="1835818" cy="189192"/>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6" name="Google Shape;1516;p34"/>
            <p:cNvSpPr/>
            <p:nvPr/>
          </p:nvSpPr>
          <p:spPr>
            <a:xfrm>
              <a:off x="7663271" y="3042335"/>
              <a:ext cx="381261" cy="367689"/>
            </a:xfrm>
            <a:prstGeom prst="rect">
              <a:avLst/>
            </a:prstGeom>
            <a:solidFill>
              <a:srgbClr val="004376"/>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17" name="Google Shape;1517;p34"/>
            <p:cNvSpPr/>
            <p:nvPr/>
          </p:nvSpPr>
          <p:spPr>
            <a:xfrm>
              <a:off x="7931860" y="2226391"/>
              <a:ext cx="1010631" cy="196663"/>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8" name="Google Shape;1518;p34"/>
            <p:cNvSpPr/>
            <p:nvPr/>
          </p:nvSpPr>
          <p:spPr>
            <a:xfrm rot="20265663">
              <a:off x="7900150" y="2479416"/>
              <a:ext cx="1050970" cy="226801"/>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19" name="Google Shape;1519;p34"/>
            <p:cNvSpPr/>
            <p:nvPr/>
          </p:nvSpPr>
          <p:spPr>
            <a:xfrm rot="19551003">
              <a:off x="7824363" y="2718524"/>
              <a:ext cx="1166041" cy="251181"/>
            </a:xfrm>
            <a:prstGeom prst="rightArrow">
              <a:avLst>
                <a:gd name="adj1" fmla="val 50000"/>
                <a:gd name="adj2" fmla="val 50000"/>
              </a:avLst>
            </a:prstGeom>
            <a:solidFill>
              <a:srgbClr val="00437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22" name="Google Shape;1522;p34"/>
            <p:cNvSpPr/>
            <p:nvPr/>
          </p:nvSpPr>
          <p:spPr>
            <a:xfrm rot="1141002">
              <a:off x="3045542" y="2454126"/>
              <a:ext cx="1304491" cy="198547"/>
            </a:xfrm>
            <a:prstGeom prst="rightArrow">
              <a:avLst>
                <a:gd name="adj1" fmla="val 50000"/>
                <a:gd name="adj2" fmla="val 50000"/>
              </a:avLst>
            </a:prstGeom>
            <a:solidFill>
              <a:srgbClr val="6FC0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23" name="Google Shape;1523;p34"/>
            <p:cNvSpPr/>
            <p:nvPr/>
          </p:nvSpPr>
          <p:spPr>
            <a:xfrm>
              <a:off x="8665850" y="2784770"/>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24" name="Google Shape;1524;p34"/>
            <p:cNvSpPr/>
            <p:nvPr/>
          </p:nvSpPr>
          <p:spPr>
            <a:xfrm>
              <a:off x="9050079" y="2251466"/>
              <a:ext cx="954475" cy="201851"/>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26" name="Google Shape;1526;p34"/>
            <p:cNvSpPr/>
            <p:nvPr/>
          </p:nvSpPr>
          <p:spPr>
            <a:xfrm rot="27054">
              <a:off x="2850034" y="3015587"/>
              <a:ext cx="1496823" cy="185637"/>
            </a:xfrm>
            <a:prstGeom prst="rightArrow">
              <a:avLst>
                <a:gd name="adj1" fmla="val 50000"/>
                <a:gd name="adj2" fmla="val 50000"/>
              </a:avLst>
            </a:prstGeom>
            <a:solidFill>
              <a:srgbClr val="6FC0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27" name="Google Shape;1527;p34"/>
            <p:cNvSpPr/>
            <p:nvPr/>
          </p:nvSpPr>
          <p:spPr>
            <a:xfrm rot="19841150">
              <a:off x="8845142" y="2637269"/>
              <a:ext cx="1267292" cy="201851"/>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28" name="Google Shape;1528;p34"/>
            <p:cNvSpPr/>
            <p:nvPr/>
          </p:nvSpPr>
          <p:spPr>
            <a:xfrm rot="2246840">
              <a:off x="1713160" y="2627920"/>
              <a:ext cx="1252668" cy="254076"/>
            </a:xfrm>
            <a:prstGeom prst="rightArrow">
              <a:avLst>
                <a:gd name="adj1" fmla="val 50000"/>
                <a:gd name="adj2" fmla="val 50000"/>
              </a:avLst>
            </a:prstGeom>
            <a:solidFill>
              <a:srgbClr val="B7DF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31" name="Google Shape;1531;p34"/>
            <p:cNvSpPr/>
            <p:nvPr/>
          </p:nvSpPr>
          <p:spPr>
            <a:xfrm>
              <a:off x="5367474" y="1504527"/>
              <a:ext cx="992555" cy="322125"/>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Story Specify</a:t>
              </a:r>
              <a:endParaRPr sz="1400">
                <a:solidFill>
                  <a:srgbClr val="000000"/>
                </a:solidFill>
                <a:latin typeface="Arial"/>
                <a:ea typeface="Arial"/>
                <a:cs typeface="Arial"/>
                <a:sym typeface="Arial"/>
              </a:endParaRPr>
            </a:p>
          </p:txBody>
        </p:sp>
        <p:sp>
          <p:nvSpPr>
            <p:cNvPr id="1532" name="Google Shape;1532;p34"/>
            <p:cNvSpPr/>
            <p:nvPr/>
          </p:nvSpPr>
          <p:spPr>
            <a:xfrm>
              <a:off x="5638162" y="2154354"/>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33" name="Google Shape;1533;p34"/>
            <p:cNvSpPr/>
            <p:nvPr/>
          </p:nvSpPr>
          <p:spPr>
            <a:xfrm>
              <a:off x="5645913" y="2574825"/>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34" name="Google Shape;1534;p34"/>
            <p:cNvSpPr/>
            <p:nvPr/>
          </p:nvSpPr>
          <p:spPr>
            <a:xfrm>
              <a:off x="5653752" y="3040113"/>
              <a:ext cx="381261"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35" name="Google Shape;1535;p34"/>
            <p:cNvSpPr/>
            <p:nvPr/>
          </p:nvSpPr>
          <p:spPr>
            <a:xfrm>
              <a:off x="4457782" y="2240123"/>
              <a:ext cx="1311302" cy="192848"/>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36" name="Google Shape;1536;p34"/>
            <p:cNvSpPr/>
            <p:nvPr/>
          </p:nvSpPr>
          <p:spPr>
            <a:xfrm rot="1047030">
              <a:off x="4528500" y="2461997"/>
              <a:ext cx="1215545" cy="197598"/>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37" name="Google Shape;1537;p34"/>
            <p:cNvSpPr/>
            <p:nvPr/>
          </p:nvSpPr>
          <p:spPr>
            <a:xfrm rot="2185810">
              <a:off x="4381950" y="2686197"/>
              <a:ext cx="1483497" cy="232785"/>
            </a:xfrm>
            <a:prstGeom prst="rightArrow">
              <a:avLst>
                <a:gd name="adj1" fmla="val 50000"/>
                <a:gd name="adj2" fmla="val 50000"/>
              </a:avLst>
            </a:prstGeom>
            <a:solidFill>
              <a:srgbClr val="27A1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538" name="Google Shape;1538;p34"/>
            <p:cNvSpPr/>
            <p:nvPr/>
          </p:nvSpPr>
          <p:spPr>
            <a:xfrm>
              <a:off x="4213421" y="2111323"/>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40" name="Google Shape;1540;p34"/>
            <p:cNvSpPr/>
            <p:nvPr/>
          </p:nvSpPr>
          <p:spPr>
            <a:xfrm>
              <a:off x="3882819" y="1496004"/>
              <a:ext cx="1234946" cy="315046"/>
            </a:xfrm>
            <a:prstGeom prst="rect">
              <a:avLst/>
            </a:prstGeom>
            <a:noFill/>
            <a:ln>
              <a:noFill/>
            </a:ln>
          </p:spPr>
          <p:txBody>
            <a:bodyPr spcFirstLastPara="1" wrap="square" lIns="91425" tIns="45700" rIns="91425" bIns="45700" anchor="ctr" anchorCtr="0">
              <a:noAutofit/>
            </a:bodyPr>
            <a:lstStyle/>
            <a:p>
              <a:pPr algn="ctr">
                <a:buClr>
                  <a:srgbClr val="000000"/>
                </a:buClr>
                <a:buSzPts val="1000"/>
              </a:pPr>
              <a:r>
                <a:rPr lang="en-US" sz="1000">
                  <a:solidFill>
                    <a:srgbClr val="000000"/>
                  </a:solidFill>
                  <a:latin typeface="Calibri"/>
                  <a:ea typeface="Calibri"/>
                  <a:cs typeface="Calibri"/>
                  <a:sym typeface="Calibri"/>
                </a:rPr>
                <a:t>Grooming</a:t>
              </a:r>
              <a:endParaRPr sz="1000">
                <a:solidFill>
                  <a:srgbClr val="000000"/>
                </a:solidFill>
                <a:latin typeface="Calibri"/>
                <a:ea typeface="Calibri"/>
                <a:cs typeface="Calibri"/>
                <a:sym typeface="Calibri"/>
              </a:endParaRPr>
            </a:p>
          </p:txBody>
        </p:sp>
        <p:sp>
          <p:nvSpPr>
            <p:cNvPr id="1521" name="Google Shape;1521;p34"/>
            <p:cNvSpPr/>
            <p:nvPr/>
          </p:nvSpPr>
          <p:spPr>
            <a:xfrm rot="3699">
              <a:off x="3046649" y="2167605"/>
              <a:ext cx="1325529" cy="214424"/>
            </a:xfrm>
            <a:prstGeom prst="rightArrow">
              <a:avLst>
                <a:gd name="adj1" fmla="val 50000"/>
                <a:gd name="adj2" fmla="val 50000"/>
              </a:avLst>
            </a:prstGeom>
            <a:solidFill>
              <a:srgbClr val="6FC0F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grpSp>
      <p:sp>
        <p:nvSpPr>
          <p:cNvPr id="157" name="Google Shape;1357;p32">
            <a:extLst>
              <a:ext uri="{FF2B5EF4-FFF2-40B4-BE49-F238E27FC236}">
                <a16:creationId xmlns:a16="http://schemas.microsoft.com/office/drawing/2014/main" id="{FC17BB3C-7E7B-87C8-E369-2FAB6AE5E4C2}"/>
              </a:ext>
            </a:extLst>
          </p:cNvPr>
          <p:cNvSpPr/>
          <p:nvPr/>
        </p:nvSpPr>
        <p:spPr>
          <a:xfrm>
            <a:off x="2001664" y="1029520"/>
            <a:ext cx="388615" cy="367689"/>
          </a:xfrm>
          <a:prstGeom prst="rect">
            <a:avLst/>
          </a:prstGeom>
          <a:solidFill>
            <a:srgbClr val="B7DF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58" name="Google Shape;1358;p32">
            <a:extLst>
              <a:ext uri="{FF2B5EF4-FFF2-40B4-BE49-F238E27FC236}">
                <a16:creationId xmlns:a16="http://schemas.microsoft.com/office/drawing/2014/main" id="{0134D45D-D1CF-61A1-3754-7367FC66D65A}"/>
              </a:ext>
            </a:extLst>
          </p:cNvPr>
          <p:cNvSpPr/>
          <p:nvPr/>
        </p:nvSpPr>
        <p:spPr>
          <a:xfrm>
            <a:off x="2331626" y="1037852"/>
            <a:ext cx="1298729"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Initiative /Idea</a:t>
            </a:r>
            <a:endParaRPr sz="1400">
              <a:solidFill>
                <a:srgbClr val="005596"/>
              </a:solidFill>
              <a:latin typeface="Calibri"/>
              <a:ea typeface="Calibri"/>
              <a:cs typeface="Calibri"/>
              <a:sym typeface="Calibri"/>
            </a:endParaRPr>
          </a:p>
        </p:txBody>
      </p:sp>
      <p:sp>
        <p:nvSpPr>
          <p:cNvPr id="159" name="Google Shape;1359;p32">
            <a:extLst>
              <a:ext uri="{FF2B5EF4-FFF2-40B4-BE49-F238E27FC236}">
                <a16:creationId xmlns:a16="http://schemas.microsoft.com/office/drawing/2014/main" id="{8D3A78B9-E628-24EE-D843-A58167CC17EF}"/>
              </a:ext>
            </a:extLst>
          </p:cNvPr>
          <p:cNvSpPr/>
          <p:nvPr/>
        </p:nvSpPr>
        <p:spPr>
          <a:xfrm>
            <a:off x="3714103" y="1012799"/>
            <a:ext cx="388615" cy="367689"/>
          </a:xfrm>
          <a:prstGeom prst="rect">
            <a:avLst/>
          </a:prstGeom>
          <a:solidFill>
            <a:srgbClr val="6FC0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60" name="Google Shape;1360;p32">
            <a:extLst>
              <a:ext uri="{FF2B5EF4-FFF2-40B4-BE49-F238E27FC236}">
                <a16:creationId xmlns:a16="http://schemas.microsoft.com/office/drawing/2014/main" id="{7E105A90-39F3-0783-5452-C5873BF3699B}"/>
              </a:ext>
            </a:extLst>
          </p:cNvPr>
          <p:cNvSpPr/>
          <p:nvPr/>
        </p:nvSpPr>
        <p:spPr>
          <a:xfrm>
            <a:off x="4045526" y="1035979"/>
            <a:ext cx="2367961"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(Minimum Viable) Increment</a:t>
            </a:r>
            <a:endParaRPr sz="1400">
              <a:solidFill>
                <a:srgbClr val="005596"/>
              </a:solidFill>
              <a:latin typeface="Calibri"/>
              <a:ea typeface="Calibri"/>
              <a:cs typeface="Calibri"/>
              <a:sym typeface="Calibri"/>
            </a:endParaRPr>
          </a:p>
        </p:txBody>
      </p:sp>
      <p:sp>
        <p:nvSpPr>
          <p:cNvPr id="161" name="Google Shape;1361;p32">
            <a:extLst>
              <a:ext uri="{FF2B5EF4-FFF2-40B4-BE49-F238E27FC236}">
                <a16:creationId xmlns:a16="http://schemas.microsoft.com/office/drawing/2014/main" id="{7248ECB6-4BEF-F8A3-09CA-2B544198BAC3}"/>
              </a:ext>
            </a:extLst>
          </p:cNvPr>
          <p:cNvSpPr/>
          <p:nvPr/>
        </p:nvSpPr>
        <p:spPr>
          <a:xfrm>
            <a:off x="7864934" y="1007370"/>
            <a:ext cx="388615" cy="367689"/>
          </a:xfrm>
          <a:prstGeom prst="rect">
            <a:avLst/>
          </a:prstGeom>
          <a:solidFill>
            <a:srgbClr val="003F70"/>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sp>
        <p:nvSpPr>
          <p:cNvPr id="162" name="Google Shape;1362;p32">
            <a:extLst>
              <a:ext uri="{FF2B5EF4-FFF2-40B4-BE49-F238E27FC236}">
                <a16:creationId xmlns:a16="http://schemas.microsoft.com/office/drawing/2014/main" id="{A557FC4D-2EE7-1BC9-54AE-6B44EE10F508}"/>
              </a:ext>
            </a:extLst>
          </p:cNvPr>
          <p:cNvSpPr/>
          <p:nvPr/>
        </p:nvSpPr>
        <p:spPr>
          <a:xfrm>
            <a:off x="8189180" y="1020868"/>
            <a:ext cx="601489"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Story</a:t>
            </a:r>
            <a:endParaRPr sz="1400">
              <a:solidFill>
                <a:srgbClr val="005596"/>
              </a:solidFill>
              <a:latin typeface="Calibri"/>
              <a:ea typeface="Calibri"/>
              <a:cs typeface="Calibri"/>
              <a:sym typeface="Calibri"/>
            </a:endParaRPr>
          </a:p>
        </p:txBody>
      </p:sp>
      <p:sp>
        <p:nvSpPr>
          <p:cNvPr id="164" name="Google Shape;1364;p32">
            <a:extLst>
              <a:ext uri="{FF2B5EF4-FFF2-40B4-BE49-F238E27FC236}">
                <a16:creationId xmlns:a16="http://schemas.microsoft.com/office/drawing/2014/main" id="{25EAFEE2-2D77-6FDC-A616-42ADF363D0C2}"/>
              </a:ext>
            </a:extLst>
          </p:cNvPr>
          <p:cNvSpPr/>
          <p:nvPr/>
        </p:nvSpPr>
        <p:spPr>
          <a:xfrm>
            <a:off x="6822634" y="1015358"/>
            <a:ext cx="791410"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Feature</a:t>
            </a:r>
            <a:endParaRPr sz="1400">
              <a:solidFill>
                <a:srgbClr val="005596"/>
              </a:solidFill>
              <a:latin typeface="Calibri"/>
              <a:ea typeface="Calibri"/>
              <a:cs typeface="Calibri"/>
              <a:sym typeface="Calibri"/>
            </a:endParaRPr>
          </a:p>
        </p:txBody>
      </p:sp>
      <p:sp>
        <p:nvSpPr>
          <p:cNvPr id="165" name="Google Shape;1538;p34">
            <a:extLst>
              <a:ext uri="{FF2B5EF4-FFF2-40B4-BE49-F238E27FC236}">
                <a16:creationId xmlns:a16="http://schemas.microsoft.com/office/drawing/2014/main" id="{8207D359-1975-1D55-941A-D31BEC762DDC}"/>
              </a:ext>
            </a:extLst>
          </p:cNvPr>
          <p:cNvSpPr/>
          <p:nvPr/>
        </p:nvSpPr>
        <p:spPr>
          <a:xfrm>
            <a:off x="6497233" y="1016449"/>
            <a:ext cx="381261" cy="367689"/>
          </a:xfrm>
          <a:prstGeom prst="rect">
            <a:avLst/>
          </a:prstGeom>
          <a:solidFill>
            <a:srgbClr val="27A1FF"/>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000000"/>
              </a:solidFill>
              <a:latin typeface="Calibri"/>
              <a:ea typeface="Calibri"/>
              <a:cs typeface="Calibri"/>
              <a:sym typeface="Calibri"/>
            </a:endParaRPr>
          </a:p>
        </p:txBody>
      </p:sp>
      <p:cxnSp>
        <p:nvCxnSpPr>
          <p:cNvPr id="44" name="Straight Connector 43">
            <a:extLst>
              <a:ext uri="{FF2B5EF4-FFF2-40B4-BE49-F238E27FC236}">
                <a16:creationId xmlns:a16="http://schemas.microsoft.com/office/drawing/2014/main" id="{7ED7FE4B-7E95-D97A-005C-45ABA8EE8FA6}"/>
              </a:ext>
            </a:extLst>
          </p:cNvPr>
          <p:cNvCxnSpPr>
            <a:cxnSpLocks/>
          </p:cNvCxnSpPr>
          <p:nvPr/>
        </p:nvCxnSpPr>
        <p:spPr>
          <a:xfrm>
            <a:off x="3688636" y="4647257"/>
            <a:ext cx="500775" cy="322892"/>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F7ABA6E8-8F6A-FE61-5CBF-065FEDD9966B}"/>
              </a:ext>
            </a:extLst>
          </p:cNvPr>
          <p:cNvCxnSpPr>
            <a:cxnSpLocks/>
          </p:cNvCxnSpPr>
          <p:nvPr/>
        </p:nvCxnSpPr>
        <p:spPr>
          <a:xfrm flipH="1">
            <a:off x="3693236" y="4359324"/>
            <a:ext cx="526185" cy="171567"/>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E324C54C-1351-8B9E-4EA5-DA56A8A00D3E}"/>
              </a:ext>
            </a:extLst>
          </p:cNvPr>
          <p:cNvCxnSpPr>
            <a:cxnSpLocks/>
          </p:cNvCxnSpPr>
          <p:nvPr/>
        </p:nvCxnSpPr>
        <p:spPr>
          <a:xfrm>
            <a:off x="4802575" y="4625288"/>
            <a:ext cx="731153" cy="30551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8CB58C46-F8EC-13B5-5388-B294E8D318D3}"/>
              </a:ext>
            </a:extLst>
          </p:cNvPr>
          <p:cNvCxnSpPr>
            <a:cxnSpLocks/>
          </p:cNvCxnSpPr>
          <p:nvPr/>
        </p:nvCxnSpPr>
        <p:spPr>
          <a:xfrm flipH="1">
            <a:off x="4787900" y="4324912"/>
            <a:ext cx="766376" cy="198961"/>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85" name="Google Shape;1486;p34">
            <a:extLst>
              <a:ext uri="{FF2B5EF4-FFF2-40B4-BE49-F238E27FC236}">
                <a16:creationId xmlns:a16="http://schemas.microsoft.com/office/drawing/2014/main" id="{3E823CCA-0CE2-3A13-3F88-1DE5003A9842}"/>
              </a:ext>
            </a:extLst>
          </p:cNvPr>
          <p:cNvPicPr preferRelativeResize="0"/>
          <p:nvPr/>
        </p:nvPicPr>
        <p:blipFill rotWithShape="1">
          <a:blip r:embed="rId3">
            <a:alphaModFix/>
          </a:blip>
          <a:srcRect/>
          <a:stretch/>
        </p:blipFill>
        <p:spPr>
          <a:xfrm>
            <a:off x="9413986" y="4340051"/>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186" name="Google Shape;1486;p34">
            <a:extLst>
              <a:ext uri="{FF2B5EF4-FFF2-40B4-BE49-F238E27FC236}">
                <a16:creationId xmlns:a16="http://schemas.microsoft.com/office/drawing/2014/main" id="{5E756B15-1276-63E8-D178-1643E828DF05}"/>
              </a:ext>
            </a:extLst>
          </p:cNvPr>
          <p:cNvPicPr preferRelativeResize="0"/>
          <p:nvPr/>
        </p:nvPicPr>
        <p:blipFill rotWithShape="1">
          <a:blip r:embed="rId3">
            <a:alphaModFix/>
          </a:blip>
          <a:srcRect/>
          <a:stretch/>
        </p:blipFill>
        <p:spPr>
          <a:xfrm>
            <a:off x="9777852" y="4335572"/>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187" name="Google Shape;1486;p34">
            <a:extLst>
              <a:ext uri="{FF2B5EF4-FFF2-40B4-BE49-F238E27FC236}">
                <a16:creationId xmlns:a16="http://schemas.microsoft.com/office/drawing/2014/main" id="{2D46B9F9-470B-76D2-C28A-9A760F2388D1}"/>
              </a:ext>
            </a:extLst>
          </p:cNvPr>
          <p:cNvPicPr preferRelativeResize="0"/>
          <p:nvPr/>
        </p:nvPicPr>
        <p:blipFill rotWithShape="1">
          <a:blip r:embed="rId3">
            <a:alphaModFix/>
          </a:blip>
          <a:srcRect/>
          <a:stretch/>
        </p:blipFill>
        <p:spPr>
          <a:xfrm>
            <a:off x="10141718" y="4336934"/>
            <a:ext cx="314399" cy="305266"/>
          </a:xfrm>
          <a:prstGeom prst="rect">
            <a:avLst/>
          </a:prstGeom>
          <a:solidFill>
            <a:schemeClr val="lt1"/>
          </a:solidFill>
          <a:ln w="9525" cap="flat" cmpd="sng">
            <a:solidFill>
              <a:srgbClr val="000000"/>
            </a:solidFill>
            <a:prstDash val="solid"/>
            <a:round/>
            <a:headEnd type="none" w="sm" len="sm"/>
            <a:tailEnd type="none" w="sm" len="sm"/>
          </a:ln>
        </p:spPr>
      </p:pic>
      <p:cxnSp>
        <p:nvCxnSpPr>
          <p:cNvPr id="56" name="Straight Arrow Connector 55">
            <a:extLst>
              <a:ext uri="{FF2B5EF4-FFF2-40B4-BE49-F238E27FC236}">
                <a16:creationId xmlns:a16="http://schemas.microsoft.com/office/drawing/2014/main" id="{099F6431-9529-9169-7978-59A8243F7F96}"/>
              </a:ext>
            </a:extLst>
          </p:cNvPr>
          <p:cNvCxnSpPr>
            <a:cxnSpLocks/>
          </p:cNvCxnSpPr>
          <p:nvPr/>
        </p:nvCxnSpPr>
        <p:spPr>
          <a:xfrm>
            <a:off x="6700794" y="4683804"/>
            <a:ext cx="1134753" cy="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4666D311-9B10-A572-3E8E-54512B540B6C}"/>
              </a:ext>
            </a:extLst>
          </p:cNvPr>
          <p:cNvCxnSpPr>
            <a:cxnSpLocks/>
          </p:cNvCxnSpPr>
          <p:nvPr/>
        </p:nvCxnSpPr>
        <p:spPr>
          <a:xfrm>
            <a:off x="8847221" y="4691026"/>
            <a:ext cx="439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6" name="Google Shape;1487;p34">
            <a:extLst>
              <a:ext uri="{FF2B5EF4-FFF2-40B4-BE49-F238E27FC236}">
                <a16:creationId xmlns:a16="http://schemas.microsoft.com/office/drawing/2014/main" id="{2AA47E57-99E0-7A7F-FB19-225D60EF285B}"/>
              </a:ext>
            </a:extLst>
          </p:cNvPr>
          <p:cNvSpPr txBox="1"/>
          <p:nvPr/>
        </p:nvSpPr>
        <p:spPr>
          <a:xfrm>
            <a:off x="594484" y="6968061"/>
            <a:ext cx="1544490" cy="1692771"/>
          </a:xfrm>
          <a:prstGeom prst="rect">
            <a:avLst/>
          </a:prstGeom>
          <a:noFill/>
          <a:ln>
            <a:noFill/>
          </a:ln>
        </p:spPr>
        <p:txBody>
          <a:bodyPr spcFirstLastPara="1" wrap="square" lIns="0" tIns="0" rIns="0" bIns="0" anchor="t" anchorCtr="0">
            <a:spAutoFit/>
          </a:bodyPr>
          <a:lstStyle/>
          <a:p>
            <a:pPr marL="92075" indent="-92075">
              <a:buFont typeface="Arial" panose="020B0604020202020204" pitchFamily="34" charset="0"/>
              <a:buChar char="•"/>
            </a:pPr>
            <a:r>
              <a:rPr lang="en-US" sz="1000">
                <a:latin typeface="Calibri" panose="020F0502020204030204" pitchFamily="34" charset="0"/>
                <a:cs typeface="Calibri" panose="020F0502020204030204" pitchFamily="34" charset="0"/>
              </a:rPr>
              <a:t>Initiatives / Ideas are shaped into one or more Increments (PO/BA)</a:t>
            </a:r>
          </a:p>
          <a:p>
            <a:pPr marL="92075" indent="-92075">
              <a:buFont typeface="Arial" panose="020B0604020202020204" pitchFamily="34" charset="0"/>
              <a:buChar char="•"/>
            </a:pPr>
            <a:r>
              <a:rPr lang="en-US" sz="1000">
                <a:latin typeface="Calibri" panose="020F0502020204030204" pitchFamily="34" charset="0"/>
                <a:cs typeface="Calibri" panose="020F0502020204030204" pitchFamily="34" charset="0"/>
              </a:rPr>
              <a:t>Rough order of magnitude estimate story count for each Increment  by Bede Tech Team</a:t>
            </a:r>
          </a:p>
          <a:p>
            <a:pPr marL="92075" indent="-92075">
              <a:buFont typeface="Arial" panose="020B0604020202020204" pitchFamily="34" charset="0"/>
              <a:buChar char="•"/>
            </a:pPr>
            <a:r>
              <a:rPr lang="en-US" sz="1000">
                <a:latin typeface="Calibri" panose="020F0502020204030204" pitchFamily="34" charset="0"/>
                <a:cs typeface="Calibri" panose="020F0502020204030204" pitchFamily="34" charset="0"/>
              </a:rPr>
              <a:t>Lead by OLG PO in close collaboration with Bede Product Manger</a:t>
            </a:r>
          </a:p>
          <a:p>
            <a:pPr marL="92075" indent="-92075">
              <a:buFont typeface="Arial" panose="020B0604020202020204" pitchFamily="34" charset="0"/>
              <a:buChar char="•"/>
            </a:pPr>
            <a:r>
              <a:rPr lang="en-US" sz="1000">
                <a:latin typeface="Calibri" panose="020F0502020204030204" pitchFamily="34" charset="0"/>
                <a:cs typeface="Calibri" panose="020F0502020204030204" pitchFamily="34" charset="0"/>
              </a:rPr>
              <a:t>Approved by </a:t>
            </a:r>
            <a:r>
              <a:rPr lang="en-US" sz="1000" err="1">
                <a:latin typeface="Calibri" panose="020F0502020204030204" pitchFamily="34" charset="0"/>
                <a:cs typeface="Calibri" panose="020F0502020204030204" pitchFamily="34" charset="0"/>
              </a:rPr>
              <a:t>BY</a:t>
            </a:r>
            <a:r>
              <a:rPr lang="en-US" sz="1000">
                <a:latin typeface="Calibri" panose="020F0502020204030204" pitchFamily="34" charset="0"/>
                <a:cs typeface="Calibri" panose="020F0502020204030204" pitchFamily="34" charset="0"/>
              </a:rPr>
              <a:t> OLG PM</a:t>
            </a:r>
          </a:p>
        </p:txBody>
      </p:sp>
      <p:sp>
        <p:nvSpPr>
          <p:cNvPr id="209" name="Google Shape;1487;p34">
            <a:extLst>
              <a:ext uri="{FF2B5EF4-FFF2-40B4-BE49-F238E27FC236}">
                <a16:creationId xmlns:a16="http://schemas.microsoft.com/office/drawing/2014/main" id="{BA576467-16C9-F2E2-C563-C0A14CFE445D}"/>
              </a:ext>
            </a:extLst>
          </p:cNvPr>
          <p:cNvSpPr txBox="1"/>
          <p:nvPr/>
        </p:nvSpPr>
        <p:spPr>
          <a:xfrm>
            <a:off x="2155828" y="6956414"/>
            <a:ext cx="1599726" cy="1538883"/>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Refine stories based on technical / platform concerns (tech Team)</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Schedule and prioritize Features based on team(s) estimated throughput (Tech Team + PO/BA)</a:t>
            </a:r>
          </a:p>
        </p:txBody>
      </p:sp>
      <p:sp>
        <p:nvSpPr>
          <p:cNvPr id="210" name="Google Shape;1487;p34">
            <a:extLst>
              <a:ext uri="{FF2B5EF4-FFF2-40B4-BE49-F238E27FC236}">
                <a16:creationId xmlns:a16="http://schemas.microsoft.com/office/drawing/2014/main" id="{AFDAEE75-07D3-AF1C-C9EC-39FD6530B0B8}"/>
              </a:ext>
            </a:extLst>
          </p:cNvPr>
          <p:cNvSpPr txBox="1"/>
          <p:nvPr/>
        </p:nvSpPr>
        <p:spPr>
          <a:xfrm>
            <a:off x="3789321" y="6974060"/>
            <a:ext cx="148847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Write Acceptance Criteria for all stories in a feature (BAs)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Split / group/ reorder stories in a feature as required (BAs + Tech)</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Confirm ready for Dev (Tech)</a:t>
            </a:r>
          </a:p>
        </p:txBody>
      </p:sp>
      <p:sp>
        <p:nvSpPr>
          <p:cNvPr id="211" name="Google Shape;1487;p34">
            <a:extLst>
              <a:ext uri="{FF2B5EF4-FFF2-40B4-BE49-F238E27FC236}">
                <a16:creationId xmlns:a16="http://schemas.microsoft.com/office/drawing/2014/main" id="{70B558BB-1390-E97A-EA03-94E516D23D57}"/>
              </a:ext>
            </a:extLst>
          </p:cNvPr>
          <p:cNvSpPr txBox="1"/>
          <p:nvPr/>
        </p:nvSpPr>
        <p:spPr>
          <a:xfrm>
            <a:off x="5343936" y="6980904"/>
            <a:ext cx="1605674" cy="1077218"/>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Group Acceptance Criterial into Scenarios (BAs)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Refine scenario language and add backgrounds and givens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Define alternative  and edge scenarios</a:t>
            </a:r>
          </a:p>
        </p:txBody>
      </p:sp>
      <p:sp>
        <p:nvSpPr>
          <p:cNvPr id="213" name="Google Shape;1487;p34">
            <a:extLst>
              <a:ext uri="{FF2B5EF4-FFF2-40B4-BE49-F238E27FC236}">
                <a16:creationId xmlns:a16="http://schemas.microsoft.com/office/drawing/2014/main" id="{4BE2AD16-42C7-9B89-B95B-62A9B8841825}"/>
              </a:ext>
            </a:extLst>
          </p:cNvPr>
          <p:cNvSpPr txBox="1"/>
          <p:nvPr/>
        </p:nvSpPr>
        <p:spPr>
          <a:xfrm>
            <a:off x="7086957" y="7010409"/>
            <a:ext cx="154449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Group Acceptance Criterial into Scenarios (BAs)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Refine scenario language and add backgrounds and givens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Define alternative  and edge scenarios</a:t>
            </a:r>
          </a:p>
        </p:txBody>
      </p:sp>
      <p:pic>
        <p:nvPicPr>
          <p:cNvPr id="216" name="Google Shape;1486;p34">
            <a:extLst>
              <a:ext uri="{FF2B5EF4-FFF2-40B4-BE49-F238E27FC236}">
                <a16:creationId xmlns:a16="http://schemas.microsoft.com/office/drawing/2014/main" id="{5EC9C6C6-6C73-4FF7-B6A0-16059D73D729}"/>
              </a:ext>
            </a:extLst>
          </p:cNvPr>
          <p:cNvPicPr preferRelativeResize="0"/>
          <p:nvPr/>
        </p:nvPicPr>
        <p:blipFill rotWithShape="1">
          <a:blip r:embed="rId3">
            <a:alphaModFix/>
          </a:blip>
          <a:srcRect/>
          <a:stretch/>
        </p:blipFill>
        <p:spPr>
          <a:xfrm>
            <a:off x="9411218" y="4704350"/>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217" name="Google Shape;1486;p34">
            <a:extLst>
              <a:ext uri="{FF2B5EF4-FFF2-40B4-BE49-F238E27FC236}">
                <a16:creationId xmlns:a16="http://schemas.microsoft.com/office/drawing/2014/main" id="{3FB52A8A-15A6-1850-D4AC-EC929906C9E9}"/>
              </a:ext>
            </a:extLst>
          </p:cNvPr>
          <p:cNvPicPr preferRelativeResize="0"/>
          <p:nvPr/>
        </p:nvPicPr>
        <p:blipFill rotWithShape="1">
          <a:blip r:embed="rId3">
            <a:alphaModFix/>
          </a:blip>
          <a:srcRect/>
          <a:stretch/>
        </p:blipFill>
        <p:spPr>
          <a:xfrm>
            <a:off x="9777851" y="4700992"/>
            <a:ext cx="314399" cy="305266"/>
          </a:xfrm>
          <a:prstGeom prst="rect">
            <a:avLst/>
          </a:prstGeom>
          <a:solidFill>
            <a:schemeClr val="lt1"/>
          </a:solidFill>
          <a:ln w="9525" cap="flat" cmpd="sng">
            <a:solidFill>
              <a:srgbClr val="000000"/>
            </a:solidFill>
            <a:prstDash val="solid"/>
            <a:round/>
            <a:headEnd type="none" w="sm" len="sm"/>
            <a:tailEnd type="none" w="sm" len="sm"/>
          </a:ln>
        </p:spPr>
      </p:pic>
      <p:pic>
        <p:nvPicPr>
          <p:cNvPr id="218" name="Google Shape;1486;p34">
            <a:extLst>
              <a:ext uri="{FF2B5EF4-FFF2-40B4-BE49-F238E27FC236}">
                <a16:creationId xmlns:a16="http://schemas.microsoft.com/office/drawing/2014/main" id="{0A2D8825-87F3-0599-57E0-5DA299A2DECD}"/>
              </a:ext>
            </a:extLst>
          </p:cNvPr>
          <p:cNvPicPr preferRelativeResize="0"/>
          <p:nvPr/>
        </p:nvPicPr>
        <p:blipFill rotWithShape="1">
          <a:blip r:embed="rId3">
            <a:alphaModFix/>
          </a:blip>
          <a:srcRect/>
          <a:stretch/>
        </p:blipFill>
        <p:spPr>
          <a:xfrm>
            <a:off x="10150235" y="4700992"/>
            <a:ext cx="314399" cy="305266"/>
          </a:xfrm>
          <a:prstGeom prst="rect">
            <a:avLst/>
          </a:prstGeom>
          <a:solidFill>
            <a:schemeClr val="lt1"/>
          </a:solidFill>
          <a:ln w="9525" cap="flat" cmpd="sng">
            <a:solidFill>
              <a:srgbClr val="000000"/>
            </a:solidFill>
            <a:prstDash val="solid"/>
            <a:round/>
            <a:headEnd type="none" w="sm" len="sm"/>
            <a:tailEnd type="none" w="sm" len="sm"/>
          </a:ln>
        </p:spPr>
      </p:pic>
      <p:sp>
        <p:nvSpPr>
          <p:cNvPr id="219" name="Google Shape;1487;p34">
            <a:extLst>
              <a:ext uri="{FF2B5EF4-FFF2-40B4-BE49-F238E27FC236}">
                <a16:creationId xmlns:a16="http://schemas.microsoft.com/office/drawing/2014/main" id="{D119D31E-A7ED-8B15-523F-FE56FAC431AE}"/>
              </a:ext>
            </a:extLst>
          </p:cNvPr>
          <p:cNvSpPr txBox="1"/>
          <p:nvPr/>
        </p:nvSpPr>
        <p:spPr>
          <a:xfrm>
            <a:off x="9323831" y="5037444"/>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Test case</a:t>
            </a:r>
            <a:endParaRPr sz="1000" i="1">
              <a:solidFill>
                <a:srgbClr val="000000"/>
              </a:solidFill>
              <a:latin typeface="Calibri"/>
              <a:ea typeface="Calibri"/>
              <a:cs typeface="Calibri"/>
              <a:sym typeface="Calibri"/>
            </a:endParaRPr>
          </a:p>
        </p:txBody>
      </p:sp>
      <p:sp>
        <p:nvSpPr>
          <p:cNvPr id="220" name="Google Shape;1487;p34">
            <a:extLst>
              <a:ext uri="{FF2B5EF4-FFF2-40B4-BE49-F238E27FC236}">
                <a16:creationId xmlns:a16="http://schemas.microsoft.com/office/drawing/2014/main" id="{D2AE0A96-C39F-15D5-364B-C2227EC69953}"/>
              </a:ext>
            </a:extLst>
          </p:cNvPr>
          <p:cNvSpPr txBox="1"/>
          <p:nvPr/>
        </p:nvSpPr>
        <p:spPr>
          <a:xfrm>
            <a:off x="9218603" y="7084561"/>
            <a:ext cx="154449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Group Acceptance Criterial into Scenarios (BAs)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Refine scenario language and add backgrounds and givens</a:t>
            </a: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Define alternative  and edge scenarios</a:t>
            </a:r>
          </a:p>
        </p:txBody>
      </p:sp>
      <p:sp>
        <p:nvSpPr>
          <p:cNvPr id="237" name="Google Shape;1192;p30">
            <a:extLst>
              <a:ext uri="{FF2B5EF4-FFF2-40B4-BE49-F238E27FC236}">
                <a16:creationId xmlns:a16="http://schemas.microsoft.com/office/drawing/2014/main" id="{B8C27E23-2761-F142-E975-9DCD951746ED}"/>
              </a:ext>
            </a:extLst>
          </p:cNvPr>
          <p:cNvSpPr txBox="1"/>
          <p:nvPr/>
        </p:nvSpPr>
        <p:spPr>
          <a:xfrm>
            <a:off x="864324" y="3561578"/>
            <a:ext cx="1305411" cy="615553"/>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Do enough Story Mapping to prioritize and size the </a:t>
            </a:r>
            <a:r>
              <a:rPr lang="en-US" sz="1000" i="1">
                <a:solidFill>
                  <a:srgbClr val="000000"/>
                </a:solidFill>
                <a:latin typeface="Calibri"/>
                <a:ea typeface="Calibri"/>
                <a:cs typeface="Calibri"/>
                <a:sym typeface="Calibri"/>
              </a:rPr>
              <a:t>Increments</a:t>
            </a:r>
            <a:r>
              <a:rPr lang="en-US" sz="1000">
                <a:solidFill>
                  <a:srgbClr val="000000"/>
                </a:solidFill>
                <a:latin typeface="Calibri"/>
                <a:ea typeface="Calibri"/>
                <a:cs typeface="Calibri"/>
                <a:sym typeface="Calibri"/>
              </a:rPr>
              <a:t> inside an Initiative </a:t>
            </a:r>
            <a:endParaRPr sz="1000">
              <a:solidFill>
                <a:srgbClr val="000000"/>
              </a:solidFill>
              <a:latin typeface="Calibri"/>
              <a:ea typeface="Calibri"/>
              <a:cs typeface="Calibri"/>
              <a:sym typeface="Calibri"/>
            </a:endParaRPr>
          </a:p>
        </p:txBody>
      </p:sp>
      <p:sp>
        <p:nvSpPr>
          <p:cNvPr id="238" name="Google Shape;1193;p30">
            <a:extLst>
              <a:ext uri="{FF2B5EF4-FFF2-40B4-BE49-F238E27FC236}">
                <a16:creationId xmlns:a16="http://schemas.microsoft.com/office/drawing/2014/main" id="{3B457B0C-C889-BB73-A6E9-4273F7CA13CF}"/>
              </a:ext>
            </a:extLst>
          </p:cNvPr>
          <p:cNvSpPr txBox="1"/>
          <p:nvPr/>
        </p:nvSpPr>
        <p:spPr>
          <a:xfrm>
            <a:off x="2328635" y="3561578"/>
            <a:ext cx="1482558" cy="461665"/>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i="1">
                <a:solidFill>
                  <a:srgbClr val="000000"/>
                </a:solidFill>
                <a:latin typeface="Calibri"/>
                <a:ea typeface="Calibri"/>
                <a:cs typeface="Calibri"/>
                <a:sym typeface="Calibri"/>
              </a:rPr>
              <a:t>Complete the Story Map for an Increment </a:t>
            </a:r>
            <a:r>
              <a:rPr lang="en-US" sz="1000">
                <a:solidFill>
                  <a:srgbClr val="000000"/>
                </a:solidFill>
                <a:latin typeface="Calibri"/>
                <a:ea typeface="Calibri"/>
                <a:cs typeface="Calibri"/>
                <a:sym typeface="Calibri"/>
              </a:rPr>
              <a:t>identifying the Features and Stories</a:t>
            </a:r>
            <a:endParaRPr sz="1000">
              <a:solidFill>
                <a:srgbClr val="000000"/>
              </a:solidFill>
              <a:latin typeface="Calibri"/>
              <a:ea typeface="Calibri"/>
              <a:cs typeface="Calibri"/>
              <a:sym typeface="Calibri"/>
            </a:endParaRPr>
          </a:p>
        </p:txBody>
      </p:sp>
      <p:sp>
        <p:nvSpPr>
          <p:cNvPr id="239" name="Google Shape;1194;p30">
            <a:extLst>
              <a:ext uri="{FF2B5EF4-FFF2-40B4-BE49-F238E27FC236}">
                <a16:creationId xmlns:a16="http://schemas.microsoft.com/office/drawing/2014/main" id="{D12CCEDC-3792-FD3D-AB48-6C539FB9BAFC}"/>
              </a:ext>
            </a:extLst>
          </p:cNvPr>
          <p:cNvSpPr txBox="1"/>
          <p:nvPr/>
        </p:nvSpPr>
        <p:spPr>
          <a:xfrm>
            <a:off x="3993147" y="3561578"/>
            <a:ext cx="1305411" cy="461665"/>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Write Acceptance Criteria for all Stories in a Feature</a:t>
            </a:r>
            <a:endParaRPr sz="1000">
              <a:solidFill>
                <a:srgbClr val="000000"/>
              </a:solidFill>
              <a:latin typeface="Calibri"/>
              <a:ea typeface="Calibri"/>
              <a:cs typeface="Calibri"/>
              <a:sym typeface="Calibri"/>
            </a:endParaRPr>
          </a:p>
        </p:txBody>
      </p:sp>
      <p:sp>
        <p:nvSpPr>
          <p:cNvPr id="240" name="Google Shape;1195;p30">
            <a:extLst>
              <a:ext uri="{FF2B5EF4-FFF2-40B4-BE49-F238E27FC236}">
                <a16:creationId xmlns:a16="http://schemas.microsoft.com/office/drawing/2014/main" id="{C20EEFAF-1BCB-38F5-3346-E548523B6EE8}"/>
              </a:ext>
            </a:extLst>
          </p:cNvPr>
          <p:cNvSpPr txBox="1"/>
          <p:nvPr/>
        </p:nvSpPr>
        <p:spPr>
          <a:xfrm>
            <a:off x="5933474" y="3561578"/>
            <a:ext cx="2628110" cy="307777"/>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Incrementally analyze, build and test individual stories</a:t>
            </a:r>
            <a:endParaRPr sz="1000">
              <a:solidFill>
                <a:srgbClr val="000000"/>
              </a:solidFill>
              <a:latin typeface="Calibri"/>
              <a:ea typeface="Calibri"/>
              <a:cs typeface="Calibri"/>
              <a:sym typeface="Calibri"/>
            </a:endParaRPr>
          </a:p>
        </p:txBody>
      </p:sp>
      <p:sp>
        <p:nvSpPr>
          <p:cNvPr id="241" name="Google Shape;1196;p30">
            <a:extLst>
              <a:ext uri="{FF2B5EF4-FFF2-40B4-BE49-F238E27FC236}">
                <a16:creationId xmlns:a16="http://schemas.microsoft.com/office/drawing/2014/main" id="{88F17C32-4851-8E12-8766-42D0B342950F}"/>
              </a:ext>
            </a:extLst>
          </p:cNvPr>
          <p:cNvSpPr txBox="1"/>
          <p:nvPr/>
        </p:nvSpPr>
        <p:spPr>
          <a:xfrm>
            <a:off x="8857495" y="3561578"/>
            <a:ext cx="1210411" cy="461665"/>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Test that all stories in a feature work together in an integrated way</a:t>
            </a:r>
            <a:endParaRPr sz="1000">
              <a:solidFill>
                <a:srgbClr val="000000"/>
              </a:solidFill>
              <a:latin typeface="Calibri"/>
              <a:ea typeface="Calibri"/>
              <a:cs typeface="Calibri"/>
              <a:sym typeface="Calibri"/>
            </a:endParaRPr>
          </a:p>
        </p:txBody>
      </p:sp>
      <p:sp>
        <p:nvSpPr>
          <p:cNvPr id="242" name="Google Shape;1197;p30">
            <a:extLst>
              <a:ext uri="{FF2B5EF4-FFF2-40B4-BE49-F238E27FC236}">
                <a16:creationId xmlns:a16="http://schemas.microsoft.com/office/drawing/2014/main" id="{D4D3C3B6-A2D5-8F54-9302-F3C2E98A17CC}"/>
              </a:ext>
            </a:extLst>
          </p:cNvPr>
          <p:cNvSpPr txBox="1"/>
          <p:nvPr/>
        </p:nvSpPr>
        <p:spPr>
          <a:xfrm>
            <a:off x="10188798" y="3561578"/>
            <a:ext cx="1083289" cy="461665"/>
          </a:xfrm>
          <a:prstGeom prst="rect">
            <a:avLst/>
          </a:prstGeom>
          <a:solidFill>
            <a:schemeClr val="bg1"/>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Test then release the next increment to production</a:t>
            </a:r>
            <a:endParaRPr sz="1000">
              <a:solidFill>
                <a:srgbClr val="000000"/>
              </a:solidFill>
              <a:latin typeface="Calibri"/>
              <a:ea typeface="Calibri"/>
              <a:cs typeface="Calibri"/>
              <a:sym typeface="Calibri"/>
            </a:endParaRPr>
          </a:p>
        </p:txBody>
      </p:sp>
      <p:sp>
        <p:nvSpPr>
          <p:cNvPr id="2" name="Title 1">
            <a:extLst>
              <a:ext uri="{FF2B5EF4-FFF2-40B4-BE49-F238E27FC236}">
                <a16:creationId xmlns:a16="http://schemas.microsoft.com/office/drawing/2014/main" id="{ABB496D6-E978-53FC-9939-AE4E3EDEAA7E}"/>
              </a:ext>
            </a:extLst>
          </p:cNvPr>
          <p:cNvSpPr>
            <a:spLocks noGrp="1"/>
          </p:cNvSpPr>
          <p:nvPr>
            <p:ph type="title"/>
          </p:nvPr>
        </p:nvSpPr>
        <p:spPr/>
        <p:txBody>
          <a:bodyPr/>
          <a:lstStyle/>
          <a:p>
            <a:r>
              <a:rPr lang="en-CA" b="1">
                <a:latin typeface="Calibri" panose="020F0502020204030204" pitchFamily="34" charset="0"/>
                <a:cs typeface="Calibri" panose="020F0502020204030204" pitchFamily="34" charset="0"/>
              </a:rPr>
              <a:t>Story Flow implements the scatter – aggregate pattern using a consistent set of agile practices and artifacts</a:t>
            </a: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F2FEF0-7F34-DA98-DE43-29FF6FAC1198}"/>
              </a:ext>
            </a:extLst>
          </p:cNvPr>
          <p:cNvSpPr>
            <a:spLocks noGrp="1"/>
          </p:cNvSpPr>
          <p:nvPr>
            <p:ph idx="1"/>
          </p:nvPr>
        </p:nvSpPr>
        <p:spPr/>
        <p:txBody>
          <a:bodyPr/>
          <a:lstStyle/>
          <a:p>
            <a:pPr marL="414856" indent="-228594">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Splitting User Stories Presentation: </a:t>
            </a:r>
            <a:br>
              <a:rPr lang="en-US" sz="1600">
                <a:solidFill>
                  <a:srgbClr val="000000"/>
                </a:solidFill>
                <a:latin typeface="Open Sans Light"/>
                <a:ea typeface="Open Sans Light"/>
                <a:cs typeface="Open Sans Light"/>
                <a:sym typeface="Open Sans Light"/>
              </a:rPr>
            </a:br>
            <a:r>
              <a:rPr lang="en-US" sz="1600" u="sng">
                <a:solidFill>
                  <a:schemeClr val="hlink"/>
                </a:solidFill>
                <a:latin typeface="Open Sans Light"/>
                <a:ea typeface="Open Sans Light"/>
                <a:cs typeface="Open Sans Light"/>
                <a:sym typeface="Open Sans Light"/>
                <a:hlinkClick r:id="rId3"/>
              </a:rPr>
              <a:t>http://www.slideshare.net/arsenalist/splitting-userstories</a:t>
            </a:r>
            <a:endParaRPr lang="en-US" sz="1600">
              <a:solidFill>
                <a:srgbClr val="000000"/>
              </a:solidFill>
              <a:latin typeface="Open Sans Light"/>
              <a:ea typeface="Open Sans Light"/>
              <a:cs typeface="Open Sans Light"/>
              <a:sym typeface="Open Sans Light"/>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Breaking Down Larger Stories: </a:t>
            </a:r>
            <a:br>
              <a:rPr lang="en-US" sz="1600">
                <a:solidFill>
                  <a:srgbClr val="000000"/>
                </a:solidFill>
                <a:latin typeface="Open Sans Light"/>
                <a:ea typeface="Open Sans Light"/>
                <a:cs typeface="Open Sans Light"/>
                <a:sym typeface="Open Sans Light"/>
              </a:rPr>
            </a:br>
            <a:r>
              <a:rPr lang="en-US" sz="1600" u="sng">
                <a:solidFill>
                  <a:schemeClr val="hlink"/>
                </a:solidFill>
                <a:latin typeface="Open Sans Light"/>
                <a:ea typeface="Open Sans Light"/>
                <a:cs typeface="Open Sans Light"/>
                <a:sym typeface="Open Sans Light"/>
                <a:hlinkClick r:id="rId4"/>
              </a:rPr>
              <a:t>http://agileinaflash.blogspot.co.uk/2009/02/breaking-down-larger-stories.html</a:t>
            </a:r>
            <a:endParaRPr lang="en-US" sz="1600">
              <a:solidFill>
                <a:srgbClr val="000000"/>
              </a:solidFill>
              <a:latin typeface="Open Sans Light"/>
              <a:ea typeface="Open Sans Light"/>
              <a:cs typeface="Open Sans Light"/>
              <a:sym typeface="Open Sans Light"/>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User Story Hamburger technique:</a:t>
            </a:r>
            <a:br>
              <a:rPr lang="en-US" sz="1600" b="1">
                <a:solidFill>
                  <a:srgbClr val="000000"/>
                </a:solidFill>
                <a:latin typeface="Open Sans Light"/>
                <a:ea typeface="Open Sans Light"/>
                <a:cs typeface="Open Sans Light"/>
                <a:sym typeface="Open Sans Light"/>
              </a:rPr>
            </a:br>
            <a:r>
              <a:rPr lang="en-US" sz="1600" u="sng">
                <a:solidFill>
                  <a:schemeClr val="hlink"/>
                </a:solidFill>
                <a:latin typeface="Open Sans Light"/>
                <a:ea typeface="Open Sans Light"/>
                <a:cs typeface="Open Sans Light"/>
                <a:sym typeface="Open Sans Light"/>
                <a:hlinkClick r:id="rId5"/>
              </a:rPr>
              <a:t>https://gojko.net/2012/01/23/splitting-user-stories-the-hamburger-method/</a:t>
            </a:r>
            <a:endParaRPr lang="en-US" sz="2000">
              <a:solidFill>
                <a:srgbClr val="000000"/>
              </a:solidFill>
              <a:latin typeface="Arial"/>
              <a:ea typeface="Arial"/>
              <a:cs typeface="Arial"/>
              <a:sym typeface="Arial"/>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Features to User Stories:</a:t>
            </a:r>
            <a:br>
              <a:rPr lang="en-US" sz="1600">
                <a:solidFill>
                  <a:srgbClr val="000000"/>
                </a:solidFill>
                <a:latin typeface="Open Sans Light"/>
                <a:ea typeface="Open Sans Light"/>
                <a:cs typeface="Open Sans Light"/>
                <a:sym typeface="Open Sans Light"/>
              </a:rPr>
            </a:br>
            <a:r>
              <a:rPr lang="en-US" sz="1600" u="sng">
                <a:solidFill>
                  <a:schemeClr val="hlink"/>
                </a:solidFill>
                <a:latin typeface="Open Sans Light"/>
                <a:ea typeface="Open Sans Light"/>
                <a:cs typeface="Open Sans Light"/>
                <a:sym typeface="Open Sans Light"/>
                <a:hlinkClick r:id="rId6"/>
              </a:rPr>
              <a:t>http://idiacomputing.com/pub/UserStories.pdf</a:t>
            </a:r>
            <a:endParaRPr lang="en-US" sz="1600">
              <a:solidFill>
                <a:srgbClr val="000000"/>
              </a:solidFill>
              <a:latin typeface="Open Sans Light"/>
              <a:ea typeface="Open Sans Light"/>
              <a:cs typeface="Open Sans Light"/>
              <a:sym typeface="Open Sans Light"/>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Patterns for splitting user stories:</a:t>
            </a:r>
            <a:r>
              <a:rPr lang="en-US" sz="1600">
                <a:solidFill>
                  <a:srgbClr val="000000"/>
                </a:solidFill>
                <a:latin typeface="Open Sans Light"/>
                <a:ea typeface="Open Sans Light"/>
                <a:cs typeface="Open Sans Light"/>
                <a:sym typeface="Open Sans Light"/>
              </a:rPr>
              <a:t> </a:t>
            </a:r>
            <a:br>
              <a:rPr lang="en-US" sz="1600">
                <a:solidFill>
                  <a:srgbClr val="000000"/>
                </a:solidFill>
                <a:latin typeface="Open Sans Light"/>
                <a:ea typeface="Open Sans Light"/>
                <a:cs typeface="Open Sans Light"/>
                <a:sym typeface="Open Sans Light"/>
              </a:rPr>
            </a:br>
            <a:r>
              <a:rPr lang="en-US" sz="1600" u="sng">
                <a:solidFill>
                  <a:schemeClr val="hlink"/>
                </a:solidFill>
                <a:latin typeface="Open Sans Light"/>
                <a:ea typeface="Open Sans Light"/>
                <a:cs typeface="Open Sans Light"/>
                <a:sym typeface="Open Sans Light"/>
                <a:hlinkClick r:id="rId7"/>
              </a:rPr>
              <a:t>http://agileforall.com/patterns-for-splitting-user-stories/</a:t>
            </a:r>
            <a:endParaRPr lang="en-US" sz="2000">
              <a:solidFill>
                <a:srgbClr val="000000"/>
              </a:solidFill>
              <a:latin typeface="Arial"/>
              <a:ea typeface="Arial"/>
              <a:cs typeface="Arial"/>
              <a:sym typeface="Arial"/>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Twenty Ways to Split Stories </a:t>
            </a:r>
            <a:br>
              <a:rPr lang="en-US" sz="1600" b="1">
                <a:solidFill>
                  <a:srgbClr val="000000"/>
                </a:solidFill>
                <a:latin typeface="Open Sans Light"/>
                <a:ea typeface="Open Sans Light"/>
                <a:cs typeface="Open Sans Light"/>
                <a:sym typeface="Open Sans Light"/>
              </a:rPr>
            </a:br>
            <a:r>
              <a:rPr lang="en-US" sz="1600" u="sng">
                <a:solidFill>
                  <a:srgbClr val="000000"/>
                </a:solidFill>
                <a:latin typeface="Open Sans Light"/>
                <a:ea typeface="Open Sans Light"/>
                <a:cs typeface="Open Sans Light"/>
                <a:sym typeface="Open Sans Light"/>
                <a:hlinkClick r:id="rId8">
                  <a:extLst>
                    <a:ext uri="{A12FA001-AC4F-418D-AE19-62706E023703}">
                      <ahyp:hlinkClr xmlns:ahyp="http://schemas.microsoft.com/office/drawing/2018/hyperlinkcolor" val="tx"/>
                    </a:ext>
                  </a:extLst>
                </a:hlinkClick>
              </a:rPr>
              <a:t>http://xp123.com/articles/twenty-ways-to-split-stories/</a:t>
            </a:r>
            <a:endParaRPr lang="en-US" sz="1600">
              <a:solidFill>
                <a:srgbClr val="000000"/>
              </a:solidFill>
              <a:latin typeface="Open Sans Light"/>
              <a:ea typeface="Open Sans Light"/>
              <a:cs typeface="Open Sans Light"/>
              <a:sym typeface="Open Sans Light"/>
            </a:endParaRPr>
          </a:p>
          <a:p>
            <a:pPr marL="414856" indent="-228594">
              <a:spcBef>
                <a:spcPts val="1600"/>
              </a:spcBef>
              <a:buClr>
                <a:srgbClr val="000000"/>
              </a:buClr>
              <a:buSzPts val="1100"/>
              <a:buFont typeface="Arial"/>
              <a:buChar char="•"/>
            </a:pPr>
            <a:r>
              <a:rPr lang="en-US" sz="1600" b="1">
                <a:solidFill>
                  <a:srgbClr val="000000"/>
                </a:solidFill>
                <a:latin typeface="Open Sans Light"/>
                <a:ea typeface="Open Sans Light"/>
                <a:cs typeface="Open Sans Light"/>
                <a:sym typeface="Open Sans Light"/>
              </a:rPr>
              <a:t>50 Quick Ideas to Improve Your User Stories</a:t>
            </a:r>
            <a:br>
              <a:rPr lang="en-US" sz="2000">
                <a:solidFill>
                  <a:srgbClr val="000000"/>
                </a:solidFill>
                <a:latin typeface="Arial"/>
                <a:ea typeface="Arial"/>
                <a:cs typeface="Arial"/>
                <a:sym typeface="Arial"/>
              </a:rPr>
            </a:br>
            <a:r>
              <a:rPr lang="en-US" sz="1600" u="sng">
                <a:solidFill>
                  <a:srgbClr val="000000"/>
                </a:solidFill>
                <a:latin typeface="Open Sans Light"/>
                <a:ea typeface="Open Sans Light"/>
                <a:cs typeface="Open Sans Light"/>
                <a:sym typeface="Open Sans Light"/>
                <a:hlinkClick r:id="rId9">
                  <a:extLst>
                    <a:ext uri="{A12FA001-AC4F-418D-AE19-62706E023703}">
                      <ahyp:hlinkClr xmlns:ahyp="http://schemas.microsoft.com/office/drawing/2018/hyperlinkcolor" val="tx"/>
                    </a:ext>
                  </a:extLst>
                </a:hlinkClick>
              </a:rPr>
              <a:t>https://www.amazon.ca/Fifty-Quick-Ideas-Improve-Stories-ebook/dp/B00OGT2U7M</a:t>
            </a:r>
            <a:endParaRPr lang="en-US" sz="1600">
              <a:solidFill>
                <a:srgbClr val="000000"/>
              </a:solidFill>
              <a:latin typeface="Open Sans Light"/>
              <a:ea typeface="Open Sans Light"/>
              <a:cs typeface="Open Sans Light"/>
              <a:sym typeface="Open Sans Light"/>
            </a:endParaRPr>
          </a:p>
          <a:p>
            <a:endParaRPr lang="en-US"/>
          </a:p>
        </p:txBody>
      </p:sp>
      <p:sp>
        <p:nvSpPr>
          <p:cNvPr id="898" name="Google Shape;898;p34"/>
          <p:cNvSpPr/>
          <p:nvPr/>
        </p:nvSpPr>
        <p:spPr>
          <a:xfrm>
            <a:off x="950932" y="1444225"/>
            <a:ext cx="9135200" cy="4534400"/>
          </a:xfrm>
          <a:prstGeom prst="rect">
            <a:avLst/>
          </a:prstGeom>
          <a:noFill/>
          <a:ln>
            <a:noFill/>
          </a:ln>
        </p:spPr>
        <p:txBody>
          <a:bodyPr spcFirstLastPara="1" wrap="square" lIns="121900" tIns="60933" rIns="121900" bIns="60933" anchor="t" anchorCtr="0">
            <a:noAutofit/>
          </a:bodyPr>
          <a:lstStyle/>
          <a:p>
            <a:pPr marL="414856" indent="-228594">
              <a:buClr>
                <a:srgbClr val="000000"/>
              </a:buClr>
              <a:buSzPts val="1100"/>
              <a:buFont typeface="Arial"/>
              <a:buChar char="•"/>
            </a:pPr>
            <a:endParaRPr lang="en-CA" sz="1467">
              <a:solidFill>
                <a:srgbClr val="000000"/>
              </a:solidFill>
              <a:latin typeface="Open Sans Light"/>
              <a:ea typeface="Open Sans Light"/>
              <a:cs typeface="Open Sans Light"/>
              <a:sym typeface="Open Sans Light"/>
            </a:endParaRPr>
          </a:p>
        </p:txBody>
      </p:sp>
      <p:sp>
        <p:nvSpPr>
          <p:cNvPr id="2" name="Title 1">
            <a:extLst>
              <a:ext uri="{FF2B5EF4-FFF2-40B4-BE49-F238E27FC236}">
                <a16:creationId xmlns:a16="http://schemas.microsoft.com/office/drawing/2014/main" id="{D6E01483-25E9-A977-DDB3-EA627A90156B}"/>
              </a:ext>
            </a:extLst>
          </p:cNvPr>
          <p:cNvSpPr>
            <a:spLocks noGrp="1"/>
          </p:cNvSpPr>
          <p:nvPr>
            <p:ph type="title"/>
          </p:nvPr>
        </p:nvSpPr>
        <p:spPr/>
        <p:txBody>
          <a:bodyPr/>
          <a:lstStyle/>
          <a:p>
            <a:r>
              <a:rPr lang="en-US" sz="1800"/>
              <a:t>There are many more techniques and resources </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0E82A11-F5BD-A14F-2FD8-C578A58850F2}"/>
              </a:ext>
            </a:extLst>
          </p:cNvPr>
          <p:cNvSpPr>
            <a:spLocks noGrp="1"/>
          </p:cNvSpPr>
          <p:nvPr>
            <p:ph idx="1"/>
          </p:nvPr>
        </p:nvSpPr>
        <p:spPr>
          <a:xfrm>
            <a:off x="553386" y="1220334"/>
            <a:ext cx="3443848" cy="4896448"/>
          </a:xfrm>
        </p:spPr>
        <p:txBody>
          <a:bodyPr/>
          <a:lstStyle/>
          <a:p>
            <a:r>
              <a:rPr lang="en-CA"/>
              <a:t>Most common types of non-functional acceptance criteria for front-end development:</a:t>
            </a:r>
          </a:p>
          <a:p>
            <a:pPr marL="285750" indent="-285750">
              <a:buFont typeface="Arial" panose="020B0604020202020204" pitchFamily="34" charset="0"/>
              <a:buChar char="•"/>
            </a:pPr>
            <a:r>
              <a:rPr lang="en-CA"/>
              <a:t>Performance (How fast should the page/function respond to the user?)</a:t>
            </a:r>
          </a:p>
          <a:p>
            <a:pPr marL="285750" indent="-285750">
              <a:buFont typeface="Arial" panose="020B0604020202020204" pitchFamily="34" charset="0"/>
              <a:buChar char="•"/>
            </a:pPr>
            <a:r>
              <a:rPr lang="en-CA"/>
              <a:t>Security (Is there anything we shouldn’t allow for security purposes?)</a:t>
            </a:r>
          </a:p>
          <a:p>
            <a:pPr marL="285750" indent="-285750">
              <a:buFont typeface="Arial" panose="020B0604020202020204" pitchFamily="34" charset="0"/>
              <a:buChar char="•"/>
            </a:pPr>
            <a:endParaRPr lang="en-CA"/>
          </a:p>
          <a:p>
            <a:r>
              <a:rPr lang="en-CA"/>
              <a:t>Usability is also common, however usually manifests itself in the UI design instead of the Acceptance Criteria (</a:t>
            </a:r>
            <a:r>
              <a:rPr lang="en-CA" err="1"/>
              <a:t>eg.</a:t>
            </a:r>
            <a:r>
              <a:rPr lang="en-CA"/>
              <a:t> How many clicks does it take to do the task? How many seconds?) </a:t>
            </a: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endParaRPr lang="en-US"/>
          </a:p>
        </p:txBody>
      </p:sp>
      <p:sp>
        <p:nvSpPr>
          <p:cNvPr id="2" name="Title 1">
            <a:extLst>
              <a:ext uri="{FF2B5EF4-FFF2-40B4-BE49-F238E27FC236}">
                <a16:creationId xmlns:a16="http://schemas.microsoft.com/office/drawing/2014/main" id="{6EF0F477-792B-49FE-2346-952F9D379E72}"/>
              </a:ext>
            </a:extLst>
          </p:cNvPr>
          <p:cNvSpPr>
            <a:spLocks noGrp="1"/>
          </p:cNvSpPr>
          <p:nvPr>
            <p:ph type="title"/>
          </p:nvPr>
        </p:nvSpPr>
        <p:spPr/>
        <p:txBody>
          <a:bodyPr/>
          <a:lstStyle/>
          <a:p>
            <a:r>
              <a:rPr lang="en-US"/>
              <a:t>Writing a Non-Functional Acceptance Criteria</a:t>
            </a:r>
            <a:endParaRPr lang="en-CA"/>
          </a:p>
        </p:txBody>
      </p:sp>
      <p:sp>
        <p:nvSpPr>
          <p:cNvPr id="5" name="TextBox 4">
            <a:extLst>
              <a:ext uri="{FF2B5EF4-FFF2-40B4-BE49-F238E27FC236}">
                <a16:creationId xmlns:a16="http://schemas.microsoft.com/office/drawing/2014/main" id="{0321A615-4FB9-797C-C6FF-1AA30FEE0D5D}"/>
              </a:ext>
            </a:extLst>
          </p:cNvPr>
          <p:cNvSpPr txBox="1"/>
          <p:nvPr/>
        </p:nvSpPr>
        <p:spPr>
          <a:xfrm>
            <a:off x="609600" y="-920065"/>
            <a:ext cx="6096000" cy="646331"/>
          </a:xfrm>
          <a:prstGeom prst="rect">
            <a:avLst/>
          </a:prstGeom>
          <a:noFill/>
        </p:spPr>
        <p:txBody>
          <a:bodyPr wrap="square">
            <a:spAutoFit/>
          </a:bodyPr>
          <a:lstStyle/>
          <a:p>
            <a:r>
              <a:rPr lang="en-US"/>
              <a:t>Best Practices for Writing a User Story (as a.. </a:t>
            </a:r>
            <a:r>
              <a:rPr lang="en-US" err="1"/>
              <a:t>i</a:t>
            </a:r>
            <a:r>
              <a:rPr lang="en-US"/>
              <a:t> want.. so that.. </a:t>
            </a:r>
            <a:r>
              <a:rPr lang="en-US" err="1"/>
              <a:t>uggghh</a:t>
            </a:r>
            <a:r>
              <a:rPr lang="en-US"/>
              <a:t> so dumb)</a:t>
            </a:r>
            <a:endParaRPr lang="en-CA"/>
          </a:p>
        </p:txBody>
      </p:sp>
      <p:sp>
        <p:nvSpPr>
          <p:cNvPr id="4" name="AutoShape 2" descr="Key types of non-functional requirements">
            <a:extLst>
              <a:ext uri="{FF2B5EF4-FFF2-40B4-BE49-F238E27FC236}">
                <a16:creationId xmlns:a16="http://schemas.microsoft.com/office/drawing/2014/main" id="{B9F4D394-356E-DB04-E67E-5B344997CAC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5BBA4BF8-0D6B-58E4-3FFA-9483478E3766}"/>
              </a:ext>
            </a:extLst>
          </p:cNvPr>
          <p:cNvPicPr>
            <a:picLocks noChangeAspect="1"/>
          </p:cNvPicPr>
          <p:nvPr/>
        </p:nvPicPr>
        <p:blipFill>
          <a:blip r:embed="rId2"/>
          <a:stretch>
            <a:fillRect/>
          </a:stretch>
        </p:blipFill>
        <p:spPr>
          <a:xfrm>
            <a:off x="4184904" y="1236639"/>
            <a:ext cx="7762359" cy="4974054"/>
          </a:xfrm>
          <a:prstGeom prst="rect">
            <a:avLst/>
          </a:prstGeom>
        </p:spPr>
      </p:pic>
    </p:spTree>
    <p:extLst>
      <p:ext uri="{BB962C8B-B14F-4D97-AF65-F5344CB8AC3E}">
        <p14:creationId xmlns:p14="http://schemas.microsoft.com/office/powerpoint/2010/main" val="640288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F8028-0931-B6E7-99EA-92D730B33177}"/>
              </a:ext>
            </a:extLst>
          </p:cNvPr>
          <p:cNvSpPr>
            <a:spLocks noGrp="1"/>
          </p:cNvSpPr>
          <p:nvPr>
            <p:ph idx="1"/>
          </p:nvPr>
        </p:nvSpPr>
        <p:spPr/>
        <p:txBody>
          <a:bodyPr/>
          <a:lstStyle/>
          <a:p>
            <a:r>
              <a:rPr lang="en-US" sz="1600">
                <a:solidFill>
                  <a:srgbClr val="000000"/>
                </a:solidFill>
                <a:latin typeface="Calibri"/>
                <a:ea typeface="Calibri"/>
                <a:cs typeface="Calibri"/>
                <a:sym typeface="Calibri"/>
              </a:rPr>
              <a:t>Writing User Stories is one of the core competencies of an Agile Team; but remember:</a:t>
            </a:r>
            <a:endParaRPr lang="en-US" sz="1200">
              <a:solidFill>
                <a:srgbClr val="000000"/>
              </a:solidFill>
              <a:latin typeface="Arial"/>
              <a:ea typeface="Arial"/>
              <a:cs typeface="Arial"/>
              <a:sym typeface="Arial"/>
            </a:endParaRPr>
          </a:p>
          <a:p>
            <a:endParaRPr lang="en-US"/>
          </a:p>
        </p:txBody>
      </p:sp>
      <p:sp>
        <p:nvSpPr>
          <p:cNvPr id="5" name="Content Placeholder 3">
            <a:extLst>
              <a:ext uri="{FF2B5EF4-FFF2-40B4-BE49-F238E27FC236}">
                <a16:creationId xmlns:a16="http://schemas.microsoft.com/office/drawing/2014/main" id="{5DB58FF0-1390-ADD6-E78E-77808E830CD6}"/>
              </a:ext>
            </a:extLst>
          </p:cNvPr>
          <p:cNvSpPr txBox="1">
            <a:spLocks/>
          </p:cNvSpPr>
          <p:nvPr/>
        </p:nvSpPr>
        <p:spPr>
          <a:xfrm>
            <a:off x="6749142" y="1780208"/>
            <a:ext cx="5147347" cy="44889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15">
              <a:buClr>
                <a:srgbClr val="000000"/>
              </a:buClr>
              <a:buSzPts val="1800"/>
            </a:pPr>
            <a:endParaRPr lang="en-US" sz="1400">
              <a:solidFill>
                <a:srgbClr val="000000"/>
              </a:solidFill>
              <a:latin typeface="Calibri"/>
              <a:cs typeface="Calibri"/>
              <a:sym typeface="Calibri"/>
            </a:endParaRPr>
          </a:p>
          <a:p>
            <a:pPr marL="53315">
              <a:buClr>
                <a:srgbClr val="000000"/>
              </a:buClr>
              <a:buSzPts val="1800"/>
            </a:pPr>
            <a:r>
              <a:rPr lang="en-US" sz="1400">
                <a:solidFill>
                  <a:srgbClr val="000000"/>
                </a:solidFill>
                <a:latin typeface="Calibri"/>
                <a:cs typeface="Calibri"/>
                <a:sym typeface="Calibri"/>
              </a:rPr>
              <a:t>There are principles to gauge story quality but there are few rules to follow when writing stories</a:t>
            </a:r>
          </a:p>
          <a:p>
            <a:pPr marL="53315">
              <a:buClr>
                <a:srgbClr val="000000"/>
              </a:buClr>
              <a:buSzPts val="1800"/>
            </a:pPr>
            <a:endParaRPr lang="en-US" sz="1400">
              <a:solidFill>
                <a:srgbClr val="000000"/>
              </a:solidFill>
              <a:latin typeface="Calibri"/>
              <a:cs typeface="Calibri"/>
              <a:sym typeface="Calibri"/>
            </a:endParaRPr>
          </a:p>
          <a:p>
            <a:pPr marL="53315">
              <a:buClr>
                <a:srgbClr val="000000"/>
              </a:buClr>
              <a:buSzPts val="1800"/>
            </a:pPr>
            <a:r>
              <a:rPr lang="en-US" sz="1400">
                <a:solidFill>
                  <a:srgbClr val="000000"/>
                </a:solidFill>
                <a:latin typeface="Calibri"/>
                <a:cs typeface="Calibri"/>
                <a:sym typeface="Calibri"/>
              </a:rPr>
              <a:t>Writing good stories is really hard! Expect the first stories you write to be poor and for quality to improve with practice</a:t>
            </a:r>
            <a:endParaRPr lang="en-US" sz="1400">
              <a:solidFill>
                <a:srgbClr val="000000"/>
              </a:solidFill>
              <a:latin typeface="Calibri"/>
              <a:cs typeface="Calibri"/>
              <a:sym typeface="Arial"/>
            </a:endParaRPr>
          </a:p>
          <a:p>
            <a:pPr marL="53315">
              <a:buClr>
                <a:srgbClr val="000000"/>
              </a:buClr>
              <a:buSzPts val="1800"/>
            </a:pPr>
            <a:endParaRPr lang="en-US" sz="1400">
              <a:solidFill>
                <a:srgbClr val="000000"/>
              </a:solidFill>
              <a:latin typeface="Calibri"/>
              <a:cs typeface="Calibri"/>
              <a:sym typeface="Arial"/>
            </a:endParaRPr>
          </a:p>
          <a:p>
            <a:pPr marL="53315">
              <a:buClr>
                <a:srgbClr val="000000"/>
              </a:buClr>
              <a:buSzPts val="1800"/>
            </a:pPr>
            <a:endParaRPr lang="en-US" sz="1400">
              <a:solidFill>
                <a:srgbClr val="000000"/>
              </a:solidFill>
              <a:latin typeface="Calibri"/>
              <a:cs typeface="Calibri"/>
              <a:sym typeface="Arial"/>
            </a:endParaRPr>
          </a:p>
          <a:p>
            <a:pPr marL="53315">
              <a:buClr>
                <a:srgbClr val="000000"/>
              </a:buClr>
              <a:buSzPts val="1800"/>
            </a:pPr>
            <a:r>
              <a:rPr lang="en-US" sz="1400">
                <a:solidFill>
                  <a:srgbClr val="000000"/>
                </a:solidFill>
                <a:latin typeface="Calibri"/>
                <a:cs typeface="Calibri"/>
                <a:sym typeface="Calibri"/>
              </a:rPr>
              <a:t>Teams will usually struggle at the beginning to break stories small enough that they can be completed in a short amount of time (</a:t>
            </a:r>
            <a:r>
              <a:rPr lang="en-US" sz="1400" err="1">
                <a:solidFill>
                  <a:srgbClr val="000000"/>
                </a:solidFill>
                <a:latin typeface="Calibri"/>
                <a:cs typeface="Calibri"/>
                <a:sym typeface="Calibri"/>
              </a:rPr>
              <a:t>ie</a:t>
            </a:r>
            <a:r>
              <a:rPr lang="en-US" sz="1400">
                <a:solidFill>
                  <a:srgbClr val="000000"/>
                </a:solidFill>
                <a:latin typeface="Calibri"/>
                <a:cs typeface="Calibri"/>
                <a:sym typeface="Calibri"/>
              </a:rPr>
              <a:t> &lt; 2 </a:t>
            </a:r>
            <a:r>
              <a:rPr lang="en-US" sz="1400" err="1">
                <a:solidFill>
                  <a:srgbClr val="000000"/>
                </a:solidFill>
                <a:latin typeface="Calibri"/>
                <a:cs typeface="Calibri"/>
                <a:sym typeface="Calibri"/>
              </a:rPr>
              <a:t>wks</a:t>
            </a:r>
            <a:r>
              <a:rPr lang="en-US" sz="1400">
                <a:solidFill>
                  <a:srgbClr val="000000"/>
                </a:solidFill>
                <a:latin typeface="Calibri"/>
                <a:cs typeface="Calibri"/>
                <a:sym typeface="Calibri"/>
              </a:rPr>
              <a:t>)</a:t>
            </a:r>
          </a:p>
          <a:p>
            <a:pPr marL="53315">
              <a:buClr>
                <a:srgbClr val="000000"/>
              </a:buClr>
              <a:buSzPts val="1800"/>
            </a:pPr>
            <a:endParaRPr lang="en-US" sz="1400">
              <a:solidFill>
                <a:srgbClr val="000000"/>
              </a:solidFill>
              <a:latin typeface="Calibri"/>
              <a:cs typeface="Calibri"/>
              <a:sym typeface="Calibri"/>
            </a:endParaRPr>
          </a:p>
          <a:p>
            <a:pPr marL="53315">
              <a:buClr>
                <a:srgbClr val="000000"/>
              </a:buClr>
              <a:buSzPts val="1800"/>
            </a:pPr>
            <a:endParaRPr lang="en-US" sz="1400">
              <a:solidFill>
                <a:srgbClr val="000000"/>
              </a:solidFill>
              <a:latin typeface="Calibri"/>
              <a:cs typeface="Calibri"/>
              <a:sym typeface="Calibri"/>
            </a:endParaRPr>
          </a:p>
          <a:p>
            <a:pPr marL="53315">
              <a:buClr>
                <a:srgbClr val="000000"/>
              </a:buClr>
              <a:buSzPts val="1800"/>
            </a:pPr>
            <a:r>
              <a:rPr lang="en-US" sz="1400">
                <a:solidFill>
                  <a:srgbClr val="000000"/>
                </a:solidFill>
                <a:latin typeface="Calibri"/>
                <a:cs typeface="Calibri"/>
                <a:sym typeface="Calibri"/>
              </a:rPr>
              <a:t>It is important to bound the story without predetermining the solution</a:t>
            </a:r>
            <a:endParaRPr lang="en-US" sz="1400">
              <a:solidFill>
                <a:srgbClr val="000000"/>
              </a:solidFill>
              <a:latin typeface="Calibri"/>
              <a:cs typeface="Calibri"/>
              <a:sym typeface="Arial"/>
            </a:endParaRPr>
          </a:p>
        </p:txBody>
      </p:sp>
      <p:sp>
        <p:nvSpPr>
          <p:cNvPr id="2652" name="Google Shape;2652;p85"/>
          <p:cNvSpPr/>
          <p:nvPr/>
        </p:nvSpPr>
        <p:spPr>
          <a:xfrm>
            <a:off x="1761490" y="1901205"/>
            <a:ext cx="4666841" cy="589000"/>
          </a:xfrm>
          <a:prstGeom prst="rect">
            <a:avLst/>
          </a:prstGeom>
          <a:solidFill>
            <a:srgbClr val="BFBFBF"/>
          </a:solidFill>
          <a:ln>
            <a:noFill/>
          </a:ln>
        </p:spPr>
        <p:txBody>
          <a:bodyPr spcFirstLastPara="1" wrap="square" lIns="0" tIns="0" rIns="0" bIns="0" anchor="ctr" anchorCtr="0">
            <a:noAutofit/>
          </a:bodyPr>
          <a:lstStyle/>
          <a:p>
            <a:pPr algn="ctr">
              <a:buClr>
                <a:srgbClr val="000000"/>
              </a:buClr>
              <a:buSzPts val="1800"/>
            </a:pPr>
            <a:r>
              <a:rPr lang="en-US" sz="1400" b="1">
                <a:solidFill>
                  <a:srgbClr val="000000"/>
                </a:solidFill>
                <a:latin typeface="Arial"/>
                <a:ea typeface="Arial"/>
                <a:cs typeface="Arial"/>
                <a:sym typeface="Arial"/>
              </a:rPr>
              <a:t>Writing stories is part art, part science</a:t>
            </a:r>
            <a:endParaRPr sz="1400" b="1">
              <a:solidFill>
                <a:srgbClr val="000000"/>
              </a:solidFill>
              <a:latin typeface="Arial"/>
              <a:ea typeface="Arial"/>
              <a:cs typeface="Arial"/>
              <a:sym typeface="Arial"/>
            </a:endParaRPr>
          </a:p>
        </p:txBody>
      </p:sp>
      <p:sp>
        <p:nvSpPr>
          <p:cNvPr id="2653" name="Google Shape;2653;p85"/>
          <p:cNvSpPr/>
          <p:nvPr/>
        </p:nvSpPr>
        <p:spPr>
          <a:xfrm>
            <a:off x="1761490" y="3060491"/>
            <a:ext cx="4666841" cy="589000"/>
          </a:xfrm>
          <a:prstGeom prst="rect">
            <a:avLst/>
          </a:prstGeom>
          <a:solidFill>
            <a:srgbClr val="BFBFBF"/>
          </a:solidFill>
          <a:ln>
            <a:noFill/>
          </a:ln>
        </p:spPr>
        <p:txBody>
          <a:bodyPr spcFirstLastPara="1" wrap="square" lIns="0" tIns="0" rIns="0" bIns="0" anchor="ctr" anchorCtr="0">
            <a:noAutofit/>
          </a:bodyPr>
          <a:lstStyle/>
          <a:p>
            <a:pPr algn="ctr">
              <a:buClr>
                <a:srgbClr val="000000"/>
              </a:buClr>
              <a:buSzPts val="1800"/>
            </a:pPr>
            <a:r>
              <a:rPr lang="en-US" sz="1400" b="1">
                <a:solidFill>
                  <a:srgbClr val="000000"/>
                </a:solidFill>
                <a:latin typeface="Arial"/>
                <a:ea typeface="Arial"/>
                <a:cs typeface="Arial"/>
                <a:sym typeface="Arial"/>
              </a:rPr>
              <a:t>It takes practice to get good at writing stories</a:t>
            </a:r>
            <a:endParaRPr sz="1100">
              <a:solidFill>
                <a:srgbClr val="000000"/>
              </a:solidFill>
              <a:latin typeface="Arial"/>
              <a:ea typeface="Arial"/>
              <a:cs typeface="Arial"/>
              <a:sym typeface="Arial"/>
            </a:endParaRPr>
          </a:p>
        </p:txBody>
      </p:sp>
      <p:sp>
        <p:nvSpPr>
          <p:cNvPr id="2654" name="Google Shape;2654;p85"/>
          <p:cNvSpPr/>
          <p:nvPr/>
        </p:nvSpPr>
        <p:spPr>
          <a:xfrm>
            <a:off x="1761485" y="4219777"/>
            <a:ext cx="4666841" cy="589000"/>
          </a:xfrm>
          <a:prstGeom prst="rect">
            <a:avLst/>
          </a:prstGeom>
          <a:solidFill>
            <a:srgbClr val="BFBFBF"/>
          </a:solidFill>
          <a:ln>
            <a:noFill/>
          </a:ln>
        </p:spPr>
        <p:txBody>
          <a:bodyPr spcFirstLastPara="1" wrap="square" lIns="0" tIns="0" rIns="0" bIns="0" anchor="ctr" anchorCtr="0">
            <a:noAutofit/>
          </a:bodyPr>
          <a:lstStyle/>
          <a:p>
            <a:pPr algn="ctr">
              <a:buClr>
                <a:srgbClr val="000000"/>
              </a:buClr>
              <a:buSzPts val="1800"/>
            </a:pPr>
            <a:r>
              <a:rPr lang="en-US" sz="1400" b="1">
                <a:solidFill>
                  <a:srgbClr val="000000"/>
                </a:solidFill>
                <a:latin typeface="Arial"/>
                <a:ea typeface="Arial"/>
                <a:cs typeface="Arial"/>
                <a:sym typeface="Arial"/>
              </a:rPr>
              <a:t>It takes even more practice to get stories right-sized</a:t>
            </a:r>
            <a:endParaRPr sz="1400" b="1">
              <a:solidFill>
                <a:srgbClr val="000000"/>
              </a:solidFill>
              <a:latin typeface="Arial"/>
              <a:ea typeface="Arial"/>
              <a:cs typeface="Arial"/>
              <a:sym typeface="Arial"/>
            </a:endParaRPr>
          </a:p>
        </p:txBody>
      </p:sp>
      <p:sp>
        <p:nvSpPr>
          <p:cNvPr id="2655" name="Google Shape;2655;p85"/>
          <p:cNvSpPr/>
          <p:nvPr/>
        </p:nvSpPr>
        <p:spPr>
          <a:xfrm>
            <a:off x="1761485" y="5379064"/>
            <a:ext cx="4666841" cy="589000"/>
          </a:xfrm>
          <a:prstGeom prst="rect">
            <a:avLst/>
          </a:prstGeom>
          <a:solidFill>
            <a:srgbClr val="BFBFBF"/>
          </a:solidFill>
          <a:ln>
            <a:noFill/>
          </a:ln>
        </p:spPr>
        <p:txBody>
          <a:bodyPr spcFirstLastPara="1" wrap="square" lIns="0" tIns="0" rIns="0" bIns="0" anchor="ctr" anchorCtr="0">
            <a:noAutofit/>
          </a:bodyPr>
          <a:lstStyle/>
          <a:p>
            <a:pPr algn="ctr">
              <a:buClr>
                <a:srgbClr val="000000"/>
              </a:buClr>
              <a:buSzPts val="1800"/>
            </a:pPr>
            <a:r>
              <a:rPr lang="en-US" sz="1400" b="1">
                <a:solidFill>
                  <a:srgbClr val="000000"/>
                </a:solidFill>
                <a:latin typeface="Arial"/>
                <a:ea typeface="Arial"/>
                <a:cs typeface="Arial"/>
                <a:sym typeface="Arial"/>
              </a:rPr>
              <a:t>Business constraints need to be balanced against the technical solution</a:t>
            </a:r>
            <a:endParaRPr sz="1400" b="1">
              <a:solidFill>
                <a:srgbClr val="000000"/>
              </a:solidFill>
              <a:latin typeface="Arial"/>
              <a:ea typeface="Arial"/>
              <a:cs typeface="Arial"/>
              <a:sym typeface="Arial"/>
            </a:endParaRPr>
          </a:p>
        </p:txBody>
      </p:sp>
      <p:cxnSp>
        <p:nvCxnSpPr>
          <p:cNvPr id="2661" name="Google Shape;2661;p85"/>
          <p:cNvCxnSpPr/>
          <p:nvPr/>
        </p:nvCxnSpPr>
        <p:spPr>
          <a:xfrm>
            <a:off x="6634646" y="1780208"/>
            <a:ext cx="0" cy="4475326"/>
          </a:xfrm>
          <a:prstGeom prst="straightConnector1">
            <a:avLst/>
          </a:prstGeom>
          <a:noFill/>
          <a:ln w="9525" cap="flat" cmpd="sng">
            <a:solidFill>
              <a:srgbClr val="3F8739"/>
            </a:solidFill>
            <a:prstDash val="solid"/>
            <a:round/>
            <a:headEnd type="none" w="sm" len="sm"/>
            <a:tailEnd type="none" w="sm" len="sm"/>
          </a:ln>
        </p:spPr>
      </p:cxnSp>
      <p:sp>
        <p:nvSpPr>
          <p:cNvPr id="3" name="Title 2">
            <a:extLst>
              <a:ext uri="{FF2B5EF4-FFF2-40B4-BE49-F238E27FC236}">
                <a16:creationId xmlns:a16="http://schemas.microsoft.com/office/drawing/2014/main" id="{A5A6B283-EC2D-0E64-DF0D-45809C709ACC}"/>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Here are a few takeaways on User Stories:</a:t>
            </a:r>
            <a:endParaRPr lang="en-US"/>
          </a:p>
        </p:txBody>
      </p:sp>
    </p:spTree>
    <p:extLst>
      <p:ext uri="{BB962C8B-B14F-4D97-AF65-F5344CB8AC3E}">
        <p14:creationId xmlns:p14="http://schemas.microsoft.com/office/powerpoint/2010/main" val="966697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F2C56A-BAAC-703F-435B-96149DC303B6}"/>
              </a:ext>
            </a:extLst>
          </p:cNvPr>
          <p:cNvSpPr>
            <a:spLocks noGrp="1"/>
          </p:cNvSpPr>
          <p:nvPr>
            <p:ph idx="1"/>
          </p:nvPr>
        </p:nvSpPr>
        <p:spPr/>
        <p:txBody>
          <a:bodyPr/>
          <a:lstStyle/>
          <a:p>
            <a:pPr marL="285750" indent="-285750">
              <a:buFont typeface="Arial" panose="020B0604020202020204" pitchFamily="34" charset="0"/>
              <a:buChar char="•"/>
            </a:pPr>
            <a:r>
              <a:rPr lang="en-CA">
                <a:hlinkClick r:id="rId3"/>
              </a:rPr>
              <a:t>https://</a:t>
            </a:r>
            <a:r>
              <a:rPr lang="en-CA" err="1">
                <a:hlinkClick r:id="rId3"/>
              </a:rPr>
              <a:t>federation.atlassian.net</a:t>
            </a:r>
            <a:r>
              <a:rPr lang="en-CA">
                <a:hlinkClick r:id="rId3"/>
              </a:rPr>
              <a:t>/l/cp/</a:t>
            </a:r>
            <a:r>
              <a:rPr lang="en-CA" err="1">
                <a:hlinkClick r:id="rId3"/>
              </a:rPr>
              <a:t>toYuDNyB</a:t>
            </a:r>
            <a:endParaRPr lang="en-CA"/>
          </a:p>
        </p:txBody>
      </p:sp>
      <p:sp>
        <p:nvSpPr>
          <p:cNvPr id="2" name="Title 1">
            <a:extLst>
              <a:ext uri="{FF2B5EF4-FFF2-40B4-BE49-F238E27FC236}">
                <a16:creationId xmlns:a16="http://schemas.microsoft.com/office/drawing/2014/main" id="{6EF0F477-792B-49FE-2346-952F9D379E72}"/>
              </a:ext>
            </a:extLst>
          </p:cNvPr>
          <p:cNvSpPr>
            <a:spLocks noGrp="1"/>
          </p:cNvSpPr>
          <p:nvPr>
            <p:ph type="title"/>
          </p:nvPr>
        </p:nvSpPr>
        <p:spPr/>
        <p:txBody>
          <a:bodyPr/>
          <a:lstStyle/>
          <a:p>
            <a:r>
              <a:rPr lang="en-CA"/>
              <a:t>Now that you have a solid handle on stories and what goes inside them, you can create the Story and Acceptance Criteria in Confluence (and in your work management tool!)</a:t>
            </a:r>
          </a:p>
        </p:txBody>
      </p:sp>
      <p:pic>
        <p:nvPicPr>
          <p:cNvPr id="4" name="Picture 3">
            <a:extLst>
              <a:ext uri="{FF2B5EF4-FFF2-40B4-BE49-F238E27FC236}">
                <a16:creationId xmlns:a16="http://schemas.microsoft.com/office/drawing/2014/main" id="{173A2530-BAA7-5E8E-BC80-7A4D5C334CBA}"/>
              </a:ext>
            </a:extLst>
          </p:cNvPr>
          <p:cNvPicPr>
            <a:picLocks noChangeAspect="1"/>
          </p:cNvPicPr>
          <p:nvPr/>
        </p:nvPicPr>
        <p:blipFill rotWithShape="1">
          <a:blip r:embed="rId4"/>
          <a:srcRect l="33784" t="20481" r="1589" b="48968"/>
          <a:stretch/>
        </p:blipFill>
        <p:spPr>
          <a:xfrm>
            <a:off x="6387443" y="1220334"/>
            <a:ext cx="4151798" cy="4683971"/>
          </a:xfrm>
          <a:prstGeom prst="rect">
            <a:avLst/>
          </a:prstGeom>
        </p:spPr>
      </p:pic>
    </p:spTree>
    <p:extLst>
      <p:ext uri="{BB962C8B-B14F-4D97-AF65-F5344CB8AC3E}">
        <p14:creationId xmlns:p14="http://schemas.microsoft.com/office/powerpoint/2010/main" val="42099317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F477-792B-49FE-2346-952F9D379E72}"/>
              </a:ext>
            </a:extLst>
          </p:cNvPr>
          <p:cNvSpPr>
            <a:spLocks noGrp="1"/>
          </p:cNvSpPr>
          <p:nvPr>
            <p:ph type="title"/>
          </p:nvPr>
        </p:nvSpPr>
        <p:spPr/>
        <p:txBody>
          <a:bodyPr/>
          <a:lstStyle/>
          <a:p>
            <a:r>
              <a:rPr lang="en-US" err="1"/>
              <a:t>Kanbanize</a:t>
            </a:r>
            <a:r>
              <a:rPr lang="en-US"/>
              <a:t> Snapshot – Post Story Exploration</a:t>
            </a:r>
          </a:p>
        </p:txBody>
      </p:sp>
      <p:pic>
        <p:nvPicPr>
          <p:cNvPr id="3" name="Picture 3" descr="Graphical user interface, application&#10;&#10;Description automatically generated">
            <a:extLst>
              <a:ext uri="{FF2B5EF4-FFF2-40B4-BE49-F238E27FC236}">
                <a16:creationId xmlns:a16="http://schemas.microsoft.com/office/drawing/2014/main" id="{7CC87E54-A7DC-6BD1-AD7C-249E87CF7DE4}"/>
              </a:ext>
            </a:extLst>
          </p:cNvPr>
          <p:cNvPicPr>
            <a:picLocks noChangeAspect="1"/>
          </p:cNvPicPr>
          <p:nvPr/>
        </p:nvPicPr>
        <p:blipFill>
          <a:blip r:embed="rId3"/>
          <a:stretch>
            <a:fillRect/>
          </a:stretch>
        </p:blipFill>
        <p:spPr>
          <a:xfrm>
            <a:off x="1630374" y="1069350"/>
            <a:ext cx="8975748" cy="5114949"/>
          </a:xfrm>
          <a:prstGeom prst="rect">
            <a:avLst/>
          </a:prstGeom>
        </p:spPr>
      </p:pic>
    </p:spTree>
    <p:extLst>
      <p:ext uri="{BB962C8B-B14F-4D97-AF65-F5344CB8AC3E}">
        <p14:creationId xmlns:p14="http://schemas.microsoft.com/office/powerpoint/2010/main" val="36229258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4A1-EEDC-0F0B-3291-64C694B50635}"/>
              </a:ext>
            </a:extLst>
          </p:cNvPr>
          <p:cNvSpPr>
            <a:spLocks noGrp="1"/>
          </p:cNvSpPr>
          <p:nvPr>
            <p:ph type="ctrTitle"/>
          </p:nvPr>
        </p:nvSpPr>
        <p:spPr/>
        <p:txBody>
          <a:bodyPr/>
          <a:lstStyle/>
          <a:p>
            <a:r>
              <a:rPr lang="en-CA"/>
              <a:t>Story Specification</a:t>
            </a:r>
            <a:endParaRPr lang="en-US"/>
          </a:p>
        </p:txBody>
      </p:sp>
    </p:spTree>
    <p:extLst>
      <p:ext uri="{BB962C8B-B14F-4D97-AF65-F5344CB8AC3E}">
        <p14:creationId xmlns:p14="http://schemas.microsoft.com/office/powerpoint/2010/main" val="10546805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44"/>
          <p:cNvSpPr txBox="1"/>
          <p:nvPr/>
        </p:nvSpPr>
        <p:spPr>
          <a:xfrm>
            <a:off x="354800" y="248600"/>
            <a:ext cx="11421600" cy="842000"/>
          </a:xfrm>
          <a:prstGeom prst="rect">
            <a:avLst/>
          </a:prstGeom>
          <a:noFill/>
          <a:ln>
            <a:noFill/>
          </a:ln>
        </p:spPr>
        <p:txBody>
          <a:bodyPr spcFirstLastPara="1" wrap="square" lIns="0" tIns="0" rIns="0" bIns="0" anchor="t" anchorCtr="0">
            <a:noAutofit/>
          </a:bodyPr>
          <a:lstStyle/>
          <a:p>
            <a:pPr>
              <a:buClr>
                <a:srgbClr val="000000"/>
              </a:buClr>
              <a:buSzPts val="2000"/>
            </a:pPr>
            <a:r>
              <a:rPr lang="en-US" sz="3200"/>
              <a:t>Goals and Activities Of Story Specification</a:t>
            </a:r>
            <a:endParaRPr sz="1867">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992712C-E858-09A3-0A41-088AE0134D32}"/>
              </a:ext>
            </a:extLst>
          </p:cNvPr>
          <p:cNvPicPr>
            <a:picLocks noChangeAspect="1"/>
          </p:cNvPicPr>
          <p:nvPr/>
        </p:nvPicPr>
        <p:blipFill>
          <a:blip r:embed="rId3"/>
          <a:stretch>
            <a:fillRect/>
          </a:stretch>
        </p:blipFill>
        <p:spPr>
          <a:xfrm>
            <a:off x="354800" y="4289287"/>
            <a:ext cx="11279174" cy="1638529"/>
          </a:xfrm>
          <a:prstGeom prst="rect">
            <a:avLst/>
          </a:prstGeom>
        </p:spPr>
      </p:pic>
    </p:spTree>
    <p:extLst>
      <p:ext uri="{BB962C8B-B14F-4D97-AF65-F5344CB8AC3E}">
        <p14:creationId xmlns:p14="http://schemas.microsoft.com/office/powerpoint/2010/main" val="31691733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44"/>
          <p:cNvSpPr txBox="1"/>
          <p:nvPr/>
        </p:nvSpPr>
        <p:spPr>
          <a:xfrm>
            <a:off x="354800" y="248600"/>
            <a:ext cx="11421600" cy="842000"/>
          </a:xfrm>
          <a:prstGeom prst="rect">
            <a:avLst/>
          </a:prstGeom>
          <a:noFill/>
          <a:ln>
            <a:noFill/>
          </a:ln>
        </p:spPr>
        <p:txBody>
          <a:bodyPr spcFirstLastPara="1" wrap="square" lIns="0" tIns="0" rIns="0" bIns="0" anchor="t" anchorCtr="0">
            <a:noAutofit/>
          </a:bodyPr>
          <a:lstStyle/>
          <a:p>
            <a:pPr>
              <a:buClr>
                <a:srgbClr val="000000"/>
              </a:buClr>
              <a:buSzPts val="2000"/>
            </a:pPr>
            <a:r>
              <a:rPr lang="en-US" sz="3200"/>
              <a:t>A Brief Note On Specifying One Story at a Times vs current approach of a feature at a time</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4078801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44"/>
          <p:cNvSpPr txBox="1"/>
          <p:nvPr/>
        </p:nvSpPr>
        <p:spPr>
          <a:xfrm>
            <a:off x="354800" y="248600"/>
            <a:ext cx="11421600" cy="842000"/>
          </a:xfrm>
          <a:prstGeom prst="rect">
            <a:avLst/>
          </a:prstGeom>
          <a:noFill/>
          <a:ln>
            <a:noFill/>
          </a:ln>
        </p:spPr>
        <p:txBody>
          <a:bodyPr spcFirstLastPara="1" wrap="square" lIns="0" tIns="0" rIns="0" bIns="0" anchor="t" anchorCtr="0">
            <a:noAutofit/>
          </a:bodyPr>
          <a:lstStyle/>
          <a:p>
            <a:pPr>
              <a:buClr>
                <a:srgbClr val="000000"/>
              </a:buClr>
              <a:buSzPts val="2000"/>
            </a:pPr>
            <a:r>
              <a:rPr lang="en-US" sz="3200"/>
              <a:t>Moving an Feature through Story Specification</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490104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47"/>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r>
              <a:rPr lang="en-US" sz="2400"/>
              <a:t>Spec By Example – In a Nutshell</a:t>
            </a:r>
            <a:endParaRPr sz="2400"/>
          </a:p>
        </p:txBody>
      </p:sp>
      <p:pic>
        <p:nvPicPr>
          <p:cNvPr id="1148" name="Google Shape;1148;p47" descr="https://www.morebooks.de/assets/product_images/9781617290/big/2923928/specification-by-example.jpg?locale=gb"/>
          <p:cNvPicPr preferRelativeResize="0"/>
          <p:nvPr/>
        </p:nvPicPr>
        <p:blipFill rotWithShape="1">
          <a:blip r:embed="rId3">
            <a:alphaModFix/>
          </a:blip>
          <a:srcRect/>
          <a:stretch/>
        </p:blipFill>
        <p:spPr>
          <a:xfrm>
            <a:off x="8261080" y="919806"/>
            <a:ext cx="3114675" cy="4000501"/>
          </a:xfrm>
          <a:prstGeom prst="rect">
            <a:avLst/>
          </a:prstGeom>
          <a:noFill/>
          <a:ln>
            <a:noFill/>
          </a:ln>
        </p:spPr>
      </p:pic>
      <p:sp>
        <p:nvSpPr>
          <p:cNvPr id="2" name="Google Shape;1142;p46">
            <a:extLst>
              <a:ext uri="{FF2B5EF4-FFF2-40B4-BE49-F238E27FC236}">
                <a16:creationId xmlns:a16="http://schemas.microsoft.com/office/drawing/2014/main" id="{3E996640-EF47-A8A4-7AB8-C338F785CD2A}"/>
              </a:ext>
            </a:extLst>
          </p:cNvPr>
          <p:cNvSpPr txBox="1"/>
          <p:nvPr/>
        </p:nvSpPr>
        <p:spPr>
          <a:xfrm>
            <a:off x="1206523" y="754490"/>
            <a:ext cx="6401419" cy="5349019"/>
          </a:xfrm>
          <a:prstGeom prst="rect">
            <a:avLst/>
          </a:prstGeom>
          <a:noFill/>
          <a:ln>
            <a:noFill/>
          </a:ln>
        </p:spPr>
        <p:txBody>
          <a:bodyPr spcFirstLastPara="1" wrap="square" lIns="75405" tIns="37703" rIns="75405" bIns="37703" anchor="t" anchorCtr="0">
            <a:noAutofit/>
          </a:bodyPr>
          <a:lstStyle/>
          <a:p>
            <a:pPr marL="189905" indent="-147995">
              <a:spcBef>
                <a:spcPts val="792"/>
              </a:spcBef>
              <a:buClr>
                <a:srgbClr val="000000"/>
              </a:buClr>
              <a:buSzPts val="1200"/>
              <a:buFont typeface="Open Sans"/>
              <a:buChar char="•"/>
            </a:pPr>
            <a:r>
              <a:rPr lang="en-US" sz="1600">
                <a:solidFill>
                  <a:srgbClr val="000000"/>
                </a:solidFill>
                <a:latin typeface="Open Sans"/>
                <a:ea typeface="Open Sans"/>
                <a:cs typeface="Open Sans"/>
                <a:sym typeface="Open Sans"/>
              </a:rPr>
              <a:t>Spec by Example is A way to express complex system </a:t>
            </a:r>
            <a:r>
              <a:rPr lang="en-US" sz="1600" err="1">
                <a:solidFill>
                  <a:srgbClr val="000000"/>
                </a:solidFill>
                <a:latin typeface="Open Sans"/>
                <a:ea typeface="Open Sans"/>
                <a:cs typeface="Open Sans"/>
                <a:sym typeface="Open Sans"/>
              </a:rPr>
              <a:t>behaviour</a:t>
            </a:r>
            <a:r>
              <a:rPr lang="en-US" sz="1600">
                <a:solidFill>
                  <a:srgbClr val="000000"/>
                </a:solidFill>
                <a:latin typeface="Open Sans"/>
                <a:ea typeface="Open Sans"/>
                <a:cs typeface="Open Sans"/>
                <a:sym typeface="Open Sans"/>
              </a:rPr>
              <a:t>  (in stories) in a simple, structured way</a:t>
            </a:r>
          </a:p>
          <a:p>
            <a:pPr marL="189905" indent="-147995">
              <a:spcBef>
                <a:spcPts val="792"/>
              </a:spcBef>
              <a:buClr>
                <a:srgbClr val="000000"/>
              </a:buClr>
              <a:buSzPts val="1200"/>
              <a:buFont typeface="Open Sans"/>
              <a:buChar char="•"/>
            </a:pPr>
            <a:r>
              <a:rPr lang="en-US" sz="1600">
                <a:solidFill>
                  <a:srgbClr val="000000"/>
                </a:solidFill>
                <a:latin typeface="Open Sans"/>
                <a:ea typeface="Open Sans"/>
                <a:cs typeface="Open Sans"/>
                <a:sym typeface="Open Sans"/>
              </a:rPr>
              <a:t>Spec By Example extends the acceptance criteria teams define by defining scenarios as well as adding real world examples to those scenarios</a:t>
            </a:r>
            <a:endParaRPr sz="1600">
              <a:solidFill>
                <a:srgbClr val="000000"/>
              </a:solidFill>
              <a:latin typeface="Open Sans"/>
              <a:ea typeface="Open Sans"/>
              <a:cs typeface="Open Sans"/>
              <a:sym typeface="Open Sans"/>
            </a:endParaRPr>
          </a:p>
          <a:p>
            <a:pPr marL="189905" indent="-147995">
              <a:spcBef>
                <a:spcPts val="792"/>
              </a:spcBef>
              <a:buClr>
                <a:srgbClr val="000000"/>
              </a:buClr>
              <a:buSzPts val="1200"/>
              <a:buFont typeface="Open Sans"/>
              <a:buChar char="•"/>
            </a:pPr>
            <a:r>
              <a:rPr lang="en-US" sz="1600">
                <a:solidFill>
                  <a:srgbClr val="000000"/>
                </a:solidFill>
                <a:latin typeface="Open Sans"/>
                <a:ea typeface="Open Sans"/>
                <a:cs typeface="Open Sans"/>
                <a:sym typeface="Open Sans"/>
              </a:rPr>
              <a:t>Spec by Example works because Humans often struggle to interpret complex concepts in the same way;</a:t>
            </a:r>
            <a:endParaRPr sz="1600">
              <a:solidFill>
                <a:srgbClr val="000000"/>
              </a:solidFill>
              <a:latin typeface="Open Sans"/>
              <a:ea typeface="Open Sans"/>
              <a:cs typeface="Open Sans"/>
              <a:sym typeface="Open Sans"/>
            </a:endParaRPr>
          </a:p>
          <a:p>
            <a:pPr marL="189905" indent="-147995">
              <a:spcBef>
                <a:spcPts val="792"/>
              </a:spcBef>
              <a:buClr>
                <a:srgbClr val="000000"/>
              </a:buClr>
              <a:buSzPts val="1200"/>
              <a:buFont typeface="Open Sans"/>
              <a:buChar char="•"/>
            </a:pPr>
            <a:r>
              <a:rPr lang="en-US" sz="1600">
                <a:solidFill>
                  <a:srgbClr val="000000"/>
                </a:solidFill>
                <a:latin typeface="Open Sans"/>
                <a:ea typeface="Open Sans"/>
                <a:cs typeface="Open Sans"/>
                <a:sym typeface="Open Sans"/>
              </a:rPr>
              <a:t>But humans are very good at deriving concepts by observing them in action</a:t>
            </a:r>
          </a:p>
          <a:p>
            <a:pPr marL="189905" indent="-147995">
              <a:spcBef>
                <a:spcPts val="792"/>
              </a:spcBef>
              <a:buClr>
                <a:srgbClr val="000000"/>
              </a:buClr>
              <a:buSzPts val="1200"/>
              <a:buFont typeface="Open Sans"/>
              <a:buChar char="•"/>
            </a:pPr>
            <a:r>
              <a:rPr lang="en-US" sz="1600">
                <a:solidFill>
                  <a:srgbClr val="000000"/>
                </a:solidFill>
                <a:latin typeface="Open Sans"/>
                <a:ea typeface="Open Sans"/>
                <a:cs typeface="Open Sans"/>
                <a:sym typeface="Open Sans"/>
              </a:rPr>
              <a:t>Spec By Example helps </a:t>
            </a:r>
            <a:r>
              <a:rPr lang="en-US" sz="1600">
                <a:latin typeface="Open Sans"/>
                <a:ea typeface="Open Sans"/>
                <a:cs typeface="Open Sans"/>
                <a:sym typeface="Open Sans"/>
              </a:rPr>
              <a:t>Increases team understanding, leading to faster delivery and fewer bugs</a:t>
            </a:r>
          </a:p>
          <a:p>
            <a:pPr marL="189905" indent="-147995">
              <a:spcBef>
                <a:spcPts val="792"/>
              </a:spcBef>
              <a:buClr>
                <a:srgbClr val="000000"/>
              </a:buClr>
              <a:buSzPts val="1200"/>
              <a:buFont typeface="Open Sans"/>
              <a:buChar char="•"/>
            </a:pPr>
            <a:r>
              <a:rPr lang="en-US" sz="1600">
                <a:latin typeface="Open Sans"/>
                <a:ea typeface="Open Sans"/>
                <a:cs typeface="Open Sans"/>
                <a:sym typeface="Open Sans"/>
              </a:rPr>
              <a:t>The practices helps teams spot requirement holes and edge cases </a:t>
            </a:r>
            <a:r>
              <a:rPr lang="en-US" sz="1600" i="1">
                <a:latin typeface="Open Sans"/>
                <a:ea typeface="Open Sans"/>
                <a:cs typeface="Open Sans"/>
                <a:sym typeface="Open Sans"/>
              </a:rPr>
              <a:t>before</a:t>
            </a:r>
            <a:r>
              <a:rPr lang="en-US" sz="1600">
                <a:latin typeface="Open Sans"/>
                <a:ea typeface="Open Sans"/>
                <a:cs typeface="Open Sans"/>
                <a:sym typeface="Open Sans"/>
              </a:rPr>
              <a:t> starting to code</a:t>
            </a:r>
          </a:p>
          <a:p>
            <a:pPr marL="189905" indent="-147995">
              <a:spcBef>
                <a:spcPts val="792"/>
              </a:spcBef>
              <a:buClr>
                <a:srgbClr val="000000"/>
              </a:buClr>
              <a:buSzPts val="1200"/>
              <a:buFont typeface="Open Sans"/>
              <a:buChar char="•"/>
            </a:pPr>
            <a:r>
              <a:rPr lang="en-US" sz="1600">
                <a:latin typeface="Open Sans"/>
                <a:ea typeface="Open Sans"/>
                <a:cs typeface="Open Sans"/>
                <a:sym typeface="Open Sans"/>
              </a:rPr>
              <a:t>Spec by Example has excellent integration with ATDD/BDD tools, so that examples can be plugged directly into automated tests, so that teams can rely on business rule documentation that automated, and always up to date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29"/>
          <p:cNvSpPr/>
          <p:nvPr/>
        </p:nvSpPr>
        <p:spPr>
          <a:xfrm rot="5295080">
            <a:off x="2937977" y="1726950"/>
            <a:ext cx="4104159" cy="2373239"/>
          </a:xfrm>
          <a:prstGeom prst="arc">
            <a:avLst>
              <a:gd name="adj1" fmla="val 17203524"/>
              <a:gd name="adj2" fmla="val 170920"/>
            </a:avLst>
          </a:prstGeom>
          <a:noFill/>
          <a:ln w="127000" cap="flat" cmpd="sng">
            <a:solidFill>
              <a:srgbClr val="27A1FF"/>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165"/>
            </a:pPr>
            <a:endParaRPr sz="1165">
              <a:solidFill>
                <a:srgbClr val="FFFFFF"/>
              </a:solidFill>
              <a:latin typeface="Calibri"/>
              <a:ea typeface="Calibri"/>
              <a:cs typeface="Calibri"/>
              <a:sym typeface="Calibri"/>
            </a:endParaRPr>
          </a:p>
        </p:txBody>
      </p:sp>
      <p:cxnSp>
        <p:nvCxnSpPr>
          <p:cNvPr id="1067" name="Google Shape;1067;p29"/>
          <p:cNvCxnSpPr/>
          <p:nvPr/>
        </p:nvCxnSpPr>
        <p:spPr>
          <a:xfrm>
            <a:off x="3592635" y="6329807"/>
            <a:ext cx="7593531" cy="32244"/>
          </a:xfrm>
          <a:prstGeom prst="straightConnector1">
            <a:avLst/>
          </a:prstGeom>
          <a:noFill/>
          <a:ln w="254000" cap="flat" cmpd="sng">
            <a:solidFill>
              <a:schemeClr val="dk2"/>
            </a:solidFill>
            <a:prstDash val="solid"/>
            <a:round/>
            <a:headEnd type="none" w="sm" len="sm"/>
            <a:tailEnd type="none" w="sm" len="sm"/>
          </a:ln>
        </p:spPr>
      </p:cxnSp>
      <p:sp>
        <p:nvSpPr>
          <p:cNvPr id="1068" name="Google Shape;1068;p29"/>
          <p:cNvSpPr/>
          <p:nvPr/>
        </p:nvSpPr>
        <p:spPr>
          <a:xfrm rot="16875080" flipH="1" flipV="1">
            <a:off x="6987573" y="-236502"/>
            <a:ext cx="2612844" cy="2698050"/>
          </a:xfrm>
          <a:prstGeom prst="arc">
            <a:avLst>
              <a:gd name="adj1" fmla="val 16236084"/>
              <a:gd name="adj2" fmla="val 20908932"/>
            </a:avLst>
          </a:prstGeom>
          <a:noFill/>
          <a:ln w="127000" cap="flat" cmpd="sng">
            <a:solidFill>
              <a:srgbClr val="27A1FF"/>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165"/>
            </a:pPr>
            <a:endParaRPr sz="1165">
              <a:solidFill>
                <a:srgbClr val="FFFFFF"/>
              </a:solidFill>
              <a:latin typeface="Calibri"/>
              <a:ea typeface="Calibri"/>
              <a:cs typeface="Calibri"/>
              <a:sym typeface="Calibri"/>
            </a:endParaRPr>
          </a:p>
        </p:txBody>
      </p:sp>
      <p:sp>
        <p:nvSpPr>
          <p:cNvPr id="1069" name="Google Shape;1069;p29"/>
          <p:cNvSpPr txBox="1"/>
          <p:nvPr/>
        </p:nvSpPr>
        <p:spPr>
          <a:xfrm>
            <a:off x="7634144" y="2445987"/>
            <a:ext cx="907623" cy="41832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Story Specification</a:t>
            </a:r>
            <a:endParaRPr sz="1359">
              <a:solidFill>
                <a:srgbClr val="000000"/>
              </a:solidFill>
              <a:latin typeface="Calibri"/>
              <a:ea typeface="Calibri"/>
              <a:cs typeface="Calibri"/>
              <a:sym typeface="Calibri"/>
            </a:endParaRPr>
          </a:p>
        </p:txBody>
      </p:sp>
      <p:sp>
        <p:nvSpPr>
          <p:cNvPr id="1070" name="Google Shape;1070;p29"/>
          <p:cNvSpPr txBox="1"/>
          <p:nvPr/>
        </p:nvSpPr>
        <p:spPr>
          <a:xfrm>
            <a:off x="7709849" y="3507159"/>
            <a:ext cx="926610" cy="41832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Story Validation</a:t>
            </a:r>
            <a:endParaRPr sz="1359">
              <a:solidFill>
                <a:srgbClr val="000000"/>
              </a:solidFill>
              <a:latin typeface="Calibri"/>
              <a:ea typeface="Calibri"/>
              <a:cs typeface="Calibri"/>
              <a:sym typeface="Calibri"/>
            </a:endParaRPr>
          </a:p>
        </p:txBody>
      </p:sp>
      <p:sp>
        <p:nvSpPr>
          <p:cNvPr id="1071" name="Google Shape;1071;p29"/>
          <p:cNvSpPr txBox="1"/>
          <p:nvPr/>
        </p:nvSpPr>
        <p:spPr>
          <a:xfrm>
            <a:off x="3638172" y="807292"/>
            <a:ext cx="1508894" cy="196849"/>
          </a:xfrm>
          <a:prstGeom prst="rect">
            <a:avLst/>
          </a:prstGeom>
          <a:noFill/>
          <a:ln>
            <a:noFill/>
          </a:ln>
        </p:spPr>
        <p:txBody>
          <a:bodyPr spcFirstLastPara="1" wrap="square" lIns="91425" tIns="45700" rIns="91425" bIns="45700" anchor="t" anchorCtr="0">
            <a:spAutoFit/>
          </a:bodyPr>
          <a:lstStyle/>
          <a:p>
            <a:pPr>
              <a:buClr>
                <a:schemeClr val="dk1"/>
              </a:buClr>
              <a:buSzPts val="679"/>
            </a:pPr>
            <a:endParaRPr sz="679">
              <a:solidFill>
                <a:srgbClr val="3F3F3F"/>
              </a:solidFill>
              <a:latin typeface="Calibri"/>
              <a:ea typeface="Calibri"/>
              <a:cs typeface="Calibri"/>
              <a:sym typeface="Calibri"/>
            </a:endParaRPr>
          </a:p>
        </p:txBody>
      </p:sp>
      <p:sp>
        <p:nvSpPr>
          <p:cNvPr id="1072" name="Google Shape;1072;p29"/>
          <p:cNvSpPr/>
          <p:nvPr/>
        </p:nvSpPr>
        <p:spPr>
          <a:xfrm rot="8209957">
            <a:off x="4931506" y="4876129"/>
            <a:ext cx="283028" cy="73885"/>
          </a:xfrm>
          <a:custGeom>
            <a:avLst/>
            <a:gdLst/>
            <a:ahLst/>
            <a:cxnLst/>
            <a:rect l="l" t="t" r="r" b="b"/>
            <a:pathLst>
              <a:path w="73025" h="64135" extrusionOk="0">
                <a:moveTo>
                  <a:pt x="0" y="0"/>
                </a:moveTo>
                <a:lnTo>
                  <a:pt x="72986" y="63792"/>
                </a:lnTo>
              </a:path>
            </a:pathLst>
          </a:custGeom>
          <a:noFill/>
          <a:ln w="127000" cap="flat" cmpd="sng">
            <a:solidFill>
              <a:schemeClr val="dk2"/>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pic>
        <p:nvPicPr>
          <p:cNvPr id="1073" name="Google Shape;1073;p29"/>
          <p:cNvPicPr preferRelativeResize="0"/>
          <p:nvPr/>
        </p:nvPicPr>
        <p:blipFill rotWithShape="1">
          <a:blip r:embed="rId3">
            <a:alphaModFix/>
          </a:blip>
          <a:srcRect/>
          <a:stretch/>
        </p:blipFill>
        <p:spPr>
          <a:xfrm>
            <a:off x="1234836" y="5640576"/>
            <a:ext cx="1077881" cy="857833"/>
          </a:xfrm>
          <a:prstGeom prst="rect">
            <a:avLst/>
          </a:prstGeom>
          <a:noFill/>
          <a:ln>
            <a:noFill/>
          </a:ln>
        </p:spPr>
      </p:pic>
      <p:sp>
        <p:nvSpPr>
          <p:cNvPr id="1074" name="Google Shape;1074;p29"/>
          <p:cNvSpPr/>
          <p:nvPr/>
        </p:nvSpPr>
        <p:spPr>
          <a:xfrm>
            <a:off x="4389407" y="493244"/>
            <a:ext cx="6137806" cy="5861422"/>
          </a:xfrm>
          <a:prstGeom prst="ellipse">
            <a:avLst/>
          </a:prstGeom>
          <a:noFill/>
          <a:ln w="254000" cap="flat" cmpd="sng">
            <a:solidFill>
              <a:schemeClr val="dk2"/>
            </a:solidFill>
            <a:prstDash val="solid"/>
            <a:round/>
            <a:headEnd type="none" w="sm" len="sm"/>
            <a:tailEnd type="none" w="sm" len="sm"/>
          </a:ln>
        </p:spPr>
        <p:txBody>
          <a:bodyPr spcFirstLastPara="1" wrap="square" lIns="88750" tIns="44375" rIns="88750" bIns="44375" anchor="ctr" anchorCtr="0">
            <a:noAutofit/>
          </a:bodyPr>
          <a:lstStyle/>
          <a:p>
            <a:pPr algn="ctr">
              <a:buClr>
                <a:schemeClr val="lt1"/>
              </a:buClr>
              <a:buSzPts val="1941"/>
            </a:pPr>
            <a:endParaRPr sz="1941">
              <a:solidFill>
                <a:srgbClr val="FFFFFF"/>
              </a:solidFill>
              <a:latin typeface="Calibri"/>
              <a:ea typeface="Calibri"/>
              <a:cs typeface="Calibri"/>
              <a:sym typeface="Calibri"/>
            </a:endParaRPr>
          </a:p>
        </p:txBody>
      </p:sp>
      <p:sp>
        <p:nvSpPr>
          <p:cNvPr id="1075" name="Google Shape;1075;p29"/>
          <p:cNvSpPr txBox="1"/>
          <p:nvPr/>
        </p:nvSpPr>
        <p:spPr>
          <a:xfrm>
            <a:off x="8214628" y="5103298"/>
            <a:ext cx="1076080" cy="20916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Discovery</a:t>
            </a:r>
            <a:endParaRPr sz="1359">
              <a:solidFill>
                <a:srgbClr val="000000"/>
              </a:solidFill>
              <a:latin typeface="Calibri"/>
              <a:ea typeface="Calibri"/>
              <a:cs typeface="Calibri"/>
              <a:sym typeface="Calibri"/>
            </a:endParaRPr>
          </a:p>
        </p:txBody>
      </p:sp>
      <p:sp>
        <p:nvSpPr>
          <p:cNvPr id="1076" name="Google Shape;1076;p29"/>
          <p:cNvSpPr txBox="1"/>
          <p:nvPr/>
        </p:nvSpPr>
        <p:spPr>
          <a:xfrm>
            <a:off x="9572617" y="403462"/>
            <a:ext cx="1553257" cy="20916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Grooming </a:t>
            </a:r>
            <a:endParaRPr sz="1400">
              <a:solidFill>
                <a:srgbClr val="000000"/>
              </a:solidFill>
              <a:latin typeface="Arial"/>
              <a:ea typeface="Arial"/>
              <a:cs typeface="Arial"/>
              <a:sym typeface="Arial"/>
            </a:endParaRPr>
          </a:p>
        </p:txBody>
      </p:sp>
      <p:grpSp>
        <p:nvGrpSpPr>
          <p:cNvPr id="1077" name="Google Shape;1077;p29"/>
          <p:cNvGrpSpPr/>
          <p:nvPr/>
        </p:nvGrpSpPr>
        <p:grpSpPr>
          <a:xfrm>
            <a:off x="4634229" y="4429097"/>
            <a:ext cx="357094" cy="696183"/>
            <a:chOff x="4989612" y="2701869"/>
            <a:chExt cx="223715" cy="426039"/>
          </a:xfrm>
        </p:grpSpPr>
        <p:grpSp>
          <p:nvGrpSpPr>
            <p:cNvPr id="1078" name="Google Shape;1078;p29"/>
            <p:cNvGrpSpPr/>
            <p:nvPr/>
          </p:nvGrpSpPr>
          <p:grpSpPr>
            <a:xfrm>
              <a:off x="4989612" y="2912504"/>
              <a:ext cx="223715" cy="215404"/>
              <a:chOff x="1447800" y="1463040"/>
              <a:chExt cx="152400" cy="274320"/>
            </a:xfrm>
          </p:grpSpPr>
          <p:sp>
            <p:nvSpPr>
              <p:cNvPr id="1079" name="Google Shape;1079;p29"/>
              <p:cNvSpPr/>
              <p:nvPr/>
            </p:nvSpPr>
            <p:spPr>
              <a:xfrm>
                <a:off x="1447800" y="146304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080" name="Google Shape;1080;p29"/>
              <p:cNvCxnSpPr/>
              <p:nvPr/>
            </p:nvCxnSpPr>
            <p:spPr>
              <a:xfrm>
                <a:off x="1447800" y="1531620"/>
                <a:ext cx="152400" cy="0"/>
              </a:xfrm>
              <a:prstGeom prst="straightConnector1">
                <a:avLst/>
              </a:prstGeom>
              <a:noFill/>
              <a:ln w="9525" cap="flat" cmpd="sng">
                <a:solidFill>
                  <a:srgbClr val="A5A5A5"/>
                </a:solidFill>
                <a:prstDash val="solid"/>
                <a:round/>
                <a:headEnd type="none" w="sm" len="sm"/>
                <a:tailEnd type="none" w="sm" len="sm"/>
              </a:ln>
            </p:spPr>
          </p:cxnSp>
          <p:sp>
            <p:nvSpPr>
              <p:cNvPr id="1081" name="Google Shape;1081;p29"/>
              <p:cNvSpPr/>
              <p:nvPr/>
            </p:nvSpPr>
            <p:spPr>
              <a:xfrm>
                <a:off x="1447800" y="160020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082" name="Google Shape;1082;p29"/>
              <p:cNvCxnSpPr/>
              <p:nvPr/>
            </p:nvCxnSpPr>
            <p:spPr>
              <a:xfrm>
                <a:off x="1447800" y="1668780"/>
                <a:ext cx="152400" cy="0"/>
              </a:xfrm>
              <a:prstGeom prst="straightConnector1">
                <a:avLst/>
              </a:prstGeom>
              <a:noFill/>
              <a:ln w="9525" cap="flat" cmpd="sng">
                <a:solidFill>
                  <a:srgbClr val="A5A5A5"/>
                </a:solidFill>
                <a:prstDash val="solid"/>
                <a:round/>
                <a:headEnd type="none" w="sm" len="sm"/>
                <a:tailEnd type="none" w="sm" len="sm"/>
              </a:ln>
            </p:spPr>
          </p:cxnSp>
          <p:cxnSp>
            <p:nvCxnSpPr>
              <p:cNvPr id="1083" name="Google Shape;1083;p29"/>
              <p:cNvCxnSpPr/>
              <p:nvPr/>
            </p:nvCxnSpPr>
            <p:spPr>
              <a:xfrm>
                <a:off x="1447800" y="1600200"/>
                <a:ext cx="152400" cy="0"/>
              </a:xfrm>
              <a:prstGeom prst="straightConnector1">
                <a:avLst/>
              </a:prstGeom>
              <a:noFill/>
              <a:ln w="9525" cap="flat" cmpd="sng">
                <a:solidFill>
                  <a:srgbClr val="A5A5A5"/>
                </a:solidFill>
                <a:prstDash val="solid"/>
                <a:round/>
                <a:headEnd type="none" w="sm" len="sm"/>
                <a:tailEnd type="none" w="sm" len="sm"/>
              </a:ln>
            </p:spPr>
          </p:cxnSp>
        </p:grpSp>
        <p:grpSp>
          <p:nvGrpSpPr>
            <p:cNvPr id="1084" name="Google Shape;1084;p29"/>
            <p:cNvGrpSpPr/>
            <p:nvPr/>
          </p:nvGrpSpPr>
          <p:grpSpPr>
            <a:xfrm>
              <a:off x="4989612" y="2701869"/>
              <a:ext cx="223715" cy="215404"/>
              <a:chOff x="1447800" y="1463040"/>
              <a:chExt cx="152400" cy="274320"/>
            </a:xfrm>
          </p:grpSpPr>
          <p:sp>
            <p:nvSpPr>
              <p:cNvPr id="1085" name="Google Shape;1085;p29"/>
              <p:cNvSpPr/>
              <p:nvPr/>
            </p:nvSpPr>
            <p:spPr>
              <a:xfrm>
                <a:off x="1447800" y="146304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086" name="Google Shape;1086;p29"/>
              <p:cNvCxnSpPr/>
              <p:nvPr/>
            </p:nvCxnSpPr>
            <p:spPr>
              <a:xfrm>
                <a:off x="1447800" y="1531620"/>
                <a:ext cx="152400" cy="0"/>
              </a:xfrm>
              <a:prstGeom prst="straightConnector1">
                <a:avLst/>
              </a:prstGeom>
              <a:noFill/>
              <a:ln w="9525" cap="flat" cmpd="sng">
                <a:solidFill>
                  <a:srgbClr val="A5A5A5"/>
                </a:solidFill>
                <a:prstDash val="solid"/>
                <a:round/>
                <a:headEnd type="none" w="sm" len="sm"/>
                <a:tailEnd type="none" w="sm" len="sm"/>
              </a:ln>
            </p:spPr>
          </p:cxnSp>
          <p:sp>
            <p:nvSpPr>
              <p:cNvPr id="1087" name="Google Shape;1087;p29"/>
              <p:cNvSpPr/>
              <p:nvPr/>
            </p:nvSpPr>
            <p:spPr>
              <a:xfrm>
                <a:off x="1447800" y="160020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088" name="Google Shape;1088;p29"/>
              <p:cNvCxnSpPr/>
              <p:nvPr/>
            </p:nvCxnSpPr>
            <p:spPr>
              <a:xfrm>
                <a:off x="1447800" y="1668780"/>
                <a:ext cx="152400" cy="0"/>
              </a:xfrm>
              <a:prstGeom prst="straightConnector1">
                <a:avLst/>
              </a:prstGeom>
              <a:noFill/>
              <a:ln w="9525" cap="flat" cmpd="sng">
                <a:solidFill>
                  <a:srgbClr val="A5A5A5"/>
                </a:solidFill>
                <a:prstDash val="solid"/>
                <a:round/>
                <a:headEnd type="none" w="sm" len="sm"/>
                <a:tailEnd type="none" w="sm" len="sm"/>
              </a:ln>
            </p:spPr>
          </p:cxnSp>
        </p:grpSp>
      </p:grpSp>
      <p:sp>
        <p:nvSpPr>
          <p:cNvPr id="1089" name="Google Shape;1089;p29"/>
          <p:cNvSpPr/>
          <p:nvPr/>
        </p:nvSpPr>
        <p:spPr>
          <a:xfrm>
            <a:off x="6195794" y="2139967"/>
            <a:ext cx="2603029" cy="2485816"/>
          </a:xfrm>
          <a:prstGeom prst="ellipse">
            <a:avLst/>
          </a:prstGeom>
          <a:noFill/>
          <a:ln w="200025" cap="flat" cmpd="sng">
            <a:solidFill>
              <a:srgbClr val="27A1FF"/>
            </a:solidFill>
            <a:prstDash val="solid"/>
            <a:round/>
            <a:headEnd type="none" w="sm" len="sm"/>
            <a:tailEnd type="none" w="sm" len="sm"/>
          </a:ln>
        </p:spPr>
        <p:txBody>
          <a:bodyPr spcFirstLastPara="1" wrap="square" lIns="88750" tIns="44375" rIns="88750" bIns="44375" anchor="ctr" anchorCtr="0">
            <a:noAutofit/>
          </a:bodyPr>
          <a:lstStyle/>
          <a:p>
            <a:pPr algn="ctr">
              <a:buClr>
                <a:schemeClr val="lt1"/>
              </a:buClr>
              <a:buSzPts val="1941"/>
            </a:pPr>
            <a:endParaRPr sz="1941">
              <a:solidFill>
                <a:srgbClr val="FFFFFF"/>
              </a:solidFill>
              <a:latin typeface="Calibri"/>
              <a:ea typeface="Calibri"/>
              <a:cs typeface="Calibri"/>
              <a:sym typeface="Calibri"/>
            </a:endParaRPr>
          </a:p>
        </p:txBody>
      </p:sp>
      <p:sp>
        <p:nvSpPr>
          <p:cNvPr id="1090" name="Google Shape;1090;p29"/>
          <p:cNvSpPr/>
          <p:nvPr/>
        </p:nvSpPr>
        <p:spPr>
          <a:xfrm rot="16200000">
            <a:off x="6891190" y="325912"/>
            <a:ext cx="543068" cy="364260"/>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091" name="Google Shape;1091;p29"/>
          <p:cNvSpPr/>
          <p:nvPr/>
        </p:nvSpPr>
        <p:spPr>
          <a:xfrm rot="5400000">
            <a:off x="7256185" y="6085645"/>
            <a:ext cx="543068" cy="364260"/>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092" name="Google Shape;1092;p29"/>
          <p:cNvSpPr txBox="1"/>
          <p:nvPr/>
        </p:nvSpPr>
        <p:spPr>
          <a:xfrm>
            <a:off x="5475152" y="4906958"/>
            <a:ext cx="1248246" cy="20916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Feature Testing</a:t>
            </a:r>
            <a:endParaRPr sz="1359">
              <a:solidFill>
                <a:srgbClr val="000000"/>
              </a:solidFill>
              <a:latin typeface="Calibri"/>
              <a:ea typeface="Calibri"/>
              <a:cs typeface="Calibri"/>
              <a:sym typeface="Calibri"/>
            </a:endParaRPr>
          </a:p>
        </p:txBody>
      </p:sp>
      <p:sp>
        <p:nvSpPr>
          <p:cNvPr id="1093" name="Google Shape;1093;p29"/>
          <p:cNvSpPr/>
          <p:nvPr/>
        </p:nvSpPr>
        <p:spPr>
          <a:xfrm rot="7249957">
            <a:off x="9359431" y="1482367"/>
            <a:ext cx="283028" cy="86800"/>
          </a:xfrm>
          <a:custGeom>
            <a:avLst/>
            <a:gdLst/>
            <a:ahLst/>
            <a:cxnLst/>
            <a:rect l="l" t="t" r="r" b="b"/>
            <a:pathLst>
              <a:path w="73025" h="64135" extrusionOk="0">
                <a:moveTo>
                  <a:pt x="0" y="0"/>
                </a:moveTo>
                <a:lnTo>
                  <a:pt x="72986" y="63792"/>
                </a:lnTo>
              </a:path>
            </a:pathLst>
          </a:custGeom>
          <a:noFill/>
          <a:ln w="127000" cap="flat" cmpd="sng">
            <a:solidFill>
              <a:schemeClr val="dk2"/>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094" name="Google Shape;1094;p29"/>
          <p:cNvSpPr txBox="1"/>
          <p:nvPr/>
        </p:nvSpPr>
        <p:spPr>
          <a:xfrm>
            <a:off x="2584612" y="5516614"/>
            <a:ext cx="908018" cy="20916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Shaping</a:t>
            </a:r>
            <a:endParaRPr sz="1359">
              <a:solidFill>
                <a:srgbClr val="000000"/>
              </a:solidFill>
              <a:latin typeface="Calibri"/>
              <a:ea typeface="Calibri"/>
              <a:cs typeface="Calibri"/>
              <a:sym typeface="Calibri"/>
            </a:endParaRPr>
          </a:p>
        </p:txBody>
      </p:sp>
      <p:sp>
        <p:nvSpPr>
          <p:cNvPr id="1095" name="Google Shape;1095;p29"/>
          <p:cNvSpPr txBox="1"/>
          <p:nvPr/>
        </p:nvSpPr>
        <p:spPr>
          <a:xfrm>
            <a:off x="10770932" y="5421175"/>
            <a:ext cx="1323592" cy="41832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Increment</a:t>
            </a:r>
            <a:endParaRPr sz="1400">
              <a:solidFill>
                <a:srgbClr val="000000"/>
              </a:solidFill>
              <a:latin typeface="Arial"/>
              <a:ea typeface="Arial"/>
              <a:cs typeface="Arial"/>
              <a:sym typeface="Arial"/>
            </a:endParaRPr>
          </a:p>
          <a:p>
            <a:pPr marR="3695">
              <a:buClr>
                <a:srgbClr val="000000"/>
              </a:buClr>
              <a:buSzPts val="1359"/>
            </a:pPr>
            <a:r>
              <a:rPr lang="en-US" sz="1359">
                <a:solidFill>
                  <a:srgbClr val="000000"/>
                </a:solidFill>
                <a:latin typeface="Calibri"/>
                <a:ea typeface="Calibri"/>
                <a:cs typeface="Calibri"/>
                <a:sym typeface="Calibri"/>
              </a:rPr>
              <a:t>Test &amp; Release</a:t>
            </a:r>
            <a:endParaRPr sz="1359">
              <a:solidFill>
                <a:srgbClr val="000000"/>
              </a:solidFill>
              <a:latin typeface="Calibri"/>
              <a:ea typeface="Calibri"/>
              <a:cs typeface="Calibri"/>
              <a:sym typeface="Calibri"/>
            </a:endParaRPr>
          </a:p>
        </p:txBody>
      </p:sp>
      <p:grpSp>
        <p:nvGrpSpPr>
          <p:cNvPr id="1096" name="Google Shape;1096;p29"/>
          <p:cNvGrpSpPr/>
          <p:nvPr/>
        </p:nvGrpSpPr>
        <p:grpSpPr>
          <a:xfrm>
            <a:off x="9151183" y="693956"/>
            <a:ext cx="357094" cy="696183"/>
            <a:chOff x="4989612" y="2701869"/>
            <a:chExt cx="223715" cy="426039"/>
          </a:xfrm>
        </p:grpSpPr>
        <p:grpSp>
          <p:nvGrpSpPr>
            <p:cNvPr id="1097" name="Google Shape;1097;p29"/>
            <p:cNvGrpSpPr/>
            <p:nvPr/>
          </p:nvGrpSpPr>
          <p:grpSpPr>
            <a:xfrm>
              <a:off x="4989612" y="2912504"/>
              <a:ext cx="223715" cy="215404"/>
              <a:chOff x="1447800" y="1463040"/>
              <a:chExt cx="152400" cy="274320"/>
            </a:xfrm>
          </p:grpSpPr>
          <p:sp>
            <p:nvSpPr>
              <p:cNvPr id="1098" name="Google Shape;1098;p29"/>
              <p:cNvSpPr/>
              <p:nvPr/>
            </p:nvSpPr>
            <p:spPr>
              <a:xfrm>
                <a:off x="1447800" y="146304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099" name="Google Shape;1099;p29"/>
              <p:cNvCxnSpPr/>
              <p:nvPr/>
            </p:nvCxnSpPr>
            <p:spPr>
              <a:xfrm>
                <a:off x="1447800" y="1531620"/>
                <a:ext cx="152400" cy="0"/>
              </a:xfrm>
              <a:prstGeom prst="straightConnector1">
                <a:avLst/>
              </a:prstGeom>
              <a:noFill/>
              <a:ln w="9525" cap="flat" cmpd="sng">
                <a:solidFill>
                  <a:srgbClr val="A5A5A5"/>
                </a:solidFill>
                <a:prstDash val="solid"/>
                <a:round/>
                <a:headEnd type="none" w="sm" len="sm"/>
                <a:tailEnd type="none" w="sm" len="sm"/>
              </a:ln>
            </p:spPr>
          </p:cxnSp>
          <p:sp>
            <p:nvSpPr>
              <p:cNvPr id="1100" name="Google Shape;1100;p29"/>
              <p:cNvSpPr/>
              <p:nvPr/>
            </p:nvSpPr>
            <p:spPr>
              <a:xfrm>
                <a:off x="1447800" y="160020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101" name="Google Shape;1101;p29"/>
              <p:cNvCxnSpPr/>
              <p:nvPr/>
            </p:nvCxnSpPr>
            <p:spPr>
              <a:xfrm>
                <a:off x="1447800" y="1668780"/>
                <a:ext cx="152400" cy="0"/>
              </a:xfrm>
              <a:prstGeom prst="straightConnector1">
                <a:avLst/>
              </a:prstGeom>
              <a:noFill/>
              <a:ln w="9525" cap="flat" cmpd="sng">
                <a:solidFill>
                  <a:srgbClr val="A5A5A5"/>
                </a:solidFill>
                <a:prstDash val="solid"/>
                <a:round/>
                <a:headEnd type="none" w="sm" len="sm"/>
                <a:tailEnd type="none" w="sm" len="sm"/>
              </a:ln>
            </p:spPr>
          </p:cxnSp>
          <p:cxnSp>
            <p:nvCxnSpPr>
              <p:cNvPr id="1102" name="Google Shape;1102;p29"/>
              <p:cNvCxnSpPr/>
              <p:nvPr/>
            </p:nvCxnSpPr>
            <p:spPr>
              <a:xfrm>
                <a:off x="1447800" y="1600200"/>
                <a:ext cx="152400" cy="0"/>
              </a:xfrm>
              <a:prstGeom prst="straightConnector1">
                <a:avLst/>
              </a:prstGeom>
              <a:noFill/>
              <a:ln w="9525" cap="flat" cmpd="sng">
                <a:solidFill>
                  <a:srgbClr val="A5A5A5"/>
                </a:solidFill>
                <a:prstDash val="solid"/>
                <a:round/>
                <a:headEnd type="none" w="sm" len="sm"/>
                <a:tailEnd type="none" w="sm" len="sm"/>
              </a:ln>
            </p:spPr>
          </p:cxnSp>
        </p:grpSp>
        <p:grpSp>
          <p:nvGrpSpPr>
            <p:cNvPr id="1103" name="Google Shape;1103;p29"/>
            <p:cNvGrpSpPr/>
            <p:nvPr/>
          </p:nvGrpSpPr>
          <p:grpSpPr>
            <a:xfrm>
              <a:off x="4989612" y="2701869"/>
              <a:ext cx="223715" cy="215404"/>
              <a:chOff x="1447800" y="1463040"/>
              <a:chExt cx="152400" cy="274320"/>
            </a:xfrm>
          </p:grpSpPr>
          <p:sp>
            <p:nvSpPr>
              <p:cNvPr id="1104" name="Google Shape;1104;p29"/>
              <p:cNvSpPr/>
              <p:nvPr/>
            </p:nvSpPr>
            <p:spPr>
              <a:xfrm>
                <a:off x="1447800" y="146304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105" name="Google Shape;1105;p29"/>
              <p:cNvCxnSpPr/>
              <p:nvPr/>
            </p:nvCxnSpPr>
            <p:spPr>
              <a:xfrm>
                <a:off x="1447800" y="1531620"/>
                <a:ext cx="152400" cy="0"/>
              </a:xfrm>
              <a:prstGeom prst="straightConnector1">
                <a:avLst/>
              </a:prstGeom>
              <a:noFill/>
              <a:ln w="9525" cap="flat" cmpd="sng">
                <a:solidFill>
                  <a:srgbClr val="A5A5A5"/>
                </a:solidFill>
                <a:prstDash val="solid"/>
                <a:round/>
                <a:headEnd type="none" w="sm" len="sm"/>
                <a:tailEnd type="none" w="sm" len="sm"/>
              </a:ln>
            </p:spPr>
          </p:cxnSp>
          <p:sp>
            <p:nvSpPr>
              <p:cNvPr id="1106" name="Google Shape;1106;p29"/>
              <p:cNvSpPr/>
              <p:nvPr/>
            </p:nvSpPr>
            <p:spPr>
              <a:xfrm>
                <a:off x="1447800" y="1600200"/>
                <a:ext cx="152400" cy="137160"/>
              </a:xfrm>
              <a:prstGeom prst="rect">
                <a:avLst/>
              </a:prstGeom>
              <a:solidFill>
                <a:srgbClr val="0000CC"/>
              </a:solidFill>
              <a:ln w="9525" cap="flat" cmpd="sng">
                <a:solidFill>
                  <a:srgbClr val="A5A5A5"/>
                </a:solidFill>
                <a:prstDash val="solid"/>
                <a:round/>
                <a:headEnd type="none" w="sm" len="sm"/>
                <a:tailEnd type="none" w="sm" len="sm"/>
              </a:ln>
            </p:spPr>
            <p:txBody>
              <a:bodyPr spcFirstLastPara="1" wrap="square" lIns="53250" tIns="53250" rIns="53250" bIns="53250" anchor="ctr" anchorCtr="0">
                <a:noAutofit/>
              </a:bodyPr>
              <a:lstStyle/>
              <a:p>
                <a:pPr algn="ctr">
                  <a:lnSpc>
                    <a:spcPct val="106000"/>
                  </a:lnSpc>
                  <a:buClr>
                    <a:srgbClr val="002776"/>
                  </a:buClr>
                  <a:buSzPts val="434"/>
                </a:pPr>
                <a:endParaRPr sz="510">
                  <a:solidFill>
                    <a:srgbClr val="002776"/>
                  </a:solidFill>
                  <a:latin typeface="Calibri"/>
                  <a:ea typeface="Calibri"/>
                  <a:cs typeface="Calibri"/>
                  <a:sym typeface="Calibri"/>
                </a:endParaRPr>
              </a:p>
            </p:txBody>
          </p:sp>
          <p:cxnSp>
            <p:nvCxnSpPr>
              <p:cNvPr id="1107" name="Google Shape;1107;p29"/>
              <p:cNvCxnSpPr/>
              <p:nvPr/>
            </p:nvCxnSpPr>
            <p:spPr>
              <a:xfrm>
                <a:off x="1447800" y="1668780"/>
                <a:ext cx="152400" cy="0"/>
              </a:xfrm>
              <a:prstGeom prst="straightConnector1">
                <a:avLst/>
              </a:prstGeom>
              <a:noFill/>
              <a:ln w="9525" cap="flat" cmpd="sng">
                <a:solidFill>
                  <a:srgbClr val="A5A5A5"/>
                </a:solidFill>
                <a:prstDash val="solid"/>
                <a:round/>
                <a:headEnd type="none" w="sm" len="sm"/>
                <a:tailEnd type="none" w="sm" len="sm"/>
              </a:ln>
            </p:spPr>
          </p:cxnSp>
        </p:grpSp>
      </p:grpSp>
      <p:pic>
        <p:nvPicPr>
          <p:cNvPr id="1108" name="Google Shape;1108;p29"/>
          <p:cNvPicPr preferRelativeResize="0"/>
          <p:nvPr/>
        </p:nvPicPr>
        <p:blipFill rotWithShape="1">
          <a:blip r:embed="rId4">
            <a:alphaModFix/>
          </a:blip>
          <a:srcRect/>
          <a:stretch/>
        </p:blipFill>
        <p:spPr>
          <a:xfrm flipH="1">
            <a:off x="10770932" y="5875033"/>
            <a:ext cx="1079874" cy="688160"/>
          </a:xfrm>
          <a:prstGeom prst="rect">
            <a:avLst/>
          </a:prstGeom>
          <a:noFill/>
          <a:ln>
            <a:noFill/>
          </a:ln>
        </p:spPr>
      </p:pic>
      <p:sp>
        <p:nvSpPr>
          <p:cNvPr id="1109" name="Google Shape;1109;p29"/>
          <p:cNvSpPr/>
          <p:nvPr/>
        </p:nvSpPr>
        <p:spPr>
          <a:xfrm rot="12769957">
            <a:off x="9330290" y="5253098"/>
            <a:ext cx="283028" cy="73885"/>
          </a:xfrm>
          <a:custGeom>
            <a:avLst/>
            <a:gdLst/>
            <a:ahLst/>
            <a:cxnLst/>
            <a:rect l="l" t="t" r="r" b="b"/>
            <a:pathLst>
              <a:path w="73025" h="64135" extrusionOk="0">
                <a:moveTo>
                  <a:pt x="0" y="0"/>
                </a:moveTo>
                <a:lnTo>
                  <a:pt x="72986" y="63792"/>
                </a:lnTo>
              </a:path>
            </a:pathLst>
          </a:custGeom>
          <a:noFill/>
          <a:ln w="127000" cap="flat" cmpd="sng">
            <a:solidFill>
              <a:schemeClr val="dk2"/>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0" name="Google Shape;1110;p29"/>
          <p:cNvSpPr/>
          <p:nvPr/>
        </p:nvSpPr>
        <p:spPr>
          <a:xfrm rot="16200000">
            <a:off x="7170107" y="4463207"/>
            <a:ext cx="448816" cy="273674"/>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1" name="Google Shape;1111;p29"/>
          <p:cNvSpPr/>
          <p:nvPr/>
        </p:nvSpPr>
        <p:spPr>
          <a:xfrm rot="5400000">
            <a:off x="7272899" y="2017000"/>
            <a:ext cx="448816" cy="273674"/>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2" name="Google Shape;1112;p29"/>
          <p:cNvSpPr/>
          <p:nvPr/>
        </p:nvSpPr>
        <p:spPr>
          <a:xfrm rot="7249957">
            <a:off x="8028589" y="2523717"/>
            <a:ext cx="217402" cy="50368"/>
          </a:xfrm>
          <a:custGeom>
            <a:avLst/>
            <a:gdLst/>
            <a:ahLst/>
            <a:cxnLst/>
            <a:rect l="l" t="t" r="r" b="b"/>
            <a:pathLst>
              <a:path w="73025" h="64135" extrusionOk="0">
                <a:moveTo>
                  <a:pt x="0" y="0"/>
                </a:moveTo>
                <a:lnTo>
                  <a:pt x="72986" y="63792"/>
                </a:lnTo>
              </a:path>
            </a:pathLst>
          </a:custGeom>
          <a:noFill/>
          <a:ln w="127000" cap="flat" cmpd="sng">
            <a:solidFill>
              <a:srgbClr val="27A1FF"/>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3" name="Google Shape;1113;p29"/>
          <p:cNvSpPr/>
          <p:nvPr/>
        </p:nvSpPr>
        <p:spPr>
          <a:xfrm rot="9884667">
            <a:off x="6294019" y="3402237"/>
            <a:ext cx="217402" cy="50368"/>
          </a:xfrm>
          <a:custGeom>
            <a:avLst/>
            <a:gdLst/>
            <a:ahLst/>
            <a:cxnLst/>
            <a:rect l="l" t="t" r="r" b="b"/>
            <a:pathLst>
              <a:path w="73025" h="64135" extrusionOk="0">
                <a:moveTo>
                  <a:pt x="0" y="0"/>
                </a:moveTo>
                <a:lnTo>
                  <a:pt x="72986" y="63792"/>
                </a:lnTo>
              </a:path>
            </a:pathLst>
          </a:custGeom>
          <a:noFill/>
          <a:ln w="127000" cap="flat" cmpd="sng">
            <a:solidFill>
              <a:srgbClr val="27A1FF"/>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4" name="Google Shape;1114;p29"/>
          <p:cNvSpPr/>
          <p:nvPr/>
        </p:nvSpPr>
        <p:spPr>
          <a:xfrm rot="12780000">
            <a:off x="9254718" y="1832521"/>
            <a:ext cx="230314" cy="186923"/>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5" name="Google Shape;1115;p29"/>
          <p:cNvSpPr/>
          <p:nvPr/>
        </p:nvSpPr>
        <p:spPr>
          <a:xfrm rot="14340000">
            <a:off x="8708342" y="2278564"/>
            <a:ext cx="230314" cy="186923"/>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6" name="Google Shape;1116;p29"/>
          <p:cNvSpPr/>
          <p:nvPr/>
        </p:nvSpPr>
        <p:spPr>
          <a:xfrm rot="12060000">
            <a:off x="5802009" y="4160592"/>
            <a:ext cx="230314" cy="186923"/>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7" name="Google Shape;1117;p29"/>
          <p:cNvSpPr/>
          <p:nvPr/>
        </p:nvSpPr>
        <p:spPr>
          <a:xfrm rot="13560000">
            <a:off x="5391273" y="4711584"/>
            <a:ext cx="230314" cy="186923"/>
          </a:xfrm>
          <a:custGeom>
            <a:avLst/>
            <a:gdLst/>
            <a:ahLst/>
            <a:cxnLst/>
            <a:rect l="l" t="t" r="r" b="b"/>
            <a:pathLst>
              <a:path w="339725" h="344169" extrusionOk="0">
                <a:moveTo>
                  <a:pt x="169786" y="0"/>
                </a:moveTo>
                <a:lnTo>
                  <a:pt x="0" y="344131"/>
                </a:lnTo>
                <a:lnTo>
                  <a:pt x="339572" y="344131"/>
                </a:lnTo>
                <a:lnTo>
                  <a:pt x="169786" y="0"/>
                </a:lnTo>
                <a:close/>
              </a:path>
            </a:pathLst>
          </a:custGeom>
          <a:solidFill>
            <a:srgbClr val="27A1FF"/>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8" name="Google Shape;1118;p29"/>
          <p:cNvSpPr/>
          <p:nvPr/>
        </p:nvSpPr>
        <p:spPr>
          <a:xfrm rot="5400000">
            <a:off x="3833323" y="6186015"/>
            <a:ext cx="337203" cy="273674"/>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19" name="Google Shape;1119;p29"/>
          <p:cNvSpPr/>
          <p:nvPr/>
        </p:nvSpPr>
        <p:spPr>
          <a:xfrm rot="5400000">
            <a:off x="5252387" y="6180204"/>
            <a:ext cx="337203" cy="273674"/>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20" name="Google Shape;1120;p29"/>
          <p:cNvSpPr/>
          <p:nvPr/>
        </p:nvSpPr>
        <p:spPr>
          <a:xfrm rot="5400000">
            <a:off x="9205822" y="6188469"/>
            <a:ext cx="337203" cy="273674"/>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21" name="Google Shape;1121;p29"/>
          <p:cNvSpPr/>
          <p:nvPr/>
        </p:nvSpPr>
        <p:spPr>
          <a:xfrm rot="5400000">
            <a:off x="10193840" y="6192970"/>
            <a:ext cx="337203" cy="273674"/>
          </a:xfrm>
          <a:custGeom>
            <a:avLst/>
            <a:gdLst/>
            <a:ahLst/>
            <a:cxnLst/>
            <a:rect l="l" t="t" r="r" b="b"/>
            <a:pathLst>
              <a:path w="339725" h="344169" extrusionOk="0">
                <a:moveTo>
                  <a:pt x="169786" y="0"/>
                </a:moveTo>
                <a:lnTo>
                  <a:pt x="0" y="344131"/>
                </a:lnTo>
                <a:lnTo>
                  <a:pt x="339572" y="344131"/>
                </a:lnTo>
                <a:lnTo>
                  <a:pt x="16978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1122" name="Google Shape;1122;p29"/>
          <p:cNvSpPr txBox="1"/>
          <p:nvPr/>
        </p:nvSpPr>
        <p:spPr>
          <a:xfrm>
            <a:off x="6966794" y="1722393"/>
            <a:ext cx="1142650" cy="209160"/>
          </a:xfrm>
          <a:prstGeom prst="rect">
            <a:avLst/>
          </a:prstGeom>
          <a:noFill/>
          <a:ln>
            <a:noFill/>
          </a:ln>
        </p:spPr>
        <p:txBody>
          <a:bodyPr spcFirstLastPara="1" wrap="square" lIns="0" tIns="0" rIns="0" bIns="0" anchor="t" anchorCtr="0">
            <a:spAutoFit/>
          </a:bodyPr>
          <a:lstStyle/>
          <a:p>
            <a:pPr marR="3695" algn="r">
              <a:buClr>
                <a:srgbClr val="000000"/>
              </a:buClr>
              <a:buSzPts val="1359"/>
            </a:pPr>
            <a:r>
              <a:rPr lang="en-US" sz="1359" i="1">
                <a:solidFill>
                  <a:srgbClr val="000000"/>
                </a:solidFill>
                <a:latin typeface="Calibri"/>
                <a:ea typeface="Calibri"/>
                <a:cs typeface="Calibri"/>
                <a:sym typeface="Calibri"/>
              </a:rPr>
              <a:t>Weeks	</a:t>
            </a:r>
            <a:endParaRPr sz="1359" i="1">
              <a:solidFill>
                <a:srgbClr val="000000"/>
              </a:solidFill>
              <a:latin typeface="Calibri"/>
              <a:ea typeface="Calibri"/>
              <a:cs typeface="Calibri"/>
              <a:sym typeface="Calibri"/>
            </a:endParaRPr>
          </a:p>
        </p:txBody>
      </p:sp>
      <p:sp>
        <p:nvSpPr>
          <p:cNvPr id="1123" name="Google Shape;1123;p29"/>
          <p:cNvSpPr txBox="1"/>
          <p:nvPr/>
        </p:nvSpPr>
        <p:spPr>
          <a:xfrm>
            <a:off x="6818074" y="25976"/>
            <a:ext cx="1142650" cy="209160"/>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Months</a:t>
            </a:r>
            <a:endParaRPr sz="1359" i="1">
              <a:solidFill>
                <a:srgbClr val="000000"/>
              </a:solidFill>
              <a:latin typeface="Calibri"/>
              <a:ea typeface="Calibri"/>
              <a:cs typeface="Calibri"/>
              <a:sym typeface="Calibri"/>
            </a:endParaRPr>
          </a:p>
        </p:txBody>
      </p:sp>
      <p:sp>
        <p:nvSpPr>
          <p:cNvPr id="1124" name="Google Shape;1124;p29"/>
          <p:cNvSpPr txBox="1"/>
          <p:nvPr/>
        </p:nvSpPr>
        <p:spPr>
          <a:xfrm>
            <a:off x="3272205" y="5408226"/>
            <a:ext cx="1508894" cy="196849"/>
          </a:xfrm>
          <a:prstGeom prst="rect">
            <a:avLst/>
          </a:prstGeom>
          <a:noFill/>
          <a:ln>
            <a:noFill/>
          </a:ln>
        </p:spPr>
        <p:txBody>
          <a:bodyPr spcFirstLastPara="1" wrap="square" lIns="91425" tIns="45700" rIns="91425" bIns="45700" anchor="t" anchorCtr="0">
            <a:spAutoFit/>
          </a:bodyPr>
          <a:lstStyle/>
          <a:p>
            <a:pPr>
              <a:buClr>
                <a:schemeClr val="dk1"/>
              </a:buClr>
              <a:buSzPts val="679"/>
            </a:pPr>
            <a:endParaRPr sz="679">
              <a:solidFill>
                <a:srgbClr val="3F3F3F"/>
              </a:solidFill>
              <a:latin typeface="Calibri"/>
              <a:ea typeface="Calibri"/>
              <a:cs typeface="Calibri"/>
              <a:sym typeface="Calibri"/>
            </a:endParaRPr>
          </a:p>
        </p:txBody>
      </p:sp>
      <p:sp>
        <p:nvSpPr>
          <p:cNvPr id="67" name="Google Shape;1113;p29">
            <a:extLst>
              <a:ext uri="{FF2B5EF4-FFF2-40B4-BE49-F238E27FC236}">
                <a16:creationId xmlns:a16="http://schemas.microsoft.com/office/drawing/2014/main" id="{D1B3FD12-64FF-0924-6736-5B57244FD33E}"/>
              </a:ext>
            </a:extLst>
          </p:cNvPr>
          <p:cNvSpPr/>
          <p:nvPr/>
        </p:nvSpPr>
        <p:spPr>
          <a:xfrm rot="1849957">
            <a:off x="8232620" y="4015836"/>
            <a:ext cx="217402" cy="50368"/>
          </a:xfrm>
          <a:custGeom>
            <a:avLst/>
            <a:gdLst/>
            <a:ahLst/>
            <a:cxnLst/>
            <a:rect l="l" t="t" r="r" b="b"/>
            <a:pathLst>
              <a:path w="73025" h="64135" extrusionOk="0">
                <a:moveTo>
                  <a:pt x="0" y="0"/>
                </a:moveTo>
                <a:lnTo>
                  <a:pt x="72986" y="63792"/>
                </a:lnTo>
              </a:path>
            </a:pathLst>
          </a:custGeom>
          <a:noFill/>
          <a:ln w="127000" cap="flat" cmpd="sng">
            <a:solidFill>
              <a:srgbClr val="27A1FF"/>
            </a:solidFill>
            <a:prstDash val="solid"/>
            <a:round/>
            <a:headEnd type="none" w="sm" len="sm"/>
            <a:tailEnd type="none" w="sm" len="sm"/>
          </a:ln>
        </p:spPr>
        <p:txBody>
          <a:bodyPr spcFirstLastPara="1" wrap="square" lIns="0" tIns="0" rIns="0" bIns="0" anchor="t" anchorCtr="0">
            <a:noAutofit/>
          </a:bodyPr>
          <a:lstStyle/>
          <a:p>
            <a:pPr>
              <a:buClr>
                <a:schemeClr val="dk1"/>
              </a:buClr>
              <a:buSzPts val="1165"/>
            </a:pPr>
            <a:endParaRPr sz="1165">
              <a:solidFill>
                <a:srgbClr val="000000"/>
              </a:solidFill>
              <a:latin typeface="Calibri"/>
              <a:ea typeface="Calibri"/>
              <a:cs typeface="Calibri"/>
              <a:sym typeface="Calibri"/>
            </a:endParaRPr>
          </a:p>
        </p:txBody>
      </p:sp>
      <p:sp>
        <p:nvSpPr>
          <p:cNvPr id="68" name="Google Shape;1070;p29">
            <a:extLst>
              <a:ext uri="{FF2B5EF4-FFF2-40B4-BE49-F238E27FC236}">
                <a16:creationId xmlns:a16="http://schemas.microsoft.com/office/drawing/2014/main" id="{499EEA83-FE5A-34DA-4425-26CA5AC19174}"/>
              </a:ext>
            </a:extLst>
          </p:cNvPr>
          <p:cNvSpPr txBox="1"/>
          <p:nvPr/>
        </p:nvSpPr>
        <p:spPr>
          <a:xfrm>
            <a:off x="6534365" y="3204639"/>
            <a:ext cx="926610" cy="418320"/>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Calibri"/>
                <a:ea typeface="Calibri"/>
                <a:cs typeface="Calibri"/>
                <a:sym typeface="Calibri"/>
              </a:rPr>
              <a:t>Story Develop</a:t>
            </a:r>
            <a:endParaRPr sz="1359">
              <a:solidFill>
                <a:srgbClr val="000000"/>
              </a:solidFill>
              <a:latin typeface="Calibri"/>
              <a:ea typeface="Calibri"/>
              <a:cs typeface="Calibri"/>
              <a:sym typeface="Calibri"/>
            </a:endParaRPr>
          </a:p>
        </p:txBody>
      </p:sp>
      <p:sp>
        <p:nvSpPr>
          <p:cNvPr id="69" name="Google Shape;1192;p30">
            <a:extLst>
              <a:ext uri="{FF2B5EF4-FFF2-40B4-BE49-F238E27FC236}">
                <a16:creationId xmlns:a16="http://schemas.microsoft.com/office/drawing/2014/main" id="{818073D9-4456-1733-3156-7C1295F7AA0D}"/>
              </a:ext>
            </a:extLst>
          </p:cNvPr>
          <p:cNvSpPr txBox="1"/>
          <p:nvPr/>
        </p:nvSpPr>
        <p:spPr>
          <a:xfrm>
            <a:off x="2226672" y="5846473"/>
            <a:ext cx="1305411" cy="615553"/>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Do enough Story Mapping to prioritize and size the </a:t>
            </a:r>
            <a:r>
              <a:rPr lang="en-US" sz="1000" i="1">
                <a:solidFill>
                  <a:srgbClr val="000000"/>
                </a:solidFill>
                <a:latin typeface="Calibri"/>
                <a:ea typeface="Calibri"/>
                <a:cs typeface="Calibri"/>
                <a:sym typeface="Calibri"/>
              </a:rPr>
              <a:t>Increments</a:t>
            </a:r>
            <a:r>
              <a:rPr lang="en-US" sz="1000">
                <a:solidFill>
                  <a:srgbClr val="000000"/>
                </a:solidFill>
                <a:latin typeface="Calibri"/>
                <a:ea typeface="Calibri"/>
                <a:cs typeface="Calibri"/>
                <a:sym typeface="Calibri"/>
              </a:rPr>
              <a:t> inside an Initiative </a:t>
            </a:r>
            <a:endParaRPr sz="1000">
              <a:solidFill>
                <a:srgbClr val="000000"/>
              </a:solidFill>
              <a:latin typeface="Calibri"/>
              <a:ea typeface="Calibri"/>
              <a:cs typeface="Calibri"/>
              <a:sym typeface="Calibri"/>
            </a:endParaRPr>
          </a:p>
        </p:txBody>
      </p:sp>
      <p:sp>
        <p:nvSpPr>
          <p:cNvPr id="70" name="Google Shape;1193;p30">
            <a:extLst>
              <a:ext uri="{FF2B5EF4-FFF2-40B4-BE49-F238E27FC236}">
                <a16:creationId xmlns:a16="http://schemas.microsoft.com/office/drawing/2014/main" id="{CED67253-818A-C55F-6C58-BC87B71FDB61}"/>
              </a:ext>
            </a:extLst>
          </p:cNvPr>
          <p:cNvSpPr txBox="1"/>
          <p:nvPr/>
        </p:nvSpPr>
        <p:spPr>
          <a:xfrm>
            <a:off x="7806587" y="5433718"/>
            <a:ext cx="1508893" cy="461665"/>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i="1">
                <a:solidFill>
                  <a:srgbClr val="000000"/>
                </a:solidFill>
                <a:latin typeface="Calibri"/>
                <a:ea typeface="Calibri"/>
                <a:cs typeface="Calibri"/>
                <a:sym typeface="Calibri"/>
              </a:rPr>
              <a:t>Complete the Story Map for an Increment </a:t>
            </a:r>
            <a:r>
              <a:rPr lang="en-US" sz="1000">
                <a:solidFill>
                  <a:srgbClr val="000000"/>
                </a:solidFill>
                <a:latin typeface="Calibri"/>
                <a:ea typeface="Calibri"/>
                <a:cs typeface="Calibri"/>
                <a:sym typeface="Calibri"/>
              </a:rPr>
              <a:t>identifying the Features and Stories</a:t>
            </a:r>
            <a:endParaRPr sz="1000">
              <a:solidFill>
                <a:srgbClr val="000000"/>
              </a:solidFill>
              <a:latin typeface="Calibri"/>
              <a:ea typeface="Calibri"/>
              <a:cs typeface="Calibri"/>
              <a:sym typeface="Calibri"/>
            </a:endParaRPr>
          </a:p>
        </p:txBody>
      </p:sp>
      <p:sp>
        <p:nvSpPr>
          <p:cNvPr id="71" name="Google Shape;1194;p30">
            <a:extLst>
              <a:ext uri="{FF2B5EF4-FFF2-40B4-BE49-F238E27FC236}">
                <a16:creationId xmlns:a16="http://schemas.microsoft.com/office/drawing/2014/main" id="{7C795214-640A-D0D8-ECC3-54386EFD467E}"/>
              </a:ext>
            </a:extLst>
          </p:cNvPr>
          <p:cNvSpPr txBox="1"/>
          <p:nvPr/>
        </p:nvSpPr>
        <p:spPr>
          <a:xfrm>
            <a:off x="9610742" y="656653"/>
            <a:ext cx="1305411" cy="461665"/>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Write Acceptance Criteria for all Stories in a Feature</a:t>
            </a:r>
            <a:endParaRPr sz="1000">
              <a:solidFill>
                <a:srgbClr val="000000"/>
              </a:solidFill>
              <a:latin typeface="Calibri"/>
              <a:ea typeface="Calibri"/>
              <a:cs typeface="Calibri"/>
              <a:sym typeface="Calibri"/>
            </a:endParaRPr>
          </a:p>
        </p:txBody>
      </p:sp>
      <p:sp>
        <p:nvSpPr>
          <p:cNvPr id="72" name="Google Shape;1195;p30">
            <a:extLst>
              <a:ext uri="{FF2B5EF4-FFF2-40B4-BE49-F238E27FC236}">
                <a16:creationId xmlns:a16="http://schemas.microsoft.com/office/drawing/2014/main" id="{9ECAE62B-DF18-BDCD-4E1E-590353CFE959}"/>
              </a:ext>
            </a:extLst>
          </p:cNvPr>
          <p:cNvSpPr txBox="1"/>
          <p:nvPr/>
        </p:nvSpPr>
        <p:spPr>
          <a:xfrm>
            <a:off x="7043335" y="2951092"/>
            <a:ext cx="1305411" cy="461665"/>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Incrementally analyze, build and test individual stories</a:t>
            </a:r>
            <a:endParaRPr sz="1000">
              <a:solidFill>
                <a:srgbClr val="000000"/>
              </a:solidFill>
              <a:latin typeface="Calibri"/>
              <a:ea typeface="Calibri"/>
              <a:cs typeface="Calibri"/>
              <a:sym typeface="Calibri"/>
            </a:endParaRPr>
          </a:p>
        </p:txBody>
      </p:sp>
      <p:sp>
        <p:nvSpPr>
          <p:cNvPr id="73" name="Google Shape;1196;p30">
            <a:extLst>
              <a:ext uri="{FF2B5EF4-FFF2-40B4-BE49-F238E27FC236}">
                <a16:creationId xmlns:a16="http://schemas.microsoft.com/office/drawing/2014/main" id="{3EEAE5B2-66D3-B1DE-ACCD-C03DAA09FBEC}"/>
              </a:ext>
            </a:extLst>
          </p:cNvPr>
          <p:cNvSpPr txBox="1"/>
          <p:nvPr/>
        </p:nvSpPr>
        <p:spPr>
          <a:xfrm>
            <a:off x="3757803" y="3940013"/>
            <a:ext cx="1305411" cy="461665"/>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Test that all stories in a feature work together in an integrated way</a:t>
            </a:r>
            <a:endParaRPr sz="1000">
              <a:solidFill>
                <a:srgbClr val="000000"/>
              </a:solidFill>
              <a:latin typeface="Calibri"/>
              <a:ea typeface="Calibri"/>
              <a:cs typeface="Calibri"/>
              <a:sym typeface="Calibri"/>
            </a:endParaRPr>
          </a:p>
        </p:txBody>
      </p:sp>
      <p:sp>
        <p:nvSpPr>
          <p:cNvPr id="74" name="Google Shape;1197;p30">
            <a:extLst>
              <a:ext uri="{FF2B5EF4-FFF2-40B4-BE49-F238E27FC236}">
                <a16:creationId xmlns:a16="http://schemas.microsoft.com/office/drawing/2014/main" id="{9D667DBF-1D5B-20AA-7274-E910BA04975B}"/>
              </a:ext>
            </a:extLst>
          </p:cNvPr>
          <p:cNvSpPr txBox="1"/>
          <p:nvPr/>
        </p:nvSpPr>
        <p:spPr>
          <a:xfrm>
            <a:off x="10548043" y="5026052"/>
            <a:ext cx="1305411" cy="461665"/>
          </a:xfrm>
          <a:prstGeom prst="rect">
            <a:avLst/>
          </a:prstGeom>
          <a:solidFill>
            <a:srgbClr val="F2F2F2"/>
          </a:solidFill>
          <a:ln>
            <a:noFill/>
          </a:ln>
        </p:spPr>
        <p:txBody>
          <a:bodyPr spcFirstLastPara="1" wrap="square" lIns="0" tIns="0" rIns="0" bIns="0" anchor="t" anchorCtr="0">
            <a:spAutoFit/>
          </a:bodyPr>
          <a:lstStyle/>
          <a:p>
            <a:pPr marR="3695">
              <a:buClr>
                <a:srgbClr val="000000"/>
              </a:buClr>
              <a:buSzPts val="1000"/>
            </a:pPr>
            <a:r>
              <a:rPr lang="en-US" sz="1000">
                <a:solidFill>
                  <a:srgbClr val="000000"/>
                </a:solidFill>
                <a:latin typeface="Calibri"/>
                <a:ea typeface="Calibri"/>
                <a:cs typeface="Calibri"/>
                <a:sym typeface="Calibri"/>
              </a:rPr>
              <a:t>Test then release the next increment to production</a:t>
            </a:r>
            <a:endParaRPr sz="1000">
              <a:solidFill>
                <a:srgbClr val="000000"/>
              </a:solidFill>
              <a:latin typeface="Calibri"/>
              <a:ea typeface="Calibri"/>
              <a:cs typeface="Calibri"/>
              <a:sym typeface="Calibri"/>
            </a:endParaRPr>
          </a:p>
        </p:txBody>
      </p:sp>
      <p:sp>
        <p:nvSpPr>
          <p:cNvPr id="3" name="Oval 2">
            <a:extLst>
              <a:ext uri="{FF2B5EF4-FFF2-40B4-BE49-F238E27FC236}">
                <a16:creationId xmlns:a16="http://schemas.microsoft.com/office/drawing/2014/main" id="{2E981252-5A6A-86C4-21AC-356F5D75EC19}"/>
              </a:ext>
            </a:extLst>
          </p:cNvPr>
          <p:cNvSpPr/>
          <p:nvPr/>
        </p:nvSpPr>
        <p:spPr>
          <a:xfrm>
            <a:off x="2253118" y="5463529"/>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1</a:t>
            </a:r>
          </a:p>
        </p:txBody>
      </p:sp>
      <p:sp>
        <p:nvSpPr>
          <p:cNvPr id="76" name="Oval 75">
            <a:extLst>
              <a:ext uri="{FF2B5EF4-FFF2-40B4-BE49-F238E27FC236}">
                <a16:creationId xmlns:a16="http://schemas.microsoft.com/office/drawing/2014/main" id="{C68A183B-2172-1863-0D51-7B488D63BAB4}"/>
              </a:ext>
            </a:extLst>
          </p:cNvPr>
          <p:cNvSpPr/>
          <p:nvPr/>
        </p:nvSpPr>
        <p:spPr>
          <a:xfrm>
            <a:off x="7490649" y="5431869"/>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2</a:t>
            </a:r>
          </a:p>
        </p:txBody>
      </p:sp>
      <p:sp>
        <p:nvSpPr>
          <p:cNvPr id="77" name="Oval 76">
            <a:extLst>
              <a:ext uri="{FF2B5EF4-FFF2-40B4-BE49-F238E27FC236}">
                <a16:creationId xmlns:a16="http://schemas.microsoft.com/office/drawing/2014/main" id="{54BD7072-8E5D-F54E-9C12-0FA8775BAF69}"/>
              </a:ext>
            </a:extLst>
          </p:cNvPr>
          <p:cNvSpPr/>
          <p:nvPr/>
        </p:nvSpPr>
        <p:spPr>
          <a:xfrm>
            <a:off x="9215449" y="397750"/>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3</a:t>
            </a:r>
          </a:p>
        </p:txBody>
      </p:sp>
      <p:sp>
        <p:nvSpPr>
          <p:cNvPr id="78" name="Oval 77">
            <a:extLst>
              <a:ext uri="{FF2B5EF4-FFF2-40B4-BE49-F238E27FC236}">
                <a16:creationId xmlns:a16="http://schemas.microsoft.com/office/drawing/2014/main" id="{028969D9-41CD-3D17-659C-53BDAF057FE0}"/>
              </a:ext>
            </a:extLst>
          </p:cNvPr>
          <p:cNvSpPr/>
          <p:nvPr/>
        </p:nvSpPr>
        <p:spPr>
          <a:xfrm>
            <a:off x="6715997" y="2957716"/>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4</a:t>
            </a:r>
          </a:p>
        </p:txBody>
      </p:sp>
      <p:sp>
        <p:nvSpPr>
          <p:cNvPr id="79" name="Oval 78">
            <a:extLst>
              <a:ext uri="{FF2B5EF4-FFF2-40B4-BE49-F238E27FC236}">
                <a16:creationId xmlns:a16="http://schemas.microsoft.com/office/drawing/2014/main" id="{FD626AA1-35FD-B7D6-4480-C3CBDC15250D}"/>
              </a:ext>
            </a:extLst>
          </p:cNvPr>
          <p:cNvSpPr/>
          <p:nvPr/>
        </p:nvSpPr>
        <p:spPr>
          <a:xfrm>
            <a:off x="3422673" y="3930278"/>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5</a:t>
            </a:r>
          </a:p>
        </p:txBody>
      </p:sp>
      <p:sp>
        <p:nvSpPr>
          <p:cNvPr id="81" name="Oval 80">
            <a:extLst>
              <a:ext uri="{FF2B5EF4-FFF2-40B4-BE49-F238E27FC236}">
                <a16:creationId xmlns:a16="http://schemas.microsoft.com/office/drawing/2014/main" id="{7002210D-1367-DE6F-26C9-22B0F0FE856C}"/>
              </a:ext>
            </a:extLst>
          </p:cNvPr>
          <p:cNvSpPr/>
          <p:nvPr/>
        </p:nvSpPr>
        <p:spPr>
          <a:xfrm>
            <a:off x="10205750" y="5036794"/>
            <a:ext cx="286990" cy="290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Calibri" panose="020F0502020204030204" pitchFamily="34" charset="0"/>
                <a:cs typeface="Calibri" panose="020F0502020204030204" pitchFamily="34" charset="0"/>
              </a:rPr>
              <a:t>6</a:t>
            </a:r>
          </a:p>
        </p:txBody>
      </p:sp>
      <p:sp>
        <p:nvSpPr>
          <p:cNvPr id="82" name="Google Shape;1258;p31">
            <a:extLst>
              <a:ext uri="{FF2B5EF4-FFF2-40B4-BE49-F238E27FC236}">
                <a16:creationId xmlns:a16="http://schemas.microsoft.com/office/drawing/2014/main" id="{850F6702-270E-D08C-6E75-8694EFF7AFB0}"/>
              </a:ext>
            </a:extLst>
          </p:cNvPr>
          <p:cNvSpPr txBox="1"/>
          <p:nvPr/>
        </p:nvSpPr>
        <p:spPr>
          <a:xfrm>
            <a:off x="7959853" y="1725654"/>
            <a:ext cx="1135443" cy="688523"/>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40325" tIns="40325" rIns="40325" bIns="40325" anchor="t" anchorCtr="0">
            <a:noAutofit/>
          </a:bodyPr>
          <a:lstStyle/>
          <a:p>
            <a:pPr>
              <a:buClr>
                <a:srgbClr val="000000"/>
              </a:buClr>
              <a:buSzPts val="706"/>
            </a:pPr>
            <a:r>
              <a:rPr lang="en-US" sz="500" b="1">
                <a:solidFill>
                  <a:srgbClr val="000000"/>
                </a:solidFill>
                <a:latin typeface="Calibri"/>
                <a:ea typeface="Calibri"/>
                <a:cs typeface="Calibri"/>
                <a:sym typeface="Calibri"/>
              </a:rPr>
              <a:t>Given</a:t>
            </a:r>
            <a:r>
              <a:rPr lang="en-US" sz="500">
                <a:solidFill>
                  <a:srgbClr val="000000"/>
                </a:solidFill>
                <a:latin typeface="Calibri"/>
                <a:ea typeface="Calibri"/>
                <a:cs typeface="Calibri"/>
                <a:sym typeface="Calibri"/>
              </a:rPr>
              <a:t> </a:t>
            </a:r>
            <a:r>
              <a:rPr lang="en-US" sz="500" i="1">
                <a:solidFill>
                  <a:srgbClr val="000000"/>
                </a:solidFill>
                <a:latin typeface="Calibri"/>
                <a:ea typeface="Calibri"/>
                <a:cs typeface="Calibri"/>
                <a:sym typeface="Calibri"/>
              </a:rPr>
              <a:t>some condition</a:t>
            </a:r>
            <a:endParaRPr sz="1100">
              <a:solidFill>
                <a:srgbClr val="000000"/>
              </a:solidFill>
              <a:latin typeface="Arial"/>
              <a:ea typeface="Arial"/>
              <a:cs typeface="Arial"/>
              <a:sym typeface="Arial"/>
            </a:endParaRPr>
          </a:p>
          <a:p>
            <a:pPr>
              <a:spcBef>
                <a:spcPts val="265"/>
              </a:spcBef>
              <a:buClr>
                <a:srgbClr val="000000"/>
              </a:buClr>
              <a:buSzPts val="706"/>
            </a:pPr>
            <a:r>
              <a:rPr lang="en-US" sz="500">
                <a:solidFill>
                  <a:srgbClr val="000000"/>
                </a:solidFill>
                <a:latin typeface="Calibri"/>
                <a:ea typeface="Calibri"/>
                <a:cs typeface="Calibri"/>
                <a:sym typeface="Calibri"/>
              </a:rPr>
              <a:t>  </a:t>
            </a:r>
            <a:r>
              <a:rPr lang="en-US" sz="500" b="1">
                <a:solidFill>
                  <a:srgbClr val="000000"/>
                </a:solidFill>
                <a:latin typeface="Calibri"/>
                <a:ea typeface="Calibri"/>
                <a:cs typeface="Calibri"/>
                <a:sym typeface="Calibri"/>
              </a:rPr>
              <a:t>And</a:t>
            </a:r>
            <a:r>
              <a:rPr lang="en-US" sz="500" i="1">
                <a:solidFill>
                  <a:srgbClr val="000000"/>
                </a:solidFill>
                <a:latin typeface="Calibri"/>
                <a:ea typeface="Calibri"/>
                <a:cs typeface="Calibri"/>
                <a:sym typeface="Calibri"/>
              </a:rPr>
              <a:t> another condition</a:t>
            </a:r>
            <a:endParaRPr sz="1100">
              <a:solidFill>
                <a:srgbClr val="000000"/>
              </a:solidFill>
              <a:latin typeface="Arial"/>
              <a:ea typeface="Arial"/>
              <a:cs typeface="Arial"/>
              <a:sym typeface="Arial"/>
            </a:endParaRPr>
          </a:p>
          <a:p>
            <a:pPr>
              <a:spcBef>
                <a:spcPts val="265"/>
              </a:spcBef>
              <a:buClr>
                <a:srgbClr val="000000"/>
              </a:buClr>
              <a:buSzPts val="706"/>
            </a:pPr>
            <a:r>
              <a:rPr lang="en-US" sz="500" b="1">
                <a:solidFill>
                  <a:srgbClr val="000000"/>
                </a:solidFill>
                <a:latin typeface="Calibri"/>
                <a:ea typeface="Calibri"/>
                <a:cs typeface="Calibri"/>
                <a:sym typeface="Calibri"/>
              </a:rPr>
              <a:t>When</a:t>
            </a:r>
            <a:r>
              <a:rPr lang="en-US" sz="500">
                <a:solidFill>
                  <a:srgbClr val="000000"/>
                </a:solidFill>
                <a:latin typeface="Calibri"/>
                <a:ea typeface="Calibri"/>
                <a:cs typeface="Calibri"/>
                <a:sym typeface="Calibri"/>
              </a:rPr>
              <a:t> </a:t>
            </a:r>
            <a:r>
              <a:rPr lang="en-US" sz="500" i="1">
                <a:solidFill>
                  <a:srgbClr val="000000"/>
                </a:solidFill>
                <a:latin typeface="Calibri"/>
                <a:ea typeface="Calibri"/>
                <a:cs typeface="Calibri"/>
                <a:sym typeface="Calibri"/>
              </a:rPr>
              <a:t>something happens</a:t>
            </a:r>
            <a:endParaRPr sz="1100">
              <a:solidFill>
                <a:srgbClr val="000000"/>
              </a:solidFill>
              <a:latin typeface="Arial"/>
              <a:ea typeface="Arial"/>
              <a:cs typeface="Arial"/>
              <a:sym typeface="Arial"/>
            </a:endParaRPr>
          </a:p>
          <a:p>
            <a:pPr>
              <a:spcBef>
                <a:spcPts val="265"/>
              </a:spcBef>
              <a:buClr>
                <a:srgbClr val="000000"/>
              </a:buClr>
              <a:buSzPts val="706"/>
            </a:pPr>
            <a:r>
              <a:rPr lang="en-US" sz="500">
                <a:solidFill>
                  <a:srgbClr val="000000"/>
                </a:solidFill>
                <a:latin typeface="Calibri"/>
                <a:ea typeface="Calibri"/>
                <a:cs typeface="Calibri"/>
                <a:sym typeface="Calibri"/>
              </a:rPr>
              <a:t>   </a:t>
            </a:r>
            <a:r>
              <a:rPr lang="en-US" sz="500" b="1">
                <a:solidFill>
                  <a:srgbClr val="000000"/>
                </a:solidFill>
                <a:latin typeface="Calibri"/>
                <a:ea typeface="Calibri"/>
                <a:cs typeface="Calibri"/>
                <a:sym typeface="Calibri"/>
              </a:rPr>
              <a:t>And</a:t>
            </a:r>
            <a:r>
              <a:rPr lang="en-US" sz="500">
                <a:solidFill>
                  <a:srgbClr val="000000"/>
                </a:solidFill>
                <a:latin typeface="Calibri"/>
                <a:ea typeface="Calibri"/>
                <a:cs typeface="Calibri"/>
                <a:sym typeface="Calibri"/>
              </a:rPr>
              <a:t> </a:t>
            </a:r>
            <a:r>
              <a:rPr lang="en-US" sz="500" i="1">
                <a:solidFill>
                  <a:srgbClr val="000000"/>
                </a:solidFill>
                <a:latin typeface="Calibri"/>
                <a:ea typeface="Calibri"/>
                <a:cs typeface="Calibri"/>
                <a:sym typeface="Calibri"/>
              </a:rPr>
              <a:t>something else happens</a:t>
            </a:r>
            <a:endParaRPr sz="1100">
              <a:solidFill>
                <a:srgbClr val="000000"/>
              </a:solidFill>
              <a:latin typeface="Arial"/>
              <a:ea typeface="Arial"/>
              <a:cs typeface="Arial"/>
              <a:sym typeface="Arial"/>
            </a:endParaRPr>
          </a:p>
          <a:p>
            <a:pPr>
              <a:spcBef>
                <a:spcPts val="265"/>
              </a:spcBef>
              <a:buClr>
                <a:srgbClr val="000000"/>
              </a:buClr>
              <a:buSzPts val="706"/>
            </a:pPr>
            <a:r>
              <a:rPr lang="en-US" sz="500" b="1">
                <a:solidFill>
                  <a:srgbClr val="000000"/>
                </a:solidFill>
                <a:latin typeface="Calibri"/>
                <a:ea typeface="Calibri"/>
                <a:cs typeface="Calibri"/>
                <a:sym typeface="Calibri"/>
              </a:rPr>
              <a:t>Then</a:t>
            </a:r>
            <a:r>
              <a:rPr lang="en-US" sz="500">
                <a:solidFill>
                  <a:srgbClr val="000000"/>
                </a:solidFill>
                <a:latin typeface="Calibri"/>
                <a:ea typeface="Calibri"/>
                <a:cs typeface="Calibri"/>
                <a:sym typeface="Calibri"/>
              </a:rPr>
              <a:t> </a:t>
            </a:r>
            <a:r>
              <a:rPr lang="en-US" sz="500" i="1">
                <a:solidFill>
                  <a:srgbClr val="000000"/>
                </a:solidFill>
                <a:latin typeface="Calibri"/>
                <a:ea typeface="Calibri"/>
                <a:cs typeface="Calibri"/>
                <a:sym typeface="Calibri"/>
              </a:rPr>
              <a:t>expected result </a:t>
            </a:r>
            <a:endParaRPr sz="1100">
              <a:solidFill>
                <a:srgbClr val="000000"/>
              </a:solidFill>
              <a:latin typeface="Arial"/>
              <a:ea typeface="Arial"/>
              <a:cs typeface="Arial"/>
              <a:sym typeface="Arial"/>
            </a:endParaRPr>
          </a:p>
          <a:p>
            <a:pPr>
              <a:spcBef>
                <a:spcPts val="265"/>
              </a:spcBef>
              <a:buClr>
                <a:srgbClr val="000000"/>
              </a:buClr>
              <a:buSzPts val="706"/>
            </a:pPr>
            <a:r>
              <a:rPr lang="en-US" sz="500">
                <a:solidFill>
                  <a:srgbClr val="000000"/>
                </a:solidFill>
                <a:latin typeface="Calibri"/>
                <a:ea typeface="Calibri"/>
                <a:cs typeface="Calibri"/>
                <a:sym typeface="Calibri"/>
              </a:rPr>
              <a:t>  </a:t>
            </a:r>
            <a:r>
              <a:rPr lang="en-US" sz="500" b="1">
                <a:solidFill>
                  <a:srgbClr val="000000"/>
                </a:solidFill>
                <a:latin typeface="Calibri"/>
                <a:ea typeface="Calibri"/>
                <a:cs typeface="Calibri"/>
                <a:sym typeface="Calibri"/>
              </a:rPr>
              <a:t>And</a:t>
            </a:r>
            <a:r>
              <a:rPr lang="en-US" sz="500">
                <a:solidFill>
                  <a:srgbClr val="000000"/>
                </a:solidFill>
                <a:latin typeface="Calibri"/>
                <a:ea typeface="Calibri"/>
                <a:cs typeface="Calibri"/>
                <a:sym typeface="Calibri"/>
              </a:rPr>
              <a:t> </a:t>
            </a:r>
            <a:r>
              <a:rPr lang="en-US" sz="500" i="1">
                <a:solidFill>
                  <a:srgbClr val="000000"/>
                </a:solidFill>
                <a:latin typeface="Calibri"/>
                <a:ea typeface="Calibri"/>
                <a:cs typeface="Calibri"/>
                <a:sym typeface="Calibri"/>
              </a:rPr>
              <a:t>another expected result</a:t>
            </a:r>
            <a:endParaRPr sz="1100">
              <a:solidFill>
                <a:srgbClr val="000000"/>
              </a:solidFill>
              <a:latin typeface="Arial"/>
              <a:ea typeface="Arial"/>
              <a:cs typeface="Arial"/>
              <a:sym typeface="Arial"/>
            </a:endParaRPr>
          </a:p>
        </p:txBody>
      </p:sp>
      <p:pic>
        <p:nvPicPr>
          <p:cNvPr id="83" name="Google Shape;1259;p31">
            <a:extLst>
              <a:ext uri="{FF2B5EF4-FFF2-40B4-BE49-F238E27FC236}">
                <a16:creationId xmlns:a16="http://schemas.microsoft.com/office/drawing/2014/main" id="{093CDA5E-8E84-4794-3AB8-05EF0432C4BE}"/>
              </a:ext>
            </a:extLst>
          </p:cNvPr>
          <p:cNvPicPr preferRelativeResize="0"/>
          <p:nvPr/>
        </p:nvPicPr>
        <p:blipFill rotWithShape="1">
          <a:blip r:embed="rId5">
            <a:alphaModFix/>
          </a:blip>
          <a:srcRect/>
          <a:stretch/>
        </p:blipFill>
        <p:spPr>
          <a:xfrm>
            <a:off x="8523666" y="3670733"/>
            <a:ext cx="758475" cy="775366"/>
          </a:xfrm>
          <a:prstGeom prst="rect">
            <a:avLst/>
          </a:prstGeom>
          <a:solidFill>
            <a:schemeClr val="lt1"/>
          </a:solidFill>
          <a:ln w="9525" cap="flat" cmpd="sng">
            <a:solidFill>
              <a:srgbClr val="000000"/>
            </a:solidFill>
            <a:prstDash val="solid"/>
            <a:round/>
            <a:headEnd type="none" w="sm" len="sm"/>
            <a:tailEnd type="none" w="sm" len="sm"/>
          </a:ln>
        </p:spPr>
      </p:pic>
      <p:sp>
        <p:nvSpPr>
          <p:cNvPr id="84" name="Google Shape;1271;p31">
            <a:extLst>
              <a:ext uri="{FF2B5EF4-FFF2-40B4-BE49-F238E27FC236}">
                <a16:creationId xmlns:a16="http://schemas.microsoft.com/office/drawing/2014/main" id="{63D22D9E-3A00-5CD9-C26B-9891A9EE7789}"/>
              </a:ext>
            </a:extLst>
          </p:cNvPr>
          <p:cNvSpPr txBox="1"/>
          <p:nvPr/>
        </p:nvSpPr>
        <p:spPr>
          <a:xfrm>
            <a:off x="10736078" y="1228121"/>
            <a:ext cx="1296918" cy="153888"/>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Acceptance Criteria</a:t>
            </a:r>
            <a:endParaRPr sz="1000" i="1">
              <a:solidFill>
                <a:srgbClr val="000000"/>
              </a:solidFill>
              <a:latin typeface="Calibri"/>
              <a:ea typeface="Calibri"/>
              <a:cs typeface="Calibri"/>
              <a:sym typeface="Calibri"/>
            </a:endParaRPr>
          </a:p>
        </p:txBody>
      </p:sp>
      <p:sp>
        <p:nvSpPr>
          <p:cNvPr id="85" name="Google Shape;1272;p31">
            <a:extLst>
              <a:ext uri="{FF2B5EF4-FFF2-40B4-BE49-F238E27FC236}">
                <a16:creationId xmlns:a16="http://schemas.microsoft.com/office/drawing/2014/main" id="{24473F7A-8B05-2BA9-AA97-C74042675DBE}"/>
              </a:ext>
            </a:extLst>
          </p:cNvPr>
          <p:cNvSpPr txBox="1"/>
          <p:nvPr/>
        </p:nvSpPr>
        <p:spPr>
          <a:xfrm>
            <a:off x="7900573" y="1410150"/>
            <a:ext cx="111495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Scenario</a:t>
            </a:r>
            <a:endParaRPr sz="1000" i="1">
              <a:solidFill>
                <a:srgbClr val="000000"/>
              </a:solidFill>
              <a:latin typeface="Calibri"/>
              <a:ea typeface="Calibri"/>
              <a:cs typeface="Calibri"/>
              <a:sym typeface="Calibri"/>
            </a:endParaRPr>
          </a:p>
        </p:txBody>
      </p:sp>
      <p:sp>
        <p:nvSpPr>
          <p:cNvPr id="86" name="Google Shape;1273;p31">
            <a:extLst>
              <a:ext uri="{FF2B5EF4-FFF2-40B4-BE49-F238E27FC236}">
                <a16:creationId xmlns:a16="http://schemas.microsoft.com/office/drawing/2014/main" id="{2E49DA87-D696-70E2-CC9E-5D7B34B9A91C}"/>
              </a:ext>
            </a:extLst>
          </p:cNvPr>
          <p:cNvSpPr txBox="1"/>
          <p:nvPr/>
        </p:nvSpPr>
        <p:spPr>
          <a:xfrm>
            <a:off x="8296991" y="4452587"/>
            <a:ext cx="1296918" cy="307777"/>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Specification Test case</a:t>
            </a:r>
            <a:endParaRPr sz="1000" i="1">
              <a:solidFill>
                <a:srgbClr val="000000"/>
              </a:solidFill>
              <a:latin typeface="Calibri"/>
              <a:ea typeface="Calibri"/>
              <a:cs typeface="Calibri"/>
              <a:sym typeface="Calibri"/>
            </a:endParaRPr>
          </a:p>
        </p:txBody>
      </p:sp>
      <p:pic>
        <p:nvPicPr>
          <p:cNvPr id="87" name="Google Shape;1274;p31">
            <a:extLst>
              <a:ext uri="{FF2B5EF4-FFF2-40B4-BE49-F238E27FC236}">
                <a16:creationId xmlns:a16="http://schemas.microsoft.com/office/drawing/2014/main" id="{C3FCDA2D-BEEA-C928-92F7-BB61FA5BC260}"/>
              </a:ext>
            </a:extLst>
          </p:cNvPr>
          <p:cNvPicPr preferRelativeResize="0"/>
          <p:nvPr/>
        </p:nvPicPr>
        <p:blipFill rotWithShape="1">
          <a:blip r:embed="rId6">
            <a:alphaModFix/>
          </a:blip>
          <a:srcRect/>
          <a:stretch/>
        </p:blipFill>
        <p:spPr>
          <a:xfrm>
            <a:off x="3617952" y="5415355"/>
            <a:ext cx="1402202" cy="749873"/>
          </a:xfrm>
          <a:prstGeom prst="rect">
            <a:avLst/>
          </a:prstGeom>
          <a:solidFill>
            <a:schemeClr val="lt1"/>
          </a:solidFill>
          <a:ln>
            <a:noFill/>
          </a:ln>
        </p:spPr>
      </p:pic>
      <p:pic>
        <p:nvPicPr>
          <p:cNvPr id="88" name="Google Shape;1276;p31">
            <a:extLst>
              <a:ext uri="{FF2B5EF4-FFF2-40B4-BE49-F238E27FC236}">
                <a16:creationId xmlns:a16="http://schemas.microsoft.com/office/drawing/2014/main" id="{AB9E5902-3278-E5EE-333D-D46C0B3D97CD}"/>
              </a:ext>
            </a:extLst>
          </p:cNvPr>
          <p:cNvPicPr preferRelativeResize="0"/>
          <p:nvPr/>
        </p:nvPicPr>
        <p:blipFill rotWithShape="1">
          <a:blip r:embed="rId7">
            <a:alphaModFix/>
          </a:blip>
          <a:srcRect/>
          <a:stretch/>
        </p:blipFill>
        <p:spPr>
          <a:xfrm>
            <a:off x="10966149" y="604073"/>
            <a:ext cx="663238" cy="610054"/>
          </a:xfrm>
          <a:prstGeom prst="rect">
            <a:avLst/>
          </a:prstGeom>
          <a:noFill/>
          <a:ln>
            <a:noFill/>
          </a:ln>
        </p:spPr>
      </p:pic>
      <p:sp>
        <p:nvSpPr>
          <p:cNvPr id="89" name="Google Shape;1273;p31">
            <a:extLst>
              <a:ext uri="{FF2B5EF4-FFF2-40B4-BE49-F238E27FC236}">
                <a16:creationId xmlns:a16="http://schemas.microsoft.com/office/drawing/2014/main" id="{259543F0-483B-88B7-FAEE-F745EEE44D48}"/>
              </a:ext>
            </a:extLst>
          </p:cNvPr>
          <p:cNvSpPr txBox="1"/>
          <p:nvPr/>
        </p:nvSpPr>
        <p:spPr>
          <a:xfrm>
            <a:off x="3670594" y="5221420"/>
            <a:ext cx="1296918" cy="153888"/>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Story Mapping</a:t>
            </a:r>
            <a:endParaRPr sz="1000" i="1">
              <a:solidFill>
                <a:srgbClr val="000000"/>
              </a:solidFill>
              <a:latin typeface="Calibri"/>
              <a:ea typeface="Calibri"/>
              <a:cs typeface="Calibri"/>
              <a:sym typeface="Calibri"/>
            </a:endParaRPr>
          </a:p>
        </p:txBody>
      </p:sp>
      <p:sp>
        <p:nvSpPr>
          <p:cNvPr id="90" name="TextBox 89">
            <a:extLst>
              <a:ext uri="{FF2B5EF4-FFF2-40B4-BE49-F238E27FC236}">
                <a16:creationId xmlns:a16="http://schemas.microsoft.com/office/drawing/2014/main" id="{959C9FEB-99BF-BF26-3F37-89DDE6C64EC5}"/>
              </a:ext>
            </a:extLst>
          </p:cNvPr>
          <p:cNvSpPr txBox="1"/>
          <p:nvPr/>
        </p:nvSpPr>
        <p:spPr>
          <a:xfrm>
            <a:off x="419760" y="513697"/>
            <a:ext cx="4144549" cy="923330"/>
          </a:xfrm>
          <a:prstGeom prst="rect">
            <a:avLst/>
          </a:prstGeom>
          <a:noFill/>
        </p:spPr>
        <p:txBody>
          <a:bodyPr wrap="square" lIns="91440" tIns="45720" rIns="91440" bIns="45720" anchor="t">
            <a:spAutoFit/>
          </a:bodyPr>
          <a:lstStyle/>
          <a:p>
            <a:r>
              <a:rPr lang="en-CA" b="1">
                <a:latin typeface="Calibri"/>
                <a:cs typeface="Calibri"/>
              </a:rPr>
              <a:t>Story Flow can also be thought of as enabling a feedback loop at 2 different cadences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178"/>
        <p:cNvGrpSpPr/>
        <p:nvPr/>
      </p:nvGrpSpPr>
      <p:grpSpPr>
        <a:xfrm>
          <a:off x="0" y="0"/>
          <a:ext cx="0" cy="0"/>
          <a:chOff x="0" y="0"/>
          <a:chExt cx="0" cy="0"/>
        </a:xfrm>
      </p:grpSpPr>
      <p:sp>
        <p:nvSpPr>
          <p:cNvPr id="6179" name="Google Shape;6179;p216"/>
          <p:cNvSpPr/>
          <p:nvPr/>
        </p:nvSpPr>
        <p:spPr>
          <a:xfrm>
            <a:off x="526419" y="2993727"/>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Spec by Example</a:t>
            </a:r>
            <a:endParaRPr sz="1400">
              <a:solidFill>
                <a:srgbClr val="000000"/>
              </a:solidFill>
              <a:latin typeface="Arial"/>
              <a:ea typeface="Arial"/>
              <a:cs typeface="Arial"/>
              <a:sym typeface="Arial"/>
            </a:endParaRPr>
          </a:p>
        </p:txBody>
      </p:sp>
      <p:sp>
        <p:nvSpPr>
          <p:cNvPr id="6180" name="Google Shape;6180;p216"/>
          <p:cNvSpPr/>
          <p:nvPr/>
        </p:nvSpPr>
        <p:spPr>
          <a:xfrm>
            <a:off x="519130" y="1162322"/>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Story Exploration</a:t>
            </a:r>
            <a:endParaRPr sz="1400">
              <a:solidFill>
                <a:srgbClr val="000000"/>
              </a:solidFill>
              <a:latin typeface="Arial"/>
              <a:ea typeface="Arial"/>
              <a:cs typeface="Arial"/>
              <a:sym typeface="Arial"/>
            </a:endParaRPr>
          </a:p>
        </p:txBody>
      </p:sp>
      <p:sp>
        <p:nvSpPr>
          <p:cNvPr id="6181" name="Google Shape;6181;p216"/>
          <p:cNvSpPr txBox="1">
            <a:spLocks noGrp="1"/>
          </p:cNvSpPr>
          <p:nvPr>
            <p:ph type="title"/>
          </p:nvPr>
        </p:nvSpPr>
        <p:spPr>
          <a:xfrm>
            <a:off x="518666" y="253561"/>
            <a:ext cx="8229600" cy="424691"/>
          </a:xfrm>
          <a:prstGeom prst="rect">
            <a:avLst/>
          </a:prstGeom>
          <a:noFill/>
          <a:ln>
            <a:noFill/>
          </a:ln>
        </p:spPr>
        <p:txBody>
          <a:bodyPr spcFirstLastPara="1" vert="horz" wrap="square" lIns="91425" tIns="45700" rIns="91425" bIns="45700" rtlCol="0" anchor="t" anchorCtr="0">
            <a:spAutoFit/>
          </a:bodyPr>
          <a:lstStyle/>
          <a:p>
            <a:r>
              <a:rPr lang="en-US" sz="2400"/>
              <a:t>How Specs fit into Story Development</a:t>
            </a:r>
            <a:endParaRPr sz="2400">
              <a:latin typeface="Verdana"/>
              <a:ea typeface="Verdana"/>
              <a:cs typeface="Verdana"/>
              <a:sym typeface="Verdana"/>
            </a:endParaRPr>
          </a:p>
        </p:txBody>
      </p:sp>
      <p:sp>
        <p:nvSpPr>
          <p:cNvPr id="6182" name="Google Shape;6182;p216"/>
          <p:cNvSpPr/>
          <p:nvPr/>
        </p:nvSpPr>
        <p:spPr>
          <a:xfrm>
            <a:off x="630434" y="4145395"/>
            <a:ext cx="1539188" cy="34818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 with Examples</a:t>
            </a:r>
            <a:endParaRPr sz="1400">
              <a:solidFill>
                <a:srgbClr val="000000"/>
              </a:solidFill>
              <a:latin typeface="Arial"/>
              <a:ea typeface="Arial"/>
              <a:cs typeface="Arial"/>
              <a:sym typeface="Arial"/>
            </a:endParaRPr>
          </a:p>
        </p:txBody>
      </p:sp>
      <p:sp>
        <p:nvSpPr>
          <p:cNvPr id="6183" name="Google Shape;6183;p216"/>
          <p:cNvSpPr/>
          <p:nvPr/>
        </p:nvSpPr>
        <p:spPr>
          <a:xfrm>
            <a:off x="649925" y="3376652"/>
            <a:ext cx="1500200" cy="292785"/>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Specification Scenarios</a:t>
            </a:r>
            <a:endParaRPr sz="1400">
              <a:solidFill>
                <a:srgbClr val="000000"/>
              </a:solidFill>
              <a:latin typeface="Arial"/>
              <a:ea typeface="Arial"/>
              <a:cs typeface="Arial"/>
              <a:sym typeface="Arial"/>
            </a:endParaRPr>
          </a:p>
        </p:txBody>
      </p:sp>
      <p:sp>
        <p:nvSpPr>
          <p:cNvPr id="6184" name="Google Shape;6184;p216"/>
          <p:cNvSpPr/>
          <p:nvPr/>
        </p:nvSpPr>
        <p:spPr>
          <a:xfrm>
            <a:off x="774140" y="1501221"/>
            <a:ext cx="1272057"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Card</a:t>
            </a:r>
            <a:endParaRPr sz="1400">
              <a:solidFill>
                <a:srgbClr val="000000"/>
              </a:solidFill>
              <a:latin typeface="Arial"/>
              <a:ea typeface="Arial"/>
              <a:cs typeface="Arial"/>
              <a:sym typeface="Arial"/>
            </a:endParaRPr>
          </a:p>
        </p:txBody>
      </p:sp>
      <p:sp>
        <p:nvSpPr>
          <p:cNvPr id="6185" name="Google Shape;6185;p216"/>
          <p:cNvSpPr/>
          <p:nvPr/>
        </p:nvSpPr>
        <p:spPr>
          <a:xfrm>
            <a:off x="611264" y="2368395"/>
            <a:ext cx="1539189"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Acceptance Criteria</a:t>
            </a:r>
            <a:endParaRPr sz="1400">
              <a:solidFill>
                <a:srgbClr val="000000"/>
              </a:solidFill>
              <a:latin typeface="Arial"/>
              <a:ea typeface="Arial"/>
              <a:cs typeface="Arial"/>
              <a:sym typeface="Arial"/>
            </a:endParaRPr>
          </a:p>
        </p:txBody>
      </p:sp>
      <p:cxnSp>
        <p:nvCxnSpPr>
          <p:cNvPr id="6187" name="Google Shape;6187;p216"/>
          <p:cNvCxnSpPr/>
          <p:nvPr/>
        </p:nvCxnSpPr>
        <p:spPr>
          <a:xfrm flipH="1">
            <a:off x="1351548" y="1743192"/>
            <a:ext cx="1" cy="629621"/>
          </a:xfrm>
          <a:prstGeom prst="straightConnector1">
            <a:avLst/>
          </a:prstGeom>
          <a:noFill/>
          <a:ln w="12700" cap="flat" cmpd="sng">
            <a:solidFill>
              <a:srgbClr val="7F7F7F"/>
            </a:solidFill>
            <a:prstDash val="lgDash"/>
            <a:round/>
            <a:headEnd type="none" w="sm" len="sm"/>
            <a:tailEnd type="stealth" w="med" len="med"/>
          </a:ln>
        </p:spPr>
      </p:cxnSp>
      <p:cxnSp>
        <p:nvCxnSpPr>
          <p:cNvPr id="6188" name="Google Shape;6188;p216"/>
          <p:cNvCxnSpPr/>
          <p:nvPr/>
        </p:nvCxnSpPr>
        <p:spPr>
          <a:xfrm rot="-600000" flipH="1">
            <a:off x="1318394" y="3625530"/>
            <a:ext cx="100766" cy="549621"/>
          </a:xfrm>
          <a:prstGeom prst="straightConnector1">
            <a:avLst/>
          </a:prstGeom>
          <a:noFill/>
          <a:ln w="12700" cap="flat" cmpd="sng">
            <a:solidFill>
              <a:srgbClr val="7F7F7F"/>
            </a:solidFill>
            <a:prstDash val="lgDash"/>
            <a:round/>
            <a:headEnd type="none" w="sm" len="sm"/>
            <a:tailEnd type="stealth" w="med" len="med"/>
          </a:ln>
        </p:spPr>
      </p:cxnSp>
      <p:cxnSp>
        <p:nvCxnSpPr>
          <p:cNvPr id="2" name="Google Shape;6188;p216">
            <a:extLst>
              <a:ext uri="{FF2B5EF4-FFF2-40B4-BE49-F238E27FC236}">
                <a16:creationId xmlns:a16="http://schemas.microsoft.com/office/drawing/2014/main" id="{E04131A6-7E8C-03A8-D73B-708850C6DA15}"/>
              </a:ext>
            </a:extLst>
          </p:cNvPr>
          <p:cNvCxnSpPr>
            <a:cxnSpLocks/>
            <a:stCxn id="6180" idx="2"/>
            <a:endCxn id="6179" idx="0"/>
          </p:cNvCxnSpPr>
          <p:nvPr/>
        </p:nvCxnSpPr>
        <p:spPr>
          <a:xfrm>
            <a:off x="1372831" y="2729798"/>
            <a:ext cx="7289" cy="263929"/>
          </a:xfrm>
          <a:prstGeom prst="straightConnector1">
            <a:avLst/>
          </a:prstGeom>
          <a:noFill/>
          <a:ln w="12700" cap="flat" cmpd="sng">
            <a:solidFill>
              <a:srgbClr val="7F7F7F"/>
            </a:solidFill>
            <a:prstDash val="lgDash"/>
            <a:round/>
            <a:headEnd type="none" w="sm" len="sm"/>
            <a:tailEnd type="stealth" w="med" len="med"/>
          </a:ln>
        </p:spPr>
      </p:cxnSp>
      <p:sp>
        <p:nvSpPr>
          <p:cNvPr id="3" name="Google Shape;1142;p46">
            <a:extLst>
              <a:ext uri="{FF2B5EF4-FFF2-40B4-BE49-F238E27FC236}">
                <a16:creationId xmlns:a16="http://schemas.microsoft.com/office/drawing/2014/main" id="{05E6E0E3-B032-A007-57D4-B79C64F2A9EF}"/>
              </a:ext>
            </a:extLst>
          </p:cNvPr>
          <p:cNvSpPr txBox="1"/>
          <p:nvPr/>
        </p:nvSpPr>
        <p:spPr>
          <a:xfrm>
            <a:off x="2966817" y="1289734"/>
            <a:ext cx="8479066" cy="906915"/>
          </a:xfrm>
          <a:prstGeom prst="rect">
            <a:avLst/>
          </a:prstGeom>
          <a:noFill/>
          <a:ln>
            <a:noFill/>
          </a:ln>
        </p:spPr>
        <p:txBody>
          <a:bodyPr spcFirstLastPara="1" wrap="square" lIns="75405" tIns="37703" rIns="75405" bIns="37703" anchor="t" anchorCtr="0">
            <a:noAutofit/>
          </a:bodyPr>
          <a:lstStyle/>
          <a:p>
            <a:pPr marL="189905" indent="-147995">
              <a:spcBef>
                <a:spcPts val="792"/>
              </a:spcBef>
              <a:buClr>
                <a:srgbClr val="000000"/>
              </a:buClr>
              <a:buSzPts val="1200"/>
              <a:buFont typeface="Open Sans"/>
              <a:buChar char="•"/>
            </a:pPr>
            <a:r>
              <a:rPr lang="en-CA" sz="1600">
                <a:solidFill>
                  <a:srgbClr val="000000"/>
                </a:solidFill>
                <a:latin typeface="Open Sans"/>
                <a:ea typeface="Open Sans"/>
                <a:cs typeface="Open Sans"/>
                <a:sym typeface="Open Sans"/>
              </a:rPr>
              <a:t>All of the stories in a feature or thin slice are described using semi formal acceptance criteria </a:t>
            </a:r>
          </a:p>
          <a:p>
            <a:pPr marL="189905" indent="-147995">
              <a:spcBef>
                <a:spcPts val="792"/>
              </a:spcBef>
              <a:buClr>
                <a:srgbClr val="000000"/>
              </a:buClr>
              <a:buSzPts val="1200"/>
              <a:buFont typeface="Open Sans"/>
              <a:buChar char="•"/>
            </a:pPr>
            <a:r>
              <a:rPr lang="en-CA" sz="1600">
                <a:solidFill>
                  <a:srgbClr val="000000"/>
                </a:solidFill>
                <a:latin typeface="Open Sans"/>
                <a:ea typeface="Open Sans"/>
                <a:cs typeface="Open Sans"/>
                <a:sym typeface="Open Sans"/>
              </a:rPr>
              <a:t>Unknowns are explored, solution feasibility, UX (lo-fi minimum) are designed, story sizes are confirmed, </a:t>
            </a:r>
            <a:r>
              <a:rPr lang="en-CA" sz="1600" err="1">
                <a:solidFill>
                  <a:srgbClr val="000000"/>
                </a:solidFill>
                <a:latin typeface="Open Sans"/>
                <a:ea typeface="Open Sans"/>
                <a:cs typeface="Open Sans"/>
                <a:sym typeface="Open Sans"/>
              </a:rPr>
              <a:t>etc</a:t>
            </a:r>
            <a:endParaRPr lang="en-CA" sz="1600">
              <a:solidFill>
                <a:srgbClr val="000000"/>
              </a:solidFill>
              <a:latin typeface="Open Sans"/>
              <a:ea typeface="Open Sans"/>
              <a:cs typeface="Open Sans"/>
              <a:sym typeface="Open Sans"/>
            </a:endParaRPr>
          </a:p>
        </p:txBody>
      </p:sp>
      <p:sp>
        <p:nvSpPr>
          <p:cNvPr id="4" name="Google Shape;6179;p216">
            <a:extLst>
              <a:ext uri="{FF2B5EF4-FFF2-40B4-BE49-F238E27FC236}">
                <a16:creationId xmlns:a16="http://schemas.microsoft.com/office/drawing/2014/main" id="{CE6E48E4-E2E1-A063-738B-5C7974BC06B1}"/>
              </a:ext>
            </a:extLst>
          </p:cNvPr>
          <p:cNvSpPr/>
          <p:nvPr/>
        </p:nvSpPr>
        <p:spPr>
          <a:xfrm>
            <a:off x="526421" y="5128695"/>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Behavior Driven Development</a:t>
            </a:r>
            <a:endParaRPr sz="1400">
              <a:solidFill>
                <a:srgbClr val="000000"/>
              </a:solidFill>
              <a:latin typeface="Arial"/>
              <a:ea typeface="Arial"/>
              <a:cs typeface="Arial"/>
              <a:sym typeface="Arial"/>
            </a:endParaRPr>
          </a:p>
        </p:txBody>
      </p:sp>
      <p:cxnSp>
        <p:nvCxnSpPr>
          <p:cNvPr id="5" name="Google Shape;6188;p216">
            <a:extLst>
              <a:ext uri="{FF2B5EF4-FFF2-40B4-BE49-F238E27FC236}">
                <a16:creationId xmlns:a16="http://schemas.microsoft.com/office/drawing/2014/main" id="{E111800C-2DC8-8579-0DE2-6B18FD38C884}"/>
              </a:ext>
            </a:extLst>
          </p:cNvPr>
          <p:cNvCxnSpPr>
            <a:cxnSpLocks/>
            <a:stCxn id="6179" idx="2"/>
            <a:endCxn id="4" idx="0"/>
          </p:cNvCxnSpPr>
          <p:nvPr/>
        </p:nvCxnSpPr>
        <p:spPr>
          <a:xfrm>
            <a:off x="1380120" y="4561203"/>
            <a:ext cx="2" cy="567492"/>
          </a:xfrm>
          <a:prstGeom prst="straightConnector1">
            <a:avLst/>
          </a:prstGeom>
          <a:noFill/>
          <a:ln w="12700" cap="flat" cmpd="sng">
            <a:solidFill>
              <a:srgbClr val="7F7F7F"/>
            </a:solidFill>
            <a:prstDash val="lgDash"/>
            <a:round/>
            <a:headEnd type="none" w="sm" len="sm"/>
            <a:tailEnd type="stealth" w="med" len="med"/>
          </a:ln>
        </p:spPr>
      </p:cxnSp>
      <p:sp>
        <p:nvSpPr>
          <p:cNvPr id="12" name="Google Shape;6182;p216">
            <a:extLst>
              <a:ext uri="{FF2B5EF4-FFF2-40B4-BE49-F238E27FC236}">
                <a16:creationId xmlns:a16="http://schemas.microsoft.com/office/drawing/2014/main" id="{CA080527-694D-46B9-86DE-C7D889D1455B}"/>
              </a:ext>
            </a:extLst>
          </p:cNvPr>
          <p:cNvSpPr/>
          <p:nvPr/>
        </p:nvSpPr>
        <p:spPr>
          <a:xfrm>
            <a:off x="630431" y="5643363"/>
            <a:ext cx="1539188" cy="34818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Test Fixture</a:t>
            </a:r>
            <a:endParaRPr sz="1400">
              <a:solidFill>
                <a:srgbClr val="000000"/>
              </a:solidFill>
              <a:latin typeface="Arial"/>
              <a:ea typeface="Arial"/>
              <a:cs typeface="Arial"/>
              <a:sym typeface="Arial"/>
            </a:endParaRPr>
          </a:p>
        </p:txBody>
      </p:sp>
      <p:sp>
        <p:nvSpPr>
          <p:cNvPr id="13" name="Google Shape;6182;p216">
            <a:extLst>
              <a:ext uri="{FF2B5EF4-FFF2-40B4-BE49-F238E27FC236}">
                <a16:creationId xmlns:a16="http://schemas.microsoft.com/office/drawing/2014/main" id="{77981664-3A83-0D0E-CE19-1FC0B240BB84}"/>
              </a:ext>
            </a:extLst>
          </p:cNvPr>
          <p:cNvSpPr/>
          <p:nvPr/>
        </p:nvSpPr>
        <p:spPr>
          <a:xfrm>
            <a:off x="630431" y="6077783"/>
            <a:ext cx="1539188" cy="34818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Code</a:t>
            </a:r>
            <a:endParaRPr sz="1400">
              <a:solidFill>
                <a:srgbClr val="000000"/>
              </a:solidFill>
              <a:latin typeface="Arial"/>
              <a:ea typeface="Arial"/>
              <a:cs typeface="Arial"/>
              <a:sym typeface="Arial"/>
            </a:endParaRPr>
          </a:p>
        </p:txBody>
      </p:sp>
      <p:sp>
        <p:nvSpPr>
          <p:cNvPr id="19" name="TextBox 18">
            <a:extLst>
              <a:ext uri="{FF2B5EF4-FFF2-40B4-BE49-F238E27FC236}">
                <a16:creationId xmlns:a16="http://schemas.microsoft.com/office/drawing/2014/main" id="{F0FB85CA-28A1-187C-3AB6-01A53917097C}"/>
              </a:ext>
            </a:extLst>
          </p:cNvPr>
          <p:cNvSpPr txBox="1"/>
          <p:nvPr/>
        </p:nvSpPr>
        <p:spPr>
          <a:xfrm>
            <a:off x="2944593" y="2977704"/>
            <a:ext cx="8728278" cy="1528624"/>
          </a:xfrm>
          <a:prstGeom prst="rect">
            <a:avLst/>
          </a:prstGeom>
          <a:noFill/>
        </p:spPr>
        <p:txBody>
          <a:bodyPr wrap="square">
            <a:spAutoFit/>
          </a:bodyPr>
          <a:lstStyle/>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One story is specified at a time</a:t>
            </a:r>
          </a:p>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Acceptance Criteria are converted to multi-step scenarios by adding pre-conditions, alternate and exceptional flows, ordering steps, </a:t>
            </a:r>
            <a:r>
              <a:rPr kumimoji="0" lang="en-CA" sz="1600" b="0" i="0" u="none" strike="noStrike" kern="1200" cap="none" spc="0" normalizeH="0" baseline="0" noProof="0" err="1">
                <a:ln>
                  <a:noFill/>
                </a:ln>
                <a:solidFill>
                  <a:srgbClr val="000000"/>
                </a:solidFill>
                <a:effectLst/>
                <a:uLnTx/>
                <a:uFillTx/>
                <a:latin typeface="Open Sans"/>
                <a:ea typeface="Open Sans"/>
                <a:cs typeface="Open Sans"/>
                <a:sym typeface="Open Sans"/>
              </a:rPr>
              <a:t>etc</a:t>
            </a:r>
            <a:endPar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endParaRPr>
          </a:p>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Scenarios are extended with examples; we add data sets to that contribute to one or more test cases; forming a test suite</a:t>
            </a:r>
          </a:p>
        </p:txBody>
      </p:sp>
      <p:sp>
        <p:nvSpPr>
          <p:cNvPr id="25" name="TextBox 24">
            <a:extLst>
              <a:ext uri="{FF2B5EF4-FFF2-40B4-BE49-F238E27FC236}">
                <a16:creationId xmlns:a16="http://schemas.microsoft.com/office/drawing/2014/main" id="{9B4F1995-8064-A088-0221-A27814CC37FA}"/>
              </a:ext>
            </a:extLst>
          </p:cNvPr>
          <p:cNvSpPr txBox="1"/>
          <p:nvPr/>
        </p:nvSpPr>
        <p:spPr>
          <a:xfrm>
            <a:off x="3010511" y="5189905"/>
            <a:ext cx="6691134" cy="1282402"/>
          </a:xfrm>
          <a:prstGeom prst="rect">
            <a:avLst/>
          </a:prstGeom>
          <a:noFill/>
        </p:spPr>
        <p:txBody>
          <a:bodyPr wrap="square">
            <a:spAutoFit/>
          </a:bodyPr>
          <a:lstStyle/>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Developers or QC write a test fixture, using a BDD tool (</a:t>
            </a:r>
            <a:r>
              <a:rPr kumimoji="0" lang="en-CA" sz="1600" b="0" i="0" u="none" strike="noStrike" kern="1200" cap="none" spc="0" normalizeH="0" baseline="0" noProof="0" err="1">
                <a:ln>
                  <a:noFill/>
                </a:ln>
                <a:solidFill>
                  <a:srgbClr val="000000"/>
                </a:solidFill>
                <a:effectLst/>
                <a:uLnTx/>
                <a:uFillTx/>
                <a:latin typeface="Open Sans"/>
                <a:ea typeface="Open Sans"/>
                <a:cs typeface="Open Sans"/>
                <a:sym typeface="Open Sans"/>
              </a:rPr>
              <a:t>eg</a:t>
            </a: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 Cucumber)</a:t>
            </a:r>
          </a:p>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Developers write code until the test pass</a:t>
            </a:r>
          </a:p>
          <a:p>
            <a:pPr marL="189905" marR="0" lvl="0" indent="-147995" algn="l" defTabSz="914400" rtl="0" eaLnBrk="1" fontAlgn="auto" latinLnBrk="0" hangingPunct="1">
              <a:lnSpc>
                <a:spcPct val="100000"/>
              </a:lnSpc>
              <a:spcBef>
                <a:spcPts val="792"/>
              </a:spcBef>
              <a:spcAft>
                <a:spcPts val="0"/>
              </a:spcAft>
              <a:buClr>
                <a:srgbClr val="000000"/>
              </a:buClr>
              <a:buSzPts val="1200"/>
              <a:buFont typeface="Open Sans"/>
              <a:buChar char="•"/>
              <a:tabLst/>
              <a:defRPr/>
            </a:pPr>
            <a:r>
              <a:rPr kumimoji="0" lang="en-CA" sz="1600" b="0" i="0" u="none" strike="noStrike" kern="1200" cap="none" spc="0" normalizeH="0" baseline="0" noProof="0">
                <a:ln>
                  <a:noFill/>
                </a:ln>
                <a:solidFill>
                  <a:srgbClr val="000000"/>
                </a:solidFill>
                <a:effectLst/>
                <a:uLnTx/>
                <a:uFillTx/>
                <a:latin typeface="Open Sans"/>
                <a:ea typeface="Open Sans"/>
                <a:cs typeface="Open Sans"/>
                <a:sym typeface="Open Sans"/>
              </a:rPr>
              <a:t>BA/QC perform a final verification and a quick manual test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5" name="Google Shape;1155;p48"/>
          <p:cNvGrpSpPr/>
          <p:nvPr/>
        </p:nvGrpSpPr>
        <p:grpSpPr>
          <a:xfrm>
            <a:off x="2332174" y="1920445"/>
            <a:ext cx="7527655" cy="2941008"/>
            <a:chOff x="1590832" y="1440334"/>
            <a:chExt cx="5645741" cy="2205756"/>
          </a:xfrm>
        </p:grpSpPr>
        <p:sp>
          <p:nvSpPr>
            <p:cNvPr id="1156" name="Google Shape;1156;p48"/>
            <p:cNvSpPr txBox="1"/>
            <p:nvPr/>
          </p:nvSpPr>
          <p:spPr>
            <a:xfrm>
              <a:off x="1590832" y="1440334"/>
              <a:ext cx="2212500" cy="668400"/>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b="1">
                  <a:solidFill>
                    <a:srgbClr val="000000"/>
                  </a:solidFill>
                  <a:latin typeface="Open Sans"/>
                  <a:ea typeface="Open Sans"/>
                  <a:cs typeface="Open Sans"/>
                  <a:sym typeface="Open Sans"/>
                </a:rPr>
                <a:t>Given</a:t>
              </a:r>
              <a:endParaRPr sz="1400">
                <a:solidFill>
                  <a:srgbClr val="000000"/>
                </a:solidFill>
                <a:latin typeface="Open Sans"/>
                <a:ea typeface="Open Sans"/>
                <a:cs typeface="Open Sans"/>
                <a:sym typeface="Open Sans"/>
              </a:endParaRPr>
            </a:p>
            <a:p>
              <a:pPr>
                <a:spcBef>
                  <a:spcPts val="960"/>
                </a:spcBef>
                <a:buClr>
                  <a:srgbClr val="000000"/>
                </a:buClr>
                <a:buSzPts val="1350"/>
              </a:pPr>
              <a:r>
                <a:rPr lang="en-US">
                  <a:solidFill>
                    <a:srgbClr val="000000"/>
                  </a:solidFill>
                  <a:latin typeface="Open Sans"/>
                  <a:ea typeface="Open Sans"/>
                  <a:cs typeface="Open Sans"/>
                  <a:sym typeface="Open Sans"/>
                </a:rPr>
                <a:t>&lt;preconditions&gt;</a:t>
              </a:r>
              <a:endParaRPr sz="1400">
                <a:solidFill>
                  <a:srgbClr val="000000"/>
                </a:solidFill>
                <a:latin typeface="Open Sans"/>
                <a:ea typeface="Open Sans"/>
                <a:cs typeface="Open Sans"/>
                <a:sym typeface="Open Sans"/>
              </a:endParaRPr>
            </a:p>
            <a:p>
              <a:pPr>
                <a:spcBef>
                  <a:spcPts val="960"/>
                </a:spcBef>
                <a:buClr>
                  <a:srgbClr val="000000"/>
                </a:buClr>
                <a:buSzPts val="1350"/>
              </a:pPr>
              <a:endParaRPr>
                <a:solidFill>
                  <a:srgbClr val="000000"/>
                </a:solidFill>
                <a:latin typeface="Open Sans"/>
                <a:ea typeface="Open Sans"/>
                <a:cs typeface="Open Sans"/>
                <a:sym typeface="Open Sans"/>
              </a:endParaRPr>
            </a:p>
            <a:p>
              <a:pPr>
                <a:spcBef>
                  <a:spcPts val="960"/>
                </a:spcBef>
                <a:buClr>
                  <a:srgbClr val="000000"/>
                </a:buClr>
                <a:buSzPts val="1350"/>
              </a:pPr>
              <a:endParaRPr>
                <a:solidFill>
                  <a:srgbClr val="000000"/>
                </a:solidFill>
                <a:latin typeface="Open Sans"/>
                <a:ea typeface="Open Sans"/>
                <a:cs typeface="Open Sans"/>
                <a:sym typeface="Open Sans"/>
              </a:endParaRPr>
            </a:p>
          </p:txBody>
        </p:sp>
        <p:sp>
          <p:nvSpPr>
            <p:cNvPr id="1157" name="Google Shape;1157;p48"/>
            <p:cNvSpPr txBox="1"/>
            <p:nvPr/>
          </p:nvSpPr>
          <p:spPr>
            <a:xfrm>
              <a:off x="3713197" y="1607424"/>
              <a:ext cx="3523376" cy="334180"/>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i="1">
                  <a:solidFill>
                    <a:srgbClr val="000000"/>
                  </a:solidFill>
                  <a:latin typeface="Open Sans"/>
                  <a:ea typeface="Open Sans"/>
                  <a:cs typeface="Open Sans"/>
                  <a:sym typeface="Open Sans"/>
                </a:rPr>
                <a:t>System </a:t>
              </a:r>
              <a:r>
                <a:rPr lang="en-US" i="1" u="sng">
                  <a:solidFill>
                    <a:srgbClr val="000000"/>
                  </a:solidFill>
                  <a:latin typeface="Open Sans"/>
                  <a:ea typeface="Open Sans"/>
                  <a:cs typeface="Open Sans"/>
                  <a:sym typeface="Open Sans"/>
                </a:rPr>
                <a:t>data</a:t>
              </a:r>
              <a:r>
                <a:rPr lang="en-US" i="1">
                  <a:solidFill>
                    <a:srgbClr val="000000"/>
                  </a:solidFill>
                  <a:latin typeface="Open Sans"/>
                  <a:ea typeface="Open Sans"/>
                  <a:cs typeface="Open Sans"/>
                  <a:sym typeface="Open Sans"/>
                </a:rPr>
                <a:t> state before the trigger occurs</a:t>
              </a:r>
              <a:endParaRPr sz="1400">
                <a:solidFill>
                  <a:srgbClr val="000000"/>
                </a:solidFill>
                <a:latin typeface="Open Sans"/>
                <a:ea typeface="Open Sans"/>
                <a:cs typeface="Open Sans"/>
                <a:sym typeface="Open Sans"/>
              </a:endParaRPr>
            </a:p>
            <a:p>
              <a:pPr marL="230182" indent="-115885">
                <a:spcBef>
                  <a:spcPts val="960"/>
                </a:spcBef>
                <a:buClr>
                  <a:srgbClr val="000000"/>
                </a:buClr>
                <a:buSzPts val="1350"/>
              </a:pPr>
              <a:endParaRPr i="1">
                <a:solidFill>
                  <a:srgbClr val="000000"/>
                </a:solidFill>
                <a:latin typeface="Open Sans"/>
                <a:ea typeface="Open Sans"/>
                <a:cs typeface="Open Sans"/>
                <a:sym typeface="Open Sans"/>
              </a:endParaRPr>
            </a:p>
            <a:p>
              <a:pPr marL="230182" indent="-115885">
                <a:spcBef>
                  <a:spcPts val="960"/>
                </a:spcBef>
                <a:buClr>
                  <a:srgbClr val="000000"/>
                </a:buClr>
                <a:buSzPts val="1350"/>
              </a:pPr>
              <a:endParaRPr i="1">
                <a:solidFill>
                  <a:srgbClr val="000000"/>
                </a:solidFill>
                <a:latin typeface="Open Sans"/>
                <a:ea typeface="Open Sans"/>
                <a:cs typeface="Open Sans"/>
                <a:sym typeface="Open Sans"/>
              </a:endParaRPr>
            </a:p>
            <a:p>
              <a:pPr marL="230182" indent="-115885">
                <a:spcBef>
                  <a:spcPts val="960"/>
                </a:spcBef>
                <a:buClr>
                  <a:srgbClr val="000000"/>
                </a:buClr>
                <a:buSzPts val="1350"/>
              </a:pPr>
              <a:endParaRPr i="1">
                <a:solidFill>
                  <a:srgbClr val="000000"/>
                </a:solidFill>
                <a:latin typeface="Open Sans"/>
                <a:ea typeface="Open Sans"/>
                <a:cs typeface="Open Sans"/>
                <a:sym typeface="Open Sans"/>
              </a:endParaRPr>
            </a:p>
            <a:p>
              <a:pPr marL="230182" indent="-115885">
                <a:spcBef>
                  <a:spcPts val="960"/>
                </a:spcBef>
                <a:buClr>
                  <a:srgbClr val="000000"/>
                </a:buClr>
                <a:buSzPts val="1350"/>
              </a:pPr>
              <a:endParaRPr i="1">
                <a:solidFill>
                  <a:srgbClr val="000000"/>
                </a:solidFill>
                <a:latin typeface="Open Sans"/>
                <a:ea typeface="Open Sans"/>
                <a:cs typeface="Open Sans"/>
                <a:sym typeface="Open Sans"/>
              </a:endParaRPr>
            </a:p>
          </p:txBody>
        </p:sp>
        <p:sp>
          <p:nvSpPr>
            <p:cNvPr id="1158" name="Google Shape;1158;p48"/>
            <p:cNvSpPr/>
            <p:nvPr/>
          </p:nvSpPr>
          <p:spPr>
            <a:xfrm>
              <a:off x="3770950" y="3236418"/>
              <a:ext cx="2299957" cy="276999"/>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i="1">
                  <a:solidFill>
                    <a:srgbClr val="000000"/>
                  </a:solidFill>
                  <a:latin typeface="Open Sans"/>
                  <a:ea typeface="Open Sans"/>
                  <a:cs typeface="Open Sans"/>
                  <a:sym typeface="Open Sans"/>
                </a:rPr>
                <a:t>System state/output afterward</a:t>
              </a:r>
              <a:endParaRPr sz="1400">
                <a:solidFill>
                  <a:srgbClr val="000000"/>
                </a:solidFill>
                <a:latin typeface="Open Sans"/>
                <a:ea typeface="Open Sans"/>
                <a:cs typeface="Open Sans"/>
                <a:sym typeface="Open Sans"/>
              </a:endParaRPr>
            </a:p>
          </p:txBody>
        </p:sp>
        <p:sp>
          <p:nvSpPr>
            <p:cNvPr id="1159" name="Google Shape;1159;p48"/>
            <p:cNvSpPr/>
            <p:nvPr/>
          </p:nvSpPr>
          <p:spPr>
            <a:xfrm>
              <a:off x="3713198" y="2429115"/>
              <a:ext cx="3429000" cy="276999"/>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i="1">
                  <a:solidFill>
                    <a:srgbClr val="000000"/>
                  </a:solidFill>
                  <a:latin typeface="Open Sans"/>
                  <a:ea typeface="Open Sans"/>
                  <a:cs typeface="Open Sans"/>
                  <a:sym typeface="Open Sans"/>
                </a:rPr>
                <a:t>Event or action that causes behaviour</a:t>
              </a:r>
              <a:endParaRPr i="1">
                <a:solidFill>
                  <a:srgbClr val="000000"/>
                </a:solidFill>
                <a:latin typeface="Open Sans"/>
                <a:ea typeface="Open Sans"/>
                <a:cs typeface="Open Sans"/>
                <a:sym typeface="Open Sans"/>
              </a:endParaRPr>
            </a:p>
          </p:txBody>
        </p:sp>
        <p:sp>
          <p:nvSpPr>
            <p:cNvPr id="1160" name="Google Shape;1160;p48"/>
            <p:cNvSpPr/>
            <p:nvPr/>
          </p:nvSpPr>
          <p:spPr>
            <a:xfrm>
              <a:off x="1590832" y="3103690"/>
              <a:ext cx="3429000" cy="542400"/>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b="1">
                  <a:solidFill>
                    <a:srgbClr val="000000"/>
                  </a:solidFill>
                  <a:latin typeface="Open Sans"/>
                  <a:ea typeface="Open Sans"/>
                  <a:cs typeface="Open Sans"/>
                  <a:sym typeface="Open Sans"/>
                </a:rPr>
                <a:t>Then</a:t>
              </a:r>
              <a:endParaRPr sz="1400">
                <a:solidFill>
                  <a:srgbClr val="000000"/>
                </a:solidFill>
                <a:latin typeface="Open Sans"/>
                <a:ea typeface="Open Sans"/>
                <a:cs typeface="Open Sans"/>
                <a:sym typeface="Open Sans"/>
              </a:endParaRPr>
            </a:p>
            <a:p>
              <a:pPr>
                <a:spcBef>
                  <a:spcPts val="600"/>
                </a:spcBef>
                <a:buClr>
                  <a:srgbClr val="000000"/>
                </a:buClr>
                <a:buSzPts val="1350"/>
              </a:pPr>
              <a:r>
                <a:rPr lang="en-US">
                  <a:solidFill>
                    <a:srgbClr val="000000"/>
                  </a:solidFill>
                  <a:latin typeface="Open Sans"/>
                  <a:ea typeface="Open Sans"/>
                  <a:cs typeface="Open Sans"/>
                  <a:sym typeface="Open Sans"/>
                </a:rPr>
                <a:t>&lt;result&gt;</a:t>
              </a:r>
              <a:endParaRPr sz="1400">
                <a:solidFill>
                  <a:srgbClr val="000000"/>
                </a:solidFill>
                <a:latin typeface="Open Sans"/>
                <a:ea typeface="Open Sans"/>
                <a:cs typeface="Open Sans"/>
                <a:sym typeface="Open Sans"/>
              </a:endParaRPr>
            </a:p>
          </p:txBody>
        </p:sp>
        <p:sp>
          <p:nvSpPr>
            <p:cNvPr id="1161" name="Google Shape;1161;p48"/>
            <p:cNvSpPr/>
            <p:nvPr/>
          </p:nvSpPr>
          <p:spPr>
            <a:xfrm>
              <a:off x="1590832" y="2296387"/>
              <a:ext cx="3429000" cy="542400"/>
            </a:xfrm>
            <a:prstGeom prst="rect">
              <a:avLst/>
            </a:prstGeom>
            <a:noFill/>
            <a:ln>
              <a:noFill/>
            </a:ln>
          </p:spPr>
          <p:txBody>
            <a:bodyPr spcFirstLastPara="1" wrap="square" lIns="91400" tIns="45700" rIns="91400" bIns="45700" anchor="t" anchorCtr="0">
              <a:noAutofit/>
            </a:bodyPr>
            <a:lstStyle/>
            <a:p>
              <a:pPr>
                <a:buClr>
                  <a:srgbClr val="000000"/>
                </a:buClr>
                <a:buSzPts val="1350"/>
              </a:pPr>
              <a:r>
                <a:rPr lang="en-US" b="1">
                  <a:solidFill>
                    <a:srgbClr val="000000"/>
                  </a:solidFill>
                  <a:latin typeface="Open Sans"/>
                  <a:ea typeface="Open Sans"/>
                  <a:cs typeface="Open Sans"/>
                  <a:sym typeface="Open Sans"/>
                </a:rPr>
                <a:t>When</a:t>
              </a:r>
              <a:endParaRPr sz="1400">
                <a:solidFill>
                  <a:srgbClr val="000000"/>
                </a:solidFill>
                <a:latin typeface="Open Sans"/>
                <a:ea typeface="Open Sans"/>
                <a:cs typeface="Open Sans"/>
                <a:sym typeface="Open Sans"/>
              </a:endParaRPr>
            </a:p>
            <a:p>
              <a:pPr>
                <a:spcBef>
                  <a:spcPts val="600"/>
                </a:spcBef>
                <a:buClr>
                  <a:srgbClr val="000000"/>
                </a:buClr>
                <a:buSzPts val="1350"/>
              </a:pPr>
              <a:r>
                <a:rPr lang="en-US">
                  <a:solidFill>
                    <a:srgbClr val="000000"/>
                  </a:solidFill>
                  <a:latin typeface="Open Sans"/>
                  <a:ea typeface="Open Sans"/>
                  <a:cs typeface="Open Sans"/>
                  <a:sym typeface="Open Sans"/>
                </a:rPr>
                <a:t>&lt;trigger&gt;</a:t>
              </a:r>
              <a:endParaRPr sz="1400">
                <a:solidFill>
                  <a:srgbClr val="000000"/>
                </a:solidFill>
                <a:latin typeface="Open Sans"/>
                <a:ea typeface="Open Sans"/>
                <a:cs typeface="Open Sans"/>
                <a:sym typeface="Open Sans"/>
              </a:endParaRPr>
            </a:p>
          </p:txBody>
        </p:sp>
      </p:grpSp>
      <p:sp>
        <p:nvSpPr>
          <p:cNvPr id="2" name="Google Shape;6207;p217">
            <a:extLst>
              <a:ext uri="{FF2B5EF4-FFF2-40B4-BE49-F238E27FC236}">
                <a16:creationId xmlns:a16="http://schemas.microsoft.com/office/drawing/2014/main" id="{CE346783-E38B-FAE0-AC86-95CD23B0FC27}"/>
              </a:ext>
            </a:extLst>
          </p:cNvPr>
          <p:cNvSpPr txBox="1">
            <a:spLocks/>
          </p:cNvSpPr>
          <p:nvPr/>
        </p:nvSpPr>
        <p:spPr>
          <a:xfrm>
            <a:off x="503374" y="301394"/>
            <a:ext cx="8229600" cy="424691"/>
          </a:xfrm>
          <a:prstGeom prst="rect">
            <a:avLst/>
          </a:prstGeom>
          <a:noFill/>
          <a:ln>
            <a:noFill/>
          </a:ln>
        </p:spPr>
        <p:txBody>
          <a:bodyPr spcFirstLastPara="1" vert="horz" wrap="square" lIns="91425" tIns="45700" rIns="91425" bIns="45700" rtlCol="0" anchor="t" anchorCtr="0">
            <a:spAutoFit/>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r>
              <a:rPr lang="en-US" sz="2400"/>
              <a:t>Specification Scenarios stated simply</a:t>
            </a:r>
            <a:endParaRPr lang="en-US" sz="2400">
              <a:latin typeface="Verdana"/>
              <a:ea typeface="Verdana"/>
              <a:cs typeface="Verdana"/>
              <a:sym typeface="Verdan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236"/>
        <p:cNvGrpSpPr/>
        <p:nvPr/>
      </p:nvGrpSpPr>
      <p:grpSpPr>
        <a:xfrm>
          <a:off x="0" y="0"/>
          <a:ext cx="0" cy="0"/>
          <a:chOff x="0" y="0"/>
          <a:chExt cx="0" cy="0"/>
        </a:xfrm>
      </p:grpSpPr>
      <p:sp>
        <p:nvSpPr>
          <p:cNvPr id="6239" name="Google Shape;6239;p219"/>
          <p:cNvSpPr txBox="1">
            <a:spLocks noGrp="1"/>
          </p:cNvSpPr>
          <p:nvPr>
            <p:ph type="title"/>
          </p:nvPr>
        </p:nvSpPr>
        <p:spPr>
          <a:xfrm>
            <a:off x="1981200" y="393993"/>
            <a:ext cx="8229600" cy="400110"/>
          </a:xfrm>
          <a:prstGeom prst="rect">
            <a:avLst/>
          </a:prstGeom>
          <a:noFill/>
          <a:ln>
            <a:noFill/>
          </a:ln>
        </p:spPr>
        <p:txBody>
          <a:bodyPr spcFirstLastPara="1" vert="horz" wrap="square" lIns="91425" tIns="45700" rIns="91425" bIns="45700" rtlCol="0" anchor="t" anchorCtr="0">
            <a:spAutoFit/>
          </a:bodyPr>
          <a:lstStyle/>
          <a:p>
            <a:r>
              <a:rPr lang="en-US"/>
              <a:t>Specification With Examples</a:t>
            </a:r>
            <a:endParaRPr>
              <a:latin typeface="Verdana"/>
              <a:ea typeface="Verdana"/>
              <a:cs typeface="Verdana"/>
              <a:sym typeface="Verdana"/>
            </a:endParaRPr>
          </a:p>
        </p:txBody>
      </p:sp>
      <p:grpSp>
        <p:nvGrpSpPr>
          <p:cNvPr id="2" name="Group 1">
            <a:extLst>
              <a:ext uri="{FF2B5EF4-FFF2-40B4-BE49-F238E27FC236}">
                <a16:creationId xmlns:a16="http://schemas.microsoft.com/office/drawing/2014/main" id="{A8E76A5C-EF6E-BB3F-239A-A14EEBD3675D}"/>
              </a:ext>
            </a:extLst>
          </p:cNvPr>
          <p:cNvGrpSpPr/>
          <p:nvPr/>
        </p:nvGrpSpPr>
        <p:grpSpPr>
          <a:xfrm>
            <a:off x="546466" y="1201583"/>
            <a:ext cx="10522686" cy="4889095"/>
            <a:chOff x="1452363" y="1604300"/>
            <a:chExt cx="8696435" cy="4040574"/>
          </a:xfrm>
        </p:grpSpPr>
        <p:sp>
          <p:nvSpPr>
            <p:cNvPr id="6253" name="Google Shape;6253;p219"/>
            <p:cNvSpPr txBox="1"/>
            <p:nvPr/>
          </p:nvSpPr>
          <p:spPr>
            <a:xfrm>
              <a:off x="1703420" y="1604300"/>
              <a:ext cx="8329025" cy="2211431"/>
            </a:xfrm>
            <a:prstGeom prst="rect">
              <a:avLst/>
            </a:prstGeom>
            <a:noFill/>
            <a:ln>
              <a:noFill/>
            </a:ln>
          </p:spPr>
          <p:txBody>
            <a:bodyPr spcFirstLastPara="1" wrap="square" lIns="41000" tIns="41000" rIns="41000" bIns="41000" anchor="t" anchorCtr="0">
              <a:noAutofit/>
            </a:bodyPr>
            <a:lstStyle/>
            <a:p>
              <a:pPr>
                <a:buClr>
                  <a:srgbClr val="002776"/>
                </a:buClr>
                <a:buSzPts val="1300"/>
              </a:pPr>
              <a:r>
                <a:rPr lang="en-US">
                  <a:solidFill>
                    <a:srgbClr val="002776"/>
                  </a:solidFill>
                  <a:latin typeface="Calibri"/>
                  <a:ea typeface="Calibri"/>
                  <a:cs typeface="Calibri"/>
                  <a:sym typeface="Calibri"/>
                </a:rPr>
                <a:t>All examples for a scenario are written to validate whether an acceptance criteria passes or fail:</a:t>
              </a:r>
              <a:endParaRPr sz="2000">
                <a:solidFill>
                  <a:srgbClr val="000000"/>
                </a:solidFill>
                <a:latin typeface="Arial"/>
                <a:ea typeface="Arial"/>
                <a:cs typeface="Arial"/>
                <a:sym typeface="Arial"/>
              </a:endParaRPr>
            </a:p>
            <a:p>
              <a:pPr>
                <a:buClr>
                  <a:schemeClr val="dk1"/>
                </a:buClr>
                <a:buSzPts val="1300"/>
              </a:pPr>
              <a:endParaRPr>
                <a:solidFill>
                  <a:srgbClr val="002776"/>
                </a:solidFill>
                <a:latin typeface="Calibri"/>
                <a:ea typeface="Calibri"/>
                <a:cs typeface="Calibri"/>
                <a:sym typeface="Calibri"/>
              </a:endParaRPr>
            </a:p>
            <a:p>
              <a:pPr>
                <a:buClr>
                  <a:srgbClr val="002776"/>
                </a:buClr>
                <a:buSzPts val="1300"/>
              </a:pPr>
              <a:r>
                <a:rPr lang="en-US" u="sng">
                  <a:solidFill>
                    <a:srgbClr val="002776"/>
                  </a:solidFill>
                  <a:latin typeface="Calibri"/>
                  <a:ea typeface="Calibri"/>
                  <a:cs typeface="Calibri"/>
                  <a:sym typeface="Calibri"/>
                </a:rPr>
                <a:t>Examples can include:</a:t>
              </a:r>
              <a:endParaRPr sz="2000">
                <a:solidFill>
                  <a:srgbClr val="000000"/>
                </a:solidFill>
                <a:latin typeface="Arial"/>
                <a:ea typeface="Arial"/>
                <a:cs typeface="Arial"/>
                <a:sym typeface="Arial"/>
              </a:endParaRPr>
            </a:p>
            <a:p>
              <a:pPr marL="203770" indent="-203770">
                <a:buClr>
                  <a:srgbClr val="002776"/>
                </a:buClr>
                <a:buSzPts val="1300"/>
                <a:buFont typeface="Arial"/>
                <a:buAutoNum type="arabicPeriod"/>
              </a:pPr>
              <a:r>
                <a:rPr lang="en-US">
                  <a:solidFill>
                    <a:srgbClr val="002776"/>
                  </a:solidFill>
                  <a:latin typeface="Calibri"/>
                  <a:ea typeface="Calibri"/>
                  <a:cs typeface="Calibri"/>
                  <a:sym typeface="Calibri"/>
                </a:rPr>
                <a:t>Various ranges and data values (boundary &amp; corner cases)</a:t>
              </a:r>
              <a:endParaRPr sz="2000">
                <a:solidFill>
                  <a:srgbClr val="000000"/>
                </a:solidFill>
                <a:latin typeface="Arial"/>
                <a:ea typeface="Arial"/>
                <a:cs typeface="Arial"/>
                <a:sym typeface="Arial"/>
              </a:endParaRPr>
            </a:p>
            <a:p>
              <a:pPr marL="203770" indent="-203770">
                <a:buClr>
                  <a:srgbClr val="002776"/>
                </a:buClr>
                <a:buSzPts val="1300"/>
                <a:buFont typeface="Arial"/>
                <a:buAutoNum type="arabicPeriod"/>
              </a:pPr>
              <a:r>
                <a:rPr lang="en-US">
                  <a:solidFill>
                    <a:srgbClr val="002776"/>
                  </a:solidFill>
                  <a:latin typeface="Calibri"/>
                  <a:ea typeface="Calibri"/>
                  <a:cs typeface="Calibri"/>
                  <a:sym typeface="Calibri"/>
                </a:rPr>
                <a:t>Different business rules resulting in changes in data </a:t>
              </a:r>
              <a:endParaRPr sz="2000">
                <a:solidFill>
                  <a:srgbClr val="000000"/>
                </a:solidFill>
                <a:latin typeface="Arial"/>
                <a:ea typeface="Arial"/>
                <a:cs typeface="Arial"/>
                <a:sym typeface="Arial"/>
              </a:endParaRPr>
            </a:p>
            <a:p>
              <a:pPr marL="203770" indent="-203770">
                <a:buClr>
                  <a:srgbClr val="002776"/>
                </a:buClr>
                <a:buSzPts val="1300"/>
                <a:buFont typeface="Arial"/>
                <a:buAutoNum type="arabicPeriod"/>
              </a:pPr>
              <a:r>
                <a:rPr lang="en-US">
                  <a:solidFill>
                    <a:srgbClr val="002776"/>
                  </a:solidFill>
                  <a:latin typeface="Calibri"/>
                  <a:ea typeface="Calibri"/>
                  <a:cs typeface="Calibri"/>
                  <a:sym typeface="Calibri"/>
                </a:rPr>
                <a:t>Positive and negative conditions </a:t>
              </a:r>
              <a:endParaRPr sz="2000">
                <a:solidFill>
                  <a:srgbClr val="000000"/>
                </a:solidFill>
                <a:latin typeface="Arial"/>
                <a:ea typeface="Arial"/>
                <a:cs typeface="Arial"/>
                <a:sym typeface="Arial"/>
              </a:endParaRPr>
            </a:p>
          </p:txBody>
        </p:sp>
        <p:grpSp>
          <p:nvGrpSpPr>
            <p:cNvPr id="6254" name="Google Shape;6254;p219"/>
            <p:cNvGrpSpPr/>
            <p:nvPr/>
          </p:nvGrpSpPr>
          <p:grpSpPr>
            <a:xfrm>
              <a:off x="1452363" y="3001020"/>
              <a:ext cx="8580082" cy="2643854"/>
              <a:chOff x="298748" y="4656192"/>
              <a:chExt cx="9454896" cy="3136523"/>
            </a:xfrm>
          </p:grpSpPr>
          <p:sp>
            <p:nvSpPr>
              <p:cNvPr id="6255" name="Google Shape;6255;p219"/>
              <p:cNvSpPr/>
              <p:nvPr/>
            </p:nvSpPr>
            <p:spPr>
              <a:xfrm>
                <a:off x="298748" y="4656192"/>
                <a:ext cx="9454896" cy="2893116"/>
              </a:xfrm>
              <a:prstGeom prst="rect">
                <a:avLst/>
              </a:prstGeom>
              <a:noFill/>
              <a:ln>
                <a:noFill/>
              </a:ln>
            </p:spPr>
            <p:txBody>
              <a:bodyPr spcFirstLastPara="1" wrap="square" lIns="50800" tIns="101625" rIns="50800" bIns="101625" anchor="ctr" anchorCtr="0">
                <a:noAutofit/>
              </a:bodyPr>
              <a:lstStyle/>
              <a:p>
                <a:pPr marL="63024">
                  <a:buClr>
                    <a:srgbClr val="000000"/>
                  </a:buClr>
                  <a:buSzPts val="1100"/>
                </a:pPr>
                <a:endParaRPr sz="1600">
                  <a:solidFill>
                    <a:srgbClr val="000000"/>
                  </a:solidFill>
                  <a:latin typeface="Calibri"/>
                  <a:ea typeface="Calibri"/>
                  <a:cs typeface="Calibri"/>
                  <a:sym typeface="Calibri"/>
                </a:endParaRPr>
              </a:p>
            </p:txBody>
          </p:sp>
          <p:sp>
            <p:nvSpPr>
              <p:cNvPr id="6256" name="Google Shape;6256;p219"/>
              <p:cNvSpPr/>
              <p:nvPr/>
            </p:nvSpPr>
            <p:spPr>
              <a:xfrm>
                <a:off x="515248" y="5036643"/>
                <a:ext cx="5242453" cy="2756072"/>
              </a:xfrm>
              <a:prstGeom prst="rect">
                <a:avLst/>
              </a:prstGeom>
              <a:noFill/>
              <a:ln>
                <a:noFill/>
              </a:ln>
            </p:spPr>
            <p:txBody>
              <a:bodyPr spcFirstLastPara="1" wrap="square" lIns="101625" tIns="50800" rIns="101625" bIns="50800" anchor="ctr" anchorCtr="0">
                <a:spAutoFit/>
              </a:bodyPr>
              <a:lstStyle/>
              <a:p>
                <a:pPr>
                  <a:buClr>
                    <a:srgbClr val="000000"/>
                  </a:buClr>
                  <a:buSzPts val="1000"/>
                </a:pPr>
                <a:r>
                  <a:rPr lang="en-US" sz="1600" b="1" u="sng">
                    <a:solidFill>
                      <a:srgbClr val="000000"/>
                    </a:solidFill>
                    <a:latin typeface="Calibri"/>
                    <a:ea typeface="Calibri"/>
                    <a:cs typeface="Calibri"/>
                    <a:sym typeface="Calibri"/>
                  </a:rPr>
                  <a:t>Scenario</a:t>
                </a:r>
                <a:endParaRPr sz="2800">
                  <a:solidFill>
                    <a:srgbClr val="000000"/>
                  </a:solidFill>
                  <a:latin typeface="Arial"/>
                  <a:ea typeface="Arial"/>
                  <a:cs typeface="Arial"/>
                  <a:sym typeface="Arial"/>
                </a:endParaRPr>
              </a:p>
              <a:p>
                <a:pPr>
                  <a:buClr>
                    <a:srgbClr val="000000"/>
                  </a:buClr>
                  <a:buSzPts val="1000"/>
                </a:pPr>
                <a:r>
                  <a:rPr lang="en-US" sz="1600" b="1">
                    <a:solidFill>
                      <a:srgbClr val="000000"/>
                    </a:solidFill>
                    <a:latin typeface="Calibri"/>
                    <a:ea typeface="Calibri"/>
                    <a:cs typeface="Calibri"/>
                    <a:sym typeface="Calibri"/>
                  </a:rPr>
                  <a:t>Given</a:t>
                </a:r>
                <a:endParaRPr sz="2800">
                  <a:solidFill>
                    <a:srgbClr val="000000"/>
                  </a:solidFill>
                  <a:latin typeface="Arial"/>
                  <a:ea typeface="Arial"/>
                  <a:cs typeface="Arial"/>
                  <a:sym typeface="Arial"/>
                </a:endParaRPr>
              </a:p>
              <a:p>
                <a:pPr>
                  <a:buClr>
                    <a:srgbClr val="000000"/>
                  </a:buClr>
                  <a:buSzPts val="1000"/>
                </a:pPr>
                <a:r>
                  <a:rPr lang="en-US" sz="1600">
                    <a:solidFill>
                      <a:srgbClr val="000000"/>
                    </a:solidFill>
                    <a:latin typeface="Calibri"/>
                    <a:ea typeface="Calibri"/>
                    <a:cs typeface="Calibri"/>
                    <a:sym typeface="Calibri"/>
                  </a:rPr>
                  <a:t>	A </a:t>
                </a:r>
                <a:r>
                  <a:rPr lang="en-US" sz="1600" b="1" i="1">
                    <a:solidFill>
                      <a:srgbClr val="000000"/>
                    </a:solidFill>
                    <a:latin typeface="Calibri"/>
                    <a:ea typeface="Calibri"/>
                    <a:cs typeface="Calibri"/>
                    <a:sym typeface="Calibri"/>
                  </a:rPr>
                  <a:t>user</a:t>
                </a:r>
                <a:r>
                  <a:rPr lang="en-US" sz="1600">
                    <a:solidFill>
                      <a:srgbClr val="000000"/>
                    </a:solidFill>
                    <a:latin typeface="Calibri"/>
                    <a:ea typeface="Calibri"/>
                    <a:cs typeface="Calibri"/>
                    <a:sym typeface="Calibri"/>
                  </a:rPr>
                  <a:t> is logged into his </a:t>
                </a:r>
                <a:r>
                  <a:rPr lang="en-US" sz="1600" b="1" i="1">
                    <a:solidFill>
                      <a:srgbClr val="000000"/>
                    </a:solidFill>
                    <a:latin typeface="Calibri"/>
                    <a:ea typeface="Calibri"/>
                    <a:cs typeface="Calibri"/>
                    <a:sym typeface="Calibri"/>
                  </a:rPr>
                  <a:t>bank account</a:t>
                </a:r>
                <a:endParaRPr sz="2800">
                  <a:solidFill>
                    <a:srgbClr val="000000"/>
                  </a:solidFill>
                  <a:latin typeface="Arial"/>
                  <a:ea typeface="Arial"/>
                  <a:cs typeface="Arial"/>
                  <a:sym typeface="Arial"/>
                </a:endParaRPr>
              </a:p>
              <a:p>
                <a:pPr>
                  <a:buClr>
                    <a:srgbClr val="000000"/>
                  </a:buClr>
                  <a:buSzPts val="1000"/>
                </a:pPr>
                <a:r>
                  <a:rPr lang="en-US" sz="1600" b="1" i="1">
                    <a:solidFill>
                      <a:srgbClr val="000000"/>
                    </a:solidFill>
                    <a:latin typeface="Calibri"/>
                    <a:ea typeface="Calibri"/>
                    <a:cs typeface="Calibri"/>
                    <a:sym typeface="Calibri"/>
                  </a:rPr>
                  <a:t>	And</a:t>
                </a:r>
                <a:r>
                  <a:rPr lang="en-US" sz="1600">
                    <a:solidFill>
                      <a:srgbClr val="000000"/>
                    </a:solidFill>
                    <a:latin typeface="Calibri"/>
                    <a:ea typeface="Calibri"/>
                    <a:cs typeface="Calibri"/>
                    <a:sym typeface="Calibri"/>
                  </a:rPr>
                  <a:t> that </a:t>
                </a:r>
                <a:r>
                  <a:rPr lang="en-US" sz="1600" b="1" i="1">
                    <a:solidFill>
                      <a:srgbClr val="000000"/>
                    </a:solidFill>
                    <a:latin typeface="Calibri"/>
                    <a:ea typeface="Calibri"/>
                    <a:cs typeface="Calibri"/>
                    <a:sym typeface="Calibri"/>
                  </a:rPr>
                  <a:t>user</a:t>
                </a:r>
                <a:r>
                  <a:rPr lang="en-US" sz="1600">
                    <a:solidFill>
                      <a:srgbClr val="000000"/>
                    </a:solidFill>
                    <a:latin typeface="Calibri"/>
                    <a:ea typeface="Calibri"/>
                    <a:cs typeface="Calibri"/>
                    <a:sym typeface="Calibri"/>
                  </a:rPr>
                  <a:t> has a particular </a:t>
                </a:r>
                <a:r>
                  <a:rPr lang="en-US" sz="1600" b="1" i="1">
                    <a:solidFill>
                      <a:srgbClr val="000000"/>
                    </a:solidFill>
                    <a:latin typeface="Calibri"/>
                    <a:ea typeface="Calibri"/>
                    <a:cs typeface="Calibri"/>
                    <a:sym typeface="Calibri"/>
                  </a:rPr>
                  <a:t>‘account balance </a:t>
                </a:r>
                <a:r>
                  <a:rPr lang="en-US" sz="1600">
                    <a:solidFill>
                      <a:srgbClr val="000000"/>
                    </a:solidFill>
                    <a:latin typeface="Calibri"/>
                    <a:ea typeface="Calibri"/>
                    <a:cs typeface="Calibri"/>
                    <a:sym typeface="Calibri"/>
                  </a:rPr>
                  <a:t>in his </a:t>
                </a:r>
                <a:r>
                  <a:rPr lang="en-US" sz="1600" b="1" i="1">
                    <a:solidFill>
                      <a:srgbClr val="000000"/>
                    </a:solidFill>
                    <a:latin typeface="Calibri"/>
                    <a:ea typeface="Calibri"/>
                    <a:cs typeface="Calibri"/>
                    <a:sym typeface="Calibri"/>
                  </a:rPr>
                  <a:t>account</a:t>
                </a:r>
                <a:endParaRPr sz="2800">
                  <a:solidFill>
                    <a:srgbClr val="000000"/>
                  </a:solidFill>
                  <a:latin typeface="Arial"/>
                  <a:ea typeface="Arial"/>
                  <a:cs typeface="Arial"/>
                  <a:sym typeface="Arial"/>
                </a:endParaRPr>
              </a:p>
              <a:p>
                <a:pPr>
                  <a:buClr>
                    <a:srgbClr val="000000"/>
                  </a:buClr>
                  <a:buSzPts val="1000"/>
                </a:pPr>
                <a:r>
                  <a:rPr lang="en-US" sz="1600" b="1">
                    <a:solidFill>
                      <a:srgbClr val="000000"/>
                    </a:solidFill>
                    <a:latin typeface="Calibri"/>
                    <a:ea typeface="Calibri"/>
                    <a:cs typeface="Calibri"/>
                    <a:sym typeface="Calibri"/>
                  </a:rPr>
                  <a:t>	And</a:t>
                </a:r>
                <a:r>
                  <a:rPr lang="en-US" sz="1600">
                    <a:solidFill>
                      <a:srgbClr val="000000"/>
                    </a:solidFill>
                    <a:latin typeface="Calibri"/>
                    <a:ea typeface="Calibri"/>
                    <a:cs typeface="Calibri"/>
                    <a:sym typeface="Calibri"/>
                  </a:rPr>
                  <a:t> that user has a </a:t>
                </a:r>
                <a:r>
                  <a:rPr lang="en-US" sz="1600" b="1" i="1">
                    <a:solidFill>
                      <a:srgbClr val="000000"/>
                    </a:solidFill>
                    <a:latin typeface="Calibri"/>
                    <a:ea typeface="Calibri"/>
                    <a:cs typeface="Calibri"/>
                    <a:sym typeface="Calibri"/>
                  </a:rPr>
                  <a:t>contact </a:t>
                </a:r>
                <a:r>
                  <a:rPr lang="en-US" sz="1600">
                    <a:solidFill>
                      <a:srgbClr val="000000"/>
                    </a:solidFill>
                    <a:latin typeface="Calibri"/>
                    <a:ea typeface="Calibri"/>
                    <a:cs typeface="Calibri"/>
                    <a:sym typeface="Calibri"/>
                  </a:rPr>
                  <a:t>associated with his </a:t>
                </a:r>
                <a:r>
                  <a:rPr lang="en-US" sz="1600" b="1" i="1">
                    <a:solidFill>
                      <a:srgbClr val="000000"/>
                    </a:solidFill>
                    <a:latin typeface="Calibri"/>
                    <a:ea typeface="Calibri"/>
                    <a:cs typeface="Calibri"/>
                    <a:sym typeface="Calibri"/>
                  </a:rPr>
                  <a:t>account</a:t>
                </a:r>
                <a:endParaRPr sz="2800">
                  <a:solidFill>
                    <a:srgbClr val="000000"/>
                  </a:solidFill>
                  <a:latin typeface="Arial"/>
                  <a:ea typeface="Arial"/>
                  <a:cs typeface="Arial"/>
                  <a:sym typeface="Arial"/>
                </a:endParaRPr>
              </a:p>
              <a:p>
                <a:pPr>
                  <a:buClr>
                    <a:srgbClr val="000000"/>
                  </a:buClr>
                  <a:buSzPts val="1000"/>
                </a:pPr>
                <a:r>
                  <a:rPr lang="en-US" sz="1600" b="1">
                    <a:solidFill>
                      <a:srgbClr val="000000"/>
                    </a:solidFill>
                    <a:latin typeface="Calibri"/>
                    <a:ea typeface="Calibri"/>
                    <a:cs typeface="Calibri"/>
                    <a:sym typeface="Calibri"/>
                  </a:rPr>
                  <a:t>When</a:t>
                </a:r>
                <a:endParaRPr sz="2800">
                  <a:solidFill>
                    <a:srgbClr val="000000"/>
                  </a:solidFill>
                  <a:latin typeface="Arial"/>
                  <a:ea typeface="Arial"/>
                  <a:cs typeface="Arial"/>
                  <a:sym typeface="Arial"/>
                </a:endParaRPr>
              </a:p>
              <a:p>
                <a:pPr>
                  <a:buClr>
                    <a:srgbClr val="000000"/>
                  </a:buClr>
                  <a:buSzPts val="1000"/>
                </a:pPr>
                <a:r>
                  <a:rPr lang="en-US" sz="1600">
                    <a:solidFill>
                      <a:srgbClr val="000000"/>
                    </a:solidFill>
                    <a:latin typeface="Calibri"/>
                    <a:ea typeface="Calibri"/>
                    <a:cs typeface="Calibri"/>
                    <a:sym typeface="Calibri"/>
                  </a:rPr>
                  <a:t>	The </a:t>
                </a:r>
                <a:r>
                  <a:rPr lang="en-US" sz="1600" b="1" i="1">
                    <a:solidFill>
                      <a:srgbClr val="000000"/>
                    </a:solidFill>
                    <a:latin typeface="Calibri"/>
                    <a:ea typeface="Calibri"/>
                    <a:cs typeface="Calibri"/>
                    <a:sym typeface="Calibri"/>
                  </a:rPr>
                  <a:t>user </a:t>
                </a:r>
                <a:r>
                  <a:rPr lang="en-US" sz="1600">
                    <a:solidFill>
                      <a:srgbClr val="000000"/>
                    </a:solidFill>
                    <a:latin typeface="Calibri"/>
                    <a:ea typeface="Calibri"/>
                    <a:cs typeface="Calibri"/>
                    <a:sym typeface="Calibri"/>
                  </a:rPr>
                  <a:t>chooses to view </a:t>
                </a:r>
                <a:r>
                  <a:rPr lang="en-US" sz="1600" b="1" i="1">
                    <a:solidFill>
                      <a:srgbClr val="000000"/>
                    </a:solidFill>
                    <a:latin typeface="Calibri"/>
                    <a:ea typeface="Calibri"/>
                    <a:cs typeface="Calibri"/>
                    <a:sym typeface="Calibri"/>
                  </a:rPr>
                  <a:t>contact details </a:t>
                </a:r>
                <a:endParaRPr sz="1600">
                  <a:solidFill>
                    <a:srgbClr val="000000"/>
                  </a:solidFill>
                  <a:latin typeface="Calibri"/>
                  <a:ea typeface="Calibri"/>
                  <a:cs typeface="Calibri"/>
                  <a:sym typeface="Calibri"/>
                </a:endParaRPr>
              </a:p>
              <a:p>
                <a:pPr>
                  <a:buClr>
                    <a:srgbClr val="000000"/>
                  </a:buClr>
                  <a:buSzPts val="1000"/>
                </a:pPr>
                <a:r>
                  <a:rPr lang="en-US" sz="1600" b="1">
                    <a:solidFill>
                      <a:srgbClr val="000000"/>
                    </a:solidFill>
                    <a:latin typeface="Calibri"/>
                    <a:ea typeface="Calibri"/>
                    <a:cs typeface="Calibri"/>
                    <a:sym typeface="Calibri"/>
                  </a:rPr>
                  <a:t>Then</a:t>
                </a:r>
                <a:endParaRPr sz="2800">
                  <a:solidFill>
                    <a:srgbClr val="000000"/>
                  </a:solidFill>
                  <a:latin typeface="Arial"/>
                  <a:ea typeface="Arial"/>
                  <a:cs typeface="Arial"/>
                  <a:sym typeface="Arial"/>
                </a:endParaRPr>
              </a:p>
              <a:p>
                <a:pPr>
                  <a:buClr>
                    <a:srgbClr val="000000"/>
                  </a:buClr>
                  <a:buSzPts val="1000"/>
                </a:pPr>
                <a:r>
                  <a:rPr lang="en-US" sz="1600">
                    <a:solidFill>
                      <a:srgbClr val="000000"/>
                    </a:solidFill>
                    <a:latin typeface="Calibri"/>
                    <a:ea typeface="Calibri"/>
                    <a:cs typeface="Calibri"/>
                    <a:sym typeface="Calibri"/>
                  </a:rPr>
                  <a:t>	The </a:t>
                </a:r>
                <a:r>
                  <a:rPr lang="en-US" sz="1600" b="1" i="1">
                    <a:solidFill>
                      <a:srgbClr val="000000"/>
                    </a:solidFill>
                    <a:latin typeface="Calibri"/>
                    <a:ea typeface="Calibri"/>
                    <a:cs typeface="Calibri"/>
                    <a:sym typeface="Calibri"/>
                  </a:rPr>
                  <a:t>debits  </a:t>
                </a:r>
                <a:r>
                  <a:rPr lang="en-US" sz="1600" i="1">
                    <a:solidFill>
                      <a:srgbClr val="000000"/>
                    </a:solidFill>
                    <a:latin typeface="Calibri"/>
                    <a:ea typeface="Calibri"/>
                    <a:cs typeface="Calibri"/>
                    <a:sym typeface="Calibri"/>
                  </a:rPr>
                  <a:t>taken from the </a:t>
                </a:r>
                <a:r>
                  <a:rPr lang="en-US" sz="1600" b="1" i="1">
                    <a:solidFill>
                      <a:srgbClr val="000000"/>
                    </a:solidFill>
                    <a:latin typeface="Calibri"/>
                    <a:ea typeface="Calibri"/>
                    <a:cs typeface="Calibri"/>
                    <a:sym typeface="Calibri"/>
                  </a:rPr>
                  <a:t>account </a:t>
                </a:r>
                <a:r>
                  <a:rPr lang="en-US" sz="1600" i="1">
                    <a:solidFill>
                      <a:srgbClr val="000000"/>
                    </a:solidFill>
                    <a:latin typeface="Calibri"/>
                    <a:ea typeface="Calibri"/>
                    <a:cs typeface="Calibri"/>
                    <a:sym typeface="Calibri"/>
                  </a:rPr>
                  <a:t>by that </a:t>
                </a:r>
                <a:r>
                  <a:rPr lang="en-US" sz="1600" b="1" i="1">
                    <a:solidFill>
                      <a:srgbClr val="000000"/>
                    </a:solidFill>
                    <a:latin typeface="Calibri"/>
                    <a:ea typeface="Calibri"/>
                    <a:cs typeface="Calibri"/>
                    <a:sym typeface="Calibri"/>
                  </a:rPr>
                  <a:t>contact</a:t>
                </a:r>
                <a:r>
                  <a:rPr lang="en-US" sz="1600">
                    <a:solidFill>
                      <a:srgbClr val="000000"/>
                    </a:solidFill>
                    <a:latin typeface="Calibri"/>
                    <a:ea typeface="Calibri"/>
                    <a:cs typeface="Calibri"/>
                    <a:sym typeface="Calibri"/>
                  </a:rPr>
                  <a:t> is 	displayed for the current billing period</a:t>
                </a:r>
                <a:endParaRPr sz="2800">
                  <a:solidFill>
                    <a:srgbClr val="000000"/>
                  </a:solidFill>
                  <a:latin typeface="Arial"/>
                  <a:ea typeface="Arial"/>
                  <a:cs typeface="Arial"/>
                  <a:sym typeface="Arial"/>
                </a:endParaRPr>
              </a:p>
            </p:txBody>
          </p:sp>
        </p:grpSp>
        <p:graphicFrame>
          <p:nvGraphicFramePr>
            <p:cNvPr id="6257" name="Google Shape;6257;p219"/>
            <p:cNvGraphicFramePr/>
            <p:nvPr>
              <p:extLst>
                <p:ext uri="{D42A27DB-BD31-4B8C-83A1-F6EECF244321}">
                  <p14:modId xmlns:p14="http://schemas.microsoft.com/office/powerpoint/2010/main" val="3727393747"/>
                </p:ext>
              </p:extLst>
            </p:nvPr>
          </p:nvGraphicFramePr>
          <p:xfrm>
            <a:off x="6719871" y="2066766"/>
            <a:ext cx="3422541" cy="1285343"/>
          </p:xfrm>
          <a:graphic>
            <a:graphicData uri="http://schemas.openxmlformats.org/drawingml/2006/table">
              <a:tbl>
                <a:tblPr firstRow="1" bandRow="1">
                  <a:noFill/>
                </a:tblPr>
                <a:tblGrid>
                  <a:gridCol w="828250">
                    <a:extLst>
                      <a:ext uri="{9D8B030D-6E8A-4147-A177-3AD203B41FA5}">
                        <a16:colId xmlns:a16="http://schemas.microsoft.com/office/drawing/2014/main" val="20000"/>
                      </a:ext>
                    </a:extLst>
                  </a:gridCol>
                  <a:gridCol w="828250">
                    <a:extLst>
                      <a:ext uri="{9D8B030D-6E8A-4147-A177-3AD203B41FA5}">
                        <a16:colId xmlns:a16="http://schemas.microsoft.com/office/drawing/2014/main" val="20001"/>
                      </a:ext>
                    </a:extLst>
                  </a:gridCol>
                  <a:gridCol w="698775">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24000">
                    <a:extLst>
                      <a:ext uri="{9D8B030D-6E8A-4147-A177-3AD203B41FA5}">
                        <a16:colId xmlns:a16="http://schemas.microsoft.com/office/drawing/2014/main" val="20004"/>
                      </a:ext>
                    </a:extLst>
                  </a:gridCol>
                </a:tblGrid>
                <a:tr h="279675">
                  <a:tc gridSpan="5">
                    <a:txBody>
                      <a:bodyPr/>
                      <a:lstStyle/>
                      <a:p>
                        <a:pPr marL="0" marR="0" lvl="0" indent="0" algn="ctr" rtl="0">
                          <a:lnSpc>
                            <a:spcPct val="100000"/>
                          </a:lnSpc>
                          <a:spcBef>
                            <a:spcPts val="0"/>
                          </a:spcBef>
                          <a:spcAft>
                            <a:spcPts val="0"/>
                          </a:spcAft>
                          <a:buClr>
                            <a:srgbClr val="000000"/>
                          </a:buClr>
                          <a:buSzPts val="1200"/>
                          <a:buFont typeface="Arial"/>
                          <a:buNone/>
                        </a:pPr>
                        <a:r>
                          <a:rPr lang="en-US" sz="1600" b="1" u="none" strike="noStrike" cap="none">
                            <a:solidFill>
                              <a:schemeClr val="bg1"/>
                            </a:solidFill>
                            <a:latin typeface="Calibri"/>
                            <a:ea typeface="Calibri"/>
                            <a:cs typeface="Calibri"/>
                            <a:sym typeface="Calibri"/>
                          </a:rPr>
                          <a:t>Given</a:t>
                        </a:r>
                        <a:endParaRPr sz="1100" b="1" u="none" strike="noStrike" cap="none">
                          <a:solidFill>
                            <a:schemeClr val="bg1"/>
                          </a:solidFill>
                          <a:latin typeface="Calibri"/>
                          <a:ea typeface="Calibri"/>
                          <a:cs typeface="Calibri"/>
                          <a:sym typeface="Calibri"/>
                        </a:endParaRPr>
                      </a:p>
                    </a:txBody>
                    <a:tcPr marL="91475" marR="91475" marT="45700" marB="45700" anchor="ctr">
                      <a:solidFill>
                        <a:srgbClr val="1D3A6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marR="0" lvl="0" indent="0" algn="ctr" rtl="0">
                          <a:lnSpc>
                            <a:spcPct val="100000"/>
                          </a:lnSpc>
                          <a:spcBef>
                            <a:spcPts val="0"/>
                          </a:spcBef>
                          <a:spcAft>
                            <a:spcPts val="0"/>
                          </a:spcAft>
                          <a:buClr>
                            <a:srgbClr val="000000"/>
                          </a:buClr>
                          <a:buSzPts val="1000"/>
                          <a:buFont typeface="Arial"/>
                          <a:buNone/>
                        </a:pPr>
                        <a:r>
                          <a:rPr lang="en-US" sz="1100" b="1" u="none" strike="noStrike" cap="none">
                            <a:solidFill>
                              <a:schemeClr val="lt1"/>
                            </a:solidFill>
                            <a:latin typeface="Calibri"/>
                            <a:ea typeface="Calibri"/>
                            <a:cs typeface="Calibri"/>
                            <a:sym typeface="Calibri"/>
                          </a:rPr>
                          <a:t>Test Case</a:t>
                        </a:r>
                        <a:endParaRPr sz="1800" u="none" strike="noStrike" cap="none"/>
                      </a:p>
                    </a:txBody>
                    <a:tcPr marL="91475" marR="91475" marT="45700" marB="45700" anchor="ctr">
                      <a:solidFill>
                        <a:srgbClr val="1D3A6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100" b="1" u="none" strike="noStrike" cap="none">
                            <a:solidFill>
                              <a:schemeClr val="lt1"/>
                            </a:solidFill>
                            <a:latin typeface="Calibri"/>
                            <a:ea typeface="Calibri"/>
                            <a:cs typeface="Calibri"/>
                            <a:sym typeface="Calibri"/>
                          </a:rPr>
                          <a:t>User </a:t>
                        </a:r>
                        <a:endParaRPr sz="1100" b="1" u="none" strike="noStrike" cap="none">
                          <a:solidFill>
                            <a:schemeClr val="lt1"/>
                          </a:solidFill>
                          <a:latin typeface="Calibri"/>
                          <a:ea typeface="Calibri"/>
                          <a:cs typeface="Calibri"/>
                          <a:sym typeface="Calibri"/>
                        </a:endParaRPr>
                      </a:p>
                    </a:txBody>
                    <a:tcPr marL="91475" marR="91475" marT="45700" marB="45700" anchor="ctr">
                      <a:solidFill>
                        <a:srgbClr val="1D3A6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100" b="1" u="none" strike="noStrike" cap="none">
                            <a:solidFill>
                              <a:schemeClr val="lt1"/>
                            </a:solidFill>
                            <a:latin typeface="Calibri"/>
                            <a:ea typeface="Calibri"/>
                            <a:cs typeface="Calibri"/>
                            <a:sym typeface="Calibri"/>
                          </a:rPr>
                          <a:t>Balance</a:t>
                        </a:r>
                        <a:endParaRPr sz="1800" u="none" strike="noStrike" cap="none"/>
                      </a:p>
                    </a:txBody>
                    <a:tcPr marL="91475" marR="91475" marT="45700" marB="45700" anchor="ctr">
                      <a:solidFill>
                        <a:srgbClr val="1D3A6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100" b="1" u="none" strike="noStrike" cap="none">
                            <a:solidFill>
                              <a:schemeClr val="lt1"/>
                            </a:solidFill>
                            <a:latin typeface="Calibri"/>
                            <a:ea typeface="Calibri"/>
                            <a:cs typeface="Calibri"/>
                            <a:sym typeface="Calibri"/>
                          </a:rPr>
                          <a:t>Account</a:t>
                        </a:r>
                        <a:endParaRPr sz="1800" u="none" strike="noStrike" cap="none"/>
                      </a:p>
                    </a:txBody>
                    <a:tcPr marL="91475" marR="91475" marT="45700" marB="45700" anchor="ctr">
                      <a:solidFill>
                        <a:srgbClr val="1D3A6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100" b="1" u="none" strike="noStrike" cap="none">
                            <a:solidFill>
                              <a:schemeClr val="lt1"/>
                            </a:solidFill>
                            <a:latin typeface="Calibri"/>
                            <a:ea typeface="Calibri"/>
                            <a:cs typeface="Calibri"/>
                            <a:sym typeface="Calibri"/>
                          </a:rPr>
                          <a:t>Contact</a:t>
                        </a:r>
                        <a:endParaRPr sz="1800" u="none" strike="noStrike" cap="none"/>
                      </a:p>
                    </a:txBody>
                    <a:tcPr marL="91475" marR="91475" marT="45700" marB="45700" anchor="ctr">
                      <a:solidFill>
                        <a:srgbClr val="1D3A6A"/>
                      </a:solidFill>
                    </a:tcPr>
                  </a:tc>
                  <a:extLst>
                    <a:ext uri="{0D108BD9-81ED-4DB2-BD59-A6C34878D82A}">
                      <a16:rowId xmlns:a16="http://schemas.microsoft.com/office/drawing/2014/main" val="10001"/>
                    </a:ext>
                  </a:extLst>
                </a:tr>
                <a:tr h="427625">
                  <a:tc>
                    <a:txBody>
                      <a:bodyPr/>
                      <a:lstStyle/>
                      <a:p>
                        <a:pPr marL="0" marR="0" lvl="0" indent="0" algn="ctr"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1</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Glenn Mendoza</a:t>
                        </a:r>
                        <a:endParaRPr sz="1100" u="none" strike="noStrike" cap="none">
                          <a:latin typeface="Calibri"/>
                          <a:ea typeface="Calibri"/>
                          <a:cs typeface="Calibri"/>
                          <a:sym typeface="Calibri"/>
                        </a:endParaRPr>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$300</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Chequing</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Sam Roche / USA</a:t>
                        </a:r>
                        <a:endParaRPr sz="1800" u="none" strike="noStrike" cap="none"/>
                      </a:p>
                    </a:txBody>
                    <a:tcPr marL="91475" marR="91475" marT="45700" marB="45700"/>
                  </a:tc>
                  <a:extLst>
                    <a:ext uri="{0D108BD9-81ED-4DB2-BD59-A6C34878D82A}">
                      <a16:rowId xmlns:a16="http://schemas.microsoft.com/office/drawing/2014/main" val="10002"/>
                    </a:ext>
                  </a:extLst>
                </a:tr>
                <a:tr h="396200">
                  <a:tc>
                    <a:txBody>
                      <a:bodyPr/>
                      <a:lstStyle/>
                      <a:p>
                        <a:pPr marL="0" marR="0" lvl="0" indent="0" algn="ctr"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2</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Linda Chan</a:t>
                        </a:r>
                        <a:endParaRPr sz="1100" u="none" strike="noStrike" cap="none">
                          <a:latin typeface="Calibri"/>
                          <a:ea typeface="Calibri"/>
                          <a:cs typeface="Calibri"/>
                          <a:sym typeface="Calibri"/>
                        </a:endParaRPr>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$800</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Savings</a:t>
                        </a:r>
                        <a:endParaRPr sz="18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100" u="none" strike="noStrike" cap="none">
                            <a:latin typeface="Calibri"/>
                            <a:ea typeface="Calibri"/>
                            <a:cs typeface="Calibri"/>
                            <a:sym typeface="Calibri"/>
                          </a:rPr>
                          <a:t>Yu Ling / China</a:t>
                        </a:r>
                        <a:endParaRPr sz="1800" u="none" strike="noStrike" cap="none"/>
                      </a:p>
                    </a:txBody>
                    <a:tcPr marL="91475" marR="91475" marT="45700" marB="45700"/>
                  </a:tc>
                  <a:extLst>
                    <a:ext uri="{0D108BD9-81ED-4DB2-BD59-A6C34878D82A}">
                      <a16:rowId xmlns:a16="http://schemas.microsoft.com/office/drawing/2014/main" val="10003"/>
                    </a:ext>
                  </a:extLst>
                </a:tr>
              </a:tbl>
            </a:graphicData>
          </a:graphic>
        </p:graphicFrame>
        <p:graphicFrame>
          <p:nvGraphicFramePr>
            <p:cNvPr id="6258" name="Google Shape;6258;p219"/>
            <p:cNvGraphicFramePr/>
            <p:nvPr>
              <p:extLst>
                <p:ext uri="{D42A27DB-BD31-4B8C-83A1-F6EECF244321}">
                  <p14:modId xmlns:p14="http://schemas.microsoft.com/office/powerpoint/2010/main" val="472645342"/>
                </p:ext>
              </p:extLst>
            </p:nvPr>
          </p:nvGraphicFramePr>
          <p:xfrm>
            <a:off x="6732649" y="3670248"/>
            <a:ext cx="1784298" cy="1157211"/>
          </p:xfrm>
          <a:graphic>
            <a:graphicData uri="http://schemas.openxmlformats.org/drawingml/2006/table">
              <a:tbl>
                <a:tblPr firstRow="1" bandRow="1">
                  <a:noFill/>
                </a:tblPr>
                <a:tblGrid>
                  <a:gridCol w="1079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tblGrid>
                <a:tr h="279675">
                  <a:tc gridSpan="2">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bg1"/>
                            </a:solidFill>
                            <a:latin typeface="Calibri"/>
                            <a:ea typeface="Calibri"/>
                            <a:cs typeface="Calibri"/>
                            <a:sym typeface="Calibri"/>
                          </a:rPr>
                          <a:t>When</a:t>
                        </a:r>
                        <a:endParaRPr sz="1000" b="1" u="none" strike="noStrike" cap="none">
                          <a:solidFill>
                            <a:schemeClr val="bg1"/>
                          </a:solidFill>
                          <a:latin typeface="Calibri"/>
                          <a:ea typeface="Calibri"/>
                          <a:cs typeface="Calibri"/>
                          <a:sym typeface="Calibri"/>
                        </a:endParaRPr>
                      </a:p>
                    </a:txBody>
                    <a:tcPr marL="91475" marR="91475" marT="45700" marB="45700" anchor="ctr">
                      <a:solidFill>
                        <a:srgbClr val="1D3A6A"/>
                      </a:solidFill>
                    </a:tcPr>
                  </a:tc>
                  <a:tc hMerge="1">
                    <a:txBody>
                      <a:bodyPr/>
                      <a:lstStyle/>
                      <a:p>
                        <a:endParaRPr lang="en-US"/>
                      </a:p>
                    </a:txBody>
                    <a:tcPr/>
                  </a:tc>
                  <a:extLst>
                    <a:ext uri="{0D108BD9-81ED-4DB2-BD59-A6C34878D82A}">
                      <a16:rowId xmlns:a16="http://schemas.microsoft.com/office/drawing/2014/main" val="10000"/>
                    </a:ext>
                  </a:extLst>
                </a:tr>
                <a:tr h="32815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lt1"/>
                            </a:solidFill>
                            <a:latin typeface="Calibri"/>
                            <a:ea typeface="Calibri"/>
                            <a:cs typeface="Calibri"/>
                            <a:sym typeface="Calibri"/>
                          </a:rPr>
                          <a:t>Test Case</a:t>
                        </a:r>
                        <a:endParaRPr sz="1400" u="none" strike="noStrike" cap="none"/>
                      </a:p>
                    </a:txBody>
                    <a:tcPr marL="91475" marR="91475" marT="45700" marB="45700" anchor="ctr">
                      <a:solidFill>
                        <a:srgbClr val="1D3A6A"/>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lt1"/>
                            </a:solidFill>
                            <a:latin typeface="Calibri"/>
                            <a:ea typeface="Calibri"/>
                            <a:cs typeface="Calibri"/>
                            <a:sym typeface="Calibri"/>
                          </a:rPr>
                          <a:t>Contact</a:t>
                        </a:r>
                        <a:endParaRPr sz="1400" u="none" strike="noStrike" cap="none"/>
                      </a:p>
                    </a:txBody>
                    <a:tcPr marL="91475" marR="91475" marT="45700" marB="45700" anchor="ctr">
                      <a:solidFill>
                        <a:srgbClr val="1D3A6A"/>
                      </a:solidFill>
                    </a:tcPr>
                  </a:tc>
                  <a:extLst>
                    <a:ext uri="{0D108BD9-81ED-4DB2-BD59-A6C34878D82A}">
                      <a16:rowId xmlns:a16="http://schemas.microsoft.com/office/drawing/2014/main" val="10001"/>
                    </a:ext>
                  </a:extLst>
                </a:tr>
                <a:tr h="3962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1</a:t>
                        </a:r>
                        <a:endParaRPr sz="14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Sam Roche / USA</a:t>
                        </a:r>
                        <a:endParaRPr sz="1400" u="none" strike="noStrike" cap="none"/>
                      </a:p>
                    </a:txBody>
                    <a:tcPr marL="91475" marR="91475" marT="45700" marB="45700"/>
                  </a:tc>
                  <a:extLst>
                    <a:ext uri="{0D108BD9-81ED-4DB2-BD59-A6C34878D82A}">
                      <a16:rowId xmlns:a16="http://schemas.microsoft.com/office/drawing/2014/main" val="10002"/>
                    </a:ext>
                  </a:extLst>
                </a:tr>
                <a:tr h="3962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2</a:t>
                        </a:r>
                        <a:endParaRPr sz="1400" u="none" strike="noStrike" cap="none"/>
                      </a:p>
                    </a:txBody>
                    <a:tcPr marL="91475" marR="91475" marT="45700" marB="45700"/>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Yu Ling / China</a:t>
                        </a:r>
                        <a:endParaRPr sz="1400" u="none" strike="noStrike" cap="none"/>
                      </a:p>
                    </a:txBody>
                    <a:tcPr marL="91475" marR="91475" marT="45700" marB="45700"/>
                  </a:tc>
                  <a:extLst>
                    <a:ext uri="{0D108BD9-81ED-4DB2-BD59-A6C34878D82A}">
                      <a16:rowId xmlns:a16="http://schemas.microsoft.com/office/drawing/2014/main" val="10003"/>
                    </a:ext>
                  </a:extLst>
                </a:tr>
              </a:tbl>
            </a:graphicData>
          </a:graphic>
        </p:graphicFrame>
        <p:graphicFrame>
          <p:nvGraphicFramePr>
            <p:cNvPr id="6259" name="Google Shape;6259;p219"/>
            <p:cNvGraphicFramePr/>
            <p:nvPr>
              <p:extLst>
                <p:ext uri="{D42A27DB-BD31-4B8C-83A1-F6EECF244321}">
                  <p14:modId xmlns:p14="http://schemas.microsoft.com/office/powerpoint/2010/main" val="1481503466"/>
                </p:ext>
              </p:extLst>
            </p:nvPr>
          </p:nvGraphicFramePr>
          <p:xfrm>
            <a:off x="9331153" y="3670248"/>
            <a:ext cx="817645" cy="1142541"/>
          </p:xfrm>
          <a:graphic>
            <a:graphicData uri="http://schemas.openxmlformats.org/drawingml/2006/table">
              <a:tbl>
                <a:tblPr firstRow="1" bandRow="1">
                  <a:noFill/>
                </a:tblPr>
                <a:tblGrid>
                  <a:gridCol w="989350">
                    <a:extLst>
                      <a:ext uri="{9D8B030D-6E8A-4147-A177-3AD203B41FA5}">
                        <a16:colId xmlns:a16="http://schemas.microsoft.com/office/drawing/2014/main" val="20000"/>
                      </a:ext>
                    </a:extLst>
                  </a:gridCol>
                </a:tblGrid>
                <a:tr h="279675">
                  <a:tc>
                    <a:txBody>
                      <a:bodyPr/>
                      <a:lstStyle/>
                      <a:p>
                        <a:pPr marL="0" marR="0" lvl="0" indent="0" algn="ctr" rtl="0">
                          <a:lnSpc>
                            <a:spcPct val="100000"/>
                          </a:lnSpc>
                          <a:spcBef>
                            <a:spcPts val="0"/>
                          </a:spcBef>
                          <a:spcAft>
                            <a:spcPts val="0"/>
                          </a:spcAft>
                          <a:buClr>
                            <a:srgbClr val="000000"/>
                          </a:buClr>
                          <a:buSzPts val="1100"/>
                          <a:buFont typeface="Arial"/>
                          <a:buNone/>
                        </a:pPr>
                        <a:r>
                          <a:rPr lang="en-US" sz="1100" b="0" u="none" strike="noStrike" cap="none">
                            <a:solidFill>
                              <a:schemeClr val="bg1"/>
                            </a:solidFill>
                            <a:latin typeface="Calibri"/>
                            <a:ea typeface="Calibri"/>
                            <a:cs typeface="Calibri"/>
                            <a:sym typeface="Calibri"/>
                          </a:rPr>
                          <a:t>Then</a:t>
                        </a:r>
                        <a:endParaRPr sz="1400" b="0" u="none" strike="noStrike" cap="none">
                          <a:solidFill>
                            <a:schemeClr val="bg1"/>
                          </a:solidFill>
                        </a:endParaRPr>
                      </a:p>
                    </a:txBody>
                    <a:tcPr marL="100600" marR="100600" marT="51800" marB="51800" anchor="ctr">
                      <a:solidFill>
                        <a:srgbClr val="1D3A6A"/>
                      </a:solidFill>
                    </a:tcPr>
                  </a:tc>
                  <a:extLst>
                    <a:ext uri="{0D108BD9-81ED-4DB2-BD59-A6C34878D82A}">
                      <a16:rowId xmlns:a16="http://schemas.microsoft.com/office/drawing/2014/main" val="10000"/>
                    </a:ext>
                  </a:extLst>
                </a:tr>
                <a:tr h="32765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lt1"/>
                            </a:solidFill>
                            <a:latin typeface="Calibri"/>
                            <a:ea typeface="Calibri"/>
                            <a:cs typeface="Calibri"/>
                            <a:sym typeface="Calibri"/>
                          </a:rPr>
                          <a:t>Debits</a:t>
                        </a:r>
                        <a:endParaRPr sz="1400" u="none" strike="noStrike" cap="none"/>
                      </a:p>
                    </a:txBody>
                    <a:tcPr marL="91475" marR="91475" marT="45700" marB="45700" anchor="ctr">
                      <a:solidFill>
                        <a:srgbClr val="1D3A6A"/>
                      </a:solidFill>
                    </a:tcPr>
                  </a:tc>
                  <a:extLst>
                    <a:ext uri="{0D108BD9-81ED-4DB2-BD59-A6C34878D82A}">
                      <a16:rowId xmlns:a16="http://schemas.microsoft.com/office/drawing/2014/main" val="10001"/>
                    </a:ext>
                  </a:extLst>
                </a:tr>
                <a:tr h="3875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$30</a:t>
                        </a:r>
                        <a:endParaRPr sz="1400" u="none" strike="noStrike" cap="none"/>
                      </a:p>
                    </a:txBody>
                    <a:tcPr marL="91475" marR="91475" marT="45700" marB="45700"/>
                  </a:tc>
                  <a:extLst>
                    <a:ext uri="{0D108BD9-81ED-4DB2-BD59-A6C34878D82A}">
                      <a16:rowId xmlns:a16="http://schemas.microsoft.com/office/drawing/2014/main" val="10002"/>
                    </a:ext>
                  </a:extLst>
                </a:tr>
                <a:tr h="3875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Calibri"/>
                            <a:ea typeface="Calibri"/>
                            <a:cs typeface="Calibri"/>
                            <a:sym typeface="Calibri"/>
                          </a:rPr>
                          <a:t>$100</a:t>
                        </a:r>
                        <a:endParaRPr sz="1400" u="none" strike="noStrike" cap="none"/>
                      </a:p>
                    </a:txBody>
                    <a:tcPr marL="91475" marR="91475" marT="45700" marB="45700"/>
                  </a:tc>
                  <a:extLst>
                    <a:ext uri="{0D108BD9-81ED-4DB2-BD59-A6C34878D82A}">
                      <a16:rowId xmlns:a16="http://schemas.microsoft.com/office/drawing/2014/main" val="10003"/>
                    </a:ext>
                  </a:extLst>
                </a:tr>
              </a:tbl>
            </a:graphicData>
          </a:graphic>
        </p:graphicFrame>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204"/>
        <p:cNvGrpSpPr/>
        <p:nvPr/>
      </p:nvGrpSpPr>
      <p:grpSpPr>
        <a:xfrm>
          <a:off x="0" y="0"/>
          <a:ext cx="0" cy="0"/>
          <a:chOff x="0" y="0"/>
          <a:chExt cx="0" cy="0"/>
        </a:xfrm>
      </p:grpSpPr>
      <p:sp>
        <p:nvSpPr>
          <p:cNvPr id="6207" name="Google Shape;6207;p217"/>
          <p:cNvSpPr txBox="1">
            <a:spLocks noGrp="1"/>
          </p:cNvSpPr>
          <p:nvPr>
            <p:ph type="title"/>
          </p:nvPr>
        </p:nvSpPr>
        <p:spPr>
          <a:xfrm>
            <a:off x="1981200" y="393993"/>
            <a:ext cx="8229600" cy="341592"/>
          </a:xfrm>
          <a:prstGeom prst="rect">
            <a:avLst/>
          </a:prstGeom>
          <a:noFill/>
          <a:ln>
            <a:noFill/>
          </a:ln>
        </p:spPr>
        <p:txBody>
          <a:bodyPr spcFirstLastPara="1" vert="horz" wrap="square" lIns="91425" tIns="45700" rIns="91425" bIns="45700" rtlCol="0" anchor="t" anchorCtr="0">
            <a:spAutoFit/>
          </a:bodyPr>
          <a:lstStyle/>
          <a:p>
            <a:r>
              <a:rPr lang="en-US"/>
              <a:t>Specification Scenarios – the complete example</a:t>
            </a:r>
            <a:endParaRPr>
              <a:latin typeface="Verdana"/>
              <a:ea typeface="Verdana"/>
              <a:cs typeface="Verdana"/>
              <a:sym typeface="Verdana"/>
            </a:endParaRPr>
          </a:p>
        </p:txBody>
      </p:sp>
      <p:grpSp>
        <p:nvGrpSpPr>
          <p:cNvPr id="6221" name="Google Shape;6221;p217"/>
          <p:cNvGrpSpPr/>
          <p:nvPr/>
        </p:nvGrpSpPr>
        <p:grpSpPr>
          <a:xfrm>
            <a:off x="127322" y="1008591"/>
            <a:ext cx="12064679" cy="5635444"/>
            <a:chOff x="193466" y="2618891"/>
            <a:chExt cx="10121192" cy="5635444"/>
          </a:xfrm>
        </p:grpSpPr>
        <p:sp>
          <p:nvSpPr>
            <p:cNvPr id="6222" name="Google Shape;6222;p217"/>
            <p:cNvSpPr txBox="1"/>
            <p:nvPr/>
          </p:nvSpPr>
          <p:spPr>
            <a:xfrm>
              <a:off x="557608" y="2618891"/>
              <a:ext cx="8312726" cy="1050838"/>
            </a:xfrm>
            <a:prstGeom prst="rect">
              <a:avLst/>
            </a:prstGeom>
            <a:solidFill>
              <a:schemeClr val="lt1"/>
            </a:solidFill>
            <a:ln>
              <a:noFill/>
            </a:ln>
          </p:spPr>
          <p:txBody>
            <a:bodyPr spcFirstLastPara="1" wrap="square" lIns="41000" tIns="41000" rIns="41000" bIns="41000" anchor="t" anchorCtr="0">
              <a:noAutofit/>
            </a:bodyPr>
            <a:lstStyle/>
            <a:p>
              <a:pPr marL="153664" indent="-153664">
                <a:buClr>
                  <a:srgbClr val="000000"/>
                </a:buClr>
                <a:buSzPts val="1950"/>
                <a:buFont typeface="Arial"/>
                <a:buChar char="•"/>
              </a:pPr>
              <a:r>
                <a:rPr lang="en-US" sz="1600">
                  <a:solidFill>
                    <a:srgbClr val="000000"/>
                  </a:solidFill>
                  <a:latin typeface="Calibri"/>
                  <a:ea typeface="Calibri"/>
                  <a:cs typeface="Calibri"/>
                  <a:sym typeface="Calibri"/>
                </a:rPr>
                <a:t>Provides explicit, unambiguous requirements</a:t>
              </a:r>
              <a:endParaRPr>
                <a:solidFill>
                  <a:srgbClr val="000000"/>
                </a:solidFill>
                <a:latin typeface="Arial"/>
                <a:ea typeface="Arial"/>
                <a:cs typeface="Arial"/>
                <a:sym typeface="Arial"/>
              </a:endParaRPr>
            </a:p>
            <a:p>
              <a:pPr marL="153664" indent="-153664">
                <a:buClr>
                  <a:srgbClr val="000000"/>
                </a:buClr>
                <a:buSzPts val="1950"/>
                <a:buFont typeface="Arial"/>
                <a:buChar char="•"/>
              </a:pPr>
              <a:r>
                <a:rPr lang="en-US" sz="1600">
                  <a:solidFill>
                    <a:srgbClr val="000000"/>
                  </a:solidFill>
                  <a:latin typeface="Calibri"/>
                  <a:ea typeface="Calibri"/>
                  <a:cs typeface="Calibri"/>
                  <a:sym typeface="Calibri"/>
                </a:rPr>
                <a:t>A scenario is an example of the system’s behavior from one or more users’ perspective</a:t>
              </a:r>
              <a:endParaRPr>
                <a:solidFill>
                  <a:srgbClr val="000000"/>
                </a:solidFill>
                <a:latin typeface="Arial"/>
                <a:ea typeface="Arial"/>
                <a:cs typeface="Arial"/>
                <a:sym typeface="Arial"/>
              </a:endParaRPr>
            </a:p>
            <a:p>
              <a:pPr marL="153664" indent="-153664">
                <a:buClr>
                  <a:srgbClr val="000000"/>
                </a:buClr>
                <a:buSzPts val="1950"/>
                <a:buFont typeface="Arial"/>
                <a:buChar char="•"/>
              </a:pPr>
              <a:r>
                <a:rPr lang="en-US" sz="1600">
                  <a:solidFill>
                    <a:srgbClr val="000000"/>
                  </a:solidFill>
                  <a:latin typeface="Calibri"/>
                  <a:ea typeface="Calibri"/>
                  <a:cs typeface="Calibri"/>
                  <a:sym typeface="Calibri"/>
                </a:rPr>
                <a:t>Each Acceptance Scenario is broken down into Acceptance Test case</a:t>
              </a:r>
              <a:endParaRPr>
                <a:solidFill>
                  <a:srgbClr val="000000"/>
                </a:solidFill>
                <a:latin typeface="Arial"/>
                <a:ea typeface="Arial"/>
                <a:cs typeface="Arial"/>
                <a:sym typeface="Arial"/>
              </a:endParaRPr>
            </a:p>
          </p:txBody>
        </p:sp>
        <p:sp>
          <p:nvSpPr>
            <p:cNvPr id="6223" name="Google Shape;6223;p217"/>
            <p:cNvSpPr/>
            <p:nvPr/>
          </p:nvSpPr>
          <p:spPr>
            <a:xfrm>
              <a:off x="193466" y="3514616"/>
              <a:ext cx="6240899" cy="4739719"/>
            </a:xfrm>
            <a:prstGeom prst="rect">
              <a:avLst/>
            </a:prstGeom>
            <a:solidFill>
              <a:schemeClr val="lt1"/>
            </a:solidFill>
            <a:ln>
              <a:noFill/>
            </a:ln>
          </p:spPr>
          <p:txBody>
            <a:bodyPr spcFirstLastPara="1" wrap="square" lIns="91425" tIns="45700" rIns="91425" bIns="45700" anchor="t" anchorCtr="0">
              <a:spAutoFit/>
            </a:bodyPr>
            <a:lstStyle/>
            <a:p>
              <a:pPr marL="274541" lvl="1">
                <a:buClr>
                  <a:srgbClr val="000000"/>
                </a:buClr>
                <a:buSzPts val="1300"/>
              </a:pPr>
              <a:r>
                <a:rPr lang="en-US" sz="1600">
                  <a:solidFill>
                    <a:srgbClr val="000000"/>
                  </a:solidFill>
                  <a:latin typeface="Calibri"/>
                  <a:ea typeface="Calibri"/>
                  <a:cs typeface="Calibri"/>
                  <a:sym typeface="Calibri"/>
                </a:rPr>
                <a:t>Uses </a:t>
              </a:r>
              <a:r>
                <a:rPr lang="en-US" sz="1600" i="1">
                  <a:solidFill>
                    <a:srgbClr val="000000"/>
                  </a:solidFill>
                  <a:latin typeface="Calibri"/>
                  <a:ea typeface="Calibri"/>
                  <a:cs typeface="Calibri"/>
                  <a:sym typeface="Calibri"/>
                </a:rPr>
                <a:t>Gherkin </a:t>
              </a:r>
              <a:r>
                <a:rPr lang="en-US" sz="1600">
                  <a:solidFill>
                    <a:srgbClr val="000000"/>
                  </a:solidFill>
                  <a:latin typeface="Calibri"/>
                  <a:ea typeface="Calibri"/>
                  <a:cs typeface="Calibri"/>
                  <a:sym typeface="Calibri"/>
                </a:rPr>
                <a:t>syntax:</a:t>
              </a:r>
              <a:endParaRPr lang="en-US">
                <a:solidFill>
                  <a:srgbClr val="000000"/>
                </a:solidFill>
                <a:latin typeface="Arial"/>
                <a:ea typeface="Calibri"/>
                <a:cs typeface="Arial"/>
                <a:sym typeface="Arial"/>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Feature: </a:t>
              </a:r>
              <a:r>
                <a:rPr lang="en-US" sz="1400" b="0" i="0">
                  <a:solidFill>
                    <a:srgbClr val="212529"/>
                  </a:solidFill>
                  <a:effectLst/>
                  <a:latin typeface="Open Sans" panose="020B0606030504020204" pitchFamily="34" charset="0"/>
                </a:rPr>
                <a:t>provide a high-level description of a software feature, and to group related scenarios</a:t>
              </a:r>
              <a:endParaRPr lang="en-US" sz="14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Rule: </a:t>
              </a:r>
              <a:r>
                <a:rPr lang="en-US" sz="1600">
                  <a:solidFill>
                    <a:srgbClr val="000000"/>
                  </a:solidFill>
                  <a:latin typeface="Calibri"/>
                  <a:ea typeface="Calibri"/>
                  <a:cs typeface="Calibri"/>
                  <a:sym typeface="Calibri"/>
                </a:rPr>
                <a:t>groups scenarios in a feature according to a business rule that should be implemented</a:t>
              </a:r>
              <a:endParaRPr lang="en-US" sz="16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Background: </a:t>
              </a:r>
              <a:r>
                <a:rPr lang="en-US" sz="1600">
                  <a:solidFill>
                    <a:srgbClr val="000000"/>
                  </a:solidFill>
                  <a:latin typeface="Calibri"/>
                  <a:ea typeface="Calibri"/>
                  <a:cs typeface="Calibri"/>
                  <a:sym typeface="Calibri"/>
                </a:rPr>
                <a:t>adds common context to multiple scenarios in the form of pre-conditions</a:t>
              </a:r>
              <a:endParaRPr lang="en-US" sz="16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Example / Scenario: </a:t>
              </a:r>
              <a:r>
                <a:rPr lang="en-US" sz="1600">
                  <a:solidFill>
                    <a:srgbClr val="000000"/>
                  </a:solidFill>
                  <a:latin typeface="Calibri"/>
                  <a:ea typeface="Calibri"/>
                  <a:cs typeface="Calibri"/>
                  <a:sym typeface="Calibri"/>
                </a:rPr>
                <a:t>groups multiple given, when/then statements into a common flow</a:t>
              </a:r>
              <a:endParaRPr lang="en-US" sz="16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Given : </a:t>
              </a:r>
              <a:r>
                <a:rPr lang="en-US" sz="1600">
                  <a:solidFill>
                    <a:srgbClr val="000000"/>
                  </a:solidFill>
                  <a:latin typeface="Calibri"/>
                  <a:ea typeface="Calibri"/>
                  <a:cs typeface="Calibri"/>
                  <a:sym typeface="Calibri"/>
                </a:rPr>
                <a:t>what must be true or present for the test case started. Focus on </a:t>
              </a:r>
              <a:r>
                <a:rPr lang="en-US" sz="1600" b="1">
                  <a:solidFill>
                    <a:srgbClr val="000000"/>
                  </a:solidFill>
                  <a:latin typeface="Calibri"/>
                  <a:ea typeface="Calibri"/>
                  <a:cs typeface="Calibri"/>
                  <a:sym typeface="Calibri"/>
                </a:rPr>
                <a:t>state</a:t>
              </a:r>
              <a:r>
                <a:rPr lang="en-US" sz="1600">
                  <a:solidFill>
                    <a:srgbClr val="000000"/>
                  </a:solidFill>
                  <a:latin typeface="Calibri"/>
                  <a:ea typeface="Calibri"/>
                  <a:cs typeface="Calibri"/>
                  <a:sym typeface="Calibri"/>
                </a:rPr>
                <a:t> or conditions </a:t>
              </a:r>
              <a:r>
                <a:rPr lang="en-US" sz="1600" b="1">
                  <a:solidFill>
                    <a:srgbClr val="000000"/>
                  </a:solidFill>
                  <a:latin typeface="Calibri"/>
                  <a:ea typeface="Calibri"/>
                  <a:cs typeface="Calibri"/>
                  <a:sym typeface="Calibri"/>
                </a:rPr>
                <a:t>not</a:t>
              </a:r>
              <a:r>
                <a:rPr lang="en-US" sz="1600">
                  <a:solidFill>
                    <a:srgbClr val="000000"/>
                  </a:solidFill>
                  <a:latin typeface="Calibri"/>
                  <a:ea typeface="Calibri"/>
                  <a:cs typeface="Calibri"/>
                  <a:sym typeface="Calibri"/>
                </a:rPr>
                <a:t> behavior from previous stories</a:t>
              </a:r>
              <a:endParaRPr lang="en-US" sz="1600" b="1">
                <a:solidFill>
                  <a:srgbClr val="000000"/>
                </a:solidFill>
                <a:latin typeface="Arial"/>
                <a:ea typeface="Calibri"/>
                <a:cs typeface="Arial"/>
                <a:sym typeface="Arial"/>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When: </a:t>
              </a:r>
              <a:r>
                <a:rPr lang="en-US" sz="1600">
                  <a:solidFill>
                    <a:srgbClr val="000000"/>
                  </a:solidFill>
                  <a:latin typeface="Calibri"/>
                  <a:ea typeface="Calibri"/>
                  <a:cs typeface="Calibri"/>
                  <a:sym typeface="Calibri"/>
                </a:rPr>
                <a:t>the particular trigger or action that causes the scenario to start</a:t>
              </a:r>
              <a:endParaRPr lang="en-US" sz="16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Then: </a:t>
              </a:r>
              <a:r>
                <a:rPr lang="en-US" sz="1600">
                  <a:solidFill>
                    <a:srgbClr val="000000"/>
                  </a:solidFill>
                  <a:latin typeface="Calibri"/>
                  <a:ea typeface="Calibri"/>
                  <a:cs typeface="Calibri"/>
                  <a:sym typeface="Calibri"/>
                </a:rPr>
                <a:t>the outcome of that particular action or trigger, what must be true after the system has responded</a:t>
              </a:r>
              <a:endParaRPr lang="en-US" sz="1600" b="1">
                <a:solidFill>
                  <a:srgbClr val="000000"/>
                </a:solidFill>
                <a:latin typeface="Calibri"/>
                <a:ea typeface="Calibri"/>
                <a:cs typeface="Calibri"/>
                <a:sym typeface="Calibri"/>
              </a:endParaRP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And/But: </a:t>
              </a:r>
              <a:r>
                <a:rPr lang="en-US" sz="1600">
                  <a:solidFill>
                    <a:srgbClr val="000000"/>
                  </a:solidFill>
                  <a:latin typeface="Calibri"/>
                  <a:ea typeface="Calibri"/>
                  <a:cs typeface="Calibri"/>
                  <a:sym typeface="Calibri"/>
                </a:rPr>
                <a:t>additional context to provide further context for the feature.</a:t>
              </a: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But: </a:t>
              </a:r>
              <a:r>
                <a:rPr lang="en-US" sz="1600">
                  <a:solidFill>
                    <a:srgbClr val="000000"/>
                  </a:solidFill>
                  <a:latin typeface="Calibri"/>
                  <a:ea typeface="Calibri"/>
                  <a:cs typeface="Calibri"/>
                  <a:sym typeface="Calibri"/>
                </a:rPr>
                <a:t>to provide further context for the feature in negative form</a:t>
              </a:r>
            </a:p>
            <a:p>
              <a:pPr marL="560291" lvl="1" indent="-285750">
                <a:buClr>
                  <a:srgbClr val="000000"/>
                </a:buClr>
                <a:buSzPts val="1300"/>
                <a:buFont typeface="Arial" panose="020B0604020202020204" pitchFamily="34" charset="0"/>
                <a:buChar char="•"/>
              </a:pPr>
              <a:r>
                <a:rPr lang="en-US" sz="1600" b="1">
                  <a:solidFill>
                    <a:srgbClr val="000000"/>
                  </a:solidFill>
                  <a:latin typeface="Calibri"/>
                  <a:ea typeface="Calibri"/>
                  <a:cs typeface="Calibri"/>
                  <a:sym typeface="Calibri"/>
                </a:rPr>
                <a:t>*</a:t>
              </a:r>
              <a:r>
                <a:rPr lang="en-US" sz="1600">
                  <a:solidFill>
                    <a:srgbClr val="000000"/>
                  </a:solidFill>
                  <a:latin typeface="Calibri"/>
                  <a:ea typeface="Calibri"/>
                  <a:cs typeface="Calibri"/>
                  <a:sym typeface="Calibri"/>
                </a:rPr>
                <a:t> alternate form of and (for lists of items)</a:t>
              </a:r>
            </a:p>
          </p:txBody>
        </p:sp>
        <p:sp>
          <p:nvSpPr>
            <p:cNvPr id="6224" name="Google Shape;6224;p217"/>
            <p:cNvSpPr/>
            <p:nvPr/>
          </p:nvSpPr>
          <p:spPr>
            <a:xfrm>
              <a:off x="6434366" y="3792364"/>
              <a:ext cx="3880292" cy="3785611"/>
            </a:xfrm>
            <a:prstGeom prst="rect">
              <a:avLst/>
            </a:prstGeom>
            <a:solidFill>
              <a:schemeClr val="lt1"/>
            </a:solidFill>
            <a:ln>
              <a:noFill/>
            </a:ln>
          </p:spPr>
          <p:txBody>
            <a:bodyPr spcFirstLastPara="1" wrap="square" lIns="91425" tIns="45700" rIns="91425" bIns="45700" anchor="t" anchorCtr="0">
              <a:spAutoFit/>
            </a:bodyPr>
            <a:lstStyle/>
            <a:p>
              <a:pPr marL="179388" lvl="4">
                <a:buClr>
                  <a:srgbClr val="005596"/>
                </a:buClr>
                <a:buSzPts val="1300"/>
              </a:pPr>
              <a:r>
                <a:rPr lang="en-US" sz="1600" b="1">
                  <a:solidFill>
                    <a:srgbClr val="005596"/>
                  </a:solidFill>
                  <a:latin typeface="Calibri"/>
                  <a:ea typeface="Calibri"/>
                  <a:cs typeface="Calibri"/>
                  <a:sym typeface="Calibri"/>
                </a:rPr>
                <a:t>Feature: </a:t>
              </a:r>
              <a:r>
                <a:rPr lang="en-US" sz="1600">
                  <a:solidFill>
                    <a:srgbClr val="000000"/>
                  </a:solidFill>
                  <a:latin typeface="Calibri"/>
                  <a:cs typeface="Calibri"/>
                  <a:sym typeface="Calibri"/>
                </a:rPr>
                <a:t>&lt;story name&gt;</a:t>
              </a:r>
            </a:p>
            <a:p>
              <a:pPr marL="179388" lvl="4">
                <a:buClr>
                  <a:srgbClr val="005596"/>
                </a:buClr>
                <a:buSzPts val="1300"/>
              </a:pPr>
              <a:r>
                <a:rPr lang="en-US" sz="1600" b="1">
                  <a:solidFill>
                    <a:srgbClr val="000000"/>
                  </a:solidFill>
                  <a:latin typeface="Calibri"/>
                  <a:ea typeface="Calibri"/>
                  <a:cs typeface="Calibri"/>
                  <a:sym typeface="Calibri"/>
                </a:rPr>
                <a:t>  </a:t>
              </a:r>
              <a:r>
                <a:rPr lang="en-US" sz="1600" b="1">
                  <a:solidFill>
                    <a:srgbClr val="005596"/>
                  </a:solidFill>
                  <a:latin typeface="Calibri"/>
                  <a:ea typeface="Calibri"/>
                  <a:cs typeface="Calibri"/>
                  <a:sym typeface="Calibri"/>
                </a:rPr>
                <a:t>Background:  </a:t>
              </a:r>
            </a:p>
            <a:p>
              <a:pPr marL="179388" lvl="4">
                <a:buClr>
                  <a:srgbClr val="005596"/>
                </a:buClr>
                <a:buSzPts val="1300"/>
              </a:pPr>
              <a:r>
                <a:rPr lang="en-US" sz="1600" b="1">
                  <a:solidFill>
                    <a:srgbClr val="005596"/>
                  </a:solidFill>
                  <a:latin typeface="Calibri"/>
                  <a:ea typeface="Calibri"/>
                  <a:cs typeface="Calibri"/>
                  <a:sym typeface="Calibri"/>
                </a:rPr>
                <a:t>    Given </a:t>
              </a:r>
              <a:r>
                <a:rPr lang="en-US" sz="1600">
                  <a:solidFill>
                    <a:srgbClr val="000000"/>
                  </a:solidFill>
                  <a:latin typeface="Calibri"/>
                  <a:ea typeface="Calibri"/>
                  <a:cs typeface="Calibri"/>
                  <a:sym typeface="Calibri"/>
                </a:rPr>
                <a:t>&lt;some precondition&gt;</a:t>
              </a:r>
              <a:endParaRPr lang="en-US" sz="1600" b="1">
                <a:solidFill>
                  <a:srgbClr val="005596"/>
                </a:solidFill>
                <a:latin typeface="Calibri"/>
                <a:ea typeface="Calibri"/>
                <a:cs typeface="Calibri"/>
                <a:sym typeface="Calibri"/>
              </a:endParaRPr>
            </a:p>
            <a:p>
              <a:pPr marL="179388" lvl="4">
                <a:buClr>
                  <a:srgbClr val="005596"/>
                </a:buClr>
                <a:buSzPts val="1300"/>
              </a:pPr>
              <a:r>
                <a:rPr lang="en-US" sz="1600" b="1">
                  <a:solidFill>
                    <a:srgbClr val="005596"/>
                  </a:solidFill>
                  <a:latin typeface="Calibri"/>
                  <a:ea typeface="Calibri"/>
                  <a:cs typeface="Calibri"/>
                  <a:sym typeface="Calibri"/>
                </a:rPr>
                <a:t>  Rule: </a:t>
              </a:r>
              <a:r>
                <a:rPr lang="en-US" sz="1600">
                  <a:latin typeface="Calibri"/>
                  <a:ea typeface="Calibri"/>
                  <a:cs typeface="Calibri"/>
                  <a:sym typeface="Calibri"/>
                </a:rPr>
                <a:t>&lt;rule that needs to be explained&gt;</a:t>
              </a:r>
            </a:p>
            <a:p>
              <a:pPr marL="179388" lvl="4">
                <a:buClr>
                  <a:srgbClr val="005596"/>
                </a:buClr>
                <a:buSzPts val="1300"/>
              </a:pPr>
              <a:r>
                <a:rPr lang="en-US" sz="1600" b="1">
                  <a:solidFill>
                    <a:srgbClr val="005596"/>
                  </a:solidFill>
                  <a:latin typeface="Calibri"/>
                  <a:ea typeface="Calibri"/>
                  <a:cs typeface="Calibri"/>
                  <a:sym typeface="Calibri"/>
                </a:rPr>
                <a:t>     Example / Scenario:</a:t>
              </a:r>
            </a:p>
            <a:p>
              <a:pPr marL="179388" lvl="4">
                <a:buClr>
                  <a:srgbClr val="005596"/>
                </a:buClr>
                <a:buSzPts val="1300"/>
              </a:pPr>
              <a:r>
                <a:rPr lang="en-US" sz="1600" b="1">
                  <a:solidFill>
                    <a:srgbClr val="005596"/>
                  </a:solidFill>
                  <a:latin typeface="Calibri"/>
                  <a:ea typeface="Calibri"/>
                  <a:cs typeface="Calibri"/>
                  <a:sym typeface="Calibri"/>
                </a:rPr>
                <a:t>       Given</a:t>
              </a:r>
              <a:r>
                <a:rPr lang="en-US" sz="1600">
                  <a:solidFill>
                    <a:srgbClr val="000000"/>
                  </a:solidFill>
                  <a:latin typeface="Calibri"/>
                  <a:ea typeface="Calibri"/>
                  <a:cs typeface="Calibri"/>
                  <a:sym typeface="Calibri"/>
                </a:rPr>
                <a:t> &lt;some precondition&gt;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         And</a:t>
              </a:r>
              <a:r>
                <a:rPr lang="en-US" sz="1600" b="1">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&lt;additional preconditions&gt;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         And</a:t>
              </a:r>
              <a:r>
                <a:rPr lang="en-US" sz="1600" b="1">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&lt;additional preconditions&gt;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      When</a:t>
              </a:r>
              <a:r>
                <a:rPr lang="en-US" sz="1600">
                  <a:solidFill>
                    <a:srgbClr val="000000"/>
                  </a:solidFill>
                  <a:latin typeface="Calibri"/>
                  <a:ea typeface="Calibri"/>
                  <a:cs typeface="Calibri"/>
                  <a:sym typeface="Calibri"/>
                </a:rPr>
                <a:t> &lt;an action/trigger occurs&gt;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        And</a:t>
              </a:r>
              <a:r>
                <a:rPr lang="en-US" sz="1600" b="1">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&lt;additional action occurs&gt;</a:t>
              </a:r>
              <a:endParaRPr>
                <a:solidFill>
                  <a:srgbClr val="000000"/>
                </a:solidFill>
                <a:latin typeface="Arial"/>
                <a:ea typeface="Arial"/>
                <a:cs typeface="Arial"/>
                <a:sym typeface="Arial"/>
              </a:endParaRPr>
            </a:p>
            <a:p>
              <a:pPr marL="179388" lvl="4">
                <a:buClr>
                  <a:srgbClr val="000000"/>
                </a:buClr>
                <a:buSzPts val="1300"/>
              </a:pPr>
              <a:r>
                <a:rPr lang="en-US" sz="1600">
                  <a:solidFill>
                    <a:srgbClr val="000000"/>
                  </a:solidFill>
                  <a:latin typeface="Calibri"/>
                  <a:ea typeface="Calibri"/>
                  <a:cs typeface="Calibri"/>
                  <a:sym typeface="Calibri"/>
                </a:rPr>
                <a: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Then</a:t>
              </a:r>
              <a:r>
                <a:rPr lang="en-US" sz="1600">
                  <a:solidFill>
                    <a:srgbClr val="000000"/>
                  </a:solidFill>
                  <a:latin typeface="Calibri"/>
                  <a:ea typeface="Calibri"/>
                  <a:cs typeface="Calibri"/>
                  <a:sym typeface="Calibri"/>
                </a:rPr>
                <a:t> &lt;some post condition&gt;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And</a:t>
              </a:r>
              <a:r>
                <a:rPr lang="en-US" sz="1600" b="1">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&lt;additional post conditions&gt;</a:t>
              </a:r>
              <a:endParaRPr>
                <a:solidFill>
                  <a:srgbClr val="000000"/>
                </a:solidFill>
                <a:latin typeface="Arial"/>
                <a:ea typeface="Arial"/>
                <a:cs typeface="Arial"/>
                <a:sym typeface="Arial"/>
              </a:endParaRPr>
            </a:p>
            <a:p>
              <a:pPr marL="179388" lvl="4">
                <a:buClr>
                  <a:srgbClr val="005596"/>
                </a:buClr>
                <a:buSzPts val="1300"/>
              </a:pPr>
              <a:r>
                <a:rPr lang="en-US" sz="1600" b="1">
                  <a:solidFill>
                    <a:srgbClr val="005596"/>
                  </a:solidFill>
                  <a:latin typeface="Calibri"/>
                  <a:ea typeface="Calibri"/>
                  <a:cs typeface="Calibri"/>
                  <a:sym typeface="Calibri"/>
                </a:rPr>
                <a:t>But</a:t>
              </a:r>
              <a:r>
                <a:rPr lang="en-US" sz="1600" b="1">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&lt;additional negative post conditions&gt;</a:t>
              </a:r>
              <a:endParaRPr>
                <a:solidFill>
                  <a:srgbClr val="000000"/>
                </a:solidFill>
                <a:latin typeface="Arial"/>
                <a:ea typeface="Arial"/>
                <a:cs typeface="Arial"/>
                <a:sym typeface="Arial"/>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229"/>
        <p:cNvGrpSpPr/>
        <p:nvPr/>
      </p:nvGrpSpPr>
      <p:grpSpPr>
        <a:xfrm>
          <a:off x="0" y="0"/>
          <a:ext cx="0" cy="0"/>
          <a:chOff x="0" y="0"/>
          <a:chExt cx="0" cy="0"/>
        </a:xfrm>
      </p:grpSpPr>
      <p:sp>
        <p:nvSpPr>
          <p:cNvPr id="6230" name="Google Shape;6230;p218"/>
          <p:cNvSpPr txBox="1">
            <a:spLocks noGrp="1"/>
          </p:cNvSpPr>
          <p:nvPr>
            <p:ph type="title"/>
          </p:nvPr>
        </p:nvSpPr>
        <p:spPr>
          <a:xfrm>
            <a:off x="1981200" y="647307"/>
            <a:ext cx="8229600" cy="400110"/>
          </a:xfrm>
          <a:prstGeom prst="rect">
            <a:avLst/>
          </a:prstGeom>
          <a:noFill/>
          <a:ln>
            <a:noFill/>
          </a:ln>
        </p:spPr>
        <p:txBody>
          <a:bodyPr spcFirstLastPara="1" vert="horz" wrap="square" lIns="91425" tIns="45700" rIns="91425" bIns="45700" rtlCol="0" anchor="t" anchorCtr="0">
            <a:spAutoFit/>
          </a:bodyPr>
          <a:lstStyle/>
          <a:p>
            <a:r>
              <a:rPr lang="en-US"/>
              <a:t>An Example Specification – ACME University</a:t>
            </a:r>
            <a:endParaRPr/>
          </a:p>
        </p:txBody>
      </p:sp>
      <p:sp>
        <p:nvSpPr>
          <p:cNvPr id="6231" name="Google Shape;6231;p218"/>
          <p:cNvSpPr txBox="1"/>
          <p:nvPr/>
        </p:nvSpPr>
        <p:spPr>
          <a:xfrm>
            <a:off x="1999737" y="1004791"/>
            <a:ext cx="8408773" cy="4499686"/>
          </a:xfrm>
          <a:prstGeom prst="rect">
            <a:avLst/>
          </a:prstGeom>
          <a:noFill/>
          <a:ln>
            <a:noFill/>
          </a:ln>
        </p:spPr>
        <p:txBody>
          <a:bodyPr spcFirstLastPara="1" wrap="square" lIns="45700" tIns="45700" rIns="45700" bIns="45700" anchor="ctr" anchorCtr="0">
            <a:noAutofit/>
          </a:bodyPr>
          <a:lstStyle/>
          <a:p>
            <a:pPr>
              <a:buClr>
                <a:srgbClr val="005596"/>
              </a:buClr>
              <a:buSzPts val="1800"/>
            </a:pPr>
            <a:r>
              <a:rPr lang="en-US" b="1">
                <a:solidFill>
                  <a:srgbClr val="005596"/>
                </a:solidFill>
                <a:latin typeface="Calibri"/>
                <a:ea typeface="Calibri"/>
                <a:cs typeface="Calibri"/>
                <a:sym typeface="Calibri"/>
              </a:rPr>
              <a:t>Story: Purchase Textbook</a:t>
            </a:r>
            <a:endParaRPr sz="1400">
              <a:solidFill>
                <a:srgbClr val="000000"/>
              </a:solidFill>
              <a:latin typeface="Arial"/>
              <a:ea typeface="Arial"/>
              <a:cs typeface="Arial"/>
              <a:sym typeface="Arial"/>
            </a:endParaRPr>
          </a:p>
          <a:p>
            <a:pPr>
              <a:spcBef>
                <a:spcPts val="300"/>
              </a:spcBef>
              <a:buClr>
                <a:schemeClr val="dk1"/>
              </a:buClr>
              <a:buSzPts val="1800"/>
            </a:pPr>
            <a:endParaRPr b="1">
              <a:solidFill>
                <a:srgbClr val="005596"/>
              </a:solidFill>
              <a:latin typeface="Calibri"/>
              <a:ea typeface="Calibri"/>
              <a:cs typeface="Calibri"/>
              <a:sym typeface="Calibri"/>
            </a:endParaRPr>
          </a:p>
          <a:p>
            <a:pPr>
              <a:spcBef>
                <a:spcPts val="300"/>
              </a:spcBef>
              <a:buClr>
                <a:srgbClr val="005596"/>
              </a:buClr>
              <a:buSzPts val="1800"/>
            </a:pPr>
            <a:r>
              <a:rPr lang="en-US" b="1">
                <a:solidFill>
                  <a:srgbClr val="005596"/>
                </a:solidFill>
                <a:latin typeface="Calibri"/>
                <a:ea typeface="Calibri"/>
                <a:cs typeface="Calibri"/>
                <a:sym typeface="Calibri"/>
              </a:rPr>
              <a:t>Given</a:t>
            </a:r>
            <a:r>
              <a:rPr lang="en-US">
                <a:solidFill>
                  <a:srgbClr val="005596"/>
                </a:solidFill>
                <a:latin typeface="Calibri"/>
                <a:ea typeface="Calibri"/>
                <a:cs typeface="Calibri"/>
                <a:sym typeface="Calibri"/>
              </a:rPr>
              <a:t> a </a:t>
            </a:r>
            <a:r>
              <a:rPr lang="en-US" b="1" i="1">
                <a:solidFill>
                  <a:srgbClr val="005596"/>
                </a:solidFill>
                <a:latin typeface="Calibri"/>
                <a:ea typeface="Calibri"/>
                <a:cs typeface="Calibri"/>
                <a:sym typeface="Calibri"/>
              </a:rPr>
              <a:t>student</a:t>
            </a:r>
            <a:r>
              <a:rPr lang="en-US">
                <a:solidFill>
                  <a:srgbClr val="005596"/>
                </a:solidFill>
                <a:latin typeface="Calibri"/>
                <a:ea typeface="Calibri"/>
                <a:cs typeface="Calibri"/>
                <a:sym typeface="Calibri"/>
              </a:rPr>
              <a:t> is logged in to the </a:t>
            </a:r>
            <a:r>
              <a:rPr lang="en-US" b="1" i="1">
                <a:solidFill>
                  <a:srgbClr val="005596"/>
                </a:solidFill>
                <a:latin typeface="Calibri"/>
                <a:ea typeface="Calibri"/>
                <a:cs typeface="Calibri"/>
                <a:sym typeface="Calibri"/>
              </a:rPr>
              <a:t>system</a:t>
            </a:r>
            <a:endParaRPr sz="1400">
              <a:solidFill>
                <a:srgbClr val="000000"/>
              </a:solidFill>
              <a:latin typeface="Arial"/>
              <a:ea typeface="Arial"/>
              <a:cs typeface="Arial"/>
              <a:sym typeface="Arial"/>
            </a:endParaRPr>
          </a:p>
          <a:p>
            <a:pPr>
              <a:spcBef>
                <a:spcPts val="300"/>
              </a:spcBef>
              <a:buClr>
                <a:srgbClr val="005596"/>
              </a:buClr>
              <a:buSzPts val="1800"/>
            </a:pPr>
            <a:r>
              <a:rPr lang="en-US">
                <a:solidFill>
                  <a:srgbClr val="005596"/>
                </a:solidFill>
                <a:latin typeface="Calibri"/>
                <a:ea typeface="Calibri"/>
                <a:cs typeface="Calibri"/>
                <a:sym typeface="Calibri"/>
              </a:rPr>
              <a:t>     	And a particular </a:t>
            </a:r>
            <a:r>
              <a:rPr lang="en-US" b="1" i="1">
                <a:solidFill>
                  <a:srgbClr val="005596"/>
                </a:solidFill>
                <a:latin typeface="Calibri"/>
                <a:ea typeface="Calibri"/>
                <a:cs typeface="Calibri"/>
                <a:sym typeface="Calibri"/>
              </a:rPr>
              <a:t>textbook</a:t>
            </a:r>
            <a:r>
              <a:rPr lang="en-US">
                <a:solidFill>
                  <a:srgbClr val="005596"/>
                </a:solidFill>
                <a:latin typeface="Calibri"/>
                <a:ea typeface="Calibri"/>
                <a:cs typeface="Calibri"/>
                <a:sym typeface="Calibri"/>
              </a:rPr>
              <a:t> exists</a:t>
            </a:r>
            <a:endParaRPr sz="1400">
              <a:solidFill>
                <a:srgbClr val="000000"/>
              </a:solidFill>
              <a:latin typeface="Arial"/>
              <a:ea typeface="Arial"/>
              <a:cs typeface="Arial"/>
              <a:sym typeface="Arial"/>
            </a:endParaRPr>
          </a:p>
          <a:p>
            <a:pPr>
              <a:spcBef>
                <a:spcPts val="300"/>
              </a:spcBef>
              <a:buClr>
                <a:srgbClr val="005596"/>
              </a:buClr>
              <a:buSzPts val="1800"/>
            </a:pPr>
            <a:r>
              <a:rPr lang="en-US">
                <a:solidFill>
                  <a:srgbClr val="005596"/>
                </a:solidFill>
                <a:latin typeface="Calibri"/>
                <a:ea typeface="Calibri"/>
                <a:cs typeface="Calibri"/>
                <a:sym typeface="Calibri"/>
              </a:rPr>
              <a:t>	And that </a:t>
            </a:r>
            <a:r>
              <a:rPr lang="en-US" b="1" i="1">
                <a:solidFill>
                  <a:srgbClr val="005596"/>
                </a:solidFill>
                <a:latin typeface="Calibri"/>
                <a:ea typeface="Calibri"/>
                <a:cs typeface="Calibri"/>
                <a:sym typeface="Calibri"/>
              </a:rPr>
              <a:t>textbook</a:t>
            </a:r>
            <a:r>
              <a:rPr lang="en-US">
                <a:solidFill>
                  <a:srgbClr val="005596"/>
                </a:solidFill>
                <a:latin typeface="Calibri"/>
                <a:ea typeface="Calibri"/>
                <a:cs typeface="Calibri"/>
                <a:sym typeface="Calibri"/>
              </a:rPr>
              <a:t> is not out of stock</a:t>
            </a:r>
            <a:endParaRPr sz="1400">
              <a:solidFill>
                <a:srgbClr val="000000"/>
              </a:solidFill>
              <a:latin typeface="Arial"/>
              <a:ea typeface="Arial"/>
              <a:cs typeface="Arial"/>
              <a:sym typeface="Arial"/>
            </a:endParaRPr>
          </a:p>
          <a:p>
            <a:pPr>
              <a:spcBef>
                <a:spcPts val="300"/>
              </a:spcBef>
              <a:buClr>
                <a:srgbClr val="005596"/>
              </a:buClr>
              <a:buSzPts val="1800"/>
            </a:pPr>
            <a:r>
              <a:rPr lang="en-US" b="1">
                <a:solidFill>
                  <a:srgbClr val="005596"/>
                </a:solidFill>
                <a:latin typeface="Calibri"/>
                <a:ea typeface="Calibri"/>
                <a:cs typeface="Calibri"/>
                <a:sym typeface="Calibri"/>
              </a:rPr>
              <a:t>When</a:t>
            </a:r>
            <a:endParaRPr sz="1400">
              <a:solidFill>
                <a:srgbClr val="000000"/>
              </a:solidFill>
              <a:latin typeface="Arial"/>
              <a:ea typeface="Arial"/>
              <a:cs typeface="Arial"/>
              <a:sym typeface="Arial"/>
            </a:endParaRPr>
          </a:p>
          <a:p>
            <a:pPr lvl="1">
              <a:spcBef>
                <a:spcPts val="300"/>
              </a:spcBef>
              <a:buClr>
                <a:srgbClr val="005596"/>
              </a:buClr>
              <a:buSzPts val="1800"/>
            </a:pPr>
            <a:r>
              <a:rPr lang="en-US">
                <a:solidFill>
                  <a:srgbClr val="005596"/>
                </a:solidFill>
                <a:latin typeface="Calibri"/>
                <a:ea typeface="Calibri"/>
                <a:cs typeface="Calibri"/>
                <a:sym typeface="Calibri"/>
              </a:rPr>
              <a:t>The </a:t>
            </a:r>
            <a:r>
              <a:rPr lang="en-US" b="1" i="1">
                <a:solidFill>
                  <a:srgbClr val="005596"/>
                </a:solidFill>
                <a:latin typeface="Calibri"/>
                <a:ea typeface="Calibri"/>
                <a:cs typeface="Calibri"/>
                <a:sym typeface="Calibri"/>
              </a:rPr>
              <a:t>student</a:t>
            </a:r>
            <a:r>
              <a:rPr lang="en-US">
                <a:solidFill>
                  <a:srgbClr val="005596"/>
                </a:solidFill>
                <a:latin typeface="Calibri"/>
                <a:ea typeface="Calibri"/>
                <a:cs typeface="Calibri"/>
                <a:sym typeface="Calibri"/>
              </a:rPr>
              <a:t> selects that </a:t>
            </a:r>
            <a:r>
              <a:rPr lang="en-US" b="1" i="1">
                <a:solidFill>
                  <a:srgbClr val="005596"/>
                </a:solidFill>
                <a:latin typeface="Calibri"/>
                <a:ea typeface="Calibri"/>
                <a:cs typeface="Calibri"/>
                <a:sym typeface="Calibri"/>
              </a:rPr>
              <a:t>textbook </a:t>
            </a:r>
            <a:r>
              <a:rPr lang="en-US">
                <a:solidFill>
                  <a:srgbClr val="005596"/>
                </a:solidFill>
                <a:latin typeface="Calibri"/>
                <a:ea typeface="Calibri"/>
                <a:cs typeface="Calibri"/>
                <a:sym typeface="Calibri"/>
              </a:rPr>
              <a:t>for</a:t>
            </a:r>
            <a:r>
              <a:rPr lang="en-US" b="1">
                <a:solidFill>
                  <a:srgbClr val="005596"/>
                </a:solidFill>
                <a:latin typeface="Calibri"/>
                <a:ea typeface="Calibri"/>
                <a:cs typeface="Calibri"/>
                <a:sym typeface="Calibri"/>
              </a:rPr>
              <a:t> </a:t>
            </a:r>
            <a:r>
              <a:rPr lang="en-US" b="1" i="1">
                <a:solidFill>
                  <a:srgbClr val="005596"/>
                </a:solidFill>
                <a:latin typeface="Calibri"/>
                <a:ea typeface="Calibri"/>
                <a:cs typeface="Calibri"/>
                <a:sym typeface="Calibri"/>
              </a:rPr>
              <a:t>purchase</a:t>
            </a:r>
            <a:endParaRPr sz="1400">
              <a:solidFill>
                <a:srgbClr val="000000"/>
              </a:solidFill>
              <a:latin typeface="Arial"/>
              <a:ea typeface="Arial"/>
              <a:cs typeface="Arial"/>
              <a:sym typeface="Arial"/>
            </a:endParaRPr>
          </a:p>
          <a:p>
            <a:pPr lvl="1">
              <a:spcBef>
                <a:spcPts val="300"/>
              </a:spcBef>
              <a:buClr>
                <a:srgbClr val="005596"/>
              </a:buClr>
              <a:buSzPts val="1800"/>
            </a:pPr>
            <a:r>
              <a:rPr lang="en-US">
                <a:solidFill>
                  <a:srgbClr val="005596"/>
                </a:solidFill>
                <a:latin typeface="Calibri"/>
                <a:ea typeface="Calibri"/>
                <a:cs typeface="Calibri"/>
                <a:sym typeface="Calibri"/>
              </a:rPr>
              <a:t>And the </a:t>
            </a:r>
            <a:r>
              <a:rPr lang="en-US" b="1" i="1">
                <a:solidFill>
                  <a:srgbClr val="005596"/>
                </a:solidFill>
                <a:latin typeface="Calibri"/>
                <a:ea typeface="Calibri"/>
                <a:cs typeface="Calibri"/>
                <a:sym typeface="Calibri"/>
              </a:rPr>
              <a:t>student</a:t>
            </a:r>
            <a:r>
              <a:rPr lang="en-US">
                <a:solidFill>
                  <a:srgbClr val="005596"/>
                </a:solidFill>
                <a:latin typeface="Calibri"/>
                <a:ea typeface="Calibri"/>
                <a:cs typeface="Calibri"/>
                <a:sym typeface="Calibri"/>
              </a:rPr>
              <a:t> specifies </a:t>
            </a:r>
            <a:r>
              <a:rPr lang="en-US" b="1" i="1">
                <a:solidFill>
                  <a:srgbClr val="005596"/>
                </a:solidFill>
                <a:latin typeface="Calibri"/>
                <a:ea typeface="Calibri"/>
                <a:cs typeface="Calibri"/>
                <a:sym typeface="Calibri"/>
              </a:rPr>
              <a:t>shipping information</a:t>
            </a:r>
            <a:r>
              <a:rPr lang="en-US">
                <a:solidFill>
                  <a:srgbClr val="005596"/>
                </a:solidFill>
                <a:latin typeface="Calibri"/>
                <a:ea typeface="Calibri"/>
                <a:cs typeface="Calibri"/>
                <a:sym typeface="Calibri"/>
              </a:rPr>
              <a:t>( shipping method, billing address, shipping address )</a:t>
            </a:r>
            <a:endParaRPr sz="1400">
              <a:solidFill>
                <a:srgbClr val="000000"/>
              </a:solidFill>
              <a:latin typeface="Arial"/>
              <a:ea typeface="Arial"/>
              <a:cs typeface="Arial"/>
              <a:sym typeface="Arial"/>
            </a:endParaRPr>
          </a:p>
          <a:p>
            <a:pPr>
              <a:spcBef>
                <a:spcPts val="300"/>
              </a:spcBef>
              <a:buClr>
                <a:srgbClr val="005596"/>
              </a:buClr>
              <a:buSzPts val="1800"/>
            </a:pPr>
            <a:r>
              <a:rPr lang="en-US" b="1">
                <a:solidFill>
                  <a:srgbClr val="005596"/>
                </a:solidFill>
                <a:latin typeface="Calibri"/>
                <a:ea typeface="Calibri"/>
                <a:cs typeface="Calibri"/>
                <a:sym typeface="Calibri"/>
              </a:rPr>
              <a:t>	</a:t>
            </a:r>
            <a:r>
              <a:rPr lang="en-US">
                <a:solidFill>
                  <a:srgbClr val="005596"/>
                </a:solidFill>
                <a:latin typeface="Calibri"/>
                <a:ea typeface="Calibri"/>
                <a:cs typeface="Calibri"/>
                <a:sym typeface="Calibri"/>
              </a:rPr>
              <a:t>And</a:t>
            </a:r>
            <a:r>
              <a:rPr lang="en-US" b="1">
                <a:solidFill>
                  <a:srgbClr val="005596"/>
                </a:solidFill>
                <a:latin typeface="Calibri"/>
                <a:ea typeface="Calibri"/>
                <a:cs typeface="Calibri"/>
                <a:sym typeface="Calibri"/>
              </a:rPr>
              <a:t> </a:t>
            </a:r>
            <a:r>
              <a:rPr lang="en-US">
                <a:solidFill>
                  <a:srgbClr val="005596"/>
                </a:solidFill>
                <a:latin typeface="Calibri"/>
                <a:ea typeface="Calibri"/>
                <a:cs typeface="Calibri"/>
                <a:sym typeface="Calibri"/>
              </a:rPr>
              <a:t>the </a:t>
            </a:r>
            <a:r>
              <a:rPr lang="en-US" b="1" i="1">
                <a:solidFill>
                  <a:srgbClr val="005596"/>
                </a:solidFill>
                <a:latin typeface="Calibri"/>
                <a:ea typeface="Calibri"/>
                <a:cs typeface="Calibri"/>
                <a:sym typeface="Calibri"/>
              </a:rPr>
              <a:t>student</a:t>
            </a:r>
            <a:r>
              <a:rPr lang="en-US">
                <a:solidFill>
                  <a:srgbClr val="005596"/>
                </a:solidFill>
                <a:latin typeface="Calibri"/>
                <a:ea typeface="Calibri"/>
                <a:cs typeface="Calibri"/>
                <a:sym typeface="Calibri"/>
              </a:rPr>
              <a:t> confirms his </a:t>
            </a:r>
            <a:r>
              <a:rPr lang="en-US" b="1" i="1">
                <a:solidFill>
                  <a:srgbClr val="005596"/>
                </a:solidFill>
                <a:latin typeface="Calibri"/>
                <a:ea typeface="Calibri"/>
                <a:cs typeface="Calibri"/>
                <a:sym typeface="Calibri"/>
              </a:rPr>
              <a:t>purchase</a:t>
            </a:r>
            <a:endParaRPr b="1" i="1">
              <a:solidFill>
                <a:srgbClr val="005596"/>
              </a:solidFill>
              <a:latin typeface="Calibri"/>
              <a:ea typeface="Calibri"/>
              <a:cs typeface="Calibri"/>
              <a:sym typeface="Calibri"/>
            </a:endParaRPr>
          </a:p>
          <a:p>
            <a:pPr>
              <a:spcBef>
                <a:spcPts val="300"/>
              </a:spcBef>
              <a:buClr>
                <a:srgbClr val="005596"/>
              </a:buClr>
              <a:buSzPts val="1800"/>
            </a:pPr>
            <a:r>
              <a:rPr lang="en-US" b="1">
                <a:solidFill>
                  <a:srgbClr val="005596"/>
                </a:solidFill>
                <a:latin typeface="Calibri"/>
                <a:ea typeface="Calibri"/>
                <a:cs typeface="Calibri"/>
                <a:sym typeface="Calibri"/>
              </a:rPr>
              <a:t>Then</a:t>
            </a:r>
            <a:r>
              <a:rPr lang="en-US">
                <a:solidFill>
                  <a:srgbClr val="005596"/>
                </a:solidFill>
                <a:latin typeface="Calibri"/>
                <a:ea typeface="Calibri"/>
                <a:cs typeface="Calibri"/>
                <a:sym typeface="Calibri"/>
              </a:rPr>
              <a:t> the </a:t>
            </a:r>
            <a:r>
              <a:rPr lang="en-US" b="1" i="1">
                <a:solidFill>
                  <a:srgbClr val="005596"/>
                </a:solidFill>
                <a:latin typeface="Calibri"/>
                <a:ea typeface="Calibri"/>
                <a:cs typeface="Calibri"/>
                <a:sym typeface="Calibri"/>
              </a:rPr>
              <a:t>system</a:t>
            </a:r>
            <a:r>
              <a:rPr lang="en-US">
                <a:solidFill>
                  <a:srgbClr val="005596"/>
                </a:solidFill>
                <a:latin typeface="Calibri"/>
                <a:ea typeface="Calibri"/>
                <a:cs typeface="Calibri"/>
                <a:sym typeface="Calibri"/>
              </a:rPr>
              <a:t> send the </a:t>
            </a:r>
            <a:r>
              <a:rPr lang="en-US" b="1" i="1">
                <a:solidFill>
                  <a:srgbClr val="005596"/>
                </a:solidFill>
                <a:latin typeface="Calibri"/>
                <a:ea typeface="Calibri"/>
                <a:cs typeface="Calibri"/>
                <a:sym typeface="Calibri"/>
              </a:rPr>
              <a:t>payment information </a:t>
            </a:r>
            <a:r>
              <a:rPr lang="en-US">
                <a:solidFill>
                  <a:srgbClr val="005596"/>
                </a:solidFill>
                <a:latin typeface="Calibri"/>
                <a:ea typeface="Calibri"/>
                <a:cs typeface="Calibri"/>
                <a:sym typeface="Calibri"/>
              </a:rPr>
              <a:t>to the 3</a:t>
            </a:r>
            <a:r>
              <a:rPr lang="en-US" baseline="30000">
                <a:solidFill>
                  <a:srgbClr val="005596"/>
                </a:solidFill>
                <a:latin typeface="Calibri"/>
                <a:ea typeface="Calibri"/>
                <a:cs typeface="Calibri"/>
                <a:sym typeface="Calibri"/>
              </a:rPr>
              <a:t>rd</a:t>
            </a:r>
            <a:r>
              <a:rPr lang="en-US">
                <a:solidFill>
                  <a:srgbClr val="005596"/>
                </a:solidFill>
                <a:latin typeface="Calibri"/>
                <a:ea typeface="Calibri"/>
                <a:cs typeface="Calibri"/>
                <a:sym typeface="Calibri"/>
              </a:rPr>
              <a:t> party</a:t>
            </a:r>
            <a:endParaRPr sz="1400">
              <a:solidFill>
                <a:srgbClr val="000000"/>
              </a:solidFill>
              <a:latin typeface="Arial"/>
              <a:ea typeface="Arial"/>
              <a:cs typeface="Arial"/>
              <a:sym typeface="Arial"/>
            </a:endParaRPr>
          </a:p>
          <a:p>
            <a:pPr lvl="1">
              <a:spcBef>
                <a:spcPts val="300"/>
              </a:spcBef>
              <a:buClr>
                <a:srgbClr val="005596"/>
              </a:buClr>
              <a:buSzPts val="1800"/>
            </a:pPr>
            <a:r>
              <a:rPr lang="en-US">
                <a:solidFill>
                  <a:srgbClr val="005596"/>
                </a:solidFill>
                <a:latin typeface="Calibri"/>
                <a:ea typeface="Calibri"/>
                <a:cs typeface="Calibri"/>
                <a:sym typeface="Calibri"/>
              </a:rPr>
              <a:t>And the </a:t>
            </a:r>
            <a:r>
              <a:rPr lang="en-US" b="1" i="1">
                <a:solidFill>
                  <a:srgbClr val="005596"/>
                </a:solidFill>
                <a:latin typeface="Calibri"/>
                <a:ea typeface="Calibri"/>
                <a:cs typeface="Calibri"/>
                <a:sym typeface="Calibri"/>
              </a:rPr>
              <a:t>system</a:t>
            </a:r>
            <a:r>
              <a:rPr lang="en-US">
                <a:solidFill>
                  <a:srgbClr val="005596"/>
                </a:solidFill>
                <a:latin typeface="Calibri"/>
                <a:ea typeface="Calibri"/>
                <a:cs typeface="Calibri"/>
                <a:sym typeface="Calibri"/>
              </a:rPr>
              <a:t> send the </a:t>
            </a:r>
            <a:r>
              <a:rPr lang="en-US" b="1" i="1">
                <a:solidFill>
                  <a:srgbClr val="005596"/>
                </a:solidFill>
                <a:latin typeface="Calibri"/>
                <a:ea typeface="Calibri"/>
                <a:cs typeface="Calibri"/>
                <a:sym typeface="Calibri"/>
              </a:rPr>
              <a:t>Order Details </a:t>
            </a:r>
            <a:r>
              <a:rPr lang="en-US">
                <a:solidFill>
                  <a:srgbClr val="005596"/>
                </a:solidFill>
                <a:latin typeface="Calibri"/>
                <a:ea typeface="Calibri"/>
                <a:cs typeface="Calibri"/>
                <a:sym typeface="Calibri"/>
              </a:rPr>
              <a:t>to the </a:t>
            </a:r>
            <a:r>
              <a:rPr lang="en-US" b="1" i="1">
                <a:solidFill>
                  <a:srgbClr val="005596"/>
                </a:solidFill>
                <a:latin typeface="Calibri"/>
                <a:ea typeface="Calibri"/>
                <a:cs typeface="Calibri"/>
                <a:sym typeface="Calibri"/>
              </a:rPr>
              <a:t>bookstore</a:t>
            </a:r>
            <a:r>
              <a:rPr lang="en-US">
                <a:solidFill>
                  <a:srgbClr val="005596"/>
                </a:solidFill>
                <a:latin typeface="Calibri"/>
                <a:ea typeface="Calibri"/>
                <a:cs typeface="Calibri"/>
                <a:sym typeface="Calibri"/>
              </a:rPr>
              <a:t> </a:t>
            </a:r>
            <a:r>
              <a:rPr lang="en-US" b="1" i="1">
                <a:solidFill>
                  <a:srgbClr val="005596"/>
                </a:solidFill>
                <a:latin typeface="Calibri"/>
                <a:ea typeface="Calibri"/>
                <a:cs typeface="Calibri"/>
                <a:sym typeface="Calibri"/>
              </a:rPr>
              <a:t>application</a:t>
            </a:r>
            <a:endParaRPr sz="1400">
              <a:solidFill>
                <a:srgbClr val="000000"/>
              </a:solidFill>
              <a:latin typeface="Arial"/>
              <a:ea typeface="Arial"/>
              <a:cs typeface="Arial"/>
              <a:sym typeface="Arial"/>
            </a:endParaRPr>
          </a:p>
          <a:p>
            <a:pPr lvl="1">
              <a:spcBef>
                <a:spcPts val="300"/>
              </a:spcBef>
              <a:buClr>
                <a:srgbClr val="005596"/>
              </a:buClr>
              <a:buSzPts val="1800"/>
            </a:pPr>
            <a:r>
              <a:rPr lang="en-US">
                <a:solidFill>
                  <a:srgbClr val="005596"/>
                </a:solidFill>
                <a:latin typeface="Calibri"/>
                <a:ea typeface="Calibri"/>
                <a:cs typeface="Calibri"/>
                <a:sym typeface="Calibri"/>
              </a:rPr>
              <a:t>And a </a:t>
            </a:r>
            <a:r>
              <a:rPr lang="en-US" b="1" i="1">
                <a:solidFill>
                  <a:srgbClr val="005596"/>
                </a:solidFill>
                <a:latin typeface="Calibri"/>
                <a:ea typeface="Calibri"/>
                <a:cs typeface="Calibri"/>
                <a:sym typeface="Calibri"/>
              </a:rPr>
              <a:t>message</a:t>
            </a:r>
            <a:r>
              <a:rPr lang="en-US">
                <a:solidFill>
                  <a:srgbClr val="005596"/>
                </a:solidFill>
                <a:latin typeface="Calibri"/>
                <a:ea typeface="Calibri"/>
                <a:cs typeface="Calibri"/>
                <a:sym typeface="Calibri"/>
              </a:rPr>
              <a:t> is display to the </a:t>
            </a:r>
            <a:r>
              <a:rPr lang="en-US" b="1" i="1">
                <a:solidFill>
                  <a:srgbClr val="005596"/>
                </a:solidFill>
                <a:latin typeface="Calibri"/>
                <a:ea typeface="Calibri"/>
                <a:cs typeface="Calibri"/>
                <a:sym typeface="Calibri"/>
              </a:rPr>
              <a:t>student</a:t>
            </a:r>
            <a:r>
              <a:rPr lang="en-US">
                <a:solidFill>
                  <a:srgbClr val="005596"/>
                </a:solidFill>
                <a:latin typeface="Calibri"/>
                <a:ea typeface="Calibri"/>
                <a:cs typeface="Calibri"/>
                <a:sym typeface="Calibri"/>
              </a:rPr>
              <a:t> that the </a:t>
            </a:r>
            <a:r>
              <a:rPr lang="en-US" b="1" i="1">
                <a:solidFill>
                  <a:srgbClr val="005596"/>
                </a:solidFill>
                <a:latin typeface="Calibri"/>
                <a:ea typeface="Calibri"/>
                <a:cs typeface="Calibri"/>
                <a:sym typeface="Calibri"/>
              </a:rPr>
              <a:t>book was successfully purchased</a:t>
            </a:r>
            <a:r>
              <a:rPr lang="en-US">
                <a:solidFill>
                  <a:srgbClr val="005596"/>
                </a:solidFill>
                <a:latin typeface="Calibri"/>
                <a:ea typeface="Calibri"/>
                <a:cs typeface="Calibri"/>
                <a:sym typeface="Calibri"/>
              </a:rPr>
              <a:t> and is on its way</a:t>
            </a:r>
            <a:endParaRPr sz="1400">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Shape 6318"/>
        <p:cNvGrpSpPr/>
        <p:nvPr/>
      </p:nvGrpSpPr>
      <p:grpSpPr>
        <a:xfrm>
          <a:off x="0" y="0"/>
          <a:ext cx="0" cy="0"/>
          <a:chOff x="0" y="0"/>
          <a:chExt cx="0" cy="0"/>
        </a:xfrm>
      </p:grpSpPr>
      <p:sp>
        <p:nvSpPr>
          <p:cNvPr id="6319" name="Google Shape;6319;p222"/>
          <p:cNvSpPr txBox="1">
            <a:spLocks noGrp="1"/>
          </p:cNvSpPr>
          <p:nvPr>
            <p:ph type="title"/>
          </p:nvPr>
        </p:nvSpPr>
        <p:spPr>
          <a:xfrm>
            <a:off x="1964574" y="214686"/>
            <a:ext cx="8229600" cy="341592"/>
          </a:xfrm>
          <a:prstGeom prst="rect">
            <a:avLst/>
          </a:prstGeom>
          <a:noFill/>
          <a:ln>
            <a:noFill/>
          </a:ln>
        </p:spPr>
        <p:txBody>
          <a:bodyPr spcFirstLastPara="1" vert="horz" wrap="square" lIns="91425" tIns="45700" rIns="91425" bIns="45700" rtlCol="0" anchor="t" anchorCtr="0">
            <a:spAutoFit/>
          </a:bodyPr>
          <a:lstStyle/>
          <a:p>
            <a:r>
              <a:rPr lang="en-CA"/>
              <a:t>S</a:t>
            </a:r>
            <a:r>
              <a:rPr lang="en-US"/>
              <a:t>pec By Example For an Entire Feature</a:t>
            </a:r>
            <a:endParaRPr/>
          </a:p>
        </p:txBody>
      </p:sp>
      <p:pic>
        <p:nvPicPr>
          <p:cNvPr id="6326" name="Google Shape;6326;p222"/>
          <p:cNvPicPr preferRelativeResize="0"/>
          <p:nvPr/>
        </p:nvPicPr>
        <p:blipFill rotWithShape="1">
          <a:blip r:embed="rId3">
            <a:alphaModFix/>
          </a:blip>
          <a:srcRect/>
          <a:stretch/>
        </p:blipFill>
        <p:spPr>
          <a:xfrm>
            <a:off x="106737" y="2022462"/>
            <a:ext cx="3258122" cy="187574"/>
          </a:xfrm>
          <a:prstGeom prst="rect">
            <a:avLst/>
          </a:prstGeom>
          <a:noFill/>
          <a:ln>
            <a:noFill/>
          </a:ln>
        </p:spPr>
      </p:pic>
      <p:pic>
        <p:nvPicPr>
          <p:cNvPr id="6327" name="Google Shape;6327;p222"/>
          <p:cNvPicPr preferRelativeResize="0"/>
          <p:nvPr/>
        </p:nvPicPr>
        <p:blipFill rotWithShape="1">
          <a:blip r:embed="rId4">
            <a:alphaModFix/>
          </a:blip>
          <a:srcRect/>
          <a:stretch/>
        </p:blipFill>
        <p:spPr>
          <a:xfrm>
            <a:off x="116465" y="2280592"/>
            <a:ext cx="3816720" cy="160740"/>
          </a:xfrm>
          <a:prstGeom prst="rect">
            <a:avLst/>
          </a:prstGeom>
          <a:noFill/>
          <a:ln>
            <a:noFill/>
          </a:ln>
        </p:spPr>
      </p:pic>
      <p:pic>
        <p:nvPicPr>
          <p:cNvPr id="6328" name="Google Shape;6328;p222"/>
          <p:cNvPicPr preferRelativeResize="0"/>
          <p:nvPr/>
        </p:nvPicPr>
        <p:blipFill rotWithShape="1">
          <a:blip r:embed="rId5">
            <a:alphaModFix/>
          </a:blip>
          <a:srcRect/>
          <a:stretch/>
        </p:blipFill>
        <p:spPr>
          <a:xfrm>
            <a:off x="91564" y="2485403"/>
            <a:ext cx="7524000" cy="359100"/>
          </a:xfrm>
          <a:prstGeom prst="rect">
            <a:avLst/>
          </a:prstGeom>
          <a:noFill/>
          <a:ln>
            <a:noFill/>
          </a:ln>
        </p:spPr>
      </p:pic>
      <p:pic>
        <p:nvPicPr>
          <p:cNvPr id="6329" name="Google Shape;6329;p222"/>
          <p:cNvPicPr preferRelativeResize="0"/>
          <p:nvPr/>
        </p:nvPicPr>
        <p:blipFill rotWithShape="1">
          <a:blip r:embed="rId6">
            <a:alphaModFix/>
          </a:blip>
          <a:srcRect/>
          <a:stretch/>
        </p:blipFill>
        <p:spPr>
          <a:xfrm>
            <a:off x="489516" y="2911796"/>
            <a:ext cx="4062960" cy="454860"/>
          </a:xfrm>
          <a:prstGeom prst="rect">
            <a:avLst/>
          </a:prstGeom>
          <a:noFill/>
          <a:ln>
            <a:noFill/>
          </a:ln>
        </p:spPr>
      </p:pic>
      <p:pic>
        <p:nvPicPr>
          <p:cNvPr id="2" name="Google Shape;6335;p223">
            <a:extLst>
              <a:ext uri="{FF2B5EF4-FFF2-40B4-BE49-F238E27FC236}">
                <a16:creationId xmlns:a16="http://schemas.microsoft.com/office/drawing/2014/main" id="{260A6175-8500-09E2-7346-89F78790BC8E}"/>
              </a:ext>
            </a:extLst>
          </p:cNvPr>
          <p:cNvPicPr preferRelativeResize="0"/>
          <p:nvPr/>
        </p:nvPicPr>
        <p:blipFill rotWithShape="1">
          <a:blip r:embed="rId7">
            <a:alphaModFix/>
          </a:blip>
          <a:srcRect/>
          <a:stretch/>
        </p:blipFill>
        <p:spPr>
          <a:xfrm>
            <a:off x="91564" y="3483042"/>
            <a:ext cx="1855878" cy="204175"/>
          </a:xfrm>
          <a:prstGeom prst="rect">
            <a:avLst/>
          </a:prstGeom>
          <a:noFill/>
          <a:ln>
            <a:noFill/>
          </a:ln>
        </p:spPr>
      </p:pic>
      <p:pic>
        <p:nvPicPr>
          <p:cNvPr id="3" name="Google Shape;6336;p223">
            <a:extLst>
              <a:ext uri="{FF2B5EF4-FFF2-40B4-BE49-F238E27FC236}">
                <a16:creationId xmlns:a16="http://schemas.microsoft.com/office/drawing/2014/main" id="{30D68965-2960-A6F3-CC78-29E213DB4918}"/>
              </a:ext>
            </a:extLst>
          </p:cNvPr>
          <p:cNvPicPr preferRelativeResize="0"/>
          <p:nvPr/>
        </p:nvPicPr>
        <p:blipFill rotWithShape="1">
          <a:blip r:embed="rId8">
            <a:alphaModFix/>
          </a:blip>
          <a:srcRect/>
          <a:stretch/>
        </p:blipFill>
        <p:spPr>
          <a:xfrm>
            <a:off x="139468" y="3685022"/>
            <a:ext cx="6056509" cy="407291"/>
          </a:xfrm>
          <a:prstGeom prst="rect">
            <a:avLst/>
          </a:prstGeom>
          <a:noFill/>
          <a:ln>
            <a:noFill/>
          </a:ln>
        </p:spPr>
      </p:pic>
      <p:pic>
        <p:nvPicPr>
          <p:cNvPr id="4" name="Google Shape;6337;p223">
            <a:extLst>
              <a:ext uri="{FF2B5EF4-FFF2-40B4-BE49-F238E27FC236}">
                <a16:creationId xmlns:a16="http://schemas.microsoft.com/office/drawing/2014/main" id="{03322041-EB62-690C-9776-7CF0A2B606BC}"/>
              </a:ext>
            </a:extLst>
          </p:cNvPr>
          <p:cNvPicPr preferRelativeResize="0"/>
          <p:nvPr/>
        </p:nvPicPr>
        <p:blipFill rotWithShape="1">
          <a:blip r:embed="rId9">
            <a:alphaModFix/>
          </a:blip>
          <a:srcRect/>
          <a:stretch/>
        </p:blipFill>
        <p:spPr>
          <a:xfrm>
            <a:off x="763070" y="4082932"/>
            <a:ext cx="4986982" cy="401073"/>
          </a:xfrm>
          <a:prstGeom prst="rect">
            <a:avLst/>
          </a:prstGeom>
          <a:noFill/>
          <a:ln>
            <a:noFill/>
          </a:ln>
        </p:spPr>
      </p:pic>
      <p:pic>
        <p:nvPicPr>
          <p:cNvPr id="6" name="Google Shape;6323;p222">
            <a:extLst>
              <a:ext uri="{FF2B5EF4-FFF2-40B4-BE49-F238E27FC236}">
                <a16:creationId xmlns:a16="http://schemas.microsoft.com/office/drawing/2014/main" id="{2485340D-F8C4-6D81-6489-E889998DE80A}"/>
              </a:ext>
            </a:extLst>
          </p:cNvPr>
          <p:cNvPicPr preferRelativeResize="0"/>
          <p:nvPr/>
        </p:nvPicPr>
        <p:blipFill rotWithShape="1">
          <a:blip r:embed="rId10">
            <a:alphaModFix/>
          </a:blip>
          <a:srcRect/>
          <a:stretch/>
        </p:blipFill>
        <p:spPr>
          <a:xfrm>
            <a:off x="3984356" y="1064368"/>
            <a:ext cx="6156000" cy="246240"/>
          </a:xfrm>
          <a:prstGeom prst="rect">
            <a:avLst/>
          </a:prstGeom>
          <a:noFill/>
          <a:ln>
            <a:noFill/>
          </a:ln>
        </p:spPr>
      </p:pic>
      <p:pic>
        <p:nvPicPr>
          <p:cNvPr id="7" name="Google Shape;6324;p222">
            <a:extLst>
              <a:ext uri="{FF2B5EF4-FFF2-40B4-BE49-F238E27FC236}">
                <a16:creationId xmlns:a16="http://schemas.microsoft.com/office/drawing/2014/main" id="{1DE6375A-B3C5-09DD-5B18-4B8AF3172D27}"/>
              </a:ext>
            </a:extLst>
          </p:cNvPr>
          <p:cNvPicPr preferRelativeResize="0"/>
          <p:nvPr/>
        </p:nvPicPr>
        <p:blipFill rotWithShape="1">
          <a:blip r:embed="rId11">
            <a:alphaModFix/>
          </a:blip>
          <a:srcRect/>
          <a:stretch/>
        </p:blipFill>
        <p:spPr>
          <a:xfrm>
            <a:off x="4063271" y="1262435"/>
            <a:ext cx="3898800" cy="256500"/>
          </a:xfrm>
          <a:prstGeom prst="rect">
            <a:avLst/>
          </a:prstGeom>
          <a:noFill/>
          <a:ln>
            <a:noFill/>
          </a:ln>
        </p:spPr>
      </p:pic>
      <p:pic>
        <p:nvPicPr>
          <p:cNvPr id="8" name="Google Shape;6325;p222">
            <a:extLst>
              <a:ext uri="{FF2B5EF4-FFF2-40B4-BE49-F238E27FC236}">
                <a16:creationId xmlns:a16="http://schemas.microsoft.com/office/drawing/2014/main" id="{7E701157-DED3-8FD7-FB2E-02F4183A92BC}"/>
              </a:ext>
            </a:extLst>
          </p:cNvPr>
          <p:cNvPicPr preferRelativeResize="0"/>
          <p:nvPr/>
        </p:nvPicPr>
        <p:blipFill rotWithShape="1">
          <a:blip r:embed="rId12">
            <a:alphaModFix/>
          </a:blip>
          <a:srcRect/>
          <a:stretch/>
        </p:blipFill>
        <p:spPr>
          <a:xfrm>
            <a:off x="4124457" y="1432717"/>
            <a:ext cx="3953520" cy="205200"/>
          </a:xfrm>
          <a:prstGeom prst="rect">
            <a:avLst/>
          </a:prstGeom>
          <a:noFill/>
          <a:ln>
            <a:noFill/>
          </a:ln>
        </p:spPr>
      </p:pic>
      <p:sp>
        <p:nvSpPr>
          <p:cNvPr id="10" name="TextBox 9">
            <a:extLst>
              <a:ext uri="{FF2B5EF4-FFF2-40B4-BE49-F238E27FC236}">
                <a16:creationId xmlns:a16="http://schemas.microsoft.com/office/drawing/2014/main" id="{F30DC1CF-351F-C7A7-C7BA-29640B4495D7}"/>
              </a:ext>
            </a:extLst>
          </p:cNvPr>
          <p:cNvSpPr txBox="1"/>
          <p:nvPr/>
        </p:nvSpPr>
        <p:spPr>
          <a:xfrm>
            <a:off x="156602" y="814311"/>
            <a:ext cx="6094070" cy="307777"/>
          </a:xfrm>
          <a:prstGeom prst="rect">
            <a:avLst/>
          </a:prstGeom>
          <a:noFill/>
        </p:spPr>
        <p:txBody>
          <a:bodyPr wrap="square">
            <a:spAutoFit/>
          </a:bodyPr>
          <a:lstStyle/>
          <a:p>
            <a:r>
              <a:rPr lang="en-US" sz="1400" b="1" i="0">
                <a:solidFill>
                  <a:srgbClr val="212529"/>
                </a:solidFill>
                <a:effectLst/>
                <a:latin typeface="Calibri" panose="020F0502020204030204" pitchFamily="34" charset="0"/>
                <a:cs typeface="Calibri" panose="020F0502020204030204" pitchFamily="34" charset="0"/>
              </a:rPr>
              <a:t>Feature: </a:t>
            </a:r>
            <a:r>
              <a:rPr lang="en-US" sz="1400" b="0" i="0">
                <a:solidFill>
                  <a:srgbClr val="212529"/>
                </a:solidFill>
                <a:effectLst/>
                <a:latin typeface="Calibri" panose="020F0502020204030204" pitchFamily="34" charset="0"/>
                <a:cs typeface="Calibri" panose="020F0502020204030204" pitchFamily="34" charset="0"/>
              </a:rPr>
              <a:t>Filter Active Call Center Cases</a:t>
            </a:r>
            <a:endParaRPr lang="en-US" sz="140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3257658D-88CF-CD29-5B5B-387159BBE321}"/>
              </a:ext>
            </a:extLst>
          </p:cNvPr>
          <p:cNvSpPr txBox="1"/>
          <p:nvPr/>
        </p:nvSpPr>
        <p:spPr>
          <a:xfrm>
            <a:off x="3949631" y="820601"/>
            <a:ext cx="6094070" cy="307777"/>
          </a:xfrm>
          <a:prstGeom prst="rect">
            <a:avLst/>
          </a:prstGeom>
          <a:noFill/>
        </p:spPr>
        <p:txBody>
          <a:bodyPr wrap="square">
            <a:spAutoFit/>
          </a:bodyPr>
          <a:lstStyle/>
          <a:p>
            <a:r>
              <a:rPr kumimoji="0" lang="en-US" sz="1400" b="1" i="0" u="none" strike="noStrike" kern="1200" cap="none" spc="0" normalizeH="0" baseline="0" noProof="0">
                <a:ln>
                  <a:noFill/>
                </a:ln>
                <a:solidFill>
                  <a:srgbClr val="212529"/>
                </a:solidFill>
                <a:effectLst/>
                <a:uLnTx/>
                <a:uFillTx/>
                <a:latin typeface="Calibri" panose="020F0502020204030204" pitchFamily="34" charset="0"/>
                <a:ea typeface="+mn-ea"/>
                <a:cs typeface="Calibri" panose="020F0502020204030204" pitchFamily="34" charset="0"/>
              </a:rPr>
              <a:t>Background: </a:t>
            </a:r>
            <a:endParaRPr lang="en-US"/>
          </a:p>
        </p:txBody>
      </p:sp>
      <p:pic>
        <p:nvPicPr>
          <p:cNvPr id="15" name="Google Shape;6338;p223">
            <a:extLst>
              <a:ext uri="{FF2B5EF4-FFF2-40B4-BE49-F238E27FC236}">
                <a16:creationId xmlns:a16="http://schemas.microsoft.com/office/drawing/2014/main" id="{CCC0B4C9-E11C-AE8E-0E66-32A816CDB1AC}"/>
              </a:ext>
            </a:extLst>
          </p:cNvPr>
          <p:cNvPicPr preferRelativeResize="0"/>
          <p:nvPr/>
        </p:nvPicPr>
        <p:blipFill rotWithShape="1">
          <a:blip r:embed="rId13">
            <a:alphaModFix/>
          </a:blip>
          <a:srcRect/>
          <a:stretch/>
        </p:blipFill>
        <p:spPr>
          <a:xfrm>
            <a:off x="104172" y="4656400"/>
            <a:ext cx="3997121" cy="200711"/>
          </a:xfrm>
          <a:prstGeom prst="rect">
            <a:avLst/>
          </a:prstGeom>
          <a:noFill/>
          <a:ln>
            <a:noFill/>
          </a:ln>
        </p:spPr>
      </p:pic>
      <p:pic>
        <p:nvPicPr>
          <p:cNvPr id="16" name="Google Shape;6339;p223">
            <a:extLst>
              <a:ext uri="{FF2B5EF4-FFF2-40B4-BE49-F238E27FC236}">
                <a16:creationId xmlns:a16="http://schemas.microsoft.com/office/drawing/2014/main" id="{404D9BF6-8C20-FF38-0831-E26AD745BFB7}"/>
              </a:ext>
            </a:extLst>
          </p:cNvPr>
          <p:cNvPicPr preferRelativeResize="0"/>
          <p:nvPr/>
        </p:nvPicPr>
        <p:blipFill rotWithShape="1">
          <a:blip r:embed="rId14">
            <a:alphaModFix/>
          </a:blip>
          <a:srcRect/>
          <a:stretch/>
        </p:blipFill>
        <p:spPr>
          <a:xfrm>
            <a:off x="90939" y="4868357"/>
            <a:ext cx="3214800" cy="242820"/>
          </a:xfrm>
          <a:prstGeom prst="rect">
            <a:avLst/>
          </a:prstGeom>
          <a:noFill/>
          <a:ln>
            <a:noFill/>
          </a:ln>
        </p:spPr>
      </p:pic>
      <p:pic>
        <p:nvPicPr>
          <p:cNvPr id="17" name="Google Shape;6340;p223">
            <a:extLst>
              <a:ext uri="{FF2B5EF4-FFF2-40B4-BE49-F238E27FC236}">
                <a16:creationId xmlns:a16="http://schemas.microsoft.com/office/drawing/2014/main" id="{BF077248-E5B6-5E87-DF6C-3FF52268C0C0}"/>
              </a:ext>
            </a:extLst>
          </p:cNvPr>
          <p:cNvPicPr preferRelativeResize="0"/>
          <p:nvPr/>
        </p:nvPicPr>
        <p:blipFill rotWithShape="1">
          <a:blip r:embed="rId15">
            <a:alphaModFix/>
          </a:blip>
          <a:srcRect t="1484" r="13930" b="1"/>
          <a:stretch/>
        </p:blipFill>
        <p:spPr>
          <a:xfrm>
            <a:off x="107564" y="5083187"/>
            <a:ext cx="6110938" cy="582877"/>
          </a:xfrm>
          <a:prstGeom prst="rect">
            <a:avLst/>
          </a:prstGeom>
          <a:noFill/>
          <a:ln>
            <a:noFill/>
          </a:ln>
        </p:spPr>
      </p:pic>
      <p:pic>
        <p:nvPicPr>
          <p:cNvPr id="18" name="Google Shape;6341;p223">
            <a:extLst>
              <a:ext uri="{FF2B5EF4-FFF2-40B4-BE49-F238E27FC236}">
                <a16:creationId xmlns:a16="http://schemas.microsoft.com/office/drawing/2014/main" id="{124C3F63-88AE-529D-A3A2-A47E6DB061CF}"/>
              </a:ext>
            </a:extLst>
          </p:cNvPr>
          <p:cNvPicPr preferRelativeResize="0"/>
          <p:nvPr/>
        </p:nvPicPr>
        <p:blipFill rotWithShape="1">
          <a:blip r:embed="rId16">
            <a:alphaModFix/>
          </a:blip>
          <a:srcRect/>
          <a:stretch/>
        </p:blipFill>
        <p:spPr>
          <a:xfrm>
            <a:off x="0" y="5677793"/>
            <a:ext cx="6398028" cy="719780"/>
          </a:xfrm>
          <a:prstGeom prst="rect">
            <a:avLst/>
          </a:prstGeom>
          <a:noFill/>
          <a:ln>
            <a:noFill/>
          </a:ln>
        </p:spPr>
      </p:pic>
      <p:pic>
        <p:nvPicPr>
          <p:cNvPr id="19" name="Google Shape;6342;p223">
            <a:extLst>
              <a:ext uri="{FF2B5EF4-FFF2-40B4-BE49-F238E27FC236}">
                <a16:creationId xmlns:a16="http://schemas.microsoft.com/office/drawing/2014/main" id="{726AF64D-1A0E-50F2-0A93-7A497B01C011}"/>
              </a:ext>
            </a:extLst>
          </p:cNvPr>
          <p:cNvPicPr preferRelativeResize="0"/>
          <p:nvPr/>
        </p:nvPicPr>
        <p:blipFill rotWithShape="1">
          <a:blip r:embed="rId17">
            <a:alphaModFix/>
          </a:blip>
          <a:srcRect/>
          <a:stretch/>
        </p:blipFill>
        <p:spPr>
          <a:xfrm>
            <a:off x="43888" y="6389606"/>
            <a:ext cx="4794732" cy="474479"/>
          </a:xfrm>
          <a:prstGeom prst="rect">
            <a:avLst/>
          </a:prstGeom>
          <a:noFill/>
          <a:ln>
            <a:noFill/>
          </a:ln>
        </p:spPr>
      </p:pic>
      <p:pic>
        <p:nvPicPr>
          <p:cNvPr id="20" name="Google Shape;6343;p223">
            <a:extLst>
              <a:ext uri="{FF2B5EF4-FFF2-40B4-BE49-F238E27FC236}">
                <a16:creationId xmlns:a16="http://schemas.microsoft.com/office/drawing/2014/main" id="{AE8977F9-8117-98BF-B777-197BB9728C2D}"/>
              </a:ext>
            </a:extLst>
          </p:cNvPr>
          <p:cNvPicPr preferRelativeResize="0"/>
          <p:nvPr/>
        </p:nvPicPr>
        <p:blipFill rotWithShape="1">
          <a:blip r:embed="rId18">
            <a:alphaModFix/>
          </a:blip>
          <a:srcRect/>
          <a:stretch/>
        </p:blipFill>
        <p:spPr>
          <a:xfrm>
            <a:off x="6638306" y="1718053"/>
            <a:ext cx="3038927" cy="257688"/>
          </a:xfrm>
          <a:prstGeom prst="rect">
            <a:avLst/>
          </a:prstGeom>
          <a:noFill/>
          <a:ln>
            <a:noFill/>
          </a:ln>
        </p:spPr>
      </p:pic>
      <p:pic>
        <p:nvPicPr>
          <p:cNvPr id="21" name="Google Shape;6344;p223">
            <a:extLst>
              <a:ext uri="{FF2B5EF4-FFF2-40B4-BE49-F238E27FC236}">
                <a16:creationId xmlns:a16="http://schemas.microsoft.com/office/drawing/2014/main" id="{130F9BE5-0DB1-2F88-3416-47427FA7DC52}"/>
              </a:ext>
            </a:extLst>
          </p:cNvPr>
          <p:cNvPicPr preferRelativeResize="0"/>
          <p:nvPr/>
        </p:nvPicPr>
        <p:blipFill rotWithShape="1">
          <a:blip r:embed="rId19">
            <a:alphaModFix/>
          </a:blip>
          <a:srcRect b="72371"/>
          <a:stretch/>
        </p:blipFill>
        <p:spPr>
          <a:xfrm>
            <a:off x="6654928" y="1941704"/>
            <a:ext cx="5694163" cy="474479"/>
          </a:xfrm>
          <a:prstGeom prst="rect">
            <a:avLst/>
          </a:prstGeom>
          <a:noFill/>
          <a:ln>
            <a:noFill/>
          </a:ln>
        </p:spPr>
      </p:pic>
      <p:pic>
        <p:nvPicPr>
          <p:cNvPr id="22" name="Google Shape;6351;p224">
            <a:extLst>
              <a:ext uri="{FF2B5EF4-FFF2-40B4-BE49-F238E27FC236}">
                <a16:creationId xmlns:a16="http://schemas.microsoft.com/office/drawing/2014/main" id="{3CBF78FC-4166-7988-91D5-555E71805EC8}"/>
              </a:ext>
            </a:extLst>
          </p:cNvPr>
          <p:cNvPicPr preferRelativeResize="0"/>
          <p:nvPr/>
        </p:nvPicPr>
        <p:blipFill rotWithShape="1">
          <a:blip r:embed="rId20">
            <a:alphaModFix/>
          </a:blip>
          <a:srcRect/>
          <a:stretch/>
        </p:blipFill>
        <p:spPr>
          <a:xfrm>
            <a:off x="6669625" y="4868357"/>
            <a:ext cx="990763" cy="248606"/>
          </a:xfrm>
          <a:prstGeom prst="rect">
            <a:avLst/>
          </a:prstGeom>
          <a:noFill/>
          <a:ln>
            <a:noFill/>
          </a:ln>
        </p:spPr>
      </p:pic>
      <p:pic>
        <p:nvPicPr>
          <p:cNvPr id="23" name="Google Shape;6352;p224">
            <a:extLst>
              <a:ext uri="{FF2B5EF4-FFF2-40B4-BE49-F238E27FC236}">
                <a16:creationId xmlns:a16="http://schemas.microsoft.com/office/drawing/2014/main" id="{6B443127-7411-1F6A-D233-C11B56455BC7}"/>
              </a:ext>
            </a:extLst>
          </p:cNvPr>
          <p:cNvPicPr preferRelativeResize="0"/>
          <p:nvPr/>
        </p:nvPicPr>
        <p:blipFill rotWithShape="1">
          <a:blip r:embed="rId21">
            <a:alphaModFix/>
          </a:blip>
          <a:srcRect/>
          <a:stretch/>
        </p:blipFill>
        <p:spPr>
          <a:xfrm>
            <a:off x="6653000" y="5203569"/>
            <a:ext cx="5457975" cy="1055025"/>
          </a:xfrm>
          <a:prstGeom prst="rect">
            <a:avLst/>
          </a:prstGeom>
          <a:noFill/>
          <a:ln>
            <a:noFill/>
          </a:ln>
        </p:spPr>
      </p:pic>
      <p:pic>
        <p:nvPicPr>
          <p:cNvPr id="24" name="Google Shape;6356;p224">
            <a:extLst>
              <a:ext uri="{FF2B5EF4-FFF2-40B4-BE49-F238E27FC236}">
                <a16:creationId xmlns:a16="http://schemas.microsoft.com/office/drawing/2014/main" id="{68FDC464-3550-6E6B-BD79-A5B5F2AC124F}"/>
              </a:ext>
            </a:extLst>
          </p:cNvPr>
          <p:cNvPicPr preferRelativeResize="0"/>
          <p:nvPr/>
        </p:nvPicPr>
        <p:blipFill rotWithShape="1">
          <a:blip r:embed="rId22">
            <a:alphaModFix/>
          </a:blip>
          <a:srcRect/>
          <a:stretch/>
        </p:blipFill>
        <p:spPr>
          <a:xfrm>
            <a:off x="6638048" y="3566531"/>
            <a:ext cx="3377698" cy="211484"/>
          </a:xfrm>
          <a:prstGeom prst="rect">
            <a:avLst/>
          </a:prstGeom>
          <a:noFill/>
          <a:ln>
            <a:noFill/>
          </a:ln>
        </p:spPr>
      </p:pic>
      <p:pic>
        <p:nvPicPr>
          <p:cNvPr id="25" name="Google Shape;6357;p224">
            <a:extLst>
              <a:ext uri="{FF2B5EF4-FFF2-40B4-BE49-F238E27FC236}">
                <a16:creationId xmlns:a16="http://schemas.microsoft.com/office/drawing/2014/main" id="{220B3567-C2FF-80CB-693D-CDB251DF9486}"/>
              </a:ext>
            </a:extLst>
          </p:cNvPr>
          <p:cNvPicPr preferRelativeResize="0"/>
          <p:nvPr/>
        </p:nvPicPr>
        <p:blipFill rotWithShape="1">
          <a:blip r:embed="rId23">
            <a:alphaModFix/>
          </a:blip>
          <a:srcRect r="24091"/>
          <a:stretch/>
        </p:blipFill>
        <p:spPr>
          <a:xfrm>
            <a:off x="6707497" y="3824806"/>
            <a:ext cx="5484503" cy="917512"/>
          </a:xfrm>
          <a:prstGeom prst="rect">
            <a:avLst/>
          </a:prstGeom>
          <a:noFill/>
          <a:ln>
            <a:noFill/>
          </a:ln>
        </p:spPr>
      </p:pic>
      <p:pic>
        <p:nvPicPr>
          <p:cNvPr id="26" name="Google Shape;6344;p223">
            <a:extLst>
              <a:ext uri="{FF2B5EF4-FFF2-40B4-BE49-F238E27FC236}">
                <a16:creationId xmlns:a16="http://schemas.microsoft.com/office/drawing/2014/main" id="{7A5807B3-744D-E312-8526-FE8DA85E529A}"/>
              </a:ext>
            </a:extLst>
          </p:cNvPr>
          <p:cNvPicPr preferRelativeResize="0"/>
          <p:nvPr/>
        </p:nvPicPr>
        <p:blipFill rotWithShape="1">
          <a:blip r:embed="rId19">
            <a:alphaModFix/>
          </a:blip>
          <a:srcRect t="41537"/>
          <a:stretch/>
        </p:blipFill>
        <p:spPr>
          <a:xfrm>
            <a:off x="6654928" y="2408216"/>
            <a:ext cx="5694163" cy="1004023"/>
          </a:xfrm>
          <a:prstGeom prst="rect">
            <a:avLst/>
          </a:prstGeom>
          <a:noFill/>
          <a:ln>
            <a:noFill/>
          </a:ln>
        </p:spPr>
      </p:pic>
      <p:pic>
        <p:nvPicPr>
          <p:cNvPr id="27" name="Google Shape;6328;p222">
            <a:extLst>
              <a:ext uri="{FF2B5EF4-FFF2-40B4-BE49-F238E27FC236}">
                <a16:creationId xmlns:a16="http://schemas.microsoft.com/office/drawing/2014/main" id="{4FDE60DE-A4AB-A938-B845-7561C3ABCBB3}"/>
              </a:ext>
            </a:extLst>
          </p:cNvPr>
          <p:cNvPicPr preferRelativeResize="0"/>
          <p:nvPr/>
        </p:nvPicPr>
        <p:blipFill rotWithShape="1">
          <a:blip r:embed="rId5">
            <a:alphaModFix/>
          </a:blip>
          <a:srcRect l="86362" t="-66485" b="31218"/>
          <a:stretch/>
        </p:blipFill>
        <p:spPr>
          <a:xfrm>
            <a:off x="90939" y="2412016"/>
            <a:ext cx="1026112" cy="485737"/>
          </a:xfrm>
          <a:prstGeom prst="rect">
            <a:avLst/>
          </a:prstGeom>
          <a:noFill/>
          <a:ln>
            <a:noFill/>
          </a:ln>
        </p:spPr>
      </p:pic>
      <p:pic>
        <p:nvPicPr>
          <p:cNvPr id="28" name="Google Shape;6328;p222">
            <a:extLst>
              <a:ext uri="{FF2B5EF4-FFF2-40B4-BE49-F238E27FC236}">
                <a16:creationId xmlns:a16="http://schemas.microsoft.com/office/drawing/2014/main" id="{B4BD457B-962B-9F2B-21F2-F7A3753C710C}"/>
              </a:ext>
            </a:extLst>
          </p:cNvPr>
          <p:cNvPicPr preferRelativeResize="0"/>
          <p:nvPr/>
        </p:nvPicPr>
        <p:blipFill rotWithShape="1">
          <a:blip r:embed="rId5">
            <a:alphaModFix/>
          </a:blip>
          <a:srcRect t="44760" r="86362" b="9038"/>
          <a:stretch/>
        </p:blipFill>
        <p:spPr>
          <a:xfrm>
            <a:off x="1088005" y="2664613"/>
            <a:ext cx="1026112" cy="165910"/>
          </a:xfrm>
          <a:prstGeom prst="rect">
            <a:avLst/>
          </a:prstGeom>
          <a:noFill/>
          <a:ln>
            <a:noFill/>
          </a:ln>
        </p:spPr>
      </p:pic>
      <p:sp>
        <p:nvSpPr>
          <p:cNvPr id="29" name="Rectangle 28">
            <a:extLst>
              <a:ext uri="{FF2B5EF4-FFF2-40B4-BE49-F238E27FC236}">
                <a16:creationId xmlns:a16="http://schemas.microsoft.com/office/drawing/2014/main" id="{A670EC73-E71F-1833-73F0-D4E89FD8BC7F}"/>
              </a:ext>
            </a:extLst>
          </p:cNvPr>
          <p:cNvSpPr/>
          <p:nvPr/>
        </p:nvSpPr>
        <p:spPr>
          <a:xfrm>
            <a:off x="0" y="1742275"/>
            <a:ext cx="6626472" cy="1740767"/>
          </a:xfrm>
          <a:prstGeom prst="rect">
            <a:avLst/>
          </a:prstGeom>
          <a:solidFill>
            <a:schemeClr val="accent1">
              <a:alpha val="1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B0292A-981D-012A-7C02-8748ABDC3DDA}"/>
              </a:ext>
            </a:extLst>
          </p:cNvPr>
          <p:cNvSpPr/>
          <p:nvPr/>
        </p:nvSpPr>
        <p:spPr>
          <a:xfrm>
            <a:off x="26528" y="4608349"/>
            <a:ext cx="6626472" cy="2277073"/>
          </a:xfrm>
          <a:prstGeom prst="rect">
            <a:avLst/>
          </a:prstGeom>
          <a:solidFill>
            <a:schemeClr val="accent1">
              <a:alpha val="1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9715DC-A8EA-620A-4810-35F5CF5814F6}"/>
              </a:ext>
            </a:extLst>
          </p:cNvPr>
          <p:cNvSpPr/>
          <p:nvPr/>
        </p:nvSpPr>
        <p:spPr>
          <a:xfrm>
            <a:off x="6626472" y="3412202"/>
            <a:ext cx="5539000" cy="1397748"/>
          </a:xfrm>
          <a:prstGeom prst="rect">
            <a:avLst/>
          </a:prstGeom>
          <a:solidFill>
            <a:schemeClr val="accent1">
              <a:alpha val="1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Shape 6361"/>
        <p:cNvGrpSpPr/>
        <p:nvPr/>
      </p:nvGrpSpPr>
      <p:grpSpPr>
        <a:xfrm>
          <a:off x="0" y="0"/>
          <a:ext cx="0" cy="0"/>
          <a:chOff x="0" y="0"/>
          <a:chExt cx="0" cy="0"/>
        </a:xfrm>
      </p:grpSpPr>
      <p:sp>
        <p:nvSpPr>
          <p:cNvPr id="6362" name="Google Shape;6362;p225"/>
          <p:cNvSpPr txBox="1">
            <a:spLocks noGrp="1"/>
          </p:cNvSpPr>
          <p:nvPr>
            <p:ph type="title"/>
          </p:nvPr>
        </p:nvSpPr>
        <p:spPr>
          <a:xfrm>
            <a:off x="1925782" y="242754"/>
            <a:ext cx="8229600" cy="400110"/>
          </a:xfrm>
          <a:prstGeom prst="rect">
            <a:avLst/>
          </a:prstGeom>
          <a:noFill/>
          <a:ln>
            <a:noFill/>
          </a:ln>
        </p:spPr>
        <p:txBody>
          <a:bodyPr spcFirstLastPara="1" vert="horz" wrap="square" lIns="91425" tIns="45700" rIns="91425" bIns="45700" rtlCol="0" anchor="t" anchorCtr="0">
            <a:spAutoFit/>
          </a:bodyPr>
          <a:lstStyle/>
          <a:p>
            <a:r>
              <a:rPr lang="en-US"/>
              <a:t>Walkthrough of the Specification By Example Template</a:t>
            </a:r>
            <a:endParaRPr/>
          </a:p>
        </p:txBody>
      </p:sp>
      <p:pic>
        <p:nvPicPr>
          <p:cNvPr id="6363" name="Google Shape;6363;p225"/>
          <p:cNvPicPr preferRelativeResize="0"/>
          <p:nvPr/>
        </p:nvPicPr>
        <p:blipFill rotWithShape="1">
          <a:blip r:embed="rId3">
            <a:alphaModFix/>
          </a:blip>
          <a:srcRect/>
          <a:stretch/>
        </p:blipFill>
        <p:spPr>
          <a:xfrm>
            <a:off x="2174850" y="974716"/>
            <a:ext cx="7432207" cy="1915987"/>
          </a:xfrm>
          <a:prstGeom prst="rect">
            <a:avLst/>
          </a:prstGeom>
          <a:noFill/>
          <a:ln>
            <a:noFill/>
          </a:ln>
        </p:spPr>
      </p:pic>
      <p:pic>
        <p:nvPicPr>
          <p:cNvPr id="6364" name="Google Shape;6364;p225"/>
          <p:cNvPicPr preferRelativeResize="0"/>
          <p:nvPr/>
        </p:nvPicPr>
        <p:blipFill rotWithShape="1">
          <a:blip r:embed="rId4">
            <a:alphaModFix/>
          </a:blip>
          <a:srcRect/>
          <a:stretch/>
        </p:blipFill>
        <p:spPr>
          <a:xfrm>
            <a:off x="2120367" y="2790262"/>
            <a:ext cx="7552259" cy="364227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Shape 6369"/>
        <p:cNvGrpSpPr/>
        <p:nvPr/>
      </p:nvGrpSpPr>
      <p:grpSpPr>
        <a:xfrm>
          <a:off x="0" y="0"/>
          <a:ext cx="0" cy="0"/>
          <a:chOff x="0" y="0"/>
          <a:chExt cx="0" cy="0"/>
        </a:xfrm>
      </p:grpSpPr>
      <p:sp>
        <p:nvSpPr>
          <p:cNvPr id="6370" name="Google Shape;6370;p226"/>
          <p:cNvSpPr txBox="1">
            <a:spLocks noGrp="1"/>
          </p:cNvSpPr>
          <p:nvPr>
            <p:ph type="title"/>
          </p:nvPr>
        </p:nvSpPr>
        <p:spPr>
          <a:xfrm>
            <a:off x="1981200" y="303177"/>
            <a:ext cx="8229600" cy="400110"/>
          </a:xfrm>
          <a:prstGeom prst="rect">
            <a:avLst/>
          </a:prstGeom>
          <a:noFill/>
          <a:ln>
            <a:noFill/>
          </a:ln>
        </p:spPr>
        <p:txBody>
          <a:bodyPr spcFirstLastPara="1" vert="horz" wrap="square" lIns="91425" tIns="45700" rIns="91425" bIns="45700" rtlCol="0" anchor="t" anchorCtr="0">
            <a:spAutoFit/>
          </a:bodyPr>
          <a:lstStyle/>
          <a:p>
            <a:r>
              <a:rPr lang="en-US"/>
              <a:t>Walkthrough of the Specification By Example Template</a:t>
            </a:r>
            <a:endParaRPr/>
          </a:p>
        </p:txBody>
      </p:sp>
      <p:pic>
        <p:nvPicPr>
          <p:cNvPr id="6371" name="Google Shape;6371;p226"/>
          <p:cNvPicPr preferRelativeResize="0"/>
          <p:nvPr/>
        </p:nvPicPr>
        <p:blipFill rotWithShape="1">
          <a:blip r:embed="rId3">
            <a:alphaModFix/>
          </a:blip>
          <a:srcRect/>
          <a:stretch/>
        </p:blipFill>
        <p:spPr>
          <a:xfrm>
            <a:off x="2002240" y="983087"/>
            <a:ext cx="8515775" cy="463690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88"/>
        <p:cNvGrpSpPr/>
        <p:nvPr/>
      </p:nvGrpSpPr>
      <p:grpSpPr>
        <a:xfrm>
          <a:off x="0" y="0"/>
          <a:ext cx="0" cy="0"/>
          <a:chOff x="0" y="0"/>
          <a:chExt cx="0" cy="0"/>
        </a:xfrm>
      </p:grpSpPr>
      <p:sp>
        <p:nvSpPr>
          <p:cNvPr id="6289" name="Google Shape;6289;p221"/>
          <p:cNvSpPr txBox="1"/>
          <p:nvPr/>
        </p:nvSpPr>
        <p:spPr>
          <a:xfrm>
            <a:off x="6769100" y="1683409"/>
            <a:ext cx="3302000" cy="2100531"/>
          </a:xfrm>
          <a:prstGeom prst="rect">
            <a:avLst/>
          </a:prstGeom>
          <a:noFill/>
          <a:ln>
            <a:noFill/>
          </a:ln>
        </p:spPr>
        <p:txBody>
          <a:bodyPr spcFirstLastPara="1" wrap="square" lIns="91375" tIns="45675" rIns="91375" bIns="45675" anchor="t" anchorCtr="0">
            <a:spAutoFit/>
          </a:bodyPr>
          <a:lstStyle/>
          <a:p>
            <a:pPr algn="ctr">
              <a:buClr>
                <a:srgbClr val="000066"/>
              </a:buClr>
              <a:buSzPts val="900"/>
            </a:pPr>
            <a:r>
              <a:rPr lang="en-US" sz="900" b="1">
                <a:solidFill>
                  <a:srgbClr val="000066"/>
                </a:solidFill>
                <a:latin typeface="Calibri"/>
                <a:ea typeface="Calibri"/>
                <a:cs typeface="Calibri"/>
                <a:sym typeface="Calibri"/>
              </a:rPr>
              <a:t>Given</a:t>
            </a:r>
            <a:r>
              <a:rPr lang="en-US" sz="900">
                <a:solidFill>
                  <a:srgbClr val="000066"/>
                </a:solidFill>
                <a:latin typeface="Calibri"/>
                <a:ea typeface="Calibri"/>
                <a:cs typeface="Calibri"/>
                <a:sym typeface="Calibri"/>
              </a:rPr>
              <a:t> that customer 012 has a chequing account with overdraft protection at the bank</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account has a balance of $100</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When</a:t>
            </a:r>
            <a:r>
              <a:rPr lang="en-US" sz="900">
                <a:solidFill>
                  <a:srgbClr val="000066"/>
                </a:solidFill>
                <a:latin typeface="Calibri"/>
                <a:ea typeface="Calibri"/>
                <a:cs typeface="Calibri"/>
                <a:sym typeface="Calibri"/>
              </a:rPr>
              <a:t> customer 012 withdraws $50 from their account</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in a separate transaction customer 012 withdraws $60 from their account</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Then</a:t>
            </a:r>
            <a:r>
              <a:rPr lang="en-US" sz="900">
                <a:solidFill>
                  <a:srgbClr val="000066"/>
                </a:solidFill>
                <a:latin typeface="Calibri"/>
                <a:ea typeface="Calibri"/>
                <a:cs typeface="Calibri"/>
                <a:sym typeface="Calibri"/>
              </a:rPr>
              <a:t> after the first transaction the account has a balance of</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first transaction is</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after the second transaction the account has a balance of              and is</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second transaction is</a:t>
            </a:r>
            <a:endParaRPr sz="1400">
              <a:solidFill>
                <a:srgbClr val="000000"/>
              </a:solidFill>
              <a:latin typeface="Arial"/>
              <a:ea typeface="Arial"/>
              <a:cs typeface="Arial"/>
              <a:sym typeface="Arial"/>
            </a:endParaRPr>
          </a:p>
        </p:txBody>
      </p:sp>
      <p:sp>
        <p:nvSpPr>
          <p:cNvPr id="6290" name="Google Shape;6290;p221"/>
          <p:cNvSpPr txBox="1">
            <a:spLocks noGrp="1"/>
          </p:cNvSpPr>
          <p:nvPr>
            <p:ph type="title"/>
          </p:nvPr>
        </p:nvSpPr>
        <p:spPr>
          <a:xfrm>
            <a:off x="1975022" y="66541"/>
            <a:ext cx="8229600" cy="400110"/>
          </a:xfrm>
          <a:prstGeom prst="rect">
            <a:avLst/>
          </a:prstGeom>
          <a:noFill/>
          <a:ln>
            <a:noFill/>
          </a:ln>
        </p:spPr>
        <p:txBody>
          <a:bodyPr spcFirstLastPara="1" vert="horz" wrap="square" lIns="91425" tIns="45700" rIns="91425" bIns="45700" rtlCol="0" anchor="t" anchorCtr="0">
            <a:spAutoFit/>
          </a:bodyPr>
          <a:lstStyle/>
          <a:p>
            <a:r>
              <a:rPr lang="en-US"/>
              <a:t>The practice of writing out examples  is meant to drive </a:t>
            </a:r>
            <a:r>
              <a:rPr lang="en-US" i="1"/>
              <a:t>automation testing </a:t>
            </a:r>
            <a:endParaRPr/>
          </a:p>
        </p:txBody>
      </p:sp>
      <p:sp>
        <p:nvSpPr>
          <p:cNvPr id="6291" name="Google Shape;6291;p221"/>
          <p:cNvSpPr/>
          <p:nvPr/>
        </p:nvSpPr>
        <p:spPr>
          <a:xfrm>
            <a:off x="1943100" y="1213511"/>
            <a:ext cx="3594100" cy="2981325"/>
          </a:xfrm>
          <a:prstGeom prst="rect">
            <a:avLst/>
          </a:prstGeom>
          <a:no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sp>
        <p:nvSpPr>
          <p:cNvPr id="6292" name="Google Shape;6292;p221"/>
          <p:cNvSpPr/>
          <p:nvPr/>
        </p:nvSpPr>
        <p:spPr>
          <a:xfrm>
            <a:off x="6667500" y="1213506"/>
            <a:ext cx="3594100" cy="2984500"/>
          </a:xfrm>
          <a:prstGeom prst="rect">
            <a:avLst/>
          </a:prstGeom>
          <a:no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sp>
        <p:nvSpPr>
          <p:cNvPr id="6293" name="Google Shape;6293;p221"/>
          <p:cNvSpPr/>
          <p:nvPr/>
        </p:nvSpPr>
        <p:spPr>
          <a:xfrm>
            <a:off x="1943100" y="883306"/>
            <a:ext cx="3594100" cy="26670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1300"/>
            </a:pPr>
            <a:r>
              <a:rPr lang="en-US" sz="1300" b="1">
                <a:solidFill>
                  <a:srgbClr val="FFFFFF"/>
                </a:solidFill>
                <a:latin typeface="Calibri"/>
                <a:ea typeface="Calibri"/>
                <a:cs typeface="Calibri"/>
                <a:sym typeface="Calibri"/>
              </a:rPr>
              <a:t>Before execution</a:t>
            </a:r>
            <a:endParaRPr sz="1400">
              <a:solidFill>
                <a:srgbClr val="000000"/>
              </a:solidFill>
              <a:latin typeface="Arial"/>
              <a:ea typeface="Arial"/>
              <a:cs typeface="Arial"/>
              <a:sym typeface="Arial"/>
            </a:endParaRPr>
          </a:p>
        </p:txBody>
      </p:sp>
      <p:sp>
        <p:nvSpPr>
          <p:cNvPr id="6294" name="Google Shape;6294;p221"/>
          <p:cNvSpPr/>
          <p:nvPr/>
        </p:nvSpPr>
        <p:spPr>
          <a:xfrm>
            <a:off x="6667500" y="883306"/>
            <a:ext cx="3594100" cy="26670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1300"/>
            </a:pPr>
            <a:r>
              <a:rPr lang="en-US" sz="1300" b="1">
                <a:solidFill>
                  <a:srgbClr val="FFFFFF"/>
                </a:solidFill>
                <a:latin typeface="Calibri"/>
                <a:ea typeface="Calibri"/>
                <a:cs typeface="Calibri"/>
                <a:sym typeface="Calibri"/>
              </a:rPr>
              <a:t>After execution</a:t>
            </a:r>
            <a:endParaRPr sz="1400">
              <a:solidFill>
                <a:srgbClr val="000000"/>
              </a:solidFill>
              <a:latin typeface="Arial"/>
              <a:ea typeface="Arial"/>
              <a:cs typeface="Arial"/>
              <a:sym typeface="Arial"/>
            </a:endParaRPr>
          </a:p>
        </p:txBody>
      </p:sp>
      <p:sp>
        <p:nvSpPr>
          <p:cNvPr id="6295" name="Google Shape;6295;p221"/>
          <p:cNvSpPr/>
          <p:nvPr/>
        </p:nvSpPr>
        <p:spPr>
          <a:xfrm rot="5400000">
            <a:off x="4718052" y="2527956"/>
            <a:ext cx="2908300" cy="381000"/>
          </a:xfrm>
          <a:prstGeom prst="triangle">
            <a:avLst>
              <a:gd name="adj" fmla="val 50000"/>
            </a:avLst>
          </a:prstGeom>
          <a:solidFill>
            <a:srgbClr val="667DD1"/>
          </a:solidFill>
          <a:ln w="9525" cap="flat" cmpd="sng">
            <a:solidFill>
              <a:srgbClr val="667DD1"/>
            </a:solidFill>
            <a:prstDash val="solid"/>
            <a:miter lim="800000"/>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sp>
        <p:nvSpPr>
          <p:cNvPr id="6296" name="Google Shape;6296;p221"/>
          <p:cNvSpPr/>
          <p:nvPr/>
        </p:nvSpPr>
        <p:spPr>
          <a:xfrm>
            <a:off x="2032000" y="1289706"/>
            <a:ext cx="596900" cy="1524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000066"/>
              </a:buClr>
              <a:buSzPts val="900"/>
            </a:pPr>
            <a:r>
              <a:rPr lang="en-US" sz="900" b="1">
                <a:solidFill>
                  <a:srgbClr val="000066"/>
                </a:solidFill>
                <a:latin typeface="Calibri"/>
                <a:ea typeface="Calibri"/>
                <a:cs typeface="Calibri"/>
                <a:sym typeface="Calibri"/>
              </a:rPr>
              <a:t>Execute</a:t>
            </a:r>
            <a:endParaRPr sz="1400">
              <a:solidFill>
                <a:srgbClr val="000000"/>
              </a:solidFill>
              <a:latin typeface="Arial"/>
              <a:ea typeface="Arial"/>
              <a:cs typeface="Arial"/>
              <a:sym typeface="Arial"/>
            </a:endParaRPr>
          </a:p>
        </p:txBody>
      </p:sp>
      <p:sp>
        <p:nvSpPr>
          <p:cNvPr id="6297" name="Google Shape;6297;p221"/>
          <p:cNvSpPr txBox="1"/>
          <p:nvPr/>
        </p:nvSpPr>
        <p:spPr>
          <a:xfrm>
            <a:off x="2057400" y="1683408"/>
            <a:ext cx="3302000" cy="2100531"/>
          </a:xfrm>
          <a:prstGeom prst="rect">
            <a:avLst/>
          </a:prstGeom>
          <a:noFill/>
          <a:ln>
            <a:noFill/>
          </a:ln>
        </p:spPr>
        <p:txBody>
          <a:bodyPr spcFirstLastPara="1" wrap="square" lIns="91375" tIns="45675" rIns="91375" bIns="45675" anchor="t" anchorCtr="0">
            <a:spAutoFit/>
          </a:bodyPr>
          <a:lstStyle/>
          <a:p>
            <a:pPr algn="ctr">
              <a:buClr>
                <a:srgbClr val="000066"/>
              </a:buClr>
              <a:buSzPts val="900"/>
            </a:pPr>
            <a:r>
              <a:rPr lang="en-US" sz="900" b="1">
                <a:solidFill>
                  <a:srgbClr val="000066"/>
                </a:solidFill>
                <a:latin typeface="Calibri"/>
                <a:ea typeface="Calibri"/>
                <a:cs typeface="Calibri"/>
                <a:sym typeface="Calibri"/>
              </a:rPr>
              <a:t>Given</a:t>
            </a:r>
            <a:r>
              <a:rPr lang="en-US" sz="900">
                <a:solidFill>
                  <a:srgbClr val="000066"/>
                </a:solidFill>
                <a:latin typeface="Calibri"/>
                <a:ea typeface="Calibri"/>
                <a:cs typeface="Calibri"/>
                <a:sym typeface="Calibri"/>
              </a:rPr>
              <a:t> that customer 012 has a chequing account with overdraft protection at the bank</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account has a balance of $100</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When</a:t>
            </a:r>
            <a:r>
              <a:rPr lang="en-US" sz="900">
                <a:solidFill>
                  <a:srgbClr val="000066"/>
                </a:solidFill>
                <a:latin typeface="Calibri"/>
                <a:ea typeface="Calibri"/>
                <a:cs typeface="Calibri"/>
                <a:sym typeface="Calibri"/>
              </a:rPr>
              <a:t> customer 012 withdraws $50 from their account</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in a separate transaction customer 012 withdraws $60 from their account</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Then</a:t>
            </a:r>
            <a:r>
              <a:rPr lang="en-US" sz="900">
                <a:solidFill>
                  <a:srgbClr val="000066"/>
                </a:solidFill>
                <a:latin typeface="Calibri"/>
                <a:ea typeface="Calibri"/>
                <a:cs typeface="Calibri"/>
                <a:sym typeface="Calibri"/>
              </a:rPr>
              <a:t> after the first transaction the account has a balance of </a:t>
            </a:r>
            <a:r>
              <a:rPr lang="en-US" sz="900" b="1">
                <a:solidFill>
                  <a:srgbClr val="000066"/>
                </a:solidFill>
                <a:latin typeface="Calibri"/>
                <a:ea typeface="Calibri"/>
                <a:cs typeface="Calibri"/>
                <a:sym typeface="Calibri"/>
              </a:rPr>
              <a:t>$50</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first transaction is </a:t>
            </a:r>
            <a:r>
              <a:rPr lang="en-US" sz="900" b="1">
                <a:solidFill>
                  <a:srgbClr val="000066"/>
                </a:solidFill>
                <a:latin typeface="Calibri"/>
                <a:ea typeface="Calibri"/>
                <a:cs typeface="Calibri"/>
                <a:sym typeface="Calibri"/>
              </a:rPr>
              <a:t>successful</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after the second transaction the account has a balance of </a:t>
            </a:r>
            <a:r>
              <a:rPr lang="en-US" sz="900" b="1">
                <a:solidFill>
                  <a:srgbClr val="000066"/>
                </a:solidFill>
                <a:latin typeface="Calibri"/>
                <a:ea typeface="Calibri"/>
                <a:cs typeface="Calibri"/>
                <a:sym typeface="Calibri"/>
              </a:rPr>
              <a:t>-$10</a:t>
            </a:r>
            <a:r>
              <a:rPr lang="en-US" sz="900">
                <a:solidFill>
                  <a:srgbClr val="000066"/>
                </a:solidFill>
                <a:latin typeface="Calibri"/>
                <a:ea typeface="Calibri"/>
                <a:cs typeface="Calibri"/>
                <a:sym typeface="Calibri"/>
              </a:rPr>
              <a:t> and is in </a:t>
            </a:r>
            <a:r>
              <a:rPr lang="en-US" sz="900" b="1">
                <a:solidFill>
                  <a:srgbClr val="000066"/>
                </a:solidFill>
                <a:latin typeface="Calibri"/>
                <a:ea typeface="Calibri"/>
                <a:cs typeface="Calibri"/>
                <a:sym typeface="Calibri"/>
              </a:rPr>
              <a:t>overdraft</a:t>
            </a:r>
            <a:endParaRPr sz="1400">
              <a:solidFill>
                <a:srgbClr val="000000"/>
              </a:solidFill>
              <a:latin typeface="Arial"/>
              <a:ea typeface="Arial"/>
              <a:cs typeface="Arial"/>
              <a:sym typeface="Arial"/>
            </a:endParaRPr>
          </a:p>
          <a:p>
            <a:pPr algn="ctr">
              <a:spcBef>
                <a:spcPts val="450"/>
              </a:spcBef>
              <a:buClr>
                <a:srgbClr val="000066"/>
              </a:buClr>
              <a:buSzPts val="900"/>
            </a:pPr>
            <a:r>
              <a:rPr lang="en-US" sz="900" b="1">
                <a:solidFill>
                  <a:srgbClr val="000066"/>
                </a:solidFill>
                <a:latin typeface="Calibri"/>
                <a:ea typeface="Calibri"/>
                <a:cs typeface="Calibri"/>
                <a:sym typeface="Calibri"/>
              </a:rPr>
              <a:t>And</a:t>
            </a:r>
            <a:r>
              <a:rPr lang="en-US" sz="900">
                <a:solidFill>
                  <a:srgbClr val="000066"/>
                </a:solidFill>
                <a:latin typeface="Calibri"/>
                <a:ea typeface="Calibri"/>
                <a:cs typeface="Calibri"/>
                <a:sym typeface="Calibri"/>
              </a:rPr>
              <a:t> the second transaction is </a:t>
            </a:r>
            <a:r>
              <a:rPr lang="en-US" sz="900" b="1">
                <a:solidFill>
                  <a:srgbClr val="000066"/>
                </a:solidFill>
                <a:latin typeface="Calibri"/>
                <a:ea typeface="Calibri"/>
                <a:cs typeface="Calibri"/>
                <a:sym typeface="Calibri"/>
              </a:rPr>
              <a:t>successful</a:t>
            </a:r>
            <a:endParaRPr sz="1400">
              <a:solidFill>
                <a:srgbClr val="000000"/>
              </a:solidFill>
              <a:latin typeface="Arial"/>
              <a:ea typeface="Arial"/>
              <a:cs typeface="Arial"/>
              <a:sym typeface="Arial"/>
            </a:endParaRPr>
          </a:p>
        </p:txBody>
      </p:sp>
      <p:sp>
        <p:nvSpPr>
          <p:cNvPr id="6298" name="Google Shape;6298;p221"/>
          <p:cNvSpPr/>
          <p:nvPr/>
        </p:nvSpPr>
        <p:spPr>
          <a:xfrm>
            <a:off x="6769100" y="1289706"/>
            <a:ext cx="596900" cy="152400"/>
          </a:xfrm>
          <a:prstGeom prst="rect">
            <a:avLst/>
          </a:prstGeom>
          <a:solidFill>
            <a:srgbClr val="FFFFFF"/>
          </a:solid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000066"/>
              </a:buClr>
              <a:buSzPts val="900"/>
            </a:pPr>
            <a:r>
              <a:rPr lang="en-US" sz="900" b="1">
                <a:solidFill>
                  <a:srgbClr val="000066"/>
                </a:solidFill>
                <a:latin typeface="Calibri"/>
                <a:ea typeface="Calibri"/>
                <a:cs typeface="Calibri"/>
                <a:sym typeface="Calibri"/>
              </a:rPr>
              <a:t>Execute</a:t>
            </a:r>
            <a:endParaRPr sz="1400">
              <a:solidFill>
                <a:srgbClr val="000000"/>
              </a:solidFill>
              <a:latin typeface="Arial"/>
              <a:ea typeface="Arial"/>
              <a:cs typeface="Arial"/>
              <a:sym typeface="Arial"/>
            </a:endParaRPr>
          </a:p>
        </p:txBody>
      </p:sp>
      <p:sp>
        <p:nvSpPr>
          <p:cNvPr id="6299" name="Google Shape;6299;p221"/>
          <p:cNvSpPr/>
          <p:nvPr/>
        </p:nvSpPr>
        <p:spPr>
          <a:xfrm>
            <a:off x="9160669" y="3525560"/>
            <a:ext cx="669131" cy="114300"/>
          </a:xfrm>
          <a:prstGeom prst="rect">
            <a:avLst/>
          </a:prstGeom>
          <a:solidFill>
            <a:srgbClr val="00CC00"/>
          </a:solidFill>
          <a:ln w="9525" cap="flat" cmpd="sng">
            <a:solidFill>
              <a:srgbClr val="00CC00"/>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000066"/>
              </a:buClr>
              <a:buSzPts val="900"/>
            </a:pPr>
            <a:r>
              <a:rPr lang="en-US" sz="900" b="1">
                <a:solidFill>
                  <a:srgbClr val="000066"/>
                </a:solidFill>
                <a:latin typeface="Calibri"/>
                <a:ea typeface="Calibri"/>
                <a:cs typeface="Calibri"/>
                <a:sym typeface="Calibri"/>
              </a:rPr>
              <a:t>successful</a:t>
            </a:r>
            <a:endParaRPr sz="1400">
              <a:solidFill>
                <a:srgbClr val="000000"/>
              </a:solidFill>
              <a:latin typeface="Arial"/>
              <a:ea typeface="Arial"/>
              <a:cs typeface="Arial"/>
              <a:sym typeface="Arial"/>
            </a:endParaRPr>
          </a:p>
        </p:txBody>
      </p:sp>
      <p:sp>
        <p:nvSpPr>
          <p:cNvPr id="6300" name="Google Shape;6300;p221"/>
          <p:cNvSpPr/>
          <p:nvPr/>
        </p:nvSpPr>
        <p:spPr>
          <a:xfrm>
            <a:off x="2044705" y="1111911"/>
            <a:ext cx="576263" cy="525463"/>
          </a:xfrm>
          <a:prstGeom prst="ellipse">
            <a:avLst/>
          </a:prstGeom>
          <a:noFill/>
          <a:ln w="9525" cap="flat" cmpd="sng">
            <a:solidFill>
              <a:schemeClr val="dk1"/>
            </a:solidFill>
            <a:prstDash val="dash"/>
            <a:round/>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cxnSp>
        <p:nvCxnSpPr>
          <p:cNvPr id="6301" name="Google Shape;6301;p221"/>
          <p:cNvCxnSpPr/>
          <p:nvPr/>
        </p:nvCxnSpPr>
        <p:spPr>
          <a:xfrm>
            <a:off x="2400300" y="1492906"/>
            <a:ext cx="965200" cy="0"/>
          </a:xfrm>
          <a:prstGeom prst="straightConnector1">
            <a:avLst/>
          </a:prstGeom>
          <a:noFill/>
          <a:ln w="9525" cap="flat" cmpd="sng">
            <a:solidFill>
              <a:schemeClr val="dk1"/>
            </a:solidFill>
            <a:prstDash val="solid"/>
            <a:round/>
            <a:headEnd type="none" w="sm" len="sm"/>
            <a:tailEnd type="none" w="sm" len="sm"/>
          </a:ln>
        </p:spPr>
      </p:cxnSp>
      <p:sp>
        <p:nvSpPr>
          <p:cNvPr id="6302" name="Google Shape;6302;p221"/>
          <p:cNvSpPr txBox="1"/>
          <p:nvPr/>
        </p:nvSpPr>
        <p:spPr>
          <a:xfrm>
            <a:off x="3340100" y="1289707"/>
            <a:ext cx="1905000" cy="396875"/>
          </a:xfrm>
          <a:prstGeom prst="rect">
            <a:avLst/>
          </a:prstGeom>
          <a:noFill/>
          <a:ln>
            <a:noFill/>
          </a:ln>
        </p:spPr>
        <p:txBody>
          <a:bodyPr spcFirstLastPara="1" wrap="square" lIns="91375" tIns="45675" rIns="91375" bIns="45675" anchor="t" anchorCtr="0">
            <a:spAutoFit/>
          </a:bodyPr>
          <a:lstStyle/>
          <a:p>
            <a:pPr algn="ctr">
              <a:buClr>
                <a:srgbClr val="000066"/>
              </a:buClr>
              <a:buSzPts val="1000"/>
            </a:pPr>
            <a:r>
              <a:rPr lang="en-US" sz="1000">
                <a:solidFill>
                  <a:srgbClr val="000066"/>
                </a:solidFill>
                <a:latin typeface="Calibri"/>
                <a:ea typeface="Calibri"/>
                <a:cs typeface="Calibri"/>
                <a:sym typeface="Calibri"/>
              </a:rPr>
              <a:t>Business user can click execute to run the test</a:t>
            </a:r>
            <a:endParaRPr sz="1400">
              <a:solidFill>
                <a:srgbClr val="000000"/>
              </a:solidFill>
              <a:latin typeface="Arial"/>
              <a:ea typeface="Arial"/>
              <a:cs typeface="Arial"/>
              <a:sym typeface="Arial"/>
            </a:endParaRPr>
          </a:p>
        </p:txBody>
      </p:sp>
      <p:sp>
        <p:nvSpPr>
          <p:cNvPr id="6303" name="Google Shape;6303;p221"/>
          <p:cNvSpPr/>
          <p:nvPr/>
        </p:nvSpPr>
        <p:spPr>
          <a:xfrm>
            <a:off x="8797636" y="3878817"/>
            <a:ext cx="901700" cy="114300"/>
          </a:xfrm>
          <a:prstGeom prst="rect">
            <a:avLst/>
          </a:prstGeom>
          <a:solidFill>
            <a:srgbClr val="990000"/>
          </a:solidFill>
          <a:ln w="9525" cap="flat" cmpd="sng">
            <a:solidFill>
              <a:srgbClr val="990000"/>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900"/>
            </a:pPr>
            <a:r>
              <a:rPr lang="en-US" sz="900" b="1">
                <a:solidFill>
                  <a:srgbClr val="FFFFFF"/>
                </a:solidFill>
                <a:latin typeface="Calibri"/>
                <a:ea typeface="Calibri"/>
                <a:cs typeface="Calibri"/>
                <a:sym typeface="Calibri"/>
              </a:rPr>
              <a:t>rejected</a:t>
            </a:r>
            <a:endParaRPr sz="1400">
              <a:solidFill>
                <a:srgbClr val="000000"/>
              </a:solidFill>
              <a:latin typeface="Arial"/>
              <a:ea typeface="Arial"/>
              <a:cs typeface="Arial"/>
              <a:sym typeface="Arial"/>
            </a:endParaRPr>
          </a:p>
        </p:txBody>
      </p:sp>
      <p:sp>
        <p:nvSpPr>
          <p:cNvPr id="6304" name="Google Shape;6304;p221"/>
          <p:cNvSpPr/>
          <p:nvPr/>
        </p:nvSpPr>
        <p:spPr>
          <a:xfrm>
            <a:off x="8337983" y="3525560"/>
            <a:ext cx="365125" cy="114300"/>
          </a:xfrm>
          <a:prstGeom prst="rect">
            <a:avLst/>
          </a:prstGeom>
          <a:solidFill>
            <a:srgbClr val="00CC00"/>
          </a:solidFill>
          <a:ln w="9525" cap="flat" cmpd="sng">
            <a:solidFill>
              <a:srgbClr val="00CC00"/>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000066"/>
              </a:buClr>
              <a:buSzPts val="900"/>
            </a:pPr>
            <a:r>
              <a:rPr lang="en-US" sz="900" b="1">
                <a:solidFill>
                  <a:srgbClr val="000066"/>
                </a:solidFill>
                <a:latin typeface="Calibri"/>
                <a:ea typeface="Calibri"/>
                <a:cs typeface="Calibri"/>
                <a:sym typeface="Calibri"/>
              </a:rPr>
              <a:t>$50</a:t>
            </a:r>
            <a:endParaRPr sz="1400">
              <a:solidFill>
                <a:srgbClr val="000000"/>
              </a:solidFill>
              <a:latin typeface="Arial"/>
              <a:ea typeface="Arial"/>
              <a:cs typeface="Arial"/>
              <a:sym typeface="Arial"/>
            </a:endParaRPr>
          </a:p>
        </p:txBody>
      </p:sp>
      <p:sp>
        <p:nvSpPr>
          <p:cNvPr id="6305" name="Google Shape;6305;p221"/>
          <p:cNvSpPr/>
          <p:nvPr/>
        </p:nvSpPr>
        <p:spPr>
          <a:xfrm>
            <a:off x="9231531" y="3726607"/>
            <a:ext cx="365125" cy="114300"/>
          </a:xfrm>
          <a:prstGeom prst="rect">
            <a:avLst/>
          </a:prstGeom>
          <a:solidFill>
            <a:srgbClr val="990000"/>
          </a:solidFill>
          <a:ln w="9525" cap="flat" cmpd="sng">
            <a:solidFill>
              <a:srgbClr val="990000"/>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900"/>
            </a:pPr>
            <a:r>
              <a:rPr lang="en-US" sz="900" b="1">
                <a:solidFill>
                  <a:srgbClr val="FFFFFF"/>
                </a:solidFill>
                <a:latin typeface="Calibri"/>
                <a:ea typeface="Calibri"/>
                <a:cs typeface="Calibri"/>
                <a:sym typeface="Calibri"/>
              </a:rPr>
              <a:t>$50</a:t>
            </a:r>
            <a:endParaRPr sz="1400">
              <a:solidFill>
                <a:srgbClr val="000000"/>
              </a:solidFill>
              <a:latin typeface="Arial"/>
              <a:ea typeface="Arial"/>
              <a:cs typeface="Arial"/>
              <a:sym typeface="Arial"/>
            </a:endParaRPr>
          </a:p>
        </p:txBody>
      </p:sp>
      <p:sp>
        <p:nvSpPr>
          <p:cNvPr id="6306" name="Google Shape;6306;p221"/>
          <p:cNvSpPr/>
          <p:nvPr/>
        </p:nvSpPr>
        <p:spPr>
          <a:xfrm>
            <a:off x="6858000" y="3867806"/>
            <a:ext cx="1371600" cy="114300"/>
          </a:xfrm>
          <a:prstGeom prst="rect">
            <a:avLst/>
          </a:prstGeom>
          <a:solidFill>
            <a:srgbClr val="990000"/>
          </a:solidFill>
          <a:ln w="9525" cap="flat" cmpd="sng">
            <a:solidFill>
              <a:srgbClr val="990000"/>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900"/>
            </a:pPr>
            <a:r>
              <a:rPr lang="en-US" sz="900" b="1">
                <a:solidFill>
                  <a:srgbClr val="FFFFFF"/>
                </a:solidFill>
                <a:latin typeface="Calibri"/>
                <a:ea typeface="Calibri"/>
                <a:cs typeface="Calibri"/>
                <a:sym typeface="Calibri"/>
              </a:rPr>
              <a:t>not in overdraft</a:t>
            </a:r>
            <a:endParaRPr sz="1400">
              <a:solidFill>
                <a:srgbClr val="000000"/>
              </a:solidFill>
              <a:latin typeface="Arial"/>
              <a:ea typeface="Arial"/>
              <a:cs typeface="Arial"/>
              <a:sym typeface="Arial"/>
            </a:endParaRPr>
          </a:p>
        </p:txBody>
      </p:sp>
      <p:sp>
        <p:nvSpPr>
          <p:cNvPr id="6307" name="Google Shape;6307;p221"/>
          <p:cNvSpPr txBox="1"/>
          <p:nvPr/>
        </p:nvSpPr>
        <p:spPr>
          <a:xfrm>
            <a:off x="8648700" y="1365910"/>
            <a:ext cx="1727200" cy="1169529"/>
          </a:xfrm>
          <a:prstGeom prst="rect">
            <a:avLst/>
          </a:prstGeom>
          <a:solidFill>
            <a:srgbClr val="E5E5CC"/>
          </a:solidFill>
          <a:ln w="9525" cap="flat" cmpd="sng">
            <a:solidFill>
              <a:schemeClr val="dk1"/>
            </a:solidFill>
            <a:prstDash val="solid"/>
            <a:miter lim="800000"/>
            <a:headEnd type="none" w="sm" len="sm"/>
            <a:tailEnd type="none" w="sm" len="sm"/>
          </a:ln>
        </p:spPr>
        <p:txBody>
          <a:bodyPr spcFirstLastPara="1" wrap="square" lIns="27400" tIns="45675" rIns="27400" bIns="45675" anchor="t" anchorCtr="0">
            <a:spAutoFit/>
          </a:bodyPr>
          <a:lstStyle/>
          <a:p>
            <a:pPr algn="ctr">
              <a:buClr>
                <a:srgbClr val="000066"/>
              </a:buClr>
              <a:buSzPts val="1000"/>
            </a:pPr>
            <a:r>
              <a:rPr lang="en-US" sz="1000">
                <a:solidFill>
                  <a:srgbClr val="000066"/>
                </a:solidFill>
                <a:latin typeface="Calibri"/>
                <a:ea typeface="Calibri"/>
                <a:cs typeface="Calibri"/>
                <a:sym typeface="Calibri"/>
              </a:rPr>
              <a:t>The system is tested against the requirements</a:t>
            </a:r>
            <a:endParaRPr sz="1400">
              <a:solidFill>
                <a:srgbClr val="000000"/>
              </a:solidFill>
              <a:latin typeface="Arial"/>
              <a:ea typeface="Arial"/>
              <a:cs typeface="Arial"/>
              <a:sym typeface="Arial"/>
            </a:endParaRPr>
          </a:p>
          <a:p>
            <a:pPr indent="-63500" algn="ctr">
              <a:spcBef>
                <a:spcPts val="500"/>
              </a:spcBef>
              <a:buClr>
                <a:srgbClr val="000066"/>
              </a:buClr>
              <a:buSzPts val="1000"/>
              <a:buFont typeface="Calibri"/>
              <a:buChar char="-"/>
            </a:pPr>
            <a:r>
              <a:rPr lang="en-US" sz="1000">
                <a:solidFill>
                  <a:srgbClr val="000066"/>
                </a:solidFill>
                <a:latin typeface="Calibri"/>
                <a:ea typeface="Calibri"/>
                <a:cs typeface="Calibri"/>
                <a:sym typeface="Calibri"/>
              </a:rPr>
              <a:t>If the test passes then the requirements go green</a:t>
            </a:r>
            <a:endParaRPr sz="1400">
              <a:solidFill>
                <a:srgbClr val="000000"/>
              </a:solidFill>
              <a:latin typeface="Arial"/>
              <a:ea typeface="Arial"/>
              <a:cs typeface="Arial"/>
              <a:sym typeface="Arial"/>
            </a:endParaRPr>
          </a:p>
          <a:p>
            <a:pPr indent="-63500" algn="ctr">
              <a:spcBef>
                <a:spcPts val="500"/>
              </a:spcBef>
              <a:buClr>
                <a:srgbClr val="000066"/>
              </a:buClr>
              <a:buSzPts val="1000"/>
              <a:buFont typeface="Calibri"/>
              <a:buChar char="-"/>
            </a:pPr>
            <a:r>
              <a:rPr lang="en-US" sz="1000">
                <a:solidFill>
                  <a:srgbClr val="000066"/>
                </a:solidFill>
                <a:latin typeface="Calibri"/>
                <a:ea typeface="Calibri"/>
                <a:cs typeface="Calibri"/>
                <a:sym typeface="Calibri"/>
              </a:rPr>
              <a:t>If the test fails then the requirements go red.</a:t>
            </a:r>
            <a:endParaRPr sz="1400">
              <a:solidFill>
                <a:srgbClr val="000000"/>
              </a:solidFill>
              <a:latin typeface="Arial"/>
              <a:ea typeface="Arial"/>
              <a:cs typeface="Arial"/>
              <a:sym typeface="Arial"/>
            </a:endParaRPr>
          </a:p>
        </p:txBody>
      </p:sp>
      <p:cxnSp>
        <p:nvCxnSpPr>
          <p:cNvPr id="6308" name="Google Shape;6308;p221"/>
          <p:cNvCxnSpPr/>
          <p:nvPr/>
        </p:nvCxnSpPr>
        <p:spPr>
          <a:xfrm flipH="1">
            <a:off x="8178800" y="2648609"/>
            <a:ext cx="723900" cy="584200"/>
          </a:xfrm>
          <a:prstGeom prst="straightConnector1">
            <a:avLst/>
          </a:prstGeom>
          <a:noFill/>
          <a:ln w="9525" cap="flat" cmpd="sng">
            <a:solidFill>
              <a:schemeClr val="dk1"/>
            </a:solidFill>
            <a:prstDash val="solid"/>
            <a:round/>
            <a:headEnd type="none" w="sm" len="sm"/>
            <a:tailEnd type="none" w="sm" len="sm"/>
          </a:ln>
        </p:spPr>
      </p:cxnSp>
      <p:sp>
        <p:nvSpPr>
          <p:cNvPr id="6309" name="Google Shape;6309;p221"/>
          <p:cNvSpPr/>
          <p:nvPr/>
        </p:nvSpPr>
        <p:spPr>
          <a:xfrm>
            <a:off x="2070100" y="2982653"/>
            <a:ext cx="3124200" cy="1050253"/>
          </a:xfrm>
          <a:prstGeom prst="rect">
            <a:avLst/>
          </a:prstGeom>
          <a:noFill/>
          <a:ln w="25400" cap="flat" cmpd="sng">
            <a:solidFill>
              <a:schemeClr val="dk1"/>
            </a:solidFill>
            <a:prstDash val="dash"/>
            <a:miter lim="800000"/>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cxnSp>
        <p:nvCxnSpPr>
          <p:cNvPr id="6310" name="Google Shape;6310;p221"/>
          <p:cNvCxnSpPr/>
          <p:nvPr/>
        </p:nvCxnSpPr>
        <p:spPr>
          <a:xfrm>
            <a:off x="4838700" y="1912006"/>
            <a:ext cx="457200" cy="330200"/>
          </a:xfrm>
          <a:prstGeom prst="straightConnector1">
            <a:avLst/>
          </a:prstGeom>
          <a:noFill/>
          <a:ln w="9525" cap="flat" cmpd="sng">
            <a:solidFill>
              <a:schemeClr val="dk1"/>
            </a:solidFill>
            <a:prstDash val="solid"/>
            <a:round/>
            <a:headEnd type="none" w="sm" len="sm"/>
            <a:tailEnd type="none" w="sm" len="sm"/>
          </a:ln>
        </p:spPr>
      </p:cxnSp>
      <p:sp>
        <p:nvSpPr>
          <p:cNvPr id="6311" name="Google Shape;6311;p221"/>
          <p:cNvSpPr/>
          <p:nvPr/>
        </p:nvSpPr>
        <p:spPr>
          <a:xfrm>
            <a:off x="6794500" y="3130550"/>
            <a:ext cx="3124200" cy="902356"/>
          </a:xfrm>
          <a:prstGeom prst="rect">
            <a:avLst/>
          </a:prstGeom>
          <a:noFill/>
          <a:ln w="25400" cap="flat" cmpd="sng">
            <a:solidFill>
              <a:schemeClr val="dk1"/>
            </a:solidFill>
            <a:prstDash val="dash"/>
            <a:miter lim="800000"/>
            <a:headEnd type="none" w="sm" len="sm"/>
            <a:tailEnd type="none" w="sm" len="sm"/>
          </a:ln>
        </p:spPr>
        <p:txBody>
          <a:bodyPr spcFirstLastPara="1" wrap="square" lIns="91375" tIns="45675" rIns="91375" bIns="45675" anchor="ctr" anchorCtr="0">
            <a:noAutofit/>
          </a:bodyPr>
          <a:lstStyle/>
          <a:p>
            <a:pPr algn="ctr">
              <a:buClr>
                <a:schemeClr val="dk1"/>
              </a:buClr>
              <a:buSzPts val="1800"/>
            </a:pPr>
            <a:endParaRPr>
              <a:solidFill>
                <a:srgbClr val="000066"/>
              </a:solidFill>
              <a:latin typeface="Calibri"/>
              <a:ea typeface="Calibri"/>
              <a:cs typeface="Calibri"/>
              <a:sym typeface="Calibri"/>
            </a:endParaRPr>
          </a:p>
        </p:txBody>
      </p:sp>
      <p:sp>
        <p:nvSpPr>
          <p:cNvPr id="6312" name="Google Shape;6312;p221"/>
          <p:cNvSpPr txBox="1"/>
          <p:nvPr/>
        </p:nvSpPr>
        <p:spPr>
          <a:xfrm>
            <a:off x="5270500" y="2229509"/>
            <a:ext cx="1320800" cy="1400339"/>
          </a:xfrm>
          <a:prstGeom prst="rect">
            <a:avLst/>
          </a:prstGeom>
          <a:solidFill>
            <a:srgbClr val="E5E5CC">
              <a:alpha val="73725"/>
            </a:srgbClr>
          </a:solidFill>
          <a:ln w="9525" cap="flat" cmpd="sng">
            <a:solidFill>
              <a:schemeClr val="dk1"/>
            </a:solidFill>
            <a:prstDash val="solid"/>
            <a:miter lim="800000"/>
            <a:headEnd type="none" w="sm" len="sm"/>
            <a:tailEnd type="none" w="sm" len="sm"/>
          </a:ln>
        </p:spPr>
        <p:txBody>
          <a:bodyPr spcFirstLastPara="1" wrap="square" lIns="91375" tIns="45675" rIns="91375" bIns="45675" anchor="t" anchorCtr="0">
            <a:spAutoFit/>
          </a:bodyPr>
          <a:lstStyle/>
          <a:p>
            <a:pPr algn="ctr">
              <a:buClr>
                <a:srgbClr val="000066"/>
              </a:buClr>
              <a:buSzPts val="1000"/>
            </a:pPr>
            <a:r>
              <a:rPr lang="en-US" sz="1000">
                <a:solidFill>
                  <a:srgbClr val="000066"/>
                </a:solidFill>
                <a:latin typeface="Calibri"/>
                <a:ea typeface="Calibri"/>
                <a:cs typeface="Calibri"/>
                <a:sym typeface="Calibri"/>
              </a:rPr>
              <a:t>Requirements can be written in the form of a “story” using the language of the business</a:t>
            </a:r>
            <a:endParaRPr sz="1400">
              <a:solidFill>
                <a:srgbClr val="000000"/>
              </a:solidFill>
              <a:latin typeface="Arial"/>
              <a:ea typeface="Arial"/>
              <a:cs typeface="Arial"/>
              <a:sym typeface="Arial"/>
            </a:endParaRPr>
          </a:p>
          <a:p>
            <a:pPr indent="-63500" algn="ctr">
              <a:spcBef>
                <a:spcPts val="500"/>
              </a:spcBef>
              <a:buClr>
                <a:srgbClr val="000066"/>
              </a:buClr>
              <a:buSzPts val="1000"/>
              <a:buFont typeface="Calibri"/>
              <a:buChar char="-"/>
            </a:pPr>
            <a:r>
              <a:rPr lang="en-US" sz="1000">
                <a:solidFill>
                  <a:srgbClr val="000066"/>
                </a:solidFill>
                <a:latin typeface="Calibri"/>
                <a:ea typeface="Calibri"/>
                <a:cs typeface="Calibri"/>
                <a:sym typeface="Calibri"/>
              </a:rPr>
              <a:t>Other formats can be supported (i.e. use case, process, etc.)</a:t>
            </a:r>
            <a:endParaRPr sz="1400">
              <a:solidFill>
                <a:srgbClr val="000000"/>
              </a:solidFill>
              <a:latin typeface="Arial"/>
              <a:ea typeface="Arial"/>
              <a:cs typeface="Arial"/>
              <a:sym typeface="Arial"/>
            </a:endParaRPr>
          </a:p>
        </p:txBody>
      </p:sp>
      <p:sp>
        <p:nvSpPr>
          <p:cNvPr id="6313" name="Google Shape;6313;p221"/>
          <p:cNvSpPr txBox="1"/>
          <p:nvPr/>
        </p:nvSpPr>
        <p:spPr>
          <a:xfrm>
            <a:off x="1943100" y="4682666"/>
            <a:ext cx="8318500" cy="1973631"/>
          </a:xfrm>
          <a:prstGeom prst="rect">
            <a:avLst/>
          </a:prstGeom>
          <a:noFill/>
          <a:ln>
            <a:noFill/>
          </a:ln>
        </p:spPr>
        <p:txBody>
          <a:bodyPr spcFirstLastPara="1" wrap="square" lIns="41000" tIns="41000" rIns="41000" bIns="41000" anchor="t" anchorCtr="0">
            <a:noAutofit/>
          </a:bodyPr>
          <a:lstStyle/>
          <a:p>
            <a:pPr marL="153823" indent="-153823">
              <a:buClr>
                <a:srgbClr val="002776"/>
              </a:buClr>
              <a:buSzPts val="1400"/>
              <a:buFont typeface="Arial"/>
              <a:buChar char="•"/>
            </a:pPr>
            <a:r>
              <a:rPr lang="en-US" sz="1400">
                <a:solidFill>
                  <a:srgbClr val="002776"/>
                </a:solidFill>
                <a:latin typeface="Calibri"/>
                <a:ea typeface="Calibri"/>
                <a:cs typeface="Calibri"/>
                <a:sym typeface="Calibri"/>
              </a:rPr>
              <a:t>Be Precise and make the specification testable</a:t>
            </a:r>
            <a:endParaRPr sz="1400">
              <a:solidFill>
                <a:srgbClr val="000000"/>
              </a:solidFill>
              <a:latin typeface="Arial"/>
              <a:ea typeface="Arial"/>
              <a:cs typeface="Arial"/>
              <a:sym typeface="Arial"/>
            </a:endParaRPr>
          </a:p>
          <a:p>
            <a:pPr marL="153823" indent="-153823">
              <a:spcBef>
                <a:spcPts val="269"/>
              </a:spcBef>
              <a:buClr>
                <a:srgbClr val="002776"/>
              </a:buClr>
              <a:buSzPts val="1400"/>
              <a:buFont typeface="Arial"/>
              <a:buChar char="•"/>
            </a:pPr>
            <a:r>
              <a:rPr lang="en-US" sz="1400">
                <a:solidFill>
                  <a:srgbClr val="002776"/>
                </a:solidFill>
                <a:latin typeface="Calibri"/>
                <a:ea typeface="Calibri"/>
                <a:cs typeface="Calibri"/>
                <a:sym typeface="Calibri"/>
              </a:rPr>
              <a:t>Focus on business functionality, not design</a:t>
            </a:r>
            <a:endParaRPr sz="1400">
              <a:solidFill>
                <a:srgbClr val="000000"/>
              </a:solidFill>
              <a:latin typeface="Arial"/>
              <a:ea typeface="Arial"/>
              <a:cs typeface="Arial"/>
              <a:sym typeface="Arial"/>
            </a:endParaRPr>
          </a:p>
          <a:p>
            <a:pPr marL="153823" indent="-153823">
              <a:spcBef>
                <a:spcPts val="269"/>
              </a:spcBef>
              <a:buClr>
                <a:srgbClr val="002776"/>
              </a:buClr>
              <a:buSzPts val="1400"/>
              <a:buFont typeface="Arial"/>
              <a:buChar char="•"/>
            </a:pPr>
            <a:r>
              <a:rPr lang="en-US" sz="1400">
                <a:solidFill>
                  <a:srgbClr val="002776"/>
                </a:solidFill>
                <a:latin typeface="Calibri"/>
                <a:ea typeface="Calibri"/>
                <a:cs typeface="Calibri"/>
                <a:sym typeface="Calibri"/>
              </a:rPr>
              <a:t>Avoid UI details</a:t>
            </a:r>
            <a:endParaRPr sz="1400">
              <a:solidFill>
                <a:srgbClr val="000000"/>
              </a:solidFill>
              <a:latin typeface="Arial"/>
              <a:ea typeface="Arial"/>
              <a:cs typeface="Arial"/>
              <a:sym typeface="Arial"/>
            </a:endParaRPr>
          </a:p>
          <a:p>
            <a:pPr marL="153823" indent="-153823">
              <a:spcBef>
                <a:spcPts val="269"/>
              </a:spcBef>
              <a:buClr>
                <a:srgbClr val="002776"/>
              </a:buClr>
              <a:buSzPts val="1400"/>
              <a:buFont typeface="Arial"/>
              <a:buChar char="•"/>
            </a:pPr>
            <a:r>
              <a:rPr lang="en-US" sz="1400">
                <a:solidFill>
                  <a:srgbClr val="002776"/>
                </a:solidFill>
                <a:latin typeface="Calibri"/>
                <a:ea typeface="Calibri"/>
                <a:cs typeface="Calibri"/>
                <a:sym typeface="Calibri"/>
              </a:rPr>
              <a:t>Avoid covering every possible combination (emphasis scenarios based on risk)</a:t>
            </a:r>
            <a:endParaRPr sz="1400">
              <a:solidFill>
                <a:srgbClr val="000000"/>
              </a:solidFill>
              <a:latin typeface="Arial"/>
              <a:ea typeface="Arial"/>
              <a:cs typeface="Arial"/>
              <a:sym typeface="Arial"/>
            </a:endParaRPr>
          </a:p>
          <a:p>
            <a:pPr marL="153823" indent="-153823">
              <a:spcBef>
                <a:spcPts val="269"/>
              </a:spcBef>
              <a:buClr>
                <a:srgbClr val="002776"/>
              </a:buClr>
              <a:buSzPts val="1400"/>
              <a:buFont typeface="Arial"/>
              <a:buChar char="•"/>
            </a:pPr>
            <a:r>
              <a:rPr lang="en-US" sz="1400">
                <a:solidFill>
                  <a:srgbClr val="002776"/>
                </a:solidFill>
                <a:latin typeface="Calibri"/>
                <a:ea typeface="Calibri"/>
                <a:cs typeface="Calibri"/>
                <a:sym typeface="Calibri"/>
              </a:rPr>
              <a:t>Supplement with Exploratory &amp; User Experience Testing to increase  test coverage</a:t>
            </a:r>
            <a:endParaRPr sz="1400">
              <a:solidFill>
                <a:srgbClr val="000000"/>
              </a:solidFill>
              <a:latin typeface="Arial"/>
              <a:ea typeface="Arial"/>
              <a:cs typeface="Arial"/>
              <a:sym typeface="Arial"/>
            </a:endParaRPr>
          </a:p>
          <a:p>
            <a:pPr marL="153823" indent="-153823">
              <a:spcBef>
                <a:spcPts val="269"/>
              </a:spcBef>
              <a:buClr>
                <a:srgbClr val="002776"/>
              </a:buClr>
              <a:buSzPts val="1400"/>
              <a:buFont typeface="Arial"/>
              <a:buChar char="•"/>
            </a:pPr>
            <a:r>
              <a:rPr lang="en-US" sz="1400">
                <a:solidFill>
                  <a:srgbClr val="002776"/>
                </a:solidFill>
                <a:latin typeface="Calibri"/>
                <a:ea typeface="Calibri"/>
                <a:cs typeface="Calibri"/>
                <a:sym typeface="Calibri"/>
              </a:rPr>
              <a:t>Include non-functional scenarios (e.g. performance, load, usability, etc.) as specification by example</a:t>
            </a:r>
            <a:endParaRPr sz="1400">
              <a:solidFill>
                <a:srgbClr val="000000"/>
              </a:solidFill>
              <a:latin typeface="Arial"/>
              <a:ea typeface="Arial"/>
              <a:cs typeface="Arial"/>
              <a:sym typeface="Arial"/>
            </a:endParaRPr>
          </a:p>
        </p:txBody>
      </p:sp>
      <p:sp>
        <p:nvSpPr>
          <p:cNvPr id="6314" name="Google Shape;6314;p221"/>
          <p:cNvSpPr/>
          <p:nvPr/>
        </p:nvSpPr>
        <p:spPr>
          <a:xfrm>
            <a:off x="1943100" y="4370294"/>
            <a:ext cx="8318500" cy="26670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375" tIns="45675" rIns="91375" bIns="45675" anchor="ctr" anchorCtr="0">
            <a:noAutofit/>
          </a:bodyPr>
          <a:lstStyle/>
          <a:p>
            <a:pPr algn="ctr">
              <a:buClr>
                <a:srgbClr val="FFFFFF"/>
              </a:buClr>
              <a:buSzPts val="1300"/>
            </a:pPr>
            <a:r>
              <a:rPr lang="en-US" sz="1300" b="1">
                <a:solidFill>
                  <a:srgbClr val="FFFFFF"/>
                </a:solidFill>
                <a:latin typeface="Calibri"/>
                <a:ea typeface="Calibri"/>
                <a:cs typeface="Calibri"/>
                <a:sym typeface="Calibri"/>
              </a:rPr>
              <a:t>Tips for Writing Specification By Examples</a:t>
            </a:r>
            <a:endParaRPr sz="1400">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51"/>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r>
              <a:rPr lang="en-US" sz="3200"/>
              <a:t>The 10 Deadly Sins of Spec By Example</a:t>
            </a:r>
            <a:endParaRPr sz="3200"/>
          </a:p>
        </p:txBody>
      </p:sp>
      <p:sp>
        <p:nvSpPr>
          <p:cNvPr id="1192" name="Google Shape;1192;p51"/>
          <p:cNvSpPr/>
          <p:nvPr/>
        </p:nvSpPr>
        <p:spPr>
          <a:xfrm>
            <a:off x="1743221" y="1284613"/>
            <a:ext cx="8610600" cy="5816977"/>
          </a:xfrm>
          <a:prstGeom prst="rect">
            <a:avLst/>
          </a:prstGeom>
          <a:noFill/>
          <a:ln>
            <a:noFill/>
          </a:ln>
        </p:spPr>
        <p:txBody>
          <a:bodyPr spcFirstLastPara="1" wrap="square" lIns="91400" tIns="45700" rIns="91400" bIns="45700" anchor="t" anchorCtr="0">
            <a:noAutofit/>
          </a:bodyPr>
          <a:lstStyle/>
          <a:p>
            <a:pPr marL="468575" indent="-325959">
              <a:buClr>
                <a:srgbClr val="000000"/>
              </a:buClr>
              <a:buSzPts val="1330"/>
              <a:buFont typeface="Open Sans"/>
              <a:buAutoNum type="arabicPeriod"/>
            </a:pPr>
            <a:r>
              <a:rPr lang="en-US" b="1">
                <a:solidFill>
                  <a:srgbClr val="000000"/>
                </a:solidFill>
                <a:latin typeface="Open Sans"/>
                <a:ea typeface="Open Sans"/>
                <a:cs typeface="Open Sans"/>
                <a:sym typeface="Open Sans"/>
              </a:rPr>
              <a:t>No examples</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Incorrect Trigger</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Repetition</a:t>
            </a:r>
            <a:endParaRPr sz="1400">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Using UI elements (not contents) in Given, treating as steps</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Irrelevant Givens</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Unreadable formatting</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Exposing inner workings of the system</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Imprecise Language</a:t>
            </a:r>
            <a:endParaRPr b="1">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Doing Specs after Engineering</a:t>
            </a:r>
            <a:endParaRPr sz="1867">
              <a:solidFill>
                <a:srgbClr val="000000"/>
              </a:solidFill>
              <a:latin typeface="Open Sans"/>
              <a:ea typeface="Open Sans"/>
              <a:cs typeface="Open Sans"/>
              <a:sym typeface="Open Sans"/>
            </a:endParaRPr>
          </a:p>
          <a:p>
            <a:pPr marL="468575" indent="-325959">
              <a:spcBef>
                <a:spcPts val="1200"/>
              </a:spcBef>
              <a:buClr>
                <a:srgbClr val="000000"/>
              </a:buClr>
              <a:buSzPts val="1330"/>
              <a:buFont typeface="Open Sans"/>
              <a:buAutoNum type="arabicPeriod"/>
            </a:pPr>
            <a:r>
              <a:rPr lang="en-US" b="1">
                <a:solidFill>
                  <a:srgbClr val="000000"/>
                </a:solidFill>
                <a:latin typeface="Open Sans"/>
                <a:ea typeface="Open Sans"/>
                <a:cs typeface="Open Sans"/>
                <a:sym typeface="Open Sans"/>
              </a:rPr>
              <a:t>Overspeccing</a:t>
            </a:r>
            <a:endParaRPr b="1">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D90C510-1BE5-ABC9-CA0F-517060FB8D5C}"/>
              </a:ext>
            </a:extLst>
          </p:cNvPr>
          <p:cNvPicPr>
            <a:picLocks noChangeAspect="1"/>
          </p:cNvPicPr>
          <p:nvPr/>
        </p:nvPicPr>
        <p:blipFill rotWithShape="1">
          <a:blip r:embed="rId2"/>
          <a:srcRect l="730" r="10242" b="17477"/>
          <a:stretch/>
        </p:blipFill>
        <p:spPr>
          <a:xfrm>
            <a:off x="30277" y="1017763"/>
            <a:ext cx="12061544" cy="3398551"/>
          </a:xfrm>
          <a:prstGeom prst="rect">
            <a:avLst/>
          </a:prstGeom>
        </p:spPr>
      </p:pic>
      <p:sp>
        <p:nvSpPr>
          <p:cNvPr id="7" name="Arrow: Curved Left 6">
            <a:extLst>
              <a:ext uri="{FF2B5EF4-FFF2-40B4-BE49-F238E27FC236}">
                <a16:creationId xmlns:a16="http://schemas.microsoft.com/office/drawing/2014/main" id="{0F9169A5-8636-C9F9-E21B-C3F4679C8B0B}"/>
              </a:ext>
            </a:extLst>
          </p:cNvPr>
          <p:cNvSpPr/>
          <p:nvPr/>
        </p:nvSpPr>
        <p:spPr>
          <a:xfrm rot="16200000">
            <a:off x="826376" y="-111616"/>
            <a:ext cx="509139" cy="1699173"/>
          </a:xfrm>
          <a:prstGeom prst="curvedLeftArrow">
            <a:avLst/>
          </a:prstGeom>
          <a:solidFill>
            <a:srgbClr val="7030A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Arrow: Curved Left 24">
            <a:extLst>
              <a:ext uri="{FF2B5EF4-FFF2-40B4-BE49-F238E27FC236}">
                <a16:creationId xmlns:a16="http://schemas.microsoft.com/office/drawing/2014/main" id="{C78BEB7F-494C-629D-31CE-02B752E506E2}"/>
              </a:ext>
            </a:extLst>
          </p:cNvPr>
          <p:cNvSpPr/>
          <p:nvPr/>
        </p:nvSpPr>
        <p:spPr>
          <a:xfrm rot="16200000">
            <a:off x="2262370" y="-64729"/>
            <a:ext cx="506179" cy="1582483"/>
          </a:xfrm>
          <a:prstGeom prst="curvedLeftArrow">
            <a:avLst/>
          </a:prstGeom>
          <a:solidFill>
            <a:srgbClr val="00808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28" name="Arrow: Curved Left 27">
            <a:extLst>
              <a:ext uri="{FF2B5EF4-FFF2-40B4-BE49-F238E27FC236}">
                <a16:creationId xmlns:a16="http://schemas.microsoft.com/office/drawing/2014/main" id="{9C8CBAD8-D9D3-0082-98F6-12C3DC1859CB}"/>
              </a:ext>
            </a:extLst>
          </p:cNvPr>
          <p:cNvSpPr/>
          <p:nvPr/>
        </p:nvSpPr>
        <p:spPr>
          <a:xfrm rot="16200000">
            <a:off x="3755225" y="-227683"/>
            <a:ext cx="558475" cy="1869306"/>
          </a:xfrm>
          <a:prstGeom prst="curvedLeftArrow">
            <a:avLst/>
          </a:prstGeom>
          <a:solidFill>
            <a:srgbClr val="00B05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49" name="Google Shape;1487;p34">
            <a:extLst>
              <a:ext uri="{FF2B5EF4-FFF2-40B4-BE49-F238E27FC236}">
                <a16:creationId xmlns:a16="http://schemas.microsoft.com/office/drawing/2014/main" id="{A9588FF6-F4DB-95C2-56B2-E63B4702D885}"/>
              </a:ext>
            </a:extLst>
          </p:cNvPr>
          <p:cNvSpPr txBox="1"/>
          <p:nvPr/>
        </p:nvSpPr>
        <p:spPr>
          <a:xfrm>
            <a:off x="784587" y="4519782"/>
            <a:ext cx="1333108" cy="738664"/>
          </a:xfrm>
          <a:prstGeom prst="rect">
            <a:avLst/>
          </a:prstGeom>
          <a:noFill/>
          <a:ln>
            <a:noFill/>
          </a:ln>
        </p:spPr>
        <p:txBody>
          <a:bodyPr spcFirstLastPara="1" wrap="square" lIns="0" tIns="0" rIns="0" bIns="0" anchor="t" anchorCtr="0">
            <a:spAutoFit/>
          </a:bodyPr>
          <a:lstStyle/>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Initiatives / Ideas are shaped into one or more Increments (PO/BA)</a:t>
            </a:r>
          </a:p>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Rough order of magnitude estimate story count for each Increment  (Dev)</a:t>
            </a:r>
          </a:p>
        </p:txBody>
      </p:sp>
      <p:sp>
        <p:nvSpPr>
          <p:cNvPr id="50" name="Google Shape;1487;p34">
            <a:extLst>
              <a:ext uri="{FF2B5EF4-FFF2-40B4-BE49-F238E27FC236}">
                <a16:creationId xmlns:a16="http://schemas.microsoft.com/office/drawing/2014/main" id="{28296305-0C57-D3EC-1DC2-AF43C4A98BF0}"/>
              </a:ext>
            </a:extLst>
          </p:cNvPr>
          <p:cNvSpPr txBox="1"/>
          <p:nvPr/>
        </p:nvSpPr>
        <p:spPr>
          <a:xfrm>
            <a:off x="2195014" y="4525259"/>
            <a:ext cx="1374983"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Story Map out a list of Features and Stories for  Increment (PO/BA)</a:t>
            </a:r>
          </a:p>
          <a:p>
            <a:pPr marL="171450" indent="-171450">
              <a:buFont typeface="Arial" panose="020B0604020202020204" pitchFamily="34" charset="0"/>
              <a:buChar char="•"/>
            </a:pPr>
            <a:r>
              <a:rPr lang="en-US" sz="800">
                <a:latin typeface="Calibri"/>
                <a:cs typeface="Calibri"/>
              </a:rPr>
              <a:t>Refine stories based on technical / platform concerns (tech Team)</a:t>
            </a:r>
          </a:p>
          <a:p>
            <a:pPr marL="171450" indent="-171450">
              <a:buFont typeface="Arial" panose="020B0604020202020204" pitchFamily="34" charset="0"/>
              <a:buChar char="•"/>
            </a:pPr>
            <a:r>
              <a:rPr lang="en-US" sz="800">
                <a:latin typeface="Calibri"/>
                <a:cs typeface="Calibri"/>
              </a:rPr>
              <a:t>Schedule and prioritize Features based on team(s) estimated throughput (Tech Team + PO/BA)</a:t>
            </a:r>
          </a:p>
        </p:txBody>
      </p:sp>
      <p:sp>
        <p:nvSpPr>
          <p:cNvPr id="2" name="Title 1">
            <a:extLst>
              <a:ext uri="{FF2B5EF4-FFF2-40B4-BE49-F238E27FC236}">
                <a16:creationId xmlns:a16="http://schemas.microsoft.com/office/drawing/2014/main" id="{02A4697E-7566-D6B8-1458-530E3E45DB07}"/>
              </a:ext>
            </a:extLst>
          </p:cNvPr>
          <p:cNvSpPr>
            <a:spLocks noGrp="1"/>
          </p:cNvSpPr>
          <p:nvPr>
            <p:ph type="title"/>
          </p:nvPr>
        </p:nvSpPr>
        <p:spPr>
          <a:xfrm>
            <a:off x="555475" y="38322"/>
            <a:ext cx="11190706" cy="501774"/>
          </a:xfrm>
        </p:spPr>
        <p:txBody>
          <a:bodyPr/>
          <a:lstStyle/>
          <a:p>
            <a:r>
              <a:rPr lang="en-US" b="1">
                <a:latin typeface="Calibri" panose="020F0502020204030204" pitchFamily="34" charset="0"/>
                <a:cs typeface="Calibri" panose="020F0502020204030204" pitchFamily="34" charset="0"/>
              </a:rPr>
              <a:t>Here is what a flow of stories can look like on Kanbanize</a:t>
            </a:r>
            <a:endParaRPr lang="en-US"/>
          </a:p>
        </p:txBody>
      </p:sp>
      <p:pic>
        <p:nvPicPr>
          <p:cNvPr id="15" name="Picture 14">
            <a:extLst>
              <a:ext uri="{FF2B5EF4-FFF2-40B4-BE49-F238E27FC236}">
                <a16:creationId xmlns:a16="http://schemas.microsoft.com/office/drawing/2014/main" id="{886932C0-3C62-A986-EB4E-6DD831A8C8C7}"/>
              </a:ext>
            </a:extLst>
          </p:cNvPr>
          <p:cNvPicPr>
            <a:picLocks noChangeAspect="1"/>
          </p:cNvPicPr>
          <p:nvPr/>
        </p:nvPicPr>
        <p:blipFill>
          <a:blip r:embed="rId3"/>
          <a:stretch>
            <a:fillRect/>
          </a:stretch>
        </p:blipFill>
        <p:spPr>
          <a:xfrm>
            <a:off x="30277" y="1908681"/>
            <a:ext cx="629528" cy="469352"/>
          </a:xfrm>
          <a:prstGeom prst="rect">
            <a:avLst/>
          </a:prstGeom>
        </p:spPr>
      </p:pic>
      <p:pic>
        <p:nvPicPr>
          <p:cNvPr id="22" name="Picture 21">
            <a:extLst>
              <a:ext uri="{FF2B5EF4-FFF2-40B4-BE49-F238E27FC236}">
                <a16:creationId xmlns:a16="http://schemas.microsoft.com/office/drawing/2014/main" id="{842E02F5-9705-AB27-2D51-4BBCA02F30B5}"/>
              </a:ext>
            </a:extLst>
          </p:cNvPr>
          <p:cNvPicPr>
            <a:picLocks noChangeAspect="1"/>
          </p:cNvPicPr>
          <p:nvPr/>
        </p:nvPicPr>
        <p:blipFill>
          <a:blip r:embed="rId4"/>
          <a:stretch>
            <a:fillRect/>
          </a:stretch>
        </p:blipFill>
        <p:spPr>
          <a:xfrm>
            <a:off x="30277" y="1356585"/>
            <a:ext cx="629528" cy="513752"/>
          </a:xfrm>
          <a:prstGeom prst="rect">
            <a:avLst/>
          </a:prstGeom>
        </p:spPr>
      </p:pic>
      <p:pic>
        <p:nvPicPr>
          <p:cNvPr id="26" name="Picture 25">
            <a:extLst>
              <a:ext uri="{FF2B5EF4-FFF2-40B4-BE49-F238E27FC236}">
                <a16:creationId xmlns:a16="http://schemas.microsoft.com/office/drawing/2014/main" id="{9EF8D1B0-E26A-E36B-AF0C-2C3243874016}"/>
              </a:ext>
            </a:extLst>
          </p:cNvPr>
          <p:cNvPicPr>
            <a:picLocks noChangeAspect="1"/>
          </p:cNvPicPr>
          <p:nvPr/>
        </p:nvPicPr>
        <p:blipFill>
          <a:blip r:embed="rId5"/>
          <a:stretch>
            <a:fillRect/>
          </a:stretch>
        </p:blipFill>
        <p:spPr>
          <a:xfrm>
            <a:off x="770417" y="1930213"/>
            <a:ext cx="629528" cy="643917"/>
          </a:xfrm>
          <a:prstGeom prst="rect">
            <a:avLst/>
          </a:prstGeom>
        </p:spPr>
      </p:pic>
      <p:pic>
        <p:nvPicPr>
          <p:cNvPr id="29" name="Picture 28">
            <a:extLst>
              <a:ext uri="{FF2B5EF4-FFF2-40B4-BE49-F238E27FC236}">
                <a16:creationId xmlns:a16="http://schemas.microsoft.com/office/drawing/2014/main" id="{971142D3-E59B-6F25-AF0A-DA6982F9F605}"/>
              </a:ext>
            </a:extLst>
          </p:cNvPr>
          <p:cNvPicPr>
            <a:picLocks noChangeAspect="1"/>
          </p:cNvPicPr>
          <p:nvPr/>
        </p:nvPicPr>
        <p:blipFill>
          <a:blip r:embed="rId6"/>
          <a:stretch>
            <a:fillRect/>
          </a:stretch>
        </p:blipFill>
        <p:spPr>
          <a:xfrm>
            <a:off x="761948" y="2591249"/>
            <a:ext cx="637997" cy="526258"/>
          </a:xfrm>
          <a:prstGeom prst="rect">
            <a:avLst/>
          </a:prstGeom>
        </p:spPr>
      </p:pic>
      <p:pic>
        <p:nvPicPr>
          <p:cNvPr id="35" name="Picture 34">
            <a:extLst>
              <a:ext uri="{FF2B5EF4-FFF2-40B4-BE49-F238E27FC236}">
                <a16:creationId xmlns:a16="http://schemas.microsoft.com/office/drawing/2014/main" id="{F5BB36AB-36CD-D345-AE43-6B67DB08E641}"/>
              </a:ext>
            </a:extLst>
          </p:cNvPr>
          <p:cNvPicPr>
            <a:picLocks noChangeAspect="1"/>
          </p:cNvPicPr>
          <p:nvPr/>
        </p:nvPicPr>
        <p:blipFill>
          <a:blip r:embed="rId7"/>
          <a:stretch>
            <a:fillRect/>
          </a:stretch>
        </p:blipFill>
        <p:spPr>
          <a:xfrm>
            <a:off x="2172781" y="2028371"/>
            <a:ext cx="605640" cy="896348"/>
          </a:xfrm>
          <a:prstGeom prst="rect">
            <a:avLst/>
          </a:prstGeom>
        </p:spPr>
      </p:pic>
      <p:pic>
        <p:nvPicPr>
          <p:cNvPr id="39" name="Picture 38">
            <a:extLst>
              <a:ext uri="{FF2B5EF4-FFF2-40B4-BE49-F238E27FC236}">
                <a16:creationId xmlns:a16="http://schemas.microsoft.com/office/drawing/2014/main" id="{6E136F2B-C8CC-6FA3-CCCD-2F0B1380F470}"/>
              </a:ext>
            </a:extLst>
          </p:cNvPr>
          <p:cNvPicPr>
            <a:picLocks noChangeAspect="1"/>
          </p:cNvPicPr>
          <p:nvPr/>
        </p:nvPicPr>
        <p:blipFill>
          <a:blip r:embed="rId8"/>
          <a:stretch>
            <a:fillRect/>
          </a:stretch>
        </p:blipFill>
        <p:spPr>
          <a:xfrm>
            <a:off x="2172782" y="2988309"/>
            <a:ext cx="608276" cy="495763"/>
          </a:xfrm>
          <a:prstGeom prst="rect">
            <a:avLst/>
          </a:prstGeom>
        </p:spPr>
      </p:pic>
      <p:pic>
        <p:nvPicPr>
          <p:cNvPr id="44" name="Picture 43">
            <a:extLst>
              <a:ext uri="{FF2B5EF4-FFF2-40B4-BE49-F238E27FC236}">
                <a16:creationId xmlns:a16="http://schemas.microsoft.com/office/drawing/2014/main" id="{155B99A4-F087-45F3-3C39-FAE8DD84C1B7}"/>
              </a:ext>
            </a:extLst>
          </p:cNvPr>
          <p:cNvPicPr>
            <a:picLocks noChangeAspect="1"/>
          </p:cNvPicPr>
          <p:nvPr/>
        </p:nvPicPr>
        <p:blipFill>
          <a:blip r:embed="rId9"/>
          <a:stretch>
            <a:fillRect/>
          </a:stretch>
        </p:blipFill>
        <p:spPr>
          <a:xfrm>
            <a:off x="2172780" y="3534975"/>
            <a:ext cx="622419" cy="495764"/>
          </a:xfrm>
          <a:prstGeom prst="rect">
            <a:avLst/>
          </a:prstGeom>
        </p:spPr>
      </p:pic>
      <p:pic>
        <p:nvPicPr>
          <p:cNvPr id="4" name="Picture 3">
            <a:extLst>
              <a:ext uri="{FF2B5EF4-FFF2-40B4-BE49-F238E27FC236}">
                <a16:creationId xmlns:a16="http://schemas.microsoft.com/office/drawing/2014/main" id="{FBBE554B-DD8F-C0AD-81D3-1557593747F1}"/>
              </a:ext>
            </a:extLst>
          </p:cNvPr>
          <p:cNvPicPr>
            <a:picLocks noChangeAspect="1"/>
          </p:cNvPicPr>
          <p:nvPr/>
        </p:nvPicPr>
        <p:blipFill>
          <a:blip r:embed="rId10"/>
          <a:stretch>
            <a:fillRect/>
          </a:stretch>
        </p:blipFill>
        <p:spPr>
          <a:xfrm>
            <a:off x="3606608" y="2286549"/>
            <a:ext cx="654798" cy="460230"/>
          </a:xfrm>
          <a:prstGeom prst="rect">
            <a:avLst/>
          </a:prstGeom>
        </p:spPr>
      </p:pic>
      <p:pic>
        <p:nvPicPr>
          <p:cNvPr id="6" name="Picture 5">
            <a:extLst>
              <a:ext uri="{FF2B5EF4-FFF2-40B4-BE49-F238E27FC236}">
                <a16:creationId xmlns:a16="http://schemas.microsoft.com/office/drawing/2014/main" id="{8BD8D992-3346-AEB9-F9F4-A0BFC24DC6EC}"/>
              </a:ext>
            </a:extLst>
          </p:cNvPr>
          <p:cNvPicPr>
            <a:picLocks noChangeAspect="1"/>
          </p:cNvPicPr>
          <p:nvPr/>
        </p:nvPicPr>
        <p:blipFill>
          <a:blip r:embed="rId11"/>
          <a:stretch>
            <a:fillRect/>
          </a:stretch>
        </p:blipFill>
        <p:spPr>
          <a:xfrm>
            <a:off x="3610208" y="2795867"/>
            <a:ext cx="622419" cy="433145"/>
          </a:xfrm>
          <a:prstGeom prst="rect">
            <a:avLst/>
          </a:prstGeom>
        </p:spPr>
      </p:pic>
      <p:pic>
        <p:nvPicPr>
          <p:cNvPr id="12" name="Picture 11">
            <a:extLst>
              <a:ext uri="{FF2B5EF4-FFF2-40B4-BE49-F238E27FC236}">
                <a16:creationId xmlns:a16="http://schemas.microsoft.com/office/drawing/2014/main" id="{63875408-3296-B6F0-0EF9-19516C0011D2}"/>
              </a:ext>
            </a:extLst>
          </p:cNvPr>
          <p:cNvPicPr>
            <a:picLocks noChangeAspect="1"/>
          </p:cNvPicPr>
          <p:nvPr/>
        </p:nvPicPr>
        <p:blipFill>
          <a:blip r:embed="rId11"/>
          <a:stretch>
            <a:fillRect/>
          </a:stretch>
        </p:blipFill>
        <p:spPr>
          <a:xfrm>
            <a:off x="3596702" y="3247135"/>
            <a:ext cx="662217" cy="460841"/>
          </a:xfrm>
          <a:prstGeom prst="rect">
            <a:avLst/>
          </a:prstGeom>
        </p:spPr>
      </p:pic>
      <p:pic>
        <p:nvPicPr>
          <p:cNvPr id="17" name="Picture 16">
            <a:extLst>
              <a:ext uri="{FF2B5EF4-FFF2-40B4-BE49-F238E27FC236}">
                <a16:creationId xmlns:a16="http://schemas.microsoft.com/office/drawing/2014/main" id="{D2D572E4-6DB2-5C1B-8522-9FC93373B063}"/>
              </a:ext>
            </a:extLst>
          </p:cNvPr>
          <p:cNvPicPr>
            <a:picLocks noChangeAspect="1"/>
          </p:cNvPicPr>
          <p:nvPr/>
        </p:nvPicPr>
        <p:blipFill>
          <a:blip r:embed="rId11"/>
          <a:stretch>
            <a:fillRect/>
          </a:stretch>
        </p:blipFill>
        <p:spPr>
          <a:xfrm>
            <a:off x="3596701" y="3742403"/>
            <a:ext cx="662217" cy="460841"/>
          </a:xfrm>
          <a:prstGeom prst="rect">
            <a:avLst/>
          </a:prstGeom>
        </p:spPr>
      </p:pic>
      <p:sp>
        <p:nvSpPr>
          <p:cNvPr id="33" name="Google Shape;1487;p34">
            <a:extLst>
              <a:ext uri="{FF2B5EF4-FFF2-40B4-BE49-F238E27FC236}">
                <a16:creationId xmlns:a16="http://schemas.microsoft.com/office/drawing/2014/main" id="{55DF849F-EF7A-B639-3A16-FD7DCEFF63E6}"/>
              </a:ext>
            </a:extLst>
          </p:cNvPr>
          <p:cNvSpPr txBox="1"/>
          <p:nvPr/>
        </p:nvSpPr>
        <p:spPr>
          <a:xfrm>
            <a:off x="3616246" y="4532482"/>
            <a:ext cx="125912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Refine stories based on technical / platform concerns (Dev)</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Schedule and prioritize Features based on team(s) estimated throughput (Dev + PO/BA)</a:t>
            </a:r>
          </a:p>
        </p:txBody>
      </p:sp>
    </p:spTree>
    <p:extLst>
      <p:ext uri="{BB962C8B-B14F-4D97-AF65-F5344CB8AC3E}">
        <p14:creationId xmlns:p14="http://schemas.microsoft.com/office/powerpoint/2010/main" val="60939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79167E-6 4.81481E-6 L 0.05742 -0.00047 " pathEditMode="relative" rAng="0" ptsTypes="AA">
                                      <p:cBhvr>
                                        <p:cTn id="11" dur="2000" fill="hold"/>
                                        <p:tgtEl>
                                          <p:spTgt spid="22"/>
                                        </p:tgtEl>
                                        <p:attrNameLst>
                                          <p:attrName>ppt_x</p:attrName>
                                          <p:attrName>ppt_y</p:attrName>
                                        </p:attrNameLst>
                                      </p:cBhvr>
                                      <p:rCtr x="2865" y="-23"/>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79167E-6 5.55112E-17 L 3.75E-6 -0.07732 " pathEditMode="relative" rAng="0" ptsTypes="AA">
                                      <p:cBhvr>
                                        <p:cTn id="15" dur="2000" fill="hold"/>
                                        <p:tgtEl>
                                          <p:spTgt spid="15"/>
                                        </p:tgtEl>
                                        <p:attrNameLst>
                                          <p:attrName>ppt_x</p:attrName>
                                          <p:attrName>ppt_y</p:attrName>
                                        </p:attrNameLst>
                                      </p:cBhvr>
                                      <p:rCtr x="26" y="-412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5742 -0.00046 L 0.11979 -0.00186 " pathEditMode="relative" rAng="0" ptsTypes="AA">
                                      <p:cBhvr>
                                        <p:cTn id="29" dur="2000" fill="hold"/>
                                        <p:tgtEl>
                                          <p:spTgt spid="22"/>
                                        </p:tgtEl>
                                        <p:attrNameLst>
                                          <p:attrName>ppt_x</p:attrName>
                                          <p:attrName>ppt_y</p:attrName>
                                        </p:attrNameLst>
                                      </p:cBhvr>
                                      <p:rCtr x="2904" y="-139"/>
                                    </p:animMotion>
                                  </p:childTnLst>
                                </p:cTn>
                              </p:par>
                              <p:par>
                                <p:cTn id="30" presetID="42" presetClass="path" presetSubtype="0" accel="50000" decel="50000" fill="hold" nodeType="withEffect">
                                  <p:stCondLst>
                                    <p:cond delay="0"/>
                                  </p:stCondLst>
                                  <p:childTnLst>
                                    <p:animMotion origin="layout" path="M -1.875E-6 -3.7037E-6 L 0.05534 -0.00046 " pathEditMode="relative" rAng="0" ptsTypes="AA">
                                      <p:cBhvr>
                                        <p:cTn id="31" dur="2000" fill="hold"/>
                                        <p:tgtEl>
                                          <p:spTgt spid="29"/>
                                        </p:tgtEl>
                                        <p:attrNameLst>
                                          <p:attrName>ppt_x</p:attrName>
                                          <p:attrName>ppt_y</p:attrName>
                                        </p:attrNameLst>
                                      </p:cBhvr>
                                      <p:rCtr x="2760" y="-23"/>
                                    </p:animMotion>
                                  </p:childTnLst>
                                </p:cTn>
                              </p:par>
                              <p:par>
                                <p:cTn id="32" presetID="42" presetClass="path" presetSubtype="0" accel="50000" decel="50000" fill="hold" nodeType="withEffect">
                                  <p:stCondLst>
                                    <p:cond delay="0"/>
                                  </p:stCondLst>
                                  <p:childTnLst>
                                    <p:animMotion origin="layout" path="M -2.29167E-6 -7.40741E-7 L 0.05833 0.00255 " pathEditMode="relative" rAng="0" ptsTypes="AA">
                                      <p:cBhvr>
                                        <p:cTn id="33" dur="2000" fill="hold"/>
                                        <p:tgtEl>
                                          <p:spTgt spid="26"/>
                                        </p:tgtEl>
                                        <p:attrNameLst>
                                          <p:attrName>ppt_x</p:attrName>
                                          <p:attrName>ppt_y</p:attrName>
                                        </p:attrNameLst>
                                      </p:cBhvr>
                                      <p:rCtr x="2747" y="-2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0.05834 0.00139 L 0.11693 -0.08611 " pathEditMode="relative" rAng="0" ptsTypes="AA">
                                      <p:cBhvr>
                                        <p:cTn id="47" dur="2000" fill="hold"/>
                                        <p:tgtEl>
                                          <p:spTgt spid="26"/>
                                        </p:tgtEl>
                                        <p:attrNameLst>
                                          <p:attrName>ppt_x</p:attrName>
                                          <p:attrName>ppt_y</p:attrName>
                                        </p:attrNameLst>
                                      </p:cBhvr>
                                      <p:rCtr x="2930" y="-4375"/>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05534 -0.00046 L 0.05859 -0.08657 " pathEditMode="relative" rAng="0" ptsTypes="AA">
                                      <p:cBhvr>
                                        <p:cTn id="51" dur="2000" fill="hold"/>
                                        <p:tgtEl>
                                          <p:spTgt spid="29"/>
                                        </p:tgtEl>
                                        <p:attrNameLst>
                                          <p:attrName>ppt_x</p:attrName>
                                          <p:attrName>ppt_y</p:attrName>
                                        </p:attrNameLst>
                                      </p:cBhvr>
                                      <p:rCtr x="0" y="-4074"/>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0.11693 -0.08611 L 0.17175 -0.08356 " pathEditMode="relative" rAng="0" ptsTypes="AA">
                                      <p:cBhvr>
                                        <p:cTn id="70" dur="2000" fill="hold"/>
                                        <p:tgtEl>
                                          <p:spTgt spid="26"/>
                                        </p:tgtEl>
                                        <p:attrNameLst>
                                          <p:attrName>ppt_x</p:attrName>
                                          <p:attrName>ppt_y</p:attrName>
                                        </p:attrNameLst>
                                      </p:cBhvr>
                                      <p:rCtr x="2734" y="116"/>
                                    </p:animMotion>
                                  </p:childTnLst>
                                </p:cTn>
                              </p:par>
                              <p:par>
                                <p:cTn id="71" presetID="42" presetClass="path" presetSubtype="0" accel="50000" decel="50000" fill="hold" nodeType="withEffect">
                                  <p:stCondLst>
                                    <p:cond delay="0"/>
                                  </p:stCondLst>
                                  <p:childTnLst>
                                    <p:animMotion origin="layout" path="M -4.79167E-6 0.00093 L 0.05769 0.00093 " pathEditMode="relative" rAng="0" ptsTypes="AA">
                                      <p:cBhvr>
                                        <p:cTn id="72" dur="2000" fill="hold"/>
                                        <p:tgtEl>
                                          <p:spTgt spid="35"/>
                                        </p:tgtEl>
                                        <p:attrNameLst>
                                          <p:attrName>ppt_x</p:attrName>
                                          <p:attrName>ppt_y</p:attrName>
                                        </p:attrNameLst>
                                      </p:cBhvr>
                                      <p:rCtr x="2878" y="0"/>
                                    </p:animMotion>
                                  </p:childTnLst>
                                </p:cTn>
                              </p:par>
                              <p:par>
                                <p:cTn id="73" presetID="42" presetClass="path" presetSubtype="0" accel="50000" decel="50000" fill="hold" nodeType="withEffect">
                                  <p:stCondLst>
                                    <p:cond delay="0"/>
                                  </p:stCondLst>
                                  <p:childTnLst>
                                    <p:animMotion origin="layout" path="M 5E-6 7.40741E-7 L 0.05756 -0.00093 " pathEditMode="relative" rAng="0" ptsTypes="AA">
                                      <p:cBhvr>
                                        <p:cTn id="74" dur="2000" fill="hold"/>
                                        <p:tgtEl>
                                          <p:spTgt spid="39"/>
                                        </p:tgtEl>
                                        <p:attrNameLst>
                                          <p:attrName>ppt_x</p:attrName>
                                          <p:attrName>ppt_y</p:attrName>
                                        </p:attrNameLst>
                                      </p:cBhvr>
                                      <p:rCtr x="2878" y="-46"/>
                                    </p:animMotion>
                                  </p:childTnLst>
                                </p:cTn>
                              </p:par>
                              <p:par>
                                <p:cTn id="75" presetID="42" presetClass="path" presetSubtype="0" accel="50000" decel="50000" fill="hold" nodeType="withEffect">
                                  <p:stCondLst>
                                    <p:cond delay="0"/>
                                  </p:stCondLst>
                                  <p:childTnLst>
                                    <p:animMotion origin="layout" path="M 3.95833E-6 -3.7037E-7 L 0.0569 0.00069 " pathEditMode="relative" rAng="0" ptsTypes="AA">
                                      <p:cBhvr>
                                        <p:cTn id="76" dur="2000" fill="hold"/>
                                        <p:tgtEl>
                                          <p:spTgt spid="44"/>
                                        </p:tgtEl>
                                        <p:attrNameLst>
                                          <p:attrName>ppt_x</p:attrName>
                                          <p:attrName>ppt_y</p:attrName>
                                        </p:attrNameLst>
                                      </p:cBhvr>
                                      <p:rCtr x="2839" y="23"/>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nodeType="clickEffect">
                                  <p:stCondLst>
                                    <p:cond delay="0"/>
                                  </p:stCondLst>
                                  <p:childTnLst>
                                    <p:animMotion origin="layout" path="M 0.05769 0.00093 L 0.11915 -0.09699 " pathEditMode="relative" rAng="0" ptsTypes="AA">
                                      <p:cBhvr>
                                        <p:cTn id="90" dur="2000" fill="hold"/>
                                        <p:tgtEl>
                                          <p:spTgt spid="35"/>
                                        </p:tgtEl>
                                        <p:attrNameLst>
                                          <p:attrName>ppt_x</p:attrName>
                                          <p:attrName>ppt_y</p:attrName>
                                        </p:attrNameLst>
                                      </p:cBhvr>
                                      <p:rCtr x="3073" y="-4907"/>
                                    </p:animMotion>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0.05756 -0.00093 L 0.05756 -0.13843 " pathEditMode="relative" rAng="0" ptsTypes="AA">
                                      <p:cBhvr>
                                        <p:cTn id="94" dur="2000" fill="hold"/>
                                        <p:tgtEl>
                                          <p:spTgt spid="39"/>
                                        </p:tgtEl>
                                        <p:attrNameLst>
                                          <p:attrName>ppt_x</p:attrName>
                                          <p:attrName>ppt_y</p:attrName>
                                        </p:attrNameLst>
                                      </p:cBhvr>
                                      <p:rCtr x="0" y="-6875"/>
                                    </p:animMotion>
                                  </p:childTnLst>
                                </p:cTn>
                              </p:par>
                              <p:par>
                                <p:cTn id="95" presetID="42" presetClass="path" presetSubtype="0" accel="50000" decel="50000" fill="hold" nodeType="withEffect">
                                  <p:stCondLst>
                                    <p:cond delay="0"/>
                                  </p:stCondLst>
                                  <p:childTnLst>
                                    <p:animMotion origin="layout" path="M 0.0569 0.00069 L 0.0569 -0.13009 " pathEditMode="relative" rAng="0" ptsTypes="AA">
                                      <p:cBhvr>
                                        <p:cTn id="96" dur="2000" fill="hold"/>
                                        <p:tgtEl>
                                          <p:spTgt spid="44"/>
                                        </p:tgtEl>
                                        <p:attrNameLst>
                                          <p:attrName>ppt_x</p:attrName>
                                          <p:attrName>ppt_y</p:attrName>
                                        </p:attrNameLst>
                                      </p:cBhvr>
                                      <p:rCtr x="0" y="-6551"/>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fade">
                                      <p:cBhvr>
                                        <p:cTn id="106" dur="500"/>
                                        <p:tgtEl>
                                          <p:spTgt spid="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500"/>
                                        <p:tgtEl>
                                          <p:spTgt spid="1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fade">
                                      <p:cBhvr>
                                        <p:cTn id="116" dur="500"/>
                                        <p:tgtEl>
                                          <p:spTgt spid="17"/>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nodeType="clickEffect">
                                  <p:stCondLst>
                                    <p:cond delay="0"/>
                                  </p:stCondLst>
                                  <p:childTnLst>
                                    <p:animMotion origin="layout" path="M 0.11915 -0.09699 L 0.17878 -0.09768 " pathEditMode="relative" rAng="0" ptsTypes="AA">
                                      <p:cBhvr>
                                        <p:cTn id="120" dur="2000" fill="hold"/>
                                        <p:tgtEl>
                                          <p:spTgt spid="35"/>
                                        </p:tgtEl>
                                        <p:attrNameLst>
                                          <p:attrName>ppt_x</p:attrName>
                                          <p:attrName>ppt_y</p:attrName>
                                        </p:attrNameLst>
                                      </p:cBhvr>
                                      <p:rCtr x="2982" y="-46"/>
                                    </p:animMotion>
                                  </p:childTnLst>
                                </p:cTn>
                              </p:par>
                              <p:par>
                                <p:cTn id="121" presetID="42" presetClass="path" presetSubtype="0" accel="50000" decel="50000" fill="hold" nodeType="withEffect">
                                  <p:stCondLst>
                                    <p:cond delay="0"/>
                                  </p:stCondLst>
                                  <p:childTnLst>
                                    <p:animMotion origin="layout" path="M -0.00052 0.00092 L 0.05859 0.00046 " pathEditMode="relative" rAng="0" ptsTypes="AA">
                                      <p:cBhvr>
                                        <p:cTn id="122" dur="2000" fill="hold"/>
                                        <p:tgtEl>
                                          <p:spTgt spid="4"/>
                                        </p:tgtEl>
                                        <p:attrNameLst>
                                          <p:attrName>ppt_x</p:attrName>
                                          <p:attrName>ppt_y</p:attrName>
                                        </p:attrNameLst>
                                      </p:cBhvr>
                                      <p:rCtr x="2956" y="-23"/>
                                    </p:animMotion>
                                  </p:childTnLst>
                                </p:cTn>
                              </p:par>
                              <p:par>
                                <p:cTn id="123" presetID="42" presetClass="path" presetSubtype="0" accel="50000" decel="50000" fill="hold" nodeType="withEffect">
                                  <p:stCondLst>
                                    <p:cond delay="0"/>
                                  </p:stCondLst>
                                  <p:childTnLst>
                                    <p:animMotion origin="layout" path="M -0.00052 0.00093 L 0.06042 0.00185 " pathEditMode="relative" rAng="0" ptsTypes="AA">
                                      <p:cBhvr>
                                        <p:cTn id="124" dur="2000" fill="hold"/>
                                        <p:tgtEl>
                                          <p:spTgt spid="6"/>
                                        </p:tgtEl>
                                        <p:attrNameLst>
                                          <p:attrName>ppt_x</p:attrName>
                                          <p:attrName>ppt_y</p:attrName>
                                        </p:attrNameLst>
                                      </p:cBhvr>
                                      <p:rCtr x="3047" y="46"/>
                                    </p:animMotion>
                                  </p:childTnLst>
                                </p:cTn>
                              </p:par>
                              <p:par>
                                <p:cTn id="125" presetID="42" presetClass="path" presetSubtype="0" accel="50000" decel="50000" fill="hold" nodeType="withEffect">
                                  <p:stCondLst>
                                    <p:cond delay="0"/>
                                  </p:stCondLst>
                                  <p:childTnLst>
                                    <p:animMotion origin="layout" path="M -0.00053 0.00093 L 0.0595 0.00116 " pathEditMode="relative" rAng="0" ptsTypes="AA">
                                      <p:cBhvr>
                                        <p:cTn id="126" dur="2000" fill="hold"/>
                                        <p:tgtEl>
                                          <p:spTgt spid="12"/>
                                        </p:tgtEl>
                                        <p:attrNameLst>
                                          <p:attrName>ppt_x</p:attrName>
                                          <p:attrName>ppt_y</p:attrName>
                                        </p:attrNameLst>
                                      </p:cBhvr>
                                      <p:rCtr x="2995" y="0"/>
                                    </p:animMotion>
                                  </p:childTnLst>
                                </p:cTn>
                              </p:par>
                              <p:par>
                                <p:cTn id="127" presetID="42" presetClass="path" presetSubtype="0" accel="50000" decel="50000" fill="hold" nodeType="withEffect">
                                  <p:stCondLst>
                                    <p:cond delay="0"/>
                                  </p:stCondLst>
                                  <p:childTnLst>
                                    <p:animMotion origin="layout" path="M -0.00053 0.00092 L 0.05755 3.33333E-6 " pathEditMode="relative" rAng="0" ptsTypes="AA">
                                      <p:cBhvr>
                                        <p:cTn id="128" dur="2000" fill="hold"/>
                                        <p:tgtEl>
                                          <p:spTgt spid="17"/>
                                        </p:tgtEl>
                                        <p:attrNameLst>
                                          <p:attrName>ppt_x</p:attrName>
                                          <p:attrName>ppt_y</p:attrName>
                                        </p:attrNameLst>
                                      </p:cBhvr>
                                      <p:rCtr x="2904" y="-46"/>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8" grpId="0" animBg="1"/>
      <p:bldP spid="49" grpId="0"/>
      <p:bldP spid="50" grpId="0"/>
      <p:bldP spid="3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52"/>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#1&amp;2: No Examples, Incorrect Trigger</a:t>
            </a:r>
            <a:endParaRPr sz="3200"/>
          </a:p>
        </p:txBody>
      </p:sp>
      <p:sp>
        <p:nvSpPr>
          <p:cNvPr id="1198" name="Google Shape;1198;p52"/>
          <p:cNvSpPr txBox="1"/>
          <p:nvPr/>
        </p:nvSpPr>
        <p:spPr>
          <a:xfrm>
            <a:off x="6090271" y="1619447"/>
            <a:ext cx="4145863" cy="2739212"/>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Use licence # to verify AB residence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have the following client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following licence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do a client search for “John Jones”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a:t>
            </a:r>
            <a:endParaRPr sz="1867">
              <a:solidFill>
                <a:srgbClr val="000000"/>
              </a:solidFill>
              <a:latin typeface="Open Sans"/>
              <a:ea typeface="Open Sans"/>
              <a:cs typeface="Open Sans"/>
              <a:sym typeface="Open Sans"/>
            </a:endParaRPr>
          </a:p>
        </p:txBody>
      </p:sp>
      <p:sp>
        <p:nvSpPr>
          <p:cNvPr id="1199" name="Google Shape;1199;p52"/>
          <p:cNvSpPr txBox="1"/>
          <p:nvPr/>
        </p:nvSpPr>
        <p:spPr>
          <a:xfrm>
            <a:off x="1469641" y="1683979"/>
            <a:ext cx="3873200" cy="15080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Use licence # to verify AB residence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have searched for a client by first and last name</a:t>
            </a:r>
            <a:endParaRPr sz="1867">
              <a:solidFill>
                <a:srgbClr val="000000"/>
              </a:solidFill>
              <a:latin typeface="Open Sans"/>
              <a:ea typeface="Open Sans"/>
              <a:cs typeface="Open Sans"/>
              <a:sym typeface="Open Sans"/>
            </a:endParaRPr>
          </a:p>
          <a:p>
            <a:pPr>
              <a:buClr>
                <a:srgbClr val="000000"/>
              </a:buClr>
              <a:buSzPts val="750"/>
            </a:pPr>
            <a:br>
              <a:rPr lang="en-US" sz="1000">
                <a:solidFill>
                  <a:srgbClr val="000000"/>
                </a:solidFill>
                <a:latin typeface="Open Sans"/>
                <a:ea typeface="Open Sans"/>
                <a:cs typeface="Open Sans"/>
                <a:sym typeface="Open Sans"/>
              </a:rPr>
            </a:br>
            <a:r>
              <a:rPr lang="en-US" sz="1000">
                <a:solidFill>
                  <a:srgbClr val="000000"/>
                </a:solidFill>
                <a:latin typeface="Open Sans"/>
                <a:ea typeface="Open Sans"/>
                <a:cs typeface="Open Sans"/>
                <a:sym typeface="Open Sans"/>
              </a:rPr>
              <a:t>When a record is found</a:t>
            </a:r>
            <a:endParaRPr sz="1867">
              <a:solidFill>
                <a:srgbClr val="000000"/>
              </a:solidFill>
              <a:latin typeface="Open Sans"/>
              <a:ea typeface="Open Sans"/>
              <a:cs typeface="Open Sans"/>
              <a:sym typeface="Open Sans"/>
            </a:endParaRPr>
          </a:p>
          <a:p>
            <a:pPr>
              <a:buClr>
                <a:srgbClr val="000000"/>
              </a:buClr>
              <a:buSzPts val="750"/>
            </a:pPr>
            <a:br>
              <a:rPr lang="en-US" sz="1000">
                <a:solidFill>
                  <a:srgbClr val="000000"/>
                </a:solidFill>
                <a:latin typeface="Open Sans"/>
                <a:ea typeface="Open Sans"/>
                <a:cs typeface="Open Sans"/>
                <a:sym typeface="Open Sans"/>
              </a:rPr>
            </a:br>
            <a:r>
              <a:rPr lang="en-US" sz="1000">
                <a:solidFill>
                  <a:srgbClr val="000000"/>
                </a:solidFill>
                <a:latin typeface="Open Sans"/>
                <a:ea typeface="Open Sans"/>
                <a:cs typeface="Open Sans"/>
                <a:sym typeface="Open Sans"/>
              </a:rPr>
              <a:t>Then use licence number to verify location of residence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display province of driver’s licence </a:t>
            </a:r>
            <a:endParaRPr sz="1867">
              <a:solidFill>
                <a:srgbClr val="000000"/>
              </a:solidFill>
              <a:latin typeface="Open Sans"/>
              <a:ea typeface="Open Sans"/>
              <a:cs typeface="Open Sans"/>
              <a:sym typeface="Open Sans"/>
            </a:endParaRPr>
          </a:p>
        </p:txBody>
      </p:sp>
      <p:graphicFrame>
        <p:nvGraphicFramePr>
          <p:cNvPr id="1200" name="Google Shape;1200;p52"/>
          <p:cNvGraphicFramePr/>
          <p:nvPr/>
        </p:nvGraphicFramePr>
        <p:xfrm>
          <a:off x="6208684" y="2345885"/>
          <a:ext cx="3388933" cy="467414"/>
        </p:xfrm>
        <a:graphic>
          <a:graphicData uri="http://schemas.openxmlformats.org/drawingml/2006/table">
            <a:tbl>
              <a:tblPr firstRow="1" bandRow="1">
                <a:noFill/>
              </a:tblPr>
              <a:tblGrid>
                <a:gridCol w="740900">
                  <a:extLst>
                    <a:ext uri="{9D8B030D-6E8A-4147-A177-3AD203B41FA5}">
                      <a16:colId xmlns:a16="http://schemas.microsoft.com/office/drawing/2014/main" val="20000"/>
                    </a:ext>
                  </a:extLst>
                </a:gridCol>
                <a:gridCol w="733633">
                  <a:extLst>
                    <a:ext uri="{9D8B030D-6E8A-4147-A177-3AD203B41FA5}">
                      <a16:colId xmlns:a16="http://schemas.microsoft.com/office/drawing/2014/main" val="20001"/>
                    </a:ext>
                  </a:extLst>
                </a:gridCol>
                <a:gridCol w="957200">
                  <a:extLst>
                    <a:ext uri="{9D8B030D-6E8A-4147-A177-3AD203B41FA5}">
                      <a16:colId xmlns:a16="http://schemas.microsoft.com/office/drawing/2014/main" val="20002"/>
                    </a:ext>
                  </a:extLst>
                </a:gridCol>
                <a:gridCol w="957200">
                  <a:extLst>
                    <a:ext uri="{9D8B030D-6E8A-4147-A177-3AD203B41FA5}">
                      <a16:colId xmlns:a16="http://schemas.microsoft.com/office/drawing/2014/main" val="20003"/>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Client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FName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LName</a:t>
                      </a:r>
                      <a:endParaRPr sz="9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178654</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John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Jones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201" name="Google Shape;1201;p52"/>
          <p:cNvSpPr txBox="1"/>
          <p:nvPr/>
        </p:nvSpPr>
        <p:spPr>
          <a:xfrm>
            <a:off x="2018688" y="5923603"/>
            <a:ext cx="8217600" cy="554000"/>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Try to avoid simply transposing a standard acceptance criterion into Given When Then, instead show the conditions that cause the behaviour</a:t>
            </a:r>
            <a:endParaRPr sz="1867">
              <a:solidFill>
                <a:srgbClr val="000000"/>
              </a:solidFill>
              <a:latin typeface="Open Sans"/>
              <a:ea typeface="Open Sans"/>
              <a:cs typeface="Open Sans"/>
              <a:sym typeface="Open Sans"/>
            </a:endParaRPr>
          </a:p>
        </p:txBody>
      </p:sp>
      <p:graphicFrame>
        <p:nvGraphicFramePr>
          <p:cNvPr id="1202" name="Google Shape;1202;p52"/>
          <p:cNvGraphicFramePr/>
          <p:nvPr/>
        </p:nvGraphicFramePr>
        <p:xfrm>
          <a:off x="6208704" y="3197843"/>
          <a:ext cx="1797034" cy="467414"/>
        </p:xfrm>
        <a:graphic>
          <a:graphicData uri="http://schemas.openxmlformats.org/drawingml/2006/table">
            <a:tbl>
              <a:tblPr firstRow="1" bandRow="1">
                <a:noFill/>
              </a:tblPr>
              <a:tblGrid>
                <a:gridCol w="952967">
                  <a:extLst>
                    <a:ext uri="{9D8B030D-6E8A-4147-A177-3AD203B41FA5}">
                      <a16:colId xmlns:a16="http://schemas.microsoft.com/office/drawing/2014/main" val="20000"/>
                    </a:ext>
                  </a:extLst>
                </a:gridCol>
                <a:gridCol w="844067">
                  <a:extLst>
                    <a:ext uri="{9D8B030D-6E8A-4147-A177-3AD203B41FA5}">
                      <a16:colId xmlns:a16="http://schemas.microsoft.com/office/drawing/2014/main" val="20001"/>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Prov</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AB</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03" name="Google Shape;1203;p52"/>
          <p:cNvGraphicFramePr/>
          <p:nvPr/>
        </p:nvGraphicFramePr>
        <p:xfrm>
          <a:off x="6127409" y="4414052"/>
          <a:ext cx="820233" cy="467414"/>
        </p:xfrm>
        <a:graphic>
          <a:graphicData uri="http://schemas.openxmlformats.org/drawingml/2006/table">
            <a:tbl>
              <a:tblPr firstRow="1" bandRow="1">
                <a:noFill/>
              </a:tblPr>
              <a:tblGrid>
                <a:gridCol w="820233">
                  <a:extLst>
                    <a:ext uri="{9D8B030D-6E8A-4147-A177-3AD203B41FA5}">
                      <a16:colId xmlns:a16="http://schemas.microsoft.com/office/drawing/2014/main" val="20000"/>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t>Province</a:t>
                      </a:r>
                      <a:endParaRPr sz="1900" u="none" strike="noStrike" cap="none"/>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t>AB</a:t>
                      </a:r>
                      <a:endParaRPr sz="1900" u="none" strike="noStrike" cap="none"/>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204" name="Google Shape;1204;p52"/>
          <p:cNvSpPr/>
          <p:nvPr/>
        </p:nvSpPr>
        <p:spPr>
          <a:xfrm rot="5400000">
            <a:off x="3909609" y="2766537"/>
            <a:ext cx="3296073" cy="419100"/>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53"/>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#3: Repetition</a:t>
            </a:r>
            <a:endParaRPr sz="3200"/>
          </a:p>
        </p:txBody>
      </p:sp>
      <p:sp>
        <p:nvSpPr>
          <p:cNvPr id="1210" name="Google Shape;1210;p53"/>
          <p:cNvSpPr txBox="1"/>
          <p:nvPr/>
        </p:nvSpPr>
        <p:spPr>
          <a:xfrm>
            <a:off x="6073443" y="868179"/>
            <a:ext cx="4145863" cy="28931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No payload field may be empty</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have the following scanned cheque image payloads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import the payloads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p:txBody>
      </p:sp>
      <p:sp>
        <p:nvSpPr>
          <p:cNvPr id="1211" name="Google Shape;1211;p53"/>
          <p:cNvSpPr txBox="1"/>
          <p:nvPr/>
        </p:nvSpPr>
        <p:spPr>
          <a:xfrm>
            <a:off x="1353156" y="892672"/>
            <a:ext cx="4146800" cy="4811600"/>
          </a:xfrm>
          <a:prstGeom prst="rect">
            <a:avLst/>
          </a:prstGeom>
          <a:noFill/>
          <a:ln>
            <a:noFill/>
          </a:ln>
        </p:spPr>
        <p:txBody>
          <a:bodyPr spcFirstLastPara="1" wrap="square" lIns="121900" tIns="60933" rIns="121900" bIns="60933" anchor="t" anchorCtr="0">
            <a:noAutofit/>
          </a:bodyPr>
          <a:lstStyle/>
          <a:p>
            <a:pPr>
              <a:buClr>
                <a:srgbClr val="000000"/>
              </a:buClr>
              <a:buSzPts val="788"/>
            </a:pPr>
            <a:r>
              <a:rPr lang="en-US" sz="1051" b="1">
                <a:solidFill>
                  <a:srgbClr val="000000"/>
                </a:solidFill>
                <a:latin typeface="Open Sans"/>
                <a:ea typeface="Open Sans"/>
                <a:cs typeface="Open Sans"/>
                <a:sym typeface="Open Sans"/>
              </a:rPr>
              <a:t>1. CHECK CHEQUE ID</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Cheque ID# is NOT populated in the payload</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2. CHECK BRANCH ID</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Cheque ID does NOT end with the branch ID </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3. CHECK METHOD</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Method is NOT "scan" OR "rescan" </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4. CHECK LANGUAGE</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Language is NOT "en" OR "fr" </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5. CHECK INTAKE TIMESTAMP</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Intake timestamp does not exist </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6. CHECK PROVINCE</a:t>
            </a:r>
            <a:endParaRPr sz="1051">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GIVEN</a:t>
            </a:r>
            <a:r>
              <a:rPr lang="en-US" sz="1051">
                <a:solidFill>
                  <a:srgbClr val="000000"/>
                </a:solidFill>
                <a:latin typeface="Open Sans"/>
                <a:ea typeface="Open Sans"/>
                <a:cs typeface="Open Sans"/>
                <a:sym typeface="Open Sans"/>
              </a:rPr>
              <a:t> Cheque Image payload has been received by Hermes</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WHEN</a:t>
            </a:r>
            <a:r>
              <a:rPr lang="en-US" sz="1051">
                <a:solidFill>
                  <a:srgbClr val="000000"/>
                </a:solidFill>
                <a:latin typeface="Open Sans"/>
                <a:ea typeface="Open Sans"/>
                <a:cs typeface="Open Sans"/>
                <a:sym typeface="Open Sans"/>
              </a:rPr>
              <a:t> Province is not present</a:t>
            </a:r>
            <a:endParaRPr sz="1867">
              <a:solidFill>
                <a:srgbClr val="000000"/>
              </a:solidFill>
              <a:latin typeface="Open Sans"/>
              <a:ea typeface="Open Sans"/>
              <a:cs typeface="Open Sans"/>
              <a:sym typeface="Open Sans"/>
            </a:endParaRPr>
          </a:p>
          <a:p>
            <a:pPr>
              <a:buClr>
                <a:srgbClr val="000000"/>
              </a:buClr>
              <a:buSzPts val="788"/>
            </a:pPr>
            <a:r>
              <a:rPr lang="en-US" sz="1051" b="1">
                <a:solidFill>
                  <a:srgbClr val="000000"/>
                </a:solidFill>
                <a:latin typeface="Open Sans"/>
                <a:ea typeface="Open Sans"/>
                <a:cs typeface="Open Sans"/>
                <a:sym typeface="Open Sans"/>
              </a:rPr>
              <a:t>THEN</a:t>
            </a:r>
            <a:r>
              <a:rPr lang="en-US" sz="1051">
                <a:solidFill>
                  <a:srgbClr val="000000"/>
                </a:solidFill>
                <a:latin typeface="Open Sans"/>
                <a:ea typeface="Open Sans"/>
                <a:cs typeface="Open Sans"/>
                <a:sym typeface="Open Sans"/>
              </a:rPr>
              <a:t> Log payload as a failure</a:t>
            </a:r>
            <a:endParaRPr sz="1867">
              <a:solidFill>
                <a:srgbClr val="000000"/>
              </a:solidFill>
              <a:latin typeface="Open Sans"/>
              <a:ea typeface="Open Sans"/>
              <a:cs typeface="Open Sans"/>
              <a:sym typeface="Open Sans"/>
            </a:endParaRPr>
          </a:p>
        </p:txBody>
      </p:sp>
      <p:graphicFrame>
        <p:nvGraphicFramePr>
          <p:cNvPr id="1212" name="Google Shape;1212;p53"/>
          <p:cNvGraphicFramePr/>
          <p:nvPr/>
        </p:nvGraphicFramePr>
        <p:xfrm>
          <a:off x="6073443" y="1490239"/>
          <a:ext cx="4710966" cy="1635949"/>
        </p:xfrm>
        <a:graphic>
          <a:graphicData uri="http://schemas.openxmlformats.org/drawingml/2006/table">
            <a:tbl>
              <a:tblPr firstRow="1" bandRow="1">
                <a:noFill/>
              </a:tblPr>
              <a:tblGrid>
                <a:gridCol w="805733">
                  <a:extLst>
                    <a:ext uri="{9D8B030D-6E8A-4147-A177-3AD203B41FA5}">
                      <a16:colId xmlns:a16="http://schemas.microsoft.com/office/drawing/2014/main" val="20000"/>
                    </a:ext>
                  </a:extLst>
                </a:gridCol>
                <a:gridCol w="664900">
                  <a:extLst>
                    <a:ext uri="{9D8B030D-6E8A-4147-A177-3AD203B41FA5}">
                      <a16:colId xmlns:a16="http://schemas.microsoft.com/office/drawing/2014/main" val="20001"/>
                    </a:ext>
                  </a:extLst>
                </a:gridCol>
                <a:gridCol w="811533">
                  <a:extLst>
                    <a:ext uri="{9D8B030D-6E8A-4147-A177-3AD203B41FA5}">
                      <a16:colId xmlns:a16="http://schemas.microsoft.com/office/drawing/2014/main" val="20002"/>
                    </a:ext>
                  </a:extLst>
                </a:gridCol>
                <a:gridCol w="1486600">
                  <a:extLst>
                    <a:ext uri="{9D8B030D-6E8A-4147-A177-3AD203B41FA5}">
                      <a16:colId xmlns:a16="http://schemas.microsoft.com/office/drawing/2014/main" val="20003"/>
                    </a:ext>
                  </a:extLst>
                </a:gridCol>
                <a:gridCol w="942200">
                  <a:extLst>
                    <a:ext uri="{9D8B030D-6E8A-4147-A177-3AD203B41FA5}">
                      <a16:colId xmlns:a16="http://schemas.microsoft.com/office/drawing/2014/main" val="20004"/>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Cheque ID</a:t>
                      </a:r>
                      <a:endParaRPr sz="9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Method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Language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Timestamp</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Province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&lt;blank&gt;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Scan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EN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11:12:00-03/14/2020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ON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4269-10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&lt;blank&gt;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EN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11:12:00-03/14/2020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ON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4269-10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Scan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&lt;blank&gt;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11:12:00-03/14/2020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ON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4269-10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Scan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EN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&lt;blank&gt;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ON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4269-10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Scan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EN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11:12:00-03/14/2020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&lt;blank&gt;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4269-10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Scan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EN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11:12:00-03/14/2020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ON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213" name="Google Shape;1213;p53"/>
          <p:cNvGraphicFramePr/>
          <p:nvPr/>
        </p:nvGraphicFramePr>
        <p:xfrm>
          <a:off x="6114214" y="3739335"/>
          <a:ext cx="820233" cy="1635949"/>
        </p:xfrm>
        <a:graphic>
          <a:graphicData uri="http://schemas.openxmlformats.org/drawingml/2006/table">
            <a:tbl>
              <a:tblPr firstRow="1" bandRow="1">
                <a:noFill/>
              </a:tblPr>
              <a:tblGrid>
                <a:gridCol w="820233">
                  <a:extLst>
                    <a:ext uri="{9D8B030D-6E8A-4147-A177-3AD203B41FA5}">
                      <a16:colId xmlns:a16="http://schemas.microsoft.com/office/drawing/2014/main" val="20000"/>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Result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Fail</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Fail</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Fail</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Fail</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Fail</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Pass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14" name="Google Shape;1214;p53"/>
          <p:cNvSpPr/>
          <p:nvPr/>
        </p:nvSpPr>
        <p:spPr>
          <a:xfrm rot="5400000">
            <a:off x="4112692" y="3430419"/>
            <a:ext cx="3296073" cy="419100"/>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15" name="Google Shape;1215;p53"/>
          <p:cNvSpPr txBox="1"/>
          <p:nvPr/>
        </p:nvSpPr>
        <p:spPr>
          <a:xfrm>
            <a:off x="6073443" y="5486021"/>
            <a:ext cx="4145863" cy="104644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Branch ID must be embedded in Cheque ID</a:t>
            </a:r>
            <a:endParaRPr sz="1867">
              <a:solidFill>
                <a:srgbClr val="000000"/>
              </a:solidFill>
              <a:latin typeface="Open Sans"/>
              <a:ea typeface="Open Sans"/>
              <a:cs typeface="Open Sans"/>
              <a:sym typeface="Open Sans"/>
            </a:endParaRPr>
          </a:p>
          <a:p>
            <a:pPr>
              <a:buClr>
                <a:srgbClr val="000000"/>
              </a:buClr>
              <a:buSzPts val="750"/>
            </a:pPr>
            <a:r>
              <a:rPr lang="en-US" sz="1000" b="1">
                <a:solidFill>
                  <a:srgbClr val="000000"/>
                </a:solidFill>
                <a:latin typeface="Open Sans"/>
                <a:ea typeface="Open Sans"/>
                <a:cs typeface="Open Sans"/>
                <a:sym typeface="Open Sans"/>
              </a:rPr>
              <a:t>…</a:t>
            </a:r>
            <a:endParaRPr sz="1867">
              <a:solidFill>
                <a:srgbClr val="000000"/>
              </a:solidFill>
              <a:latin typeface="Open Sans"/>
              <a:ea typeface="Open Sans"/>
              <a:cs typeface="Open Sans"/>
              <a:sym typeface="Open Sans"/>
            </a:endParaRPr>
          </a:p>
          <a:p>
            <a:pPr>
              <a:buClr>
                <a:srgbClr val="000000"/>
              </a:buClr>
              <a:buSzPts val="750"/>
            </a:pPr>
            <a:r>
              <a:rPr lang="en-US" sz="1000" b="1">
                <a:solidFill>
                  <a:srgbClr val="000000"/>
                </a:solidFill>
                <a:latin typeface="Open Sans"/>
                <a:ea typeface="Open Sans"/>
                <a:cs typeface="Open Sans"/>
                <a:sym typeface="Open Sans"/>
              </a:rPr>
              <a:t>Method must be scan or re-scan</a:t>
            </a:r>
            <a:endParaRPr sz="1867">
              <a:solidFill>
                <a:srgbClr val="000000"/>
              </a:solidFill>
              <a:latin typeface="Open Sans"/>
              <a:ea typeface="Open Sans"/>
              <a:cs typeface="Open Sans"/>
              <a:sym typeface="Open Sans"/>
            </a:endParaRPr>
          </a:p>
          <a:p>
            <a:pPr>
              <a:buClr>
                <a:srgbClr val="000000"/>
              </a:buClr>
              <a:buSzPts val="750"/>
            </a:pPr>
            <a:r>
              <a:rPr lang="en-US" sz="1000" b="1">
                <a:solidFill>
                  <a:srgbClr val="000000"/>
                </a:solidFill>
                <a:latin typeface="Open Sans"/>
                <a:ea typeface="Open Sans"/>
                <a:cs typeface="Open Sans"/>
                <a:sym typeface="Open Sans"/>
              </a:rPr>
              <a:t>…</a:t>
            </a:r>
            <a:endParaRPr sz="1867">
              <a:solidFill>
                <a:srgbClr val="000000"/>
              </a:solidFill>
              <a:latin typeface="Open Sans"/>
              <a:ea typeface="Open Sans"/>
              <a:cs typeface="Open Sans"/>
              <a:sym typeface="Open Sans"/>
            </a:endParaRPr>
          </a:p>
          <a:p>
            <a:pPr>
              <a:buClr>
                <a:srgbClr val="000000"/>
              </a:buClr>
              <a:buSzPts val="750"/>
            </a:pPr>
            <a:r>
              <a:rPr lang="en-US" sz="1000" b="1">
                <a:solidFill>
                  <a:srgbClr val="000000"/>
                </a:solidFill>
                <a:latin typeface="Open Sans"/>
                <a:ea typeface="Open Sans"/>
                <a:cs typeface="Open Sans"/>
                <a:sym typeface="Open Sans"/>
              </a:rPr>
              <a:t>Language must be en or fr</a:t>
            </a:r>
            <a:endParaRPr sz="1000" b="1">
              <a:solidFill>
                <a:srgbClr val="000000"/>
              </a:solidFill>
              <a:latin typeface="Open Sans"/>
              <a:ea typeface="Open Sans"/>
              <a:cs typeface="Open Sans"/>
              <a:sym typeface="Open Sans"/>
            </a:endParaRPr>
          </a:p>
          <a:p>
            <a:pPr>
              <a:buClr>
                <a:srgbClr val="000000"/>
              </a:buClr>
              <a:buSzPts val="750"/>
            </a:pPr>
            <a:r>
              <a:rPr lang="en-US" sz="1000" b="1">
                <a:solidFill>
                  <a:srgbClr val="000000"/>
                </a:solidFill>
                <a:latin typeface="Open Sans"/>
                <a:ea typeface="Open Sans"/>
                <a:cs typeface="Open Sans"/>
                <a:sym typeface="Open Sans"/>
              </a:rPr>
              <a:t>…</a:t>
            </a:r>
            <a:endParaRPr sz="1867">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54"/>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#4: Treating Givens Like A Traditional Manual Test Case</a:t>
            </a:r>
            <a:endParaRPr sz="3200"/>
          </a:p>
        </p:txBody>
      </p:sp>
      <p:sp>
        <p:nvSpPr>
          <p:cNvPr id="1221" name="Google Shape;1221;p54"/>
          <p:cNvSpPr txBox="1"/>
          <p:nvPr/>
        </p:nvSpPr>
        <p:spPr>
          <a:xfrm>
            <a:off x="1838602" y="2250795"/>
            <a:ext cx="4257399" cy="1969771"/>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log in as a user with correct permissions</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I click on the home screen</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click on the Bill Payment button</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in the payee filter field enter “CRA”</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check the Active Only option</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my recurring payment with the CRA has an end date in the future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click the filter button</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see CRA listed in my results</a:t>
            </a:r>
            <a:endParaRPr sz="1867">
              <a:solidFill>
                <a:srgbClr val="000000"/>
              </a:solidFill>
              <a:latin typeface="Open Sans"/>
              <a:ea typeface="Open Sans"/>
              <a:cs typeface="Open Sans"/>
              <a:sym typeface="Open Sans"/>
            </a:endParaRPr>
          </a:p>
        </p:txBody>
      </p:sp>
      <p:sp>
        <p:nvSpPr>
          <p:cNvPr id="1222" name="Google Shape;1222;p54"/>
          <p:cNvSpPr txBox="1"/>
          <p:nvPr/>
        </p:nvSpPr>
        <p:spPr>
          <a:xfrm>
            <a:off x="2001216" y="6199191"/>
            <a:ext cx="8217445"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Focus your Givens on setting up data, not the UI actions</a:t>
            </a:r>
            <a:endParaRPr sz="1867">
              <a:solidFill>
                <a:srgbClr val="000000"/>
              </a:solidFill>
              <a:latin typeface="Open Sans"/>
              <a:ea typeface="Open Sans"/>
              <a:cs typeface="Open Sans"/>
              <a:sym typeface="Open Sans"/>
            </a:endParaRPr>
          </a:p>
        </p:txBody>
      </p:sp>
      <p:sp>
        <p:nvSpPr>
          <p:cNvPr id="1223" name="Google Shape;1223;p54"/>
          <p:cNvSpPr/>
          <p:nvPr/>
        </p:nvSpPr>
        <p:spPr>
          <a:xfrm>
            <a:off x="6625696" y="1405495"/>
            <a:ext cx="4572000" cy="30468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24" name="Google Shape;1224;p54"/>
          <p:cNvGraphicFramePr/>
          <p:nvPr/>
        </p:nvGraphicFramePr>
        <p:xfrm>
          <a:off x="6738301" y="1996767"/>
          <a:ext cx="3402567" cy="396292"/>
        </p:xfrm>
        <a:graphic>
          <a:graphicData uri="http://schemas.openxmlformats.org/drawingml/2006/table">
            <a:tbl>
              <a:tblPr firstRow="1" bandRow="1">
                <a:noFill/>
              </a:tblPr>
              <a:tblGrid>
                <a:gridCol w="636000">
                  <a:extLst>
                    <a:ext uri="{9D8B030D-6E8A-4147-A177-3AD203B41FA5}">
                      <a16:colId xmlns:a16="http://schemas.microsoft.com/office/drawing/2014/main" val="20000"/>
                    </a:ext>
                  </a:extLst>
                </a:gridCol>
                <a:gridCol w="636000">
                  <a:extLst>
                    <a:ext uri="{9D8B030D-6E8A-4147-A177-3AD203B41FA5}">
                      <a16:colId xmlns:a16="http://schemas.microsoft.com/office/drawing/2014/main" val="20001"/>
                    </a:ext>
                  </a:extLst>
                </a:gridCol>
                <a:gridCol w="597100">
                  <a:extLst>
                    <a:ext uri="{9D8B030D-6E8A-4147-A177-3AD203B41FA5}">
                      <a16:colId xmlns:a16="http://schemas.microsoft.com/office/drawing/2014/main" val="20002"/>
                    </a:ext>
                  </a:extLst>
                </a:gridCol>
                <a:gridCol w="847200">
                  <a:extLst>
                    <a:ext uri="{9D8B030D-6E8A-4147-A177-3AD203B41FA5}">
                      <a16:colId xmlns:a16="http://schemas.microsoft.com/office/drawing/2014/main" val="20003"/>
                    </a:ext>
                  </a:extLst>
                </a:gridCol>
                <a:gridCol w="686267">
                  <a:extLst>
                    <a:ext uri="{9D8B030D-6E8A-4147-A177-3AD203B41FA5}">
                      <a16:colId xmlns:a16="http://schemas.microsoft.com/office/drawing/2014/main" val="20004"/>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225" name="Google Shape;1225;p54"/>
          <p:cNvSpPr/>
          <p:nvPr/>
        </p:nvSpPr>
        <p:spPr>
          <a:xfrm rot="5400000">
            <a:off x="4634804" y="337301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graphicFrame>
        <p:nvGraphicFramePr>
          <p:cNvPr id="1226" name="Google Shape;1226;p54"/>
          <p:cNvGraphicFramePr/>
          <p:nvPr/>
        </p:nvGraphicFramePr>
        <p:xfrm>
          <a:off x="6738298" y="2714873"/>
          <a:ext cx="3255568" cy="990730"/>
        </p:xfrm>
        <a:graphic>
          <a:graphicData uri="http://schemas.openxmlformats.org/drawingml/2006/table">
            <a:tbl>
              <a:tblPr firstRow="1" bandRow="1">
                <a:noFill/>
              </a:tblPr>
              <a:tblGrid>
                <a:gridCol w="673267">
                  <a:extLst>
                    <a:ext uri="{9D8B030D-6E8A-4147-A177-3AD203B41FA5}">
                      <a16:colId xmlns:a16="http://schemas.microsoft.com/office/drawing/2014/main" val="20000"/>
                    </a:ext>
                  </a:extLst>
                </a:gridCol>
                <a:gridCol w="860767">
                  <a:extLst>
                    <a:ext uri="{9D8B030D-6E8A-4147-A177-3AD203B41FA5}">
                      <a16:colId xmlns:a16="http://schemas.microsoft.com/office/drawing/2014/main" val="20001"/>
                    </a:ext>
                  </a:extLst>
                </a:gridCol>
                <a:gridCol w="860767">
                  <a:extLst>
                    <a:ext uri="{9D8B030D-6E8A-4147-A177-3AD203B41FA5}">
                      <a16:colId xmlns:a16="http://schemas.microsoft.com/office/drawing/2014/main" val="20002"/>
                    </a:ext>
                  </a:extLst>
                </a:gridCol>
                <a:gridCol w="860767">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01/02/2021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27" name="Google Shape;1227;p54"/>
          <p:cNvGraphicFramePr/>
          <p:nvPr/>
        </p:nvGraphicFramePr>
        <p:xfrm>
          <a:off x="6697834" y="4220565"/>
          <a:ext cx="671767" cy="99073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55"/>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#5: Irrelevant Givens</a:t>
            </a:r>
            <a:endParaRPr sz="3200"/>
          </a:p>
        </p:txBody>
      </p:sp>
      <p:sp>
        <p:nvSpPr>
          <p:cNvPr id="1233" name="Google Shape;1233;p55"/>
          <p:cNvSpPr txBox="1"/>
          <p:nvPr/>
        </p:nvSpPr>
        <p:spPr>
          <a:xfrm>
            <a:off x="2001216" y="6082711"/>
            <a:ext cx="8217445"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Only data that is illustrative or affects the outcome should be included</a:t>
            </a:r>
            <a:endParaRPr sz="1867">
              <a:solidFill>
                <a:srgbClr val="000000"/>
              </a:solidFill>
              <a:latin typeface="Open Sans"/>
              <a:ea typeface="Open Sans"/>
              <a:cs typeface="Open Sans"/>
              <a:sym typeface="Open Sans"/>
            </a:endParaRPr>
          </a:p>
        </p:txBody>
      </p:sp>
      <p:sp>
        <p:nvSpPr>
          <p:cNvPr id="1234" name="Google Shape;1234;p55"/>
          <p:cNvSpPr/>
          <p:nvPr/>
        </p:nvSpPr>
        <p:spPr>
          <a:xfrm rot="5400000">
            <a:off x="4927655" y="3372951"/>
            <a:ext cx="3296000" cy="209600"/>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35" name="Google Shape;1235;p55"/>
          <p:cNvSpPr/>
          <p:nvPr/>
        </p:nvSpPr>
        <p:spPr>
          <a:xfrm>
            <a:off x="1637336" y="1405495"/>
            <a:ext cx="4572000" cy="381642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following payee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36" name="Google Shape;1236;p55"/>
          <p:cNvGraphicFramePr/>
          <p:nvPr/>
        </p:nvGraphicFramePr>
        <p:xfrm>
          <a:off x="1738607" y="2036233"/>
          <a:ext cx="4635434" cy="396292"/>
        </p:xfrm>
        <a:graphic>
          <a:graphicData uri="http://schemas.openxmlformats.org/drawingml/2006/table">
            <a:tbl>
              <a:tblPr firstRow="1" bandRow="1">
                <a:noFill/>
              </a:tblPr>
              <a:tblGrid>
                <a:gridCol w="615867">
                  <a:extLst>
                    <a:ext uri="{9D8B030D-6E8A-4147-A177-3AD203B41FA5}">
                      <a16:colId xmlns:a16="http://schemas.microsoft.com/office/drawing/2014/main" val="20000"/>
                    </a:ext>
                  </a:extLst>
                </a:gridCol>
                <a:gridCol w="615867">
                  <a:extLst>
                    <a:ext uri="{9D8B030D-6E8A-4147-A177-3AD203B41FA5}">
                      <a16:colId xmlns:a16="http://schemas.microsoft.com/office/drawing/2014/main" val="20001"/>
                    </a:ext>
                  </a:extLst>
                </a:gridCol>
                <a:gridCol w="578200">
                  <a:extLst>
                    <a:ext uri="{9D8B030D-6E8A-4147-A177-3AD203B41FA5}">
                      <a16:colId xmlns:a16="http://schemas.microsoft.com/office/drawing/2014/main" val="20002"/>
                    </a:ext>
                  </a:extLst>
                </a:gridCol>
                <a:gridCol w="820400">
                  <a:extLst>
                    <a:ext uri="{9D8B030D-6E8A-4147-A177-3AD203B41FA5}">
                      <a16:colId xmlns:a16="http://schemas.microsoft.com/office/drawing/2014/main" val="20003"/>
                    </a:ext>
                  </a:extLst>
                </a:gridCol>
                <a:gridCol w="664567">
                  <a:extLst>
                    <a:ext uri="{9D8B030D-6E8A-4147-A177-3AD203B41FA5}">
                      <a16:colId xmlns:a16="http://schemas.microsoft.com/office/drawing/2014/main" val="20004"/>
                    </a:ext>
                  </a:extLst>
                </a:gridCol>
                <a:gridCol w="449533">
                  <a:extLst>
                    <a:ext uri="{9D8B030D-6E8A-4147-A177-3AD203B41FA5}">
                      <a16:colId xmlns:a16="http://schemas.microsoft.com/office/drawing/2014/main" val="20005"/>
                    </a:ext>
                  </a:extLst>
                </a:gridCol>
                <a:gridCol w="891000">
                  <a:extLst>
                    <a:ext uri="{9D8B030D-6E8A-4147-A177-3AD203B41FA5}">
                      <a16:colId xmlns:a16="http://schemas.microsoft.com/office/drawing/2014/main" val="20006"/>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Amt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Payment Offset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30 days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37" name="Google Shape;1237;p55"/>
          <p:cNvGraphicFramePr/>
          <p:nvPr/>
        </p:nvGraphicFramePr>
        <p:xfrm>
          <a:off x="1690724" y="2773527"/>
          <a:ext cx="4350000" cy="502972"/>
        </p:xfrm>
        <a:graphic>
          <a:graphicData uri="http://schemas.openxmlformats.org/drawingml/2006/table">
            <a:tbl>
              <a:tblPr firstRow="1" bandRow="1">
                <a:noFill/>
              </a:tblPr>
              <a:tblGrid>
                <a:gridCol w="723767">
                  <a:extLst>
                    <a:ext uri="{9D8B030D-6E8A-4147-A177-3AD203B41FA5}">
                      <a16:colId xmlns:a16="http://schemas.microsoft.com/office/drawing/2014/main" val="20000"/>
                    </a:ext>
                  </a:extLst>
                </a:gridCol>
                <a:gridCol w="9403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060333">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Common Name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Address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Currency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94667">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CRA Installment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1050 Notre Dame Avenue Sudbury ON</a:t>
                      </a:r>
                      <a:endParaRPr sz="7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CAD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38" name="Google Shape;1238;p55"/>
          <p:cNvGraphicFramePr/>
          <p:nvPr/>
        </p:nvGraphicFramePr>
        <p:xfrm>
          <a:off x="1738604" y="3601675"/>
          <a:ext cx="3295033" cy="990730"/>
        </p:xfrm>
        <a:graphic>
          <a:graphicData uri="http://schemas.openxmlformats.org/drawingml/2006/table">
            <a:tbl>
              <a:tblPr firstRow="1" bandRow="1">
                <a:noFill/>
              </a:tblPr>
              <a:tblGrid>
                <a:gridCol w="681433">
                  <a:extLst>
                    <a:ext uri="{9D8B030D-6E8A-4147-A177-3AD203B41FA5}">
                      <a16:colId xmlns:a16="http://schemas.microsoft.com/office/drawing/2014/main" val="20000"/>
                    </a:ext>
                  </a:extLst>
                </a:gridCol>
                <a:gridCol w="871200">
                  <a:extLst>
                    <a:ext uri="{9D8B030D-6E8A-4147-A177-3AD203B41FA5}">
                      <a16:colId xmlns:a16="http://schemas.microsoft.com/office/drawing/2014/main" val="20001"/>
                    </a:ext>
                  </a:extLst>
                </a:gridCol>
                <a:gridCol w="871200">
                  <a:extLst>
                    <a:ext uri="{9D8B030D-6E8A-4147-A177-3AD203B41FA5}">
                      <a16:colId xmlns:a16="http://schemas.microsoft.com/office/drawing/2014/main" val="20002"/>
                    </a:ext>
                  </a:extLst>
                </a:gridCol>
                <a:gridCol w="871200">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01/02/2021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39" name="Google Shape;1239;p55"/>
          <p:cNvGraphicFramePr/>
          <p:nvPr/>
        </p:nvGraphicFramePr>
        <p:xfrm>
          <a:off x="1738593" y="4927703"/>
          <a:ext cx="671767" cy="99073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40" name="Google Shape;1240;p55"/>
          <p:cNvSpPr/>
          <p:nvPr/>
        </p:nvSpPr>
        <p:spPr>
          <a:xfrm>
            <a:off x="6625696" y="1405495"/>
            <a:ext cx="4572000" cy="30468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41" name="Google Shape;1241;p55"/>
          <p:cNvGraphicFramePr/>
          <p:nvPr/>
        </p:nvGraphicFramePr>
        <p:xfrm>
          <a:off x="6738300" y="1996767"/>
          <a:ext cx="3402567" cy="396292"/>
        </p:xfrm>
        <a:graphic>
          <a:graphicData uri="http://schemas.openxmlformats.org/drawingml/2006/table">
            <a:tbl>
              <a:tblPr firstRow="1" bandRow="1">
                <a:noFill/>
              </a:tblPr>
              <a:tblGrid>
                <a:gridCol w="636000">
                  <a:extLst>
                    <a:ext uri="{9D8B030D-6E8A-4147-A177-3AD203B41FA5}">
                      <a16:colId xmlns:a16="http://schemas.microsoft.com/office/drawing/2014/main" val="20000"/>
                    </a:ext>
                  </a:extLst>
                </a:gridCol>
                <a:gridCol w="636000">
                  <a:extLst>
                    <a:ext uri="{9D8B030D-6E8A-4147-A177-3AD203B41FA5}">
                      <a16:colId xmlns:a16="http://schemas.microsoft.com/office/drawing/2014/main" val="20001"/>
                    </a:ext>
                  </a:extLst>
                </a:gridCol>
                <a:gridCol w="597100">
                  <a:extLst>
                    <a:ext uri="{9D8B030D-6E8A-4147-A177-3AD203B41FA5}">
                      <a16:colId xmlns:a16="http://schemas.microsoft.com/office/drawing/2014/main" val="20002"/>
                    </a:ext>
                  </a:extLst>
                </a:gridCol>
                <a:gridCol w="847200">
                  <a:extLst>
                    <a:ext uri="{9D8B030D-6E8A-4147-A177-3AD203B41FA5}">
                      <a16:colId xmlns:a16="http://schemas.microsoft.com/office/drawing/2014/main" val="20003"/>
                    </a:ext>
                  </a:extLst>
                </a:gridCol>
                <a:gridCol w="686267">
                  <a:extLst>
                    <a:ext uri="{9D8B030D-6E8A-4147-A177-3AD203B41FA5}">
                      <a16:colId xmlns:a16="http://schemas.microsoft.com/office/drawing/2014/main" val="20004"/>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2" name="Google Shape;1242;p55"/>
          <p:cNvGraphicFramePr/>
          <p:nvPr/>
        </p:nvGraphicFramePr>
        <p:xfrm>
          <a:off x="6738297" y="2714873"/>
          <a:ext cx="3255568" cy="990730"/>
        </p:xfrm>
        <a:graphic>
          <a:graphicData uri="http://schemas.openxmlformats.org/drawingml/2006/table">
            <a:tbl>
              <a:tblPr firstRow="1" bandRow="1">
                <a:noFill/>
              </a:tblPr>
              <a:tblGrid>
                <a:gridCol w="673267">
                  <a:extLst>
                    <a:ext uri="{9D8B030D-6E8A-4147-A177-3AD203B41FA5}">
                      <a16:colId xmlns:a16="http://schemas.microsoft.com/office/drawing/2014/main" val="20000"/>
                    </a:ext>
                  </a:extLst>
                </a:gridCol>
                <a:gridCol w="860767">
                  <a:extLst>
                    <a:ext uri="{9D8B030D-6E8A-4147-A177-3AD203B41FA5}">
                      <a16:colId xmlns:a16="http://schemas.microsoft.com/office/drawing/2014/main" val="20001"/>
                    </a:ext>
                  </a:extLst>
                </a:gridCol>
                <a:gridCol w="860767">
                  <a:extLst>
                    <a:ext uri="{9D8B030D-6E8A-4147-A177-3AD203B41FA5}">
                      <a16:colId xmlns:a16="http://schemas.microsoft.com/office/drawing/2014/main" val="20002"/>
                    </a:ext>
                  </a:extLst>
                </a:gridCol>
                <a:gridCol w="860767">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01/02/2021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43" name="Google Shape;1243;p55"/>
          <p:cNvGraphicFramePr/>
          <p:nvPr/>
        </p:nvGraphicFramePr>
        <p:xfrm>
          <a:off x="6697833" y="4220565"/>
          <a:ext cx="671767" cy="99073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56"/>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#6a: Unreadable Wall of Text</a:t>
            </a:r>
            <a:endParaRPr sz="3200"/>
          </a:p>
        </p:txBody>
      </p:sp>
      <p:sp>
        <p:nvSpPr>
          <p:cNvPr id="1249" name="Google Shape;1249;p56"/>
          <p:cNvSpPr txBox="1"/>
          <p:nvPr/>
        </p:nvSpPr>
        <p:spPr>
          <a:xfrm>
            <a:off x="1813562" y="6082711"/>
            <a:ext cx="8544559"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The bottleneck of software development is not writing requirements or code, it is understanding</a:t>
            </a:r>
            <a:endParaRPr sz="1867">
              <a:solidFill>
                <a:srgbClr val="000000"/>
              </a:solidFill>
              <a:latin typeface="Open Sans"/>
              <a:ea typeface="Open Sans"/>
              <a:cs typeface="Open Sans"/>
              <a:sym typeface="Open Sans"/>
            </a:endParaRPr>
          </a:p>
        </p:txBody>
      </p:sp>
      <p:sp>
        <p:nvSpPr>
          <p:cNvPr id="1250" name="Google Shape;1250;p56"/>
          <p:cNvSpPr/>
          <p:nvPr/>
        </p:nvSpPr>
        <p:spPr>
          <a:xfrm>
            <a:off x="1742441" y="2525437"/>
            <a:ext cx="4214905" cy="1354217"/>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that I have account ID 156332 and a recurring bill pay with transaction ID 777888 with the CRA and the recurring bill pay’s period start is March 14</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 and end date is January 1st 2021, When I query the system for active recurring bill pays for account ID 156332 on March 17</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 Then I should get CRA back as a result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sp>
        <p:nvSpPr>
          <p:cNvPr id="1251" name="Google Shape;1251;p56"/>
          <p:cNvSpPr/>
          <p:nvPr/>
        </p:nvSpPr>
        <p:spPr>
          <a:xfrm rot="5400000">
            <a:off x="4826044" y="337301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52" name="Google Shape;1252;p56"/>
          <p:cNvSpPr/>
          <p:nvPr/>
        </p:nvSpPr>
        <p:spPr>
          <a:xfrm>
            <a:off x="6625696" y="1405495"/>
            <a:ext cx="4572000" cy="30468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53" name="Google Shape;1253;p56"/>
          <p:cNvGraphicFramePr/>
          <p:nvPr/>
        </p:nvGraphicFramePr>
        <p:xfrm>
          <a:off x="6738301" y="1996767"/>
          <a:ext cx="3402567" cy="396292"/>
        </p:xfrm>
        <a:graphic>
          <a:graphicData uri="http://schemas.openxmlformats.org/drawingml/2006/table">
            <a:tbl>
              <a:tblPr firstRow="1" bandRow="1">
                <a:noFill/>
              </a:tblPr>
              <a:tblGrid>
                <a:gridCol w="636000">
                  <a:extLst>
                    <a:ext uri="{9D8B030D-6E8A-4147-A177-3AD203B41FA5}">
                      <a16:colId xmlns:a16="http://schemas.microsoft.com/office/drawing/2014/main" val="20000"/>
                    </a:ext>
                  </a:extLst>
                </a:gridCol>
                <a:gridCol w="636000">
                  <a:extLst>
                    <a:ext uri="{9D8B030D-6E8A-4147-A177-3AD203B41FA5}">
                      <a16:colId xmlns:a16="http://schemas.microsoft.com/office/drawing/2014/main" val="20001"/>
                    </a:ext>
                  </a:extLst>
                </a:gridCol>
                <a:gridCol w="597100">
                  <a:extLst>
                    <a:ext uri="{9D8B030D-6E8A-4147-A177-3AD203B41FA5}">
                      <a16:colId xmlns:a16="http://schemas.microsoft.com/office/drawing/2014/main" val="20002"/>
                    </a:ext>
                  </a:extLst>
                </a:gridCol>
                <a:gridCol w="847200">
                  <a:extLst>
                    <a:ext uri="{9D8B030D-6E8A-4147-A177-3AD203B41FA5}">
                      <a16:colId xmlns:a16="http://schemas.microsoft.com/office/drawing/2014/main" val="20003"/>
                    </a:ext>
                  </a:extLst>
                </a:gridCol>
                <a:gridCol w="686267">
                  <a:extLst>
                    <a:ext uri="{9D8B030D-6E8A-4147-A177-3AD203B41FA5}">
                      <a16:colId xmlns:a16="http://schemas.microsoft.com/office/drawing/2014/main" val="20004"/>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54" name="Google Shape;1254;p56"/>
          <p:cNvGraphicFramePr/>
          <p:nvPr/>
        </p:nvGraphicFramePr>
        <p:xfrm>
          <a:off x="6738298" y="2714873"/>
          <a:ext cx="3255568" cy="990730"/>
        </p:xfrm>
        <a:graphic>
          <a:graphicData uri="http://schemas.openxmlformats.org/drawingml/2006/table">
            <a:tbl>
              <a:tblPr firstRow="1" bandRow="1">
                <a:noFill/>
              </a:tblPr>
              <a:tblGrid>
                <a:gridCol w="673267">
                  <a:extLst>
                    <a:ext uri="{9D8B030D-6E8A-4147-A177-3AD203B41FA5}">
                      <a16:colId xmlns:a16="http://schemas.microsoft.com/office/drawing/2014/main" val="20000"/>
                    </a:ext>
                  </a:extLst>
                </a:gridCol>
                <a:gridCol w="860767">
                  <a:extLst>
                    <a:ext uri="{9D8B030D-6E8A-4147-A177-3AD203B41FA5}">
                      <a16:colId xmlns:a16="http://schemas.microsoft.com/office/drawing/2014/main" val="20001"/>
                    </a:ext>
                  </a:extLst>
                </a:gridCol>
                <a:gridCol w="860767">
                  <a:extLst>
                    <a:ext uri="{9D8B030D-6E8A-4147-A177-3AD203B41FA5}">
                      <a16:colId xmlns:a16="http://schemas.microsoft.com/office/drawing/2014/main" val="20002"/>
                    </a:ext>
                  </a:extLst>
                </a:gridCol>
                <a:gridCol w="860767">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01/02/2021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55" name="Google Shape;1255;p56"/>
          <p:cNvGraphicFramePr/>
          <p:nvPr/>
        </p:nvGraphicFramePr>
        <p:xfrm>
          <a:off x="6697834" y="4220565"/>
          <a:ext cx="671767" cy="99073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57"/>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#6a: Unreadable Wall of Text</a:t>
            </a:r>
            <a:endParaRPr sz="3200"/>
          </a:p>
        </p:txBody>
      </p:sp>
      <p:sp>
        <p:nvSpPr>
          <p:cNvPr id="1261" name="Google Shape;1261;p57"/>
          <p:cNvSpPr txBox="1"/>
          <p:nvPr/>
        </p:nvSpPr>
        <p:spPr>
          <a:xfrm>
            <a:off x="1813562" y="6082711"/>
            <a:ext cx="8544559"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The bottleneck of software development is not writing requirements or code, it is understanding</a:t>
            </a:r>
            <a:endParaRPr sz="1867">
              <a:solidFill>
                <a:srgbClr val="000000"/>
              </a:solidFill>
              <a:latin typeface="Open Sans"/>
              <a:ea typeface="Open Sans"/>
              <a:cs typeface="Open Sans"/>
              <a:sym typeface="Open Sans"/>
            </a:endParaRPr>
          </a:p>
        </p:txBody>
      </p:sp>
      <p:sp>
        <p:nvSpPr>
          <p:cNvPr id="1262" name="Google Shape;1262;p57"/>
          <p:cNvSpPr/>
          <p:nvPr/>
        </p:nvSpPr>
        <p:spPr>
          <a:xfrm>
            <a:off x="1742441" y="2525437"/>
            <a:ext cx="4214905" cy="1354217"/>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that I have account ID 156332 and a recurring bill pay with transaction ID 777888 with the CRA and the recurring bill pay’s period start is March 14</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 and end date is January 1st 2021, When I query the system for active recurring bill pays for account ID 156332 on March 17</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 Then I should get CRA back as a result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sp>
        <p:nvSpPr>
          <p:cNvPr id="1263" name="Google Shape;1263;p57"/>
          <p:cNvSpPr/>
          <p:nvPr/>
        </p:nvSpPr>
        <p:spPr>
          <a:xfrm rot="5400000">
            <a:off x="4826044" y="337301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64" name="Google Shape;1264;p57"/>
          <p:cNvSpPr/>
          <p:nvPr/>
        </p:nvSpPr>
        <p:spPr>
          <a:xfrm>
            <a:off x="6863080" y="1829943"/>
            <a:ext cx="4412528" cy="4278095"/>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b="1">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an account ID 156332</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a recurring payment with transaction ID 777888 that is associated with the above account</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period start is March 14</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period end is January 1</a:t>
            </a:r>
            <a:r>
              <a:rPr lang="en-US" sz="1000" baseline="30000">
                <a:solidFill>
                  <a:srgbClr val="000000"/>
                </a:solidFill>
                <a:latin typeface="Open Sans"/>
                <a:ea typeface="Open Sans"/>
                <a:cs typeface="Open Sans"/>
                <a:sym typeface="Open Sans"/>
              </a:rPr>
              <a:t>st</a:t>
            </a:r>
            <a:r>
              <a:rPr lang="en-US" sz="1000">
                <a:solidFill>
                  <a:srgbClr val="000000"/>
                </a:solidFill>
                <a:latin typeface="Open Sans"/>
                <a:ea typeface="Open Sans"/>
                <a:cs typeface="Open Sans"/>
                <a:sym typeface="Open Sans"/>
              </a:rPr>
              <a:t> 2021</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account ID 156332 on March 17</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777888 back as a result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account ID 156332 on January 1</a:t>
            </a:r>
            <a:r>
              <a:rPr lang="en-US" sz="1000" baseline="30000">
                <a:solidFill>
                  <a:srgbClr val="000000"/>
                </a:solidFill>
                <a:latin typeface="Open Sans"/>
                <a:ea typeface="Open Sans"/>
                <a:cs typeface="Open Sans"/>
                <a:sym typeface="Open Sans"/>
              </a:rPr>
              <a:t>st</a:t>
            </a:r>
            <a:r>
              <a:rPr lang="en-US" sz="1000">
                <a:solidFill>
                  <a:srgbClr val="000000"/>
                </a:solidFill>
                <a:latin typeface="Open Sans"/>
                <a:ea typeface="Open Sans"/>
                <a:cs typeface="Open Sans"/>
                <a:sym typeface="Open Sans"/>
              </a:rPr>
              <a:t> 2021</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777888 back as a result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account ID 156332 on January 2</a:t>
            </a:r>
            <a:r>
              <a:rPr lang="en-US" sz="1000" baseline="30000">
                <a:solidFill>
                  <a:srgbClr val="000000"/>
                </a:solidFill>
                <a:latin typeface="Open Sans"/>
                <a:ea typeface="Open Sans"/>
                <a:cs typeface="Open Sans"/>
                <a:sym typeface="Open Sans"/>
              </a:rPr>
              <a:t>nd</a:t>
            </a:r>
            <a:r>
              <a:rPr lang="en-US" sz="1000">
                <a:solidFill>
                  <a:srgbClr val="000000"/>
                </a:solidFill>
                <a:latin typeface="Open Sans"/>
                <a:ea typeface="Open Sans"/>
                <a:cs typeface="Open Sans"/>
                <a:sym typeface="Open Sans"/>
              </a:rPr>
              <a:t> 2021</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no results back</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account ID 156332 on March 13</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no results back</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sp>
        <p:nvSpPr>
          <p:cNvPr id="1265" name="Google Shape;1265;p57"/>
          <p:cNvSpPr txBox="1"/>
          <p:nvPr/>
        </p:nvSpPr>
        <p:spPr>
          <a:xfrm>
            <a:off x="6863080" y="1000243"/>
            <a:ext cx="4348779" cy="574516"/>
          </a:xfrm>
          <a:prstGeom prst="rect">
            <a:avLst/>
          </a:prstGeom>
          <a:noFill/>
          <a:ln>
            <a:noFill/>
          </a:ln>
        </p:spPr>
        <p:txBody>
          <a:bodyPr spcFirstLastPara="1" wrap="square" lIns="121900" tIns="60933" rIns="121900" bIns="60933" anchor="t" anchorCtr="0">
            <a:noAutofit/>
          </a:bodyPr>
          <a:lstStyle/>
          <a:p>
            <a:pPr>
              <a:buClr>
                <a:srgbClr val="000000"/>
              </a:buClr>
              <a:buSzPts val="1100"/>
            </a:pPr>
            <a:r>
              <a:rPr lang="en-US" sz="1467" i="1">
                <a:solidFill>
                  <a:srgbClr val="000000"/>
                </a:solidFill>
                <a:latin typeface="Open Sans"/>
                <a:ea typeface="Open Sans"/>
                <a:cs typeface="Open Sans"/>
                <a:sym typeface="Open Sans"/>
              </a:rPr>
              <a:t>Well structured text is also OK </a:t>
            </a:r>
            <a:endParaRPr sz="1867">
              <a:solidFill>
                <a:srgbClr val="000000"/>
              </a:solidFill>
              <a:latin typeface="Open Sans"/>
              <a:ea typeface="Open Sans"/>
              <a:cs typeface="Open Sans"/>
              <a:sym typeface="Open Sans"/>
            </a:endParaRPr>
          </a:p>
          <a:p>
            <a:pPr>
              <a:buClr>
                <a:srgbClr val="000000"/>
              </a:buClr>
              <a:buSzPts val="1100"/>
            </a:pPr>
            <a:r>
              <a:rPr lang="en-US" sz="1467" i="1">
                <a:solidFill>
                  <a:srgbClr val="000000"/>
                </a:solidFill>
                <a:latin typeface="Open Sans"/>
                <a:ea typeface="Open Sans"/>
                <a:cs typeface="Open Sans"/>
                <a:sym typeface="Open Sans"/>
              </a:rPr>
              <a:t>(though might need additional When Then pairs)</a:t>
            </a:r>
            <a:endParaRPr sz="1867">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58"/>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#6b: Using Tables For Given-When-Then Structure</a:t>
            </a:r>
            <a:endParaRPr sz="3200"/>
          </a:p>
        </p:txBody>
      </p:sp>
      <p:sp>
        <p:nvSpPr>
          <p:cNvPr id="1271" name="Google Shape;1271;p58"/>
          <p:cNvSpPr txBox="1"/>
          <p:nvPr/>
        </p:nvSpPr>
        <p:spPr>
          <a:xfrm>
            <a:off x="1813561" y="6285909"/>
            <a:ext cx="8544400" cy="554000"/>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Using tables for your Given-When-Then discourages shared setups, resulting in lots of copy/pasting and difficulty in running efficient tests</a:t>
            </a:r>
            <a:endParaRPr sz="1867">
              <a:solidFill>
                <a:srgbClr val="000000"/>
              </a:solidFill>
              <a:latin typeface="Open Sans"/>
              <a:ea typeface="Open Sans"/>
              <a:cs typeface="Open Sans"/>
              <a:sym typeface="Open Sans"/>
            </a:endParaRPr>
          </a:p>
        </p:txBody>
      </p:sp>
      <p:sp>
        <p:nvSpPr>
          <p:cNvPr id="1272" name="Google Shape;1272;p58"/>
          <p:cNvSpPr/>
          <p:nvPr/>
        </p:nvSpPr>
        <p:spPr>
          <a:xfrm rot="5400000">
            <a:off x="4749844" y="337301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73" name="Google Shape;1273;p58"/>
          <p:cNvSpPr txBox="1"/>
          <p:nvPr/>
        </p:nvSpPr>
        <p:spPr>
          <a:xfrm>
            <a:off x="1838602" y="1010177"/>
            <a:ext cx="4145863" cy="584776"/>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74" name="Google Shape;1274;p58"/>
          <p:cNvGraphicFramePr/>
          <p:nvPr/>
        </p:nvGraphicFramePr>
        <p:xfrm>
          <a:off x="1412488" y="1480344"/>
          <a:ext cx="4572000" cy="4602611"/>
        </p:xfrm>
        <a:graphic>
          <a:graphicData uri="http://schemas.openxmlformats.org/drawingml/2006/table">
            <a:tbl>
              <a:tblPr firstRow="1" bandRow="1">
                <a:noFill/>
              </a:tblPr>
              <a:tblGrid>
                <a:gridCol w="1332400">
                  <a:extLst>
                    <a:ext uri="{9D8B030D-6E8A-4147-A177-3AD203B41FA5}">
                      <a16:colId xmlns:a16="http://schemas.microsoft.com/office/drawing/2014/main" val="20000"/>
                    </a:ext>
                  </a:extLst>
                </a:gridCol>
                <a:gridCol w="1439933">
                  <a:extLst>
                    <a:ext uri="{9D8B030D-6E8A-4147-A177-3AD203B41FA5}">
                      <a16:colId xmlns:a16="http://schemas.microsoft.com/office/drawing/2014/main" val="20001"/>
                    </a:ext>
                  </a:extLst>
                </a:gridCol>
                <a:gridCol w="1799667">
                  <a:extLst>
                    <a:ext uri="{9D8B030D-6E8A-4147-A177-3AD203B41FA5}">
                      <a16:colId xmlns:a16="http://schemas.microsoft.com/office/drawing/2014/main" val="20002"/>
                    </a:ext>
                  </a:extLst>
                </a:gridCol>
              </a:tblGrid>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Given</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When</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Then</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6682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have a recurring bill pay:</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Txn: 777888</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Acct: 156332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Payee: 46722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Start: 03/14/2020</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End: 01/01/2021</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endParaRPr sz="8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search for active recurring bill payments on 03/13/2020</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should not get any results</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4490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have a recurring bill pay:</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Txn: 777888</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Acct: 156332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Payee: 46722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Start: 03/14/2020</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End: 01/01/2021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search for active recurring bill payments on 03/14/2020</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should see transaction 777888</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4490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have a recurring bill pay:</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Txn: 777888</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Acct: 156332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Payee: 46722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Start: 03/14/2020</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End: 01/01/2021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search for active recurring bill payments on 01/01/2021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should see transaction 777888</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endParaRPr sz="8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69133">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have a recurring bill pay:</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Txn: 777888</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Acct: 156332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Payee: 46722</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Start: 03/14/2020</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Period End: 01/01/2021</a:t>
                      </a:r>
                      <a:endParaRPr sz="8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search for active recurring bill payments on 01/02/2021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I should not get any results</a:t>
                      </a:r>
                      <a:endParaRPr sz="2000" u="none" strike="noStrike" cap="none">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500"/>
                        <a:buFont typeface="Arial"/>
                        <a:buNone/>
                      </a:pPr>
                      <a:endParaRPr sz="8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75" name="Google Shape;1275;p58"/>
          <p:cNvSpPr/>
          <p:nvPr/>
        </p:nvSpPr>
        <p:spPr>
          <a:xfrm>
            <a:off x="6625696" y="1405495"/>
            <a:ext cx="4572000" cy="3046988"/>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276" name="Google Shape;1276;p58"/>
          <p:cNvGraphicFramePr/>
          <p:nvPr/>
        </p:nvGraphicFramePr>
        <p:xfrm>
          <a:off x="6697834" y="1967167"/>
          <a:ext cx="3812133" cy="426774"/>
        </p:xfrm>
        <a:graphic>
          <a:graphicData uri="http://schemas.openxmlformats.org/drawingml/2006/table">
            <a:tbl>
              <a:tblPr firstRow="1" bandRow="1">
                <a:noFill/>
              </a:tblPr>
              <a:tblGrid>
                <a:gridCol w="712533">
                  <a:extLst>
                    <a:ext uri="{9D8B030D-6E8A-4147-A177-3AD203B41FA5}">
                      <a16:colId xmlns:a16="http://schemas.microsoft.com/office/drawing/2014/main" val="20000"/>
                    </a:ext>
                  </a:extLst>
                </a:gridCol>
                <a:gridCol w="712533">
                  <a:extLst>
                    <a:ext uri="{9D8B030D-6E8A-4147-A177-3AD203B41FA5}">
                      <a16:colId xmlns:a16="http://schemas.microsoft.com/office/drawing/2014/main" val="20001"/>
                    </a:ext>
                  </a:extLst>
                </a:gridCol>
                <a:gridCol w="668967">
                  <a:extLst>
                    <a:ext uri="{9D8B030D-6E8A-4147-A177-3AD203B41FA5}">
                      <a16:colId xmlns:a16="http://schemas.microsoft.com/office/drawing/2014/main" val="20002"/>
                    </a:ext>
                  </a:extLst>
                </a:gridCol>
                <a:gridCol w="949200">
                  <a:extLst>
                    <a:ext uri="{9D8B030D-6E8A-4147-A177-3AD203B41FA5}">
                      <a16:colId xmlns:a16="http://schemas.microsoft.com/office/drawing/2014/main" val="20003"/>
                    </a:ext>
                  </a:extLst>
                </a:gridCol>
                <a:gridCol w="768900">
                  <a:extLst>
                    <a:ext uri="{9D8B030D-6E8A-4147-A177-3AD203B41FA5}">
                      <a16:colId xmlns:a16="http://schemas.microsoft.com/office/drawing/2014/main" val="20004"/>
                    </a:ext>
                  </a:extLst>
                </a:gridCol>
              </a:tblGrid>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Txn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Acct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Payee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Period Start</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Period End</a:t>
                      </a:r>
                      <a:endParaRPr sz="8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777888</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156332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46722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03/14/2020</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01/01/2021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77" name="Google Shape;1277;p58"/>
          <p:cNvGraphicFramePr/>
          <p:nvPr/>
        </p:nvGraphicFramePr>
        <p:xfrm>
          <a:off x="6738297" y="2714874"/>
          <a:ext cx="3619666" cy="1066935"/>
        </p:xfrm>
        <a:graphic>
          <a:graphicData uri="http://schemas.openxmlformats.org/drawingml/2006/table">
            <a:tbl>
              <a:tblPr firstRow="1" bandRow="1">
                <a:noFill/>
              </a:tblPr>
              <a:tblGrid>
                <a:gridCol w="748567">
                  <a:extLst>
                    <a:ext uri="{9D8B030D-6E8A-4147-A177-3AD203B41FA5}">
                      <a16:colId xmlns:a16="http://schemas.microsoft.com/office/drawing/2014/main" val="20000"/>
                    </a:ext>
                  </a:extLst>
                </a:gridCol>
                <a:gridCol w="957033">
                  <a:extLst>
                    <a:ext uri="{9D8B030D-6E8A-4147-A177-3AD203B41FA5}">
                      <a16:colId xmlns:a16="http://schemas.microsoft.com/office/drawing/2014/main" val="20001"/>
                    </a:ext>
                  </a:extLst>
                </a:gridCol>
                <a:gridCol w="957033">
                  <a:extLst>
                    <a:ext uri="{9D8B030D-6E8A-4147-A177-3AD203B41FA5}">
                      <a16:colId xmlns:a16="http://schemas.microsoft.com/office/drawing/2014/main" val="20002"/>
                    </a:ext>
                  </a:extLst>
                </a:gridCol>
                <a:gridCol w="957033">
                  <a:extLst>
                    <a:ext uri="{9D8B030D-6E8A-4147-A177-3AD203B41FA5}">
                      <a16:colId xmlns:a16="http://schemas.microsoft.com/office/drawing/2014/main" val="20003"/>
                    </a:ext>
                  </a:extLst>
                </a:gridCol>
              </a:tblGrid>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Date</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Acct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Payee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Active Only?</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03/13/2020</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156332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46722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Y</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03/14/2020</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156332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46722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Y</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01/01/2021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156332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46722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Y</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01/02/2021</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156332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46722</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Y</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78" name="Google Shape;1278;p58"/>
          <p:cNvGraphicFramePr/>
          <p:nvPr/>
        </p:nvGraphicFramePr>
        <p:xfrm>
          <a:off x="6697834" y="4220566"/>
          <a:ext cx="671767" cy="1066935"/>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b="1" u="none" strike="noStrike" cap="none">
                          <a:latin typeface="Open Sans"/>
                          <a:ea typeface="Open Sans"/>
                          <a:cs typeface="Open Sans"/>
                          <a:sym typeface="Open Sans"/>
                        </a:rPr>
                        <a:t>Txn ID</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&lt;null&gt;</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777888</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777888</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3387">
                <a:tc>
                  <a:txBody>
                    <a:bodyPr/>
                    <a:lstStyle/>
                    <a:p>
                      <a:pPr marL="0" marR="0" lvl="0" indent="0" algn="l" rtl="0">
                        <a:lnSpc>
                          <a:spcPct val="100000"/>
                        </a:lnSpc>
                        <a:spcBef>
                          <a:spcPts val="0"/>
                        </a:spcBef>
                        <a:spcAft>
                          <a:spcPts val="0"/>
                        </a:spcAft>
                        <a:buClr>
                          <a:srgbClr val="000000"/>
                        </a:buClr>
                        <a:buSzPts val="500"/>
                        <a:buFont typeface="Arial"/>
                        <a:buNone/>
                      </a:pPr>
                      <a:r>
                        <a:rPr lang="en-US" sz="800" u="none" strike="noStrike" cap="none">
                          <a:latin typeface="Open Sans"/>
                          <a:ea typeface="Open Sans"/>
                          <a:cs typeface="Open Sans"/>
                          <a:sym typeface="Open Sans"/>
                        </a:rPr>
                        <a:t>&lt;null&gt;</a:t>
                      </a:r>
                      <a:endParaRPr sz="20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59"/>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#7: Exposing Inner Workings</a:t>
            </a:r>
            <a:endParaRPr sz="3200"/>
          </a:p>
        </p:txBody>
      </p:sp>
      <p:sp>
        <p:nvSpPr>
          <p:cNvPr id="1284" name="Google Shape;1284;p59"/>
          <p:cNvSpPr txBox="1"/>
          <p:nvPr/>
        </p:nvSpPr>
        <p:spPr>
          <a:xfrm>
            <a:off x="2001216" y="6082711"/>
            <a:ext cx="8217445"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Your Spec should represent how you will test, not how you will implement</a:t>
            </a:r>
            <a:endParaRPr sz="1867">
              <a:solidFill>
                <a:srgbClr val="000000"/>
              </a:solidFill>
              <a:latin typeface="Open Sans"/>
              <a:ea typeface="Open Sans"/>
              <a:cs typeface="Open Sans"/>
              <a:sym typeface="Open Sans"/>
            </a:endParaRPr>
          </a:p>
        </p:txBody>
      </p:sp>
      <p:sp>
        <p:nvSpPr>
          <p:cNvPr id="1285" name="Google Shape;1285;p59"/>
          <p:cNvSpPr/>
          <p:nvPr/>
        </p:nvSpPr>
        <p:spPr>
          <a:xfrm rot="5400000">
            <a:off x="4714284" y="337301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286" name="Google Shape;1286;p59"/>
          <p:cNvSpPr txBox="1"/>
          <p:nvPr/>
        </p:nvSpPr>
        <p:spPr>
          <a:xfrm>
            <a:off x="6945091" y="1643977"/>
            <a:ext cx="4145863" cy="2739212"/>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Use licence # to verify AB residence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have the following client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following licence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do a client search for “John Jones”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a:t>
            </a:r>
            <a:endParaRPr sz="1867">
              <a:solidFill>
                <a:srgbClr val="000000"/>
              </a:solidFill>
              <a:latin typeface="Open Sans"/>
              <a:ea typeface="Open Sans"/>
              <a:cs typeface="Open Sans"/>
              <a:sym typeface="Open Sans"/>
            </a:endParaRPr>
          </a:p>
        </p:txBody>
      </p:sp>
      <p:graphicFrame>
        <p:nvGraphicFramePr>
          <p:cNvPr id="1287" name="Google Shape;1287;p59"/>
          <p:cNvGraphicFramePr/>
          <p:nvPr/>
        </p:nvGraphicFramePr>
        <p:xfrm>
          <a:off x="6922671" y="2360548"/>
          <a:ext cx="3388933" cy="467414"/>
        </p:xfrm>
        <a:graphic>
          <a:graphicData uri="http://schemas.openxmlformats.org/drawingml/2006/table">
            <a:tbl>
              <a:tblPr firstRow="1" bandRow="1">
                <a:noFill/>
              </a:tblPr>
              <a:tblGrid>
                <a:gridCol w="740900">
                  <a:extLst>
                    <a:ext uri="{9D8B030D-6E8A-4147-A177-3AD203B41FA5}">
                      <a16:colId xmlns:a16="http://schemas.microsoft.com/office/drawing/2014/main" val="20000"/>
                    </a:ext>
                  </a:extLst>
                </a:gridCol>
                <a:gridCol w="733633">
                  <a:extLst>
                    <a:ext uri="{9D8B030D-6E8A-4147-A177-3AD203B41FA5}">
                      <a16:colId xmlns:a16="http://schemas.microsoft.com/office/drawing/2014/main" val="20001"/>
                    </a:ext>
                  </a:extLst>
                </a:gridCol>
                <a:gridCol w="957200">
                  <a:extLst>
                    <a:ext uri="{9D8B030D-6E8A-4147-A177-3AD203B41FA5}">
                      <a16:colId xmlns:a16="http://schemas.microsoft.com/office/drawing/2014/main" val="20002"/>
                    </a:ext>
                  </a:extLst>
                </a:gridCol>
                <a:gridCol w="957200">
                  <a:extLst>
                    <a:ext uri="{9D8B030D-6E8A-4147-A177-3AD203B41FA5}">
                      <a16:colId xmlns:a16="http://schemas.microsoft.com/office/drawing/2014/main" val="20003"/>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Client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FName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LName</a:t>
                      </a:r>
                      <a:endParaRPr sz="9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178654</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John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Jones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88" name="Google Shape;1288;p59"/>
          <p:cNvGraphicFramePr/>
          <p:nvPr/>
        </p:nvGraphicFramePr>
        <p:xfrm>
          <a:off x="6945092" y="3187072"/>
          <a:ext cx="1797034" cy="467414"/>
        </p:xfrm>
        <a:graphic>
          <a:graphicData uri="http://schemas.openxmlformats.org/drawingml/2006/table">
            <a:tbl>
              <a:tblPr firstRow="1" bandRow="1">
                <a:noFill/>
              </a:tblPr>
              <a:tblGrid>
                <a:gridCol w="952967">
                  <a:extLst>
                    <a:ext uri="{9D8B030D-6E8A-4147-A177-3AD203B41FA5}">
                      <a16:colId xmlns:a16="http://schemas.microsoft.com/office/drawing/2014/main" val="20000"/>
                    </a:ext>
                  </a:extLst>
                </a:gridCol>
                <a:gridCol w="844067">
                  <a:extLst>
                    <a:ext uri="{9D8B030D-6E8A-4147-A177-3AD203B41FA5}">
                      <a16:colId xmlns:a16="http://schemas.microsoft.com/office/drawing/2014/main" val="20001"/>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Prov</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AB</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89" name="Google Shape;1289;p59"/>
          <p:cNvGraphicFramePr/>
          <p:nvPr/>
        </p:nvGraphicFramePr>
        <p:xfrm>
          <a:off x="6982230" y="4438582"/>
          <a:ext cx="820233" cy="467414"/>
        </p:xfrm>
        <a:graphic>
          <a:graphicData uri="http://schemas.openxmlformats.org/drawingml/2006/table">
            <a:tbl>
              <a:tblPr firstRow="1" bandRow="1">
                <a:noFill/>
              </a:tblPr>
              <a:tblGrid>
                <a:gridCol w="820233">
                  <a:extLst>
                    <a:ext uri="{9D8B030D-6E8A-4147-A177-3AD203B41FA5}">
                      <a16:colId xmlns:a16="http://schemas.microsoft.com/office/drawing/2014/main" val="20000"/>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Province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AB</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290" name="Google Shape;1290;p59"/>
          <p:cNvSpPr txBox="1"/>
          <p:nvPr/>
        </p:nvSpPr>
        <p:spPr>
          <a:xfrm>
            <a:off x="2321233" y="1643976"/>
            <a:ext cx="4145863" cy="3508653"/>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Use licence # to verify AB residence</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I have the following client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following licence record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do a client search for “John Jones”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extract first name from FName field</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extract last name from LName field</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look up names in Client table in SAP to retrieve Licence #</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go to Licence API</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submit request with retrieved licence #</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display result “AB”</a:t>
            </a:r>
            <a:endParaRPr sz="1867">
              <a:solidFill>
                <a:srgbClr val="000000"/>
              </a:solidFill>
              <a:latin typeface="Open Sans"/>
              <a:ea typeface="Open Sans"/>
              <a:cs typeface="Open Sans"/>
              <a:sym typeface="Open Sans"/>
            </a:endParaRPr>
          </a:p>
        </p:txBody>
      </p:sp>
      <p:graphicFrame>
        <p:nvGraphicFramePr>
          <p:cNvPr id="1291" name="Google Shape;1291;p59"/>
          <p:cNvGraphicFramePr/>
          <p:nvPr/>
        </p:nvGraphicFramePr>
        <p:xfrm>
          <a:off x="2390612" y="2360548"/>
          <a:ext cx="3388933" cy="467414"/>
        </p:xfrm>
        <a:graphic>
          <a:graphicData uri="http://schemas.openxmlformats.org/drawingml/2006/table">
            <a:tbl>
              <a:tblPr firstRow="1" bandRow="1">
                <a:noFill/>
              </a:tblPr>
              <a:tblGrid>
                <a:gridCol w="740900">
                  <a:extLst>
                    <a:ext uri="{9D8B030D-6E8A-4147-A177-3AD203B41FA5}">
                      <a16:colId xmlns:a16="http://schemas.microsoft.com/office/drawing/2014/main" val="20000"/>
                    </a:ext>
                  </a:extLst>
                </a:gridCol>
                <a:gridCol w="733633">
                  <a:extLst>
                    <a:ext uri="{9D8B030D-6E8A-4147-A177-3AD203B41FA5}">
                      <a16:colId xmlns:a16="http://schemas.microsoft.com/office/drawing/2014/main" val="20001"/>
                    </a:ext>
                  </a:extLst>
                </a:gridCol>
                <a:gridCol w="957200">
                  <a:extLst>
                    <a:ext uri="{9D8B030D-6E8A-4147-A177-3AD203B41FA5}">
                      <a16:colId xmlns:a16="http://schemas.microsoft.com/office/drawing/2014/main" val="20002"/>
                    </a:ext>
                  </a:extLst>
                </a:gridCol>
                <a:gridCol w="957200">
                  <a:extLst>
                    <a:ext uri="{9D8B030D-6E8A-4147-A177-3AD203B41FA5}">
                      <a16:colId xmlns:a16="http://schemas.microsoft.com/office/drawing/2014/main" val="20003"/>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Client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FName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LName</a:t>
                      </a:r>
                      <a:endParaRPr sz="9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178654</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John</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Jones</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92" name="Google Shape;1292;p59"/>
          <p:cNvGraphicFramePr/>
          <p:nvPr/>
        </p:nvGraphicFramePr>
        <p:xfrm>
          <a:off x="2321233" y="3187072"/>
          <a:ext cx="1797034" cy="467414"/>
        </p:xfrm>
        <a:graphic>
          <a:graphicData uri="http://schemas.openxmlformats.org/drawingml/2006/table">
            <a:tbl>
              <a:tblPr firstRow="1" bandRow="1">
                <a:noFill/>
              </a:tblPr>
              <a:tblGrid>
                <a:gridCol w="952967">
                  <a:extLst>
                    <a:ext uri="{9D8B030D-6E8A-4147-A177-3AD203B41FA5}">
                      <a16:colId xmlns:a16="http://schemas.microsoft.com/office/drawing/2014/main" val="20000"/>
                    </a:ext>
                  </a:extLst>
                </a:gridCol>
                <a:gridCol w="844067">
                  <a:extLst>
                    <a:ext uri="{9D8B030D-6E8A-4147-A177-3AD203B41FA5}">
                      <a16:colId xmlns:a16="http://schemas.microsoft.com/office/drawing/2014/main" val="20001"/>
                    </a:ext>
                  </a:extLst>
                </a:gridCol>
              </a:tblGrid>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Licence #</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b="1" u="none" strike="noStrike" cap="none">
                          <a:latin typeface="Open Sans"/>
                          <a:ea typeface="Open Sans"/>
                          <a:cs typeface="Open Sans"/>
                          <a:sym typeface="Open Sans"/>
                        </a:rPr>
                        <a:t>Prov</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3707">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35612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900" u="none" strike="noStrike" cap="none">
                          <a:latin typeface="Open Sans"/>
                          <a:ea typeface="Open Sans"/>
                          <a:cs typeface="Open Sans"/>
                          <a:sym typeface="Open Sans"/>
                        </a:rPr>
                        <a:t>AB</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60"/>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#8: Imprecise Language</a:t>
            </a:r>
            <a:endParaRPr sz="3200"/>
          </a:p>
        </p:txBody>
      </p:sp>
      <p:sp>
        <p:nvSpPr>
          <p:cNvPr id="1298" name="Google Shape;1298;p60"/>
          <p:cNvSpPr txBox="1"/>
          <p:nvPr/>
        </p:nvSpPr>
        <p:spPr>
          <a:xfrm>
            <a:off x="2001216" y="6082711"/>
            <a:ext cx="8217445" cy="338555"/>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Try to avoid using words that mean the same thing, agree on one term as a team</a:t>
            </a:r>
            <a:endParaRPr sz="1867">
              <a:solidFill>
                <a:srgbClr val="000000"/>
              </a:solidFill>
              <a:latin typeface="Open Sans"/>
              <a:ea typeface="Open Sans"/>
              <a:cs typeface="Open Sans"/>
              <a:sym typeface="Open Sans"/>
            </a:endParaRPr>
          </a:p>
        </p:txBody>
      </p:sp>
      <p:sp>
        <p:nvSpPr>
          <p:cNvPr id="1299" name="Google Shape;1299;p60"/>
          <p:cNvSpPr/>
          <p:nvPr/>
        </p:nvSpPr>
        <p:spPr>
          <a:xfrm>
            <a:off x="1894840" y="1939555"/>
            <a:ext cx="4074160" cy="2277547"/>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b="1">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a </a:t>
            </a:r>
            <a:r>
              <a:rPr lang="en-US" sz="1000" u="sng">
                <a:solidFill>
                  <a:srgbClr val="000000"/>
                </a:solidFill>
                <a:latin typeface="Open Sans"/>
                <a:ea typeface="Open Sans"/>
                <a:cs typeface="Open Sans"/>
                <a:sym typeface="Open Sans"/>
              </a:rPr>
              <a:t>client</a:t>
            </a:r>
            <a:r>
              <a:rPr lang="en-US" sz="1000">
                <a:solidFill>
                  <a:srgbClr val="000000"/>
                </a:solidFill>
                <a:latin typeface="Open Sans"/>
                <a:ea typeface="Open Sans"/>
                <a:cs typeface="Open Sans"/>
                <a:sym typeface="Open Sans"/>
              </a:rPr>
              <a:t> with ID 156332</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first name Sam</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last name Jones</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a recurring bill payment with ID 777888 </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a:t>
            </a:r>
            <a:r>
              <a:rPr lang="en-US" sz="1000" u="sng">
                <a:solidFill>
                  <a:srgbClr val="000000"/>
                </a:solidFill>
                <a:latin typeface="Open Sans"/>
                <a:ea typeface="Open Sans"/>
                <a:cs typeface="Open Sans"/>
                <a:sym typeface="Open Sans"/>
              </a:rPr>
              <a:t>payee</a:t>
            </a:r>
            <a:r>
              <a:rPr lang="en-US" sz="1000">
                <a:solidFill>
                  <a:srgbClr val="000000"/>
                </a:solidFill>
                <a:latin typeface="Open Sans"/>
                <a:ea typeface="Open Sans"/>
                <a:cs typeface="Open Sans"/>
                <a:sym typeface="Open Sans"/>
              </a:rPr>
              <a:t> is 00231 (CRA Installment)</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recurring bill pay’s period start is March 14</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recurring bill pay’s period end is January 1</a:t>
            </a:r>
            <a:r>
              <a:rPr lang="en-US" sz="1000" baseline="30000">
                <a:solidFill>
                  <a:srgbClr val="000000"/>
                </a:solidFill>
                <a:latin typeface="Open Sans"/>
                <a:ea typeface="Open Sans"/>
                <a:cs typeface="Open Sans"/>
                <a:sym typeface="Open Sans"/>
              </a:rPr>
              <a:t>st</a:t>
            </a:r>
            <a:r>
              <a:rPr lang="en-US" sz="1000">
                <a:solidFill>
                  <a:srgbClr val="000000"/>
                </a:solidFill>
                <a:latin typeface="Open Sans"/>
                <a:ea typeface="Open Sans"/>
                <a:cs typeface="Open Sans"/>
                <a:sym typeface="Open Sans"/>
              </a:rPr>
              <a:t> 2021</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t>
            </a:r>
            <a:r>
              <a:rPr lang="en-US" sz="1000" u="sng">
                <a:solidFill>
                  <a:srgbClr val="000000"/>
                </a:solidFill>
                <a:latin typeface="Open Sans"/>
                <a:ea typeface="Open Sans"/>
                <a:cs typeface="Open Sans"/>
                <a:sym typeface="Open Sans"/>
              </a:rPr>
              <a:t>customer</a:t>
            </a:r>
            <a:r>
              <a:rPr lang="en-US" sz="1000">
                <a:solidFill>
                  <a:srgbClr val="000000"/>
                </a:solidFill>
                <a:latin typeface="Open Sans"/>
                <a:ea typeface="Open Sans"/>
                <a:cs typeface="Open Sans"/>
                <a:sym typeface="Open Sans"/>
              </a:rPr>
              <a:t> ID 156332 on March 17</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a:t>
            </a:r>
            <a:r>
              <a:rPr lang="en-US" sz="1000" u="sng">
                <a:solidFill>
                  <a:srgbClr val="000000"/>
                </a:solidFill>
                <a:latin typeface="Open Sans"/>
                <a:ea typeface="Open Sans"/>
                <a:cs typeface="Open Sans"/>
                <a:sym typeface="Open Sans"/>
              </a:rPr>
              <a:t>beneficiary</a:t>
            </a:r>
            <a:r>
              <a:rPr lang="en-US" sz="1000">
                <a:solidFill>
                  <a:srgbClr val="000000"/>
                </a:solidFill>
                <a:latin typeface="Open Sans"/>
                <a:ea typeface="Open Sans"/>
                <a:cs typeface="Open Sans"/>
                <a:sym typeface="Open Sans"/>
              </a:rPr>
              <a:t> CRA back as a result</a:t>
            </a:r>
            <a:endParaRPr sz="1867">
              <a:solidFill>
                <a:srgbClr val="000000"/>
              </a:solidFill>
              <a:latin typeface="Open Sans"/>
              <a:ea typeface="Open Sans"/>
              <a:cs typeface="Open Sans"/>
              <a:sym typeface="Open Sans"/>
            </a:endParaRPr>
          </a:p>
        </p:txBody>
      </p:sp>
      <p:sp>
        <p:nvSpPr>
          <p:cNvPr id="1300" name="Google Shape;1300;p60"/>
          <p:cNvSpPr/>
          <p:nvPr/>
        </p:nvSpPr>
        <p:spPr>
          <a:xfrm rot="5400000">
            <a:off x="4500924" y="3088533"/>
            <a:ext cx="32960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301" name="Google Shape;1301;p60"/>
          <p:cNvSpPr/>
          <p:nvPr/>
        </p:nvSpPr>
        <p:spPr>
          <a:xfrm>
            <a:off x="6537967" y="1939567"/>
            <a:ext cx="3823200" cy="24316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b="1">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a </a:t>
            </a:r>
            <a:r>
              <a:rPr lang="en-US" sz="1000" u="sng">
                <a:solidFill>
                  <a:srgbClr val="000000"/>
                </a:solidFill>
                <a:latin typeface="Open Sans"/>
                <a:ea typeface="Open Sans"/>
                <a:cs typeface="Open Sans"/>
                <a:sym typeface="Open Sans"/>
              </a:rPr>
              <a:t>client</a:t>
            </a:r>
            <a:r>
              <a:rPr lang="en-US" sz="1000">
                <a:solidFill>
                  <a:srgbClr val="000000"/>
                </a:solidFill>
                <a:latin typeface="Open Sans"/>
                <a:ea typeface="Open Sans"/>
                <a:cs typeface="Open Sans"/>
                <a:sym typeface="Open Sans"/>
              </a:rPr>
              <a:t> with ID 156332</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first name Sam</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last name Jones</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a recurring bill payment with ID 777888 </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a:t>
            </a:r>
            <a:r>
              <a:rPr lang="en-US" sz="1000" u="sng">
                <a:solidFill>
                  <a:srgbClr val="000000"/>
                </a:solidFill>
                <a:latin typeface="Open Sans"/>
                <a:ea typeface="Open Sans"/>
                <a:cs typeface="Open Sans"/>
                <a:sym typeface="Open Sans"/>
              </a:rPr>
              <a:t>payee</a:t>
            </a:r>
            <a:r>
              <a:rPr lang="en-US" sz="1000">
                <a:solidFill>
                  <a:srgbClr val="000000"/>
                </a:solidFill>
                <a:latin typeface="Open Sans"/>
                <a:ea typeface="Open Sans"/>
                <a:cs typeface="Open Sans"/>
                <a:sym typeface="Open Sans"/>
              </a:rPr>
              <a:t> is 00231 (CRA Installment)</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recurring bill pay’s period start is March 14</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AND the recurring bill pay’s period end is January 1</a:t>
            </a:r>
            <a:r>
              <a:rPr lang="en-US" sz="1000" baseline="30000">
                <a:solidFill>
                  <a:srgbClr val="000000"/>
                </a:solidFill>
                <a:latin typeface="Open Sans"/>
                <a:ea typeface="Open Sans"/>
                <a:cs typeface="Open Sans"/>
                <a:sym typeface="Open Sans"/>
              </a:rPr>
              <a:t>st</a:t>
            </a:r>
            <a:r>
              <a:rPr lang="en-US" sz="1000">
                <a:solidFill>
                  <a:srgbClr val="000000"/>
                </a:solidFill>
                <a:latin typeface="Open Sans"/>
                <a:ea typeface="Open Sans"/>
                <a:cs typeface="Open Sans"/>
                <a:sym typeface="Open Sans"/>
              </a:rPr>
              <a:t> 2021</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query the system for </a:t>
            </a:r>
            <a:r>
              <a:rPr lang="en-US" sz="1000" u="sng">
                <a:solidFill>
                  <a:srgbClr val="000000"/>
                </a:solidFill>
                <a:latin typeface="Open Sans"/>
                <a:ea typeface="Open Sans"/>
                <a:cs typeface="Open Sans"/>
                <a:sym typeface="Open Sans"/>
              </a:rPr>
              <a:t>client</a:t>
            </a:r>
            <a:r>
              <a:rPr lang="en-US" sz="1000">
                <a:solidFill>
                  <a:srgbClr val="000000"/>
                </a:solidFill>
                <a:latin typeface="Open Sans"/>
                <a:ea typeface="Open Sans"/>
                <a:cs typeface="Open Sans"/>
                <a:sym typeface="Open Sans"/>
              </a:rPr>
              <a:t> ID 156332 on March 17</a:t>
            </a:r>
            <a:r>
              <a:rPr lang="en-US" sz="1000" baseline="30000">
                <a:solidFill>
                  <a:srgbClr val="000000"/>
                </a:solidFill>
                <a:latin typeface="Open Sans"/>
                <a:ea typeface="Open Sans"/>
                <a:cs typeface="Open Sans"/>
                <a:sym typeface="Open Sans"/>
              </a:rPr>
              <a:t>th</a:t>
            </a:r>
            <a:r>
              <a:rPr lang="en-US" sz="1000">
                <a:solidFill>
                  <a:srgbClr val="000000"/>
                </a:solidFill>
                <a:latin typeface="Open Sans"/>
                <a:ea typeface="Open Sans"/>
                <a:cs typeface="Open Sans"/>
                <a:sym typeface="Open Sans"/>
              </a:rPr>
              <a:t> 2020</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a:t>
            </a:r>
            <a:r>
              <a:rPr lang="en-US" sz="1000" u="sng">
                <a:solidFill>
                  <a:srgbClr val="000000"/>
                </a:solidFill>
                <a:latin typeface="Open Sans"/>
                <a:ea typeface="Open Sans"/>
                <a:cs typeface="Open Sans"/>
                <a:sym typeface="Open Sans"/>
              </a:rPr>
              <a:t>payee</a:t>
            </a:r>
            <a:r>
              <a:rPr lang="en-US" sz="1000">
                <a:solidFill>
                  <a:srgbClr val="000000"/>
                </a:solidFill>
                <a:latin typeface="Open Sans"/>
                <a:ea typeface="Open Sans"/>
                <a:cs typeface="Open Sans"/>
                <a:sym typeface="Open Sans"/>
              </a:rPr>
              <a:t> CRA back as a result</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1"/>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#9: Starting Specs After Engineering Is Complete</a:t>
            </a:r>
            <a:endParaRPr sz="3200"/>
          </a:p>
        </p:txBody>
      </p:sp>
      <p:sp>
        <p:nvSpPr>
          <p:cNvPr id="1307" name="Google Shape;1307;p61"/>
          <p:cNvSpPr txBox="1"/>
          <p:nvPr/>
        </p:nvSpPr>
        <p:spPr>
          <a:xfrm>
            <a:off x="2042160" y="1508761"/>
            <a:ext cx="8186856" cy="861775"/>
          </a:xfrm>
          <a:prstGeom prst="rect">
            <a:avLst/>
          </a:prstGeom>
          <a:noFill/>
          <a:ln>
            <a:noFill/>
          </a:ln>
        </p:spPr>
        <p:txBody>
          <a:bodyPr spcFirstLastPara="1" wrap="square" lIns="121900" tIns="60933" rIns="121900" bIns="60933" anchor="t" anchorCtr="0">
            <a:noAutofit/>
          </a:bodyPr>
          <a:lstStyle/>
          <a:p>
            <a:pPr marL="285744" indent="-285744">
              <a:lnSpc>
                <a:spcPct val="115000"/>
              </a:lnSpc>
              <a:buClr>
                <a:srgbClr val="000000"/>
              </a:buClr>
              <a:buSzPts val="1200"/>
              <a:buFont typeface="Open Sans"/>
              <a:buChar char="•"/>
            </a:pPr>
            <a:r>
              <a:rPr lang="en-US" sz="1600">
                <a:solidFill>
                  <a:srgbClr val="000000"/>
                </a:solidFill>
                <a:latin typeface="Open Sans"/>
                <a:ea typeface="Open Sans"/>
                <a:cs typeface="Open Sans"/>
                <a:sym typeface="Open Sans"/>
              </a:rPr>
              <a:t>Most of the benefit of specification by example is in preventing bugs from occurring through clear communication</a:t>
            </a:r>
            <a:endParaRPr sz="2267">
              <a:solidFill>
                <a:srgbClr val="000000"/>
              </a:solidFill>
              <a:latin typeface="Open Sans"/>
              <a:ea typeface="Open Sans"/>
              <a:cs typeface="Open Sans"/>
              <a:sym typeface="Open Sans"/>
            </a:endParaRPr>
          </a:p>
          <a:p>
            <a:pPr marL="285744" indent="-285744">
              <a:lnSpc>
                <a:spcPct val="115000"/>
              </a:lnSpc>
              <a:spcBef>
                <a:spcPts val="800"/>
              </a:spcBef>
              <a:buClr>
                <a:srgbClr val="000000"/>
              </a:buClr>
              <a:buSzPts val="1200"/>
              <a:buFont typeface="Open Sans"/>
              <a:buChar char="•"/>
            </a:pPr>
            <a:r>
              <a:rPr lang="en-US" sz="1600">
                <a:solidFill>
                  <a:srgbClr val="000000"/>
                </a:solidFill>
                <a:latin typeface="Open Sans"/>
                <a:ea typeface="Open Sans"/>
                <a:cs typeface="Open Sans"/>
                <a:sym typeface="Open Sans"/>
              </a:rPr>
              <a:t>The 2nd most benefit is using them to form your automated tests</a:t>
            </a:r>
            <a:endParaRPr sz="2267">
              <a:solidFill>
                <a:srgbClr val="000000"/>
              </a:solidFill>
              <a:latin typeface="Open Sans"/>
              <a:ea typeface="Open Sans"/>
              <a:cs typeface="Open Sans"/>
              <a:sym typeface="Open Sans"/>
            </a:endParaRPr>
          </a:p>
          <a:p>
            <a:pPr marL="285744" indent="-209545">
              <a:lnSpc>
                <a:spcPct val="115000"/>
              </a:lnSpc>
              <a:spcBef>
                <a:spcPts val="800"/>
              </a:spcBef>
              <a:buClr>
                <a:srgbClr val="000000"/>
              </a:buClr>
              <a:buSzPts val="900"/>
            </a:pPr>
            <a:endParaRPr sz="1600">
              <a:solidFill>
                <a:srgbClr val="000000"/>
              </a:solidFill>
              <a:latin typeface="Open Sans"/>
              <a:ea typeface="Open Sans"/>
              <a:cs typeface="Open Sans"/>
              <a:sym typeface="Open Sans"/>
            </a:endParaRPr>
          </a:p>
          <a:p>
            <a:pPr marL="285744" indent="-285744">
              <a:lnSpc>
                <a:spcPct val="115000"/>
              </a:lnSpc>
              <a:spcBef>
                <a:spcPts val="800"/>
              </a:spcBef>
              <a:spcAft>
                <a:spcPts val="800"/>
              </a:spcAft>
              <a:buClr>
                <a:srgbClr val="000000"/>
              </a:buClr>
              <a:buSzPts val="1200"/>
              <a:buFont typeface="Open Sans"/>
              <a:buChar char="•"/>
            </a:pPr>
            <a:r>
              <a:rPr lang="en-US" sz="1600">
                <a:solidFill>
                  <a:srgbClr val="000000"/>
                </a:solidFill>
                <a:latin typeface="Open Sans"/>
                <a:ea typeface="Open Sans"/>
                <a:cs typeface="Open Sans"/>
                <a:sym typeface="Open Sans"/>
              </a:rPr>
              <a:t>Neither of these things can happen if you start writing them after engineering!</a:t>
            </a:r>
            <a:endParaRPr sz="2267">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D90C510-1BE5-ABC9-CA0F-517060FB8D5C}"/>
              </a:ext>
            </a:extLst>
          </p:cNvPr>
          <p:cNvPicPr>
            <a:picLocks noChangeAspect="1"/>
          </p:cNvPicPr>
          <p:nvPr/>
        </p:nvPicPr>
        <p:blipFill rotWithShape="1">
          <a:blip r:embed="rId2"/>
          <a:srcRect l="730" r="10242" b="17477"/>
          <a:stretch/>
        </p:blipFill>
        <p:spPr>
          <a:xfrm>
            <a:off x="19182" y="1005390"/>
            <a:ext cx="12061544" cy="3398551"/>
          </a:xfrm>
          <a:prstGeom prst="rect">
            <a:avLst/>
          </a:prstGeom>
        </p:spPr>
      </p:pic>
      <p:sp>
        <p:nvSpPr>
          <p:cNvPr id="7" name="Arrow: Curved Left 6">
            <a:extLst>
              <a:ext uri="{FF2B5EF4-FFF2-40B4-BE49-F238E27FC236}">
                <a16:creationId xmlns:a16="http://schemas.microsoft.com/office/drawing/2014/main" id="{0F9169A5-8636-C9F9-E21B-C3F4679C8B0B}"/>
              </a:ext>
            </a:extLst>
          </p:cNvPr>
          <p:cNvSpPr/>
          <p:nvPr/>
        </p:nvSpPr>
        <p:spPr>
          <a:xfrm rot="16200000">
            <a:off x="817429" y="-133424"/>
            <a:ext cx="509139" cy="1699173"/>
          </a:xfrm>
          <a:prstGeom prst="curvedLeftArrow">
            <a:avLst/>
          </a:prstGeom>
          <a:solidFill>
            <a:srgbClr val="7030A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Arrow: Curved Left 24">
            <a:extLst>
              <a:ext uri="{FF2B5EF4-FFF2-40B4-BE49-F238E27FC236}">
                <a16:creationId xmlns:a16="http://schemas.microsoft.com/office/drawing/2014/main" id="{C78BEB7F-494C-629D-31CE-02B752E506E2}"/>
              </a:ext>
            </a:extLst>
          </p:cNvPr>
          <p:cNvSpPr/>
          <p:nvPr/>
        </p:nvSpPr>
        <p:spPr>
          <a:xfrm rot="16175339">
            <a:off x="2256528" y="-73050"/>
            <a:ext cx="506179" cy="1582483"/>
          </a:xfrm>
          <a:prstGeom prst="curvedLeftArrow">
            <a:avLst/>
          </a:prstGeom>
          <a:solidFill>
            <a:srgbClr val="00808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28" name="Arrow: Curved Left 27">
            <a:extLst>
              <a:ext uri="{FF2B5EF4-FFF2-40B4-BE49-F238E27FC236}">
                <a16:creationId xmlns:a16="http://schemas.microsoft.com/office/drawing/2014/main" id="{9C8CBAD8-D9D3-0082-98F6-12C3DC1859CB}"/>
              </a:ext>
            </a:extLst>
          </p:cNvPr>
          <p:cNvSpPr/>
          <p:nvPr/>
        </p:nvSpPr>
        <p:spPr>
          <a:xfrm rot="16200000">
            <a:off x="3755225" y="-227683"/>
            <a:ext cx="558475" cy="1869306"/>
          </a:xfrm>
          <a:prstGeom prst="curvedLeftArrow">
            <a:avLst/>
          </a:prstGeom>
          <a:solidFill>
            <a:srgbClr val="00B05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49" name="Google Shape;1487;p34">
            <a:extLst>
              <a:ext uri="{FF2B5EF4-FFF2-40B4-BE49-F238E27FC236}">
                <a16:creationId xmlns:a16="http://schemas.microsoft.com/office/drawing/2014/main" id="{A9588FF6-F4DB-95C2-56B2-E63B4702D885}"/>
              </a:ext>
            </a:extLst>
          </p:cNvPr>
          <p:cNvSpPr txBox="1"/>
          <p:nvPr/>
        </p:nvSpPr>
        <p:spPr>
          <a:xfrm>
            <a:off x="784587" y="4519782"/>
            <a:ext cx="1333108" cy="738664"/>
          </a:xfrm>
          <a:prstGeom prst="rect">
            <a:avLst/>
          </a:prstGeom>
          <a:noFill/>
          <a:ln>
            <a:noFill/>
          </a:ln>
        </p:spPr>
        <p:txBody>
          <a:bodyPr spcFirstLastPara="1" wrap="square" lIns="0" tIns="0" rIns="0" bIns="0" anchor="t" anchorCtr="0">
            <a:spAutoFit/>
          </a:bodyPr>
          <a:lstStyle/>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Initiatives / Ideas are shaped into one or more Increments (PO/BA)</a:t>
            </a:r>
          </a:p>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Rough order of magnitude estimate story count for each Increment  (Dev)</a:t>
            </a:r>
          </a:p>
        </p:txBody>
      </p:sp>
      <p:sp>
        <p:nvSpPr>
          <p:cNvPr id="51" name="Google Shape;1487;p34">
            <a:extLst>
              <a:ext uri="{FF2B5EF4-FFF2-40B4-BE49-F238E27FC236}">
                <a16:creationId xmlns:a16="http://schemas.microsoft.com/office/drawing/2014/main" id="{77EEFF0C-76F7-348D-4B5B-5789C9077153}"/>
              </a:ext>
            </a:extLst>
          </p:cNvPr>
          <p:cNvSpPr txBox="1"/>
          <p:nvPr/>
        </p:nvSpPr>
        <p:spPr>
          <a:xfrm>
            <a:off x="3616246" y="4532482"/>
            <a:ext cx="125912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Refine stories based on technical / platform concerns (Dev)</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Schedule and prioritize Features based on team(s) estimated throughput (Dev + PO/BA)</a:t>
            </a:r>
          </a:p>
        </p:txBody>
      </p:sp>
      <p:sp>
        <p:nvSpPr>
          <p:cNvPr id="52" name="Google Shape;1487;p34">
            <a:extLst>
              <a:ext uri="{FF2B5EF4-FFF2-40B4-BE49-F238E27FC236}">
                <a16:creationId xmlns:a16="http://schemas.microsoft.com/office/drawing/2014/main" id="{E1A6967D-7790-613D-9A34-7DE52FD26763}"/>
              </a:ext>
            </a:extLst>
          </p:cNvPr>
          <p:cNvSpPr txBox="1"/>
          <p:nvPr/>
        </p:nvSpPr>
        <p:spPr>
          <a:xfrm>
            <a:off x="5003249" y="4529690"/>
            <a:ext cx="1305369" cy="984885"/>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Group Acceptance Criteria into Scenarios (BAs)</a:t>
            </a:r>
          </a:p>
          <a:p>
            <a:pPr marL="171450" indent="-171450">
              <a:buFont typeface="Arial" panose="020B0604020202020204" pitchFamily="34" charset="0"/>
              <a:buChar char="•"/>
            </a:pPr>
            <a:r>
              <a:rPr lang="en-US" sz="800">
                <a:latin typeface="Calibri"/>
                <a:cs typeface="Calibri"/>
              </a:rPr>
              <a:t>Refine scenario language and add backgrounds and givens (BAs)</a:t>
            </a:r>
          </a:p>
          <a:p>
            <a:pPr marL="171450" indent="-171450">
              <a:buFont typeface="Arial" panose="020B0604020202020204" pitchFamily="34" charset="0"/>
              <a:buChar char="•"/>
            </a:pPr>
            <a:r>
              <a:rPr lang="en-US" sz="800">
                <a:latin typeface="Calibri"/>
                <a:cs typeface="Calibri"/>
              </a:rPr>
              <a:t>Define alternative  and edge scenarios (QC)</a:t>
            </a:r>
          </a:p>
          <a:p>
            <a:pPr marL="171450" indent="-171450">
              <a:buFont typeface="Arial" panose="020B0604020202020204" pitchFamily="34" charset="0"/>
              <a:buChar char="•"/>
            </a:pPr>
            <a:r>
              <a:rPr lang="en-US" sz="800">
                <a:latin typeface="Calibri"/>
                <a:cs typeface="Calibri"/>
              </a:rPr>
              <a:t>Incorporate Examples (QC)</a:t>
            </a:r>
          </a:p>
        </p:txBody>
      </p:sp>
      <p:sp>
        <p:nvSpPr>
          <p:cNvPr id="2" name="Title 1">
            <a:extLst>
              <a:ext uri="{FF2B5EF4-FFF2-40B4-BE49-F238E27FC236}">
                <a16:creationId xmlns:a16="http://schemas.microsoft.com/office/drawing/2014/main" id="{02A4697E-7566-D6B8-1458-530E3E45DB07}"/>
              </a:ext>
            </a:extLst>
          </p:cNvPr>
          <p:cNvSpPr>
            <a:spLocks noGrp="1"/>
          </p:cNvSpPr>
          <p:nvPr>
            <p:ph type="title"/>
          </p:nvPr>
        </p:nvSpPr>
        <p:spPr>
          <a:xfrm>
            <a:off x="555475" y="38322"/>
            <a:ext cx="11190706" cy="501774"/>
          </a:xfrm>
        </p:spPr>
        <p:txBody>
          <a:bodyPr/>
          <a:lstStyle/>
          <a:p>
            <a:r>
              <a:rPr lang="en-US" b="1">
                <a:latin typeface="Calibri" panose="020F0502020204030204" pitchFamily="34" charset="0"/>
                <a:cs typeface="Calibri" panose="020F0502020204030204" pitchFamily="34" charset="0"/>
              </a:rPr>
              <a:t>Here is what a flow of stories can look like on Kanbanize</a:t>
            </a:r>
            <a:endParaRPr lang="en-US"/>
          </a:p>
        </p:txBody>
      </p:sp>
      <p:pic>
        <p:nvPicPr>
          <p:cNvPr id="15" name="Picture 14">
            <a:extLst>
              <a:ext uri="{FF2B5EF4-FFF2-40B4-BE49-F238E27FC236}">
                <a16:creationId xmlns:a16="http://schemas.microsoft.com/office/drawing/2014/main" id="{886932C0-3C62-A986-EB4E-6DD831A8C8C7}"/>
              </a:ext>
            </a:extLst>
          </p:cNvPr>
          <p:cNvPicPr>
            <a:picLocks noChangeAspect="1"/>
          </p:cNvPicPr>
          <p:nvPr/>
        </p:nvPicPr>
        <p:blipFill>
          <a:blip r:embed="rId3"/>
          <a:stretch>
            <a:fillRect/>
          </a:stretch>
        </p:blipFill>
        <p:spPr>
          <a:xfrm>
            <a:off x="69305" y="1351878"/>
            <a:ext cx="629528" cy="469352"/>
          </a:xfrm>
          <a:prstGeom prst="rect">
            <a:avLst/>
          </a:prstGeom>
        </p:spPr>
      </p:pic>
      <p:pic>
        <p:nvPicPr>
          <p:cNvPr id="22" name="Picture 21">
            <a:extLst>
              <a:ext uri="{FF2B5EF4-FFF2-40B4-BE49-F238E27FC236}">
                <a16:creationId xmlns:a16="http://schemas.microsoft.com/office/drawing/2014/main" id="{842E02F5-9705-AB27-2D51-4BBCA02F30B5}"/>
              </a:ext>
            </a:extLst>
          </p:cNvPr>
          <p:cNvPicPr>
            <a:picLocks noChangeAspect="1"/>
          </p:cNvPicPr>
          <p:nvPr/>
        </p:nvPicPr>
        <p:blipFill>
          <a:blip r:embed="rId4"/>
          <a:stretch>
            <a:fillRect/>
          </a:stretch>
        </p:blipFill>
        <p:spPr>
          <a:xfrm>
            <a:off x="1488167" y="1358907"/>
            <a:ext cx="629528" cy="513752"/>
          </a:xfrm>
          <a:prstGeom prst="rect">
            <a:avLst/>
          </a:prstGeom>
        </p:spPr>
      </p:pic>
      <p:pic>
        <p:nvPicPr>
          <p:cNvPr id="26" name="Picture 25">
            <a:extLst>
              <a:ext uri="{FF2B5EF4-FFF2-40B4-BE49-F238E27FC236}">
                <a16:creationId xmlns:a16="http://schemas.microsoft.com/office/drawing/2014/main" id="{9EF8D1B0-E26A-E36B-AF0C-2C3243874016}"/>
              </a:ext>
            </a:extLst>
          </p:cNvPr>
          <p:cNvPicPr>
            <a:picLocks noChangeAspect="1"/>
          </p:cNvPicPr>
          <p:nvPr/>
        </p:nvPicPr>
        <p:blipFill>
          <a:blip r:embed="rId5"/>
          <a:stretch>
            <a:fillRect/>
          </a:stretch>
        </p:blipFill>
        <p:spPr>
          <a:xfrm>
            <a:off x="2900634" y="1350747"/>
            <a:ext cx="629528" cy="643917"/>
          </a:xfrm>
          <a:prstGeom prst="rect">
            <a:avLst/>
          </a:prstGeom>
        </p:spPr>
      </p:pic>
      <p:pic>
        <p:nvPicPr>
          <p:cNvPr id="29" name="Picture 28">
            <a:extLst>
              <a:ext uri="{FF2B5EF4-FFF2-40B4-BE49-F238E27FC236}">
                <a16:creationId xmlns:a16="http://schemas.microsoft.com/office/drawing/2014/main" id="{971142D3-E59B-6F25-AF0A-DA6982F9F605}"/>
              </a:ext>
            </a:extLst>
          </p:cNvPr>
          <p:cNvPicPr>
            <a:picLocks noChangeAspect="1"/>
          </p:cNvPicPr>
          <p:nvPr/>
        </p:nvPicPr>
        <p:blipFill>
          <a:blip r:embed="rId6"/>
          <a:stretch>
            <a:fillRect/>
          </a:stretch>
        </p:blipFill>
        <p:spPr>
          <a:xfrm>
            <a:off x="1474644" y="1915292"/>
            <a:ext cx="637997" cy="526258"/>
          </a:xfrm>
          <a:prstGeom prst="rect">
            <a:avLst/>
          </a:prstGeom>
        </p:spPr>
      </p:pic>
      <p:pic>
        <p:nvPicPr>
          <p:cNvPr id="35" name="Picture 34">
            <a:extLst>
              <a:ext uri="{FF2B5EF4-FFF2-40B4-BE49-F238E27FC236}">
                <a16:creationId xmlns:a16="http://schemas.microsoft.com/office/drawing/2014/main" id="{F5BB36AB-36CD-D345-AE43-6B67DB08E641}"/>
              </a:ext>
            </a:extLst>
          </p:cNvPr>
          <p:cNvPicPr>
            <a:picLocks noChangeAspect="1"/>
          </p:cNvPicPr>
          <p:nvPr/>
        </p:nvPicPr>
        <p:blipFill>
          <a:blip r:embed="rId7"/>
          <a:stretch>
            <a:fillRect/>
          </a:stretch>
        </p:blipFill>
        <p:spPr>
          <a:xfrm>
            <a:off x="4334192" y="1366031"/>
            <a:ext cx="605640" cy="896348"/>
          </a:xfrm>
          <a:prstGeom prst="rect">
            <a:avLst/>
          </a:prstGeom>
        </p:spPr>
      </p:pic>
      <p:pic>
        <p:nvPicPr>
          <p:cNvPr id="39" name="Picture 38">
            <a:extLst>
              <a:ext uri="{FF2B5EF4-FFF2-40B4-BE49-F238E27FC236}">
                <a16:creationId xmlns:a16="http://schemas.microsoft.com/office/drawing/2014/main" id="{6E136F2B-C8CC-6FA3-CCCD-2F0B1380F470}"/>
              </a:ext>
            </a:extLst>
          </p:cNvPr>
          <p:cNvPicPr>
            <a:picLocks noChangeAspect="1"/>
          </p:cNvPicPr>
          <p:nvPr/>
        </p:nvPicPr>
        <p:blipFill>
          <a:blip r:embed="rId8"/>
          <a:stretch>
            <a:fillRect/>
          </a:stretch>
        </p:blipFill>
        <p:spPr>
          <a:xfrm>
            <a:off x="2900634" y="2057648"/>
            <a:ext cx="608276" cy="495763"/>
          </a:xfrm>
          <a:prstGeom prst="rect">
            <a:avLst/>
          </a:prstGeom>
        </p:spPr>
      </p:pic>
      <p:pic>
        <p:nvPicPr>
          <p:cNvPr id="44" name="Picture 43">
            <a:extLst>
              <a:ext uri="{FF2B5EF4-FFF2-40B4-BE49-F238E27FC236}">
                <a16:creationId xmlns:a16="http://schemas.microsoft.com/office/drawing/2014/main" id="{155B99A4-F087-45F3-3C39-FAE8DD84C1B7}"/>
              </a:ext>
            </a:extLst>
          </p:cNvPr>
          <p:cNvPicPr>
            <a:picLocks noChangeAspect="1"/>
          </p:cNvPicPr>
          <p:nvPr/>
        </p:nvPicPr>
        <p:blipFill>
          <a:blip r:embed="rId9"/>
          <a:stretch>
            <a:fillRect/>
          </a:stretch>
        </p:blipFill>
        <p:spPr>
          <a:xfrm>
            <a:off x="2882443" y="2621976"/>
            <a:ext cx="622419" cy="495764"/>
          </a:xfrm>
          <a:prstGeom prst="rect">
            <a:avLst/>
          </a:prstGeom>
        </p:spPr>
      </p:pic>
      <p:pic>
        <p:nvPicPr>
          <p:cNvPr id="4" name="Picture 3">
            <a:extLst>
              <a:ext uri="{FF2B5EF4-FFF2-40B4-BE49-F238E27FC236}">
                <a16:creationId xmlns:a16="http://schemas.microsoft.com/office/drawing/2014/main" id="{FBBE554B-DD8F-C0AD-81D3-1557593747F1}"/>
              </a:ext>
            </a:extLst>
          </p:cNvPr>
          <p:cNvPicPr>
            <a:picLocks noChangeAspect="1"/>
          </p:cNvPicPr>
          <p:nvPr/>
        </p:nvPicPr>
        <p:blipFill>
          <a:blip r:embed="rId10"/>
          <a:stretch>
            <a:fillRect/>
          </a:stretch>
        </p:blipFill>
        <p:spPr>
          <a:xfrm>
            <a:off x="4299893" y="2308380"/>
            <a:ext cx="654798" cy="460230"/>
          </a:xfrm>
          <a:prstGeom prst="rect">
            <a:avLst/>
          </a:prstGeom>
        </p:spPr>
      </p:pic>
      <p:pic>
        <p:nvPicPr>
          <p:cNvPr id="6" name="Picture 5">
            <a:extLst>
              <a:ext uri="{FF2B5EF4-FFF2-40B4-BE49-F238E27FC236}">
                <a16:creationId xmlns:a16="http://schemas.microsoft.com/office/drawing/2014/main" id="{8BD8D992-3346-AEB9-F9F4-A0BFC24DC6EC}"/>
              </a:ext>
            </a:extLst>
          </p:cNvPr>
          <p:cNvPicPr>
            <a:picLocks noChangeAspect="1"/>
          </p:cNvPicPr>
          <p:nvPr/>
        </p:nvPicPr>
        <p:blipFill>
          <a:blip r:embed="rId11"/>
          <a:stretch>
            <a:fillRect/>
          </a:stretch>
        </p:blipFill>
        <p:spPr>
          <a:xfrm>
            <a:off x="4332272" y="2854791"/>
            <a:ext cx="622419" cy="433145"/>
          </a:xfrm>
          <a:prstGeom prst="rect">
            <a:avLst/>
          </a:prstGeom>
        </p:spPr>
      </p:pic>
      <p:pic>
        <p:nvPicPr>
          <p:cNvPr id="12" name="Picture 11">
            <a:extLst>
              <a:ext uri="{FF2B5EF4-FFF2-40B4-BE49-F238E27FC236}">
                <a16:creationId xmlns:a16="http://schemas.microsoft.com/office/drawing/2014/main" id="{63875408-3296-B6F0-0EF9-19516C0011D2}"/>
              </a:ext>
            </a:extLst>
          </p:cNvPr>
          <p:cNvPicPr>
            <a:picLocks noChangeAspect="1"/>
          </p:cNvPicPr>
          <p:nvPr/>
        </p:nvPicPr>
        <p:blipFill>
          <a:blip r:embed="rId11"/>
          <a:stretch>
            <a:fillRect/>
          </a:stretch>
        </p:blipFill>
        <p:spPr>
          <a:xfrm>
            <a:off x="4305227" y="3284206"/>
            <a:ext cx="662217" cy="460841"/>
          </a:xfrm>
          <a:prstGeom prst="rect">
            <a:avLst/>
          </a:prstGeom>
        </p:spPr>
      </p:pic>
      <p:pic>
        <p:nvPicPr>
          <p:cNvPr id="17" name="Picture 16">
            <a:extLst>
              <a:ext uri="{FF2B5EF4-FFF2-40B4-BE49-F238E27FC236}">
                <a16:creationId xmlns:a16="http://schemas.microsoft.com/office/drawing/2014/main" id="{D2D572E4-6DB2-5C1B-8522-9FC93373B063}"/>
              </a:ext>
            </a:extLst>
          </p:cNvPr>
          <p:cNvPicPr>
            <a:picLocks noChangeAspect="1"/>
          </p:cNvPicPr>
          <p:nvPr/>
        </p:nvPicPr>
        <p:blipFill>
          <a:blip r:embed="rId11"/>
          <a:stretch>
            <a:fillRect/>
          </a:stretch>
        </p:blipFill>
        <p:spPr>
          <a:xfrm>
            <a:off x="4297606" y="3756614"/>
            <a:ext cx="662217" cy="460841"/>
          </a:xfrm>
          <a:prstGeom prst="rect">
            <a:avLst/>
          </a:prstGeom>
        </p:spPr>
      </p:pic>
      <p:sp>
        <p:nvSpPr>
          <p:cNvPr id="34" name="Google Shape;1487;p34">
            <a:extLst>
              <a:ext uri="{FF2B5EF4-FFF2-40B4-BE49-F238E27FC236}">
                <a16:creationId xmlns:a16="http://schemas.microsoft.com/office/drawing/2014/main" id="{FB093B4E-D03A-19AE-5F8D-E11E05EA8AAB}"/>
              </a:ext>
            </a:extLst>
          </p:cNvPr>
          <p:cNvSpPr txBox="1"/>
          <p:nvPr/>
        </p:nvSpPr>
        <p:spPr>
          <a:xfrm>
            <a:off x="2195014" y="4525259"/>
            <a:ext cx="1374983"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Refine stories based on technical / platform concerns (Dev)</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Schedule and prioritize Features based on team(s) estimated throughput (Dev + PO/BA)</a:t>
            </a:r>
          </a:p>
        </p:txBody>
      </p:sp>
      <p:sp>
        <p:nvSpPr>
          <p:cNvPr id="38" name="Google Shape;1487;p34">
            <a:extLst>
              <a:ext uri="{FF2B5EF4-FFF2-40B4-BE49-F238E27FC236}">
                <a16:creationId xmlns:a16="http://schemas.microsoft.com/office/drawing/2014/main" id="{84A0DDBF-E3C0-1878-8E02-38F42ED3B97C}"/>
              </a:ext>
            </a:extLst>
          </p:cNvPr>
          <p:cNvSpPr txBox="1"/>
          <p:nvPr/>
        </p:nvSpPr>
        <p:spPr>
          <a:xfrm>
            <a:off x="7849760" y="4555090"/>
            <a:ext cx="1325362" cy="861774"/>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Confirm Acceptance Test pass</a:t>
            </a:r>
          </a:p>
          <a:p>
            <a:pPr marL="171450" indent="-171450">
              <a:buFont typeface="Arial" panose="020B0604020202020204" pitchFamily="34" charset="0"/>
              <a:buChar char="•"/>
            </a:pPr>
            <a:r>
              <a:rPr lang="en-US" sz="800">
                <a:latin typeface="Calibri"/>
                <a:cs typeface="Calibri"/>
              </a:rPr>
              <a:t>(QC/BA)</a:t>
            </a:r>
          </a:p>
          <a:p>
            <a:pPr marL="171450" indent="-171450">
              <a:buFont typeface="Arial" panose="020B0604020202020204" pitchFamily="34" charset="0"/>
              <a:buChar char="•"/>
            </a:pPr>
            <a:r>
              <a:rPr lang="en-US" sz="800">
                <a:latin typeface="Calibri"/>
                <a:cs typeface="Calibri"/>
              </a:rPr>
              <a:t>Run automation suite)</a:t>
            </a:r>
          </a:p>
          <a:p>
            <a:pPr marL="171450" indent="-171450">
              <a:buFont typeface="Arial" panose="020B0604020202020204" pitchFamily="34" charset="0"/>
              <a:buChar char="•"/>
            </a:pPr>
            <a:r>
              <a:rPr lang="en-US" sz="800">
                <a:latin typeface="Calibri"/>
                <a:cs typeface="Calibri"/>
              </a:rPr>
              <a:t>Raise and Fix Defects (QC/BA/Dev)</a:t>
            </a:r>
          </a:p>
          <a:p>
            <a:pPr marL="171450" indent="-171450">
              <a:buFont typeface="Arial" panose="020B0604020202020204" pitchFamily="34" charset="0"/>
              <a:buChar char="•"/>
            </a:pPr>
            <a:endParaRPr lang="en-US" sz="800">
              <a:latin typeface="Calibri"/>
              <a:cs typeface="Calibri"/>
            </a:endParaRPr>
          </a:p>
        </p:txBody>
      </p:sp>
      <p:sp>
        <p:nvSpPr>
          <p:cNvPr id="40" name="Google Shape;1487;p34">
            <a:extLst>
              <a:ext uri="{FF2B5EF4-FFF2-40B4-BE49-F238E27FC236}">
                <a16:creationId xmlns:a16="http://schemas.microsoft.com/office/drawing/2014/main" id="{8BAEFB2C-C18B-3E8E-A1E9-C77E4E0FD2CC}"/>
              </a:ext>
            </a:extLst>
          </p:cNvPr>
          <p:cNvSpPr txBox="1"/>
          <p:nvPr/>
        </p:nvSpPr>
        <p:spPr>
          <a:xfrm>
            <a:off x="6436501" y="4557230"/>
            <a:ext cx="1305369" cy="110799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Write Acceptance Test In Code (QC / Dev)</a:t>
            </a:r>
          </a:p>
          <a:p>
            <a:pPr marL="171450" indent="-171450">
              <a:buFont typeface="Arial" panose="020B0604020202020204" pitchFamily="34" charset="0"/>
              <a:buChar char="•"/>
            </a:pPr>
            <a:r>
              <a:rPr lang="en-US" sz="800">
                <a:latin typeface="Calibri"/>
                <a:cs typeface="Calibri"/>
              </a:rPr>
              <a:t>Write first failing unit test (Dev)</a:t>
            </a:r>
          </a:p>
          <a:p>
            <a:pPr marL="171450" indent="-171450">
              <a:buFont typeface="Arial" panose="020B0604020202020204" pitchFamily="34" charset="0"/>
              <a:buChar char="•"/>
            </a:pPr>
            <a:r>
              <a:rPr lang="en-US" sz="800">
                <a:latin typeface="Calibri"/>
                <a:cs typeface="Calibri"/>
              </a:rPr>
              <a:t>Write code until test passes (Dev)</a:t>
            </a:r>
          </a:p>
          <a:p>
            <a:pPr marL="171450" indent="-171450">
              <a:buFont typeface="Arial" panose="020B0604020202020204" pitchFamily="34" charset="0"/>
              <a:buChar char="•"/>
            </a:pPr>
            <a:r>
              <a:rPr lang="en-US" sz="800">
                <a:latin typeface="Calibri"/>
                <a:cs typeface="Calibri"/>
              </a:rPr>
              <a:t>Refactor</a:t>
            </a:r>
          </a:p>
          <a:p>
            <a:pPr marL="171450" indent="-171450">
              <a:buFont typeface="Arial" panose="020B0604020202020204" pitchFamily="34" charset="0"/>
              <a:buChar char="•"/>
            </a:pPr>
            <a:r>
              <a:rPr lang="en-US" sz="800">
                <a:latin typeface="Calibri"/>
                <a:cs typeface="Calibri"/>
              </a:rPr>
              <a:t>Repeat until Acceptance Test passes (Dev)</a:t>
            </a:r>
          </a:p>
        </p:txBody>
      </p:sp>
      <p:sp>
        <p:nvSpPr>
          <p:cNvPr id="45" name="Arrow: Curved Left 44">
            <a:extLst>
              <a:ext uri="{FF2B5EF4-FFF2-40B4-BE49-F238E27FC236}">
                <a16:creationId xmlns:a16="http://schemas.microsoft.com/office/drawing/2014/main" id="{CBB4DFB7-2386-97CA-10C0-668E00E23EB7}"/>
              </a:ext>
            </a:extLst>
          </p:cNvPr>
          <p:cNvSpPr/>
          <p:nvPr/>
        </p:nvSpPr>
        <p:spPr>
          <a:xfrm rot="16200000">
            <a:off x="6581609" y="-1566557"/>
            <a:ext cx="569659" cy="4480270"/>
          </a:xfrm>
          <a:prstGeom prst="curvedLeftArrow">
            <a:avLst/>
          </a:prstGeom>
          <a:solidFill>
            <a:schemeClr val="accent3">
              <a:alpha val="40000"/>
            </a:scheme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Tree>
    <p:extLst>
      <p:ext uri="{BB962C8B-B14F-4D97-AF65-F5344CB8AC3E}">
        <p14:creationId xmlns:p14="http://schemas.microsoft.com/office/powerpoint/2010/main" val="311221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70833E-6 1.11111E-6 L 0.06054 -0.12639 " pathEditMode="relative" rAng="0" ptsTypes="AA">
                                      <p:cBhvr>
                                        <p:cTn id="11" dur="2000" fill="hold"/>
                                        <p:tgtEl>
                                          <p:spTgt spid="4"/>
                                        </p:tgtEl>
                                        <p:attrNameLst>
                                          <p:attrName>ppt_x</p:attrName>
                                          <p:attrName>ppt_y</p:attrName>
                                        </p:attrNameLst>
                                      </p:cBhvr>
                                      <p:rCtr x="3021" y="-631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6.25E-7 4.81481E-6 L -0.00078 -0.07547 " pathEditMode="relative" rAng="0" ptsTypes="AA">
                                      <p:cBhvr>
                                        <p:cTn id="15" dur="2000" fill="hold"/>
                                        <p:tgtEl>
                                          <p:spTgt spid="6"/>
                                        </p:tgtEl>
                                        <p:attrNameLst>
                                          <p:attrName>ppt_x</p:attrName>
                                          <p:attrName>ppt_y</p:attrName>
                                        </p:attrNameLst>
                                      </p:cBhvr>
                                      <p:rCtr x="-39" y="-3773"/>
                                    </p:animMotion>
                                  </p:childTnLst>
                                </p:cTn>
                              </p:par>
                              <p:par>
                                <p:cTn id="16" presetID="42" presetClass="path" presetSubtype="0" accel="50000" decel="50000" fill="hold" nodeType="withEffect">
                                  <p:stCondLst>
                                    <p:cond delay="0"/>
                                  </p:stCondLst>
                                  <p:childTnLst>
                                    <p:animMotion origin="layout" path="M 1.66667E-6 -1.11022E-16 L 0.00013 -0.0669 " pathEditMode="relative" rAng="0" ptsTypes="AA">
                                      <p:cBhvr>
                                        <p:cTn id="17" dur="2000" fill="hold"/>
                                        <p:tgtEl>
                                          <p:spTgt spid="12"/>
                                        </p:tgtEl>
                                        <p:attrNameLst>
                                          <p:attrName>ppt_x</p:attrName>
                                          <p:attrName>ppt_y</p:attrName>
                                        </p:attrNameLst>
                                      </p:cBhvr>
                                      <p:rCtr x="-52" y="-3356"/>
                                    </p:animMotion>
                                  </p:childTnLst>
                                </p:cTn>
                              </p:par>
                              <p:par>
                                <p:cTn id="18" presetID="42" presetClass="path" presetSubtype="0" accel="50000" decel="50000" fill="hold" nodeType="withEffect">
                                  <p:stCondLst>
                                    <p:cond delay="0"/>
                                  </p:stCondLst>
                                  <p:childTnLst>
                                    <p:animMotion origin="layout" path="M 2.70833E-6 0 L 0.00065 -0.06875 " pathEditMode="relative" rAng="0" ptsTypes="AA">
                                      <p:cBhvr>
                                        <p:cTn id="19" dur="2000" fill="hold"/>
                                        <p:tgtEl>
                                          <p:spTgt spid="17"/>
                                        </p:tgtEl>
                                        <p:attrNameLst>
                                          <p:attrName>ppt_x</p:attrName>
                                          <p:attrName>ppt_y</p:attrName>
                                        </p:attrNameLst>
                                      </p:cBhvr>
                                      <p:rCtr x="52" y="-338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0.00078 -0.07546 L 0.05404 -0.13843 " pathEditMode="relative" rAng="0" ptsTypes="AA">
                                      <p:cBhvr>
                                        <p:cTn id="23" dur="2000" fill="hold"/>
                                        <p:tgtEl>
                                          <p:spTgt spid="6"/>
                                        </p:tgtEl>
                                        <p:attrNameLst>
                                          <p:attrName>ppt_x</p:attrName>
                                          <p:attrName>ppt_y</p:attrName>
                                        </p:attrNameLst>
                                      </p:cBhvr>
                                      <p:rCtr x="2682" y="-3102"/>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013 -0.0669 L -0.00065 -0.14236 " pathEditMode="relative" rAng="0" ptsTypes="AA">
                                      <p:cBhvr>
                                        <p:cTn id="27" dur="2000" fill="hold"/>
                                        <p:tgtEl>
                                          <p:spTgt spid="12"/>
                                        </p:tgtEl>
                                        <p:attrNameLst>
                                          <p:attrName>ppt_x</p:attrName>
                                          <p:attrName>ppt_y</p:attrName>
                                        </p:attrNameLst>
                                      </p:cBhvr>
                                      <p:rCtr x="-65" y="-4005"/>
                                    </p:animMotion>
                                  </p:childTnLst>
                                </p:cTn>
                              </p:par>
                              <p:par>
                                <p:cTn id="28" presetID="42" presetClass="path" presetSubtype="0" accel="50000" decel="50000" fill="hold" nodeType="withEffect">
                                  <p:stCondLst>
                                    <p:cond delay="0"/>
                                  </p:stCondLst>
                                  <p:childTnLst>
                                    <p:animMotion origin="layout" path="M 0.00065 -0.06875 L 0.00131 -0.13357 " pathEditMode="relative" rAng="0" ptsTypes="AA">
                                      <p:cBhvr>
                                        <p:cTn id="29" dur="2000" fill="hold"/>
                                        <p:tgtEl>
                                          <p:spTgt spid="17"/>
                                        </p:tgtEl>
                                        <p:attrNameLst>
                                          <p:attrName>ppt_x</p:attrName>
                                          <p:attrName>ppt_y</p:attrName>
                                        </p:attrNameLst>
                                      </p:cBhvr>
                                      <p:rCtr x="-52" y="-3356"/>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0.06055 -0.12639 L 0.12044 -0.13079 " pathEditMode="relative" rAng="0" ptsTypes="AA">
                                      <p:cBhvr>
                                        <p:cTn id="33" dur="2000" fill="hold"/>
                                        <p:tgtEl>
                                          <p:spTgt spid="4"/>
                                        </p:tgtEl>
                                        <p:attrNameLst>
                                          <p:attrName>ppt_x</p:attrName>
                                          <p:attrName>ppt_y</p:attrName>
                                        </p:attrNameLst>
                                      </p:cBhvr>
                                      <p:rCtr x="3229" y="-23"/>
                                    </p:animMotion>
                                  </p:childTnLst>
                                </p:cTn>
                              </p:par>
                              <p:par>
                                <p:cTn id="34" presetID="42" presetClass="path" presetSubtype="0" accel="50000" decel="50000" fill="hold" nodeType="withEffect">
                                  <p:stCondLst>
                                    <p:cond delay="0"/>
                                  </p:stCondLst>
                                  <p:childTnLst>
                                    <p:animMotion origin="layout" path="M 0.05404 -0.13843 L 0.05925 -0.20394 " pathEditMode="relative" rAng="0" ptsTypes="AA">
                                      <p:cBhvr>
                                        <p:cTn id="35" dur="2000" fill="hold"/>
                                        <p:tgtEl>
                                          <p:spTgt spid="6"/>
                                        </p:tgtEl>
                                        <p:attrNameLst>
                                          <p:attrName>ppt_x</p:attrName>
                                          <p:attrName>ppt_y</p:attrName>
                                        </p:attrNameLst>
                                      </p:cBhvr>
                                      <p:rCtr x="52" y="-365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0.12044 -0.13078 L 0.17448 -0.1331 " pathEditMode="relative" rAng="0" ptsTypes="AA">
                                      <p:cBhvr>
                                        <p:cTn id="44" dur="2000" fill="hold"/>
                                        <p:tgtEl>
                                          <p:spTgt spid="4"/>
                                        </p:tgtEl>
                                        <p:attrNameLst>
                                          <p:attrName>ppt_x</p:attrName>
                                          <p:attrName>ppt_y</p:attrName>
                                        </p:attrNameLst>
                                      </p:cBhvr>
                                      <p:rCtr x="3008" y="0"/>
                                    </p:animMotion>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0.05924 -0.20394 L 0.11914 -0.20834 " pathEditMode="relative" rAng="0" ptsTypes="AA">
                                      <p:cBhvr>
                                        <p:cTn id="48" dur="2000" fill="hold"/>
                                        <p:tgtEl>
                                          <p:spTgt spid="6"/>
                                        </p:tgtEl>
                                        <p:attrNameLst>
                                          <p:attrName>ppt_x</p:attrName>
                                          <p:attrName>ppt_y</p:attrName>
                                        </p:attrNameLst>
                                      </p:cBhvr>
                                      <p:rCtr x="2995" y="-208"/>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013 -0.14027 L 0.05989 -0.26875 " pathEditMode="relative" rAng="0" ptsTypes="AA">
                                      <p:cBhvr>
                                        <p:cTn id="52" dur="2000" fill="hold"/>
                                        <p:tgtEl>
                                          <p:spTgt spid="12"/>
                                        </p:tgtEl>
                                        <p:attrNameLst>
                                          <p:attrName>ppt_x</p:attrName>
                                          <p:attrName>ppt_y</p:attrName>
                                        </p:attrNameLst>
                                      </p:cBhvr>
                                      <p:rCtr x="3073" y="-6389"/>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00078 -0.13565 L 2.70833E-6 -0.21111 " pathEditMode="relative" rAng="0" ptsTypes="AA">
                                      <p:cBhvr>
                                        <p:cTn id="56" dur="2000" fill="hold"/>
                                        <p:tgtEl>
                                          <p:spTgt spid="17"/>
                                        </p:tgtEl>
                                        <p:attrNameLst>
                                          <p:attrName>ppt_x</p:attrName>
                                          <p:attrName>ppt_y</p:attrName>
                                        </p:attrNameLst>
                                      </p:cBhvr>
                                      <p:rCtr x="-39" y="-3866"/>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17448 -0.1331 L 0.23216 -0.13102 " pathEditMode="relative" rAng="0" ptsTypes="AA">
                                      <p:cBhvr>
                                        <p:cTn id="60" dur="2000" fill="hold"/>
                                        <p:tgtEl>
                                          <p:spTgt spid="4"/>
                                        </p:tgtEl>
                                        <p:attrNameLst>
                                          <p:attrName>ppt_x</p:attrName>
                                          <p:attrName>ppt_y</p:attrName>
                                        </p:attrNameLst>
                                      </p:cBhvr>
                                      <p:rCtr x="3112" y="-208"/>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11914 -0.20833 L 0.17318 -0.21065 " pathEditMode="relative" rAng="0" ptsTypes="AA">
                                      <p:cBhvr>
                                        <p:cTn id="64" dur="2000" fill="hold"/>
                                        <p:tgtEl>
                                          <p:spTgt spid="6"/>
                                        </p:tgtEl>
                                        <p:attrNameLst>
                                          <p:attrName>ppt_x</p:attrName>
                                          <p:attrName>ppt_y</p:attrName>
                                        </p:attrNameLst>
                                      </p:cBhvr>
                                      <p:rCtr x="2930" y="-231"/>
                                    </p:animMotion>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nodeType="clickEffect">
                                  <p:stCondLst>
                                    <p:cond delay="0"/>
                                  </p:stCondLst>
                                  <p:childTnLst>
                                    <p:animMotion origin="layout" path="M 0.05989 -0.26875 L 0.11979 -0.27315 " pathEditMode="relative" rAng="0" ptsTypes="AA">
                                      <p:cBhvr>
                                        <p:cTn id="68" dur="2000" fill="hold"/>
                                        <p:tgtEl>
                                          <p:spTgt spid="12"/>
                                        </p:tgtEl>
                                        <p:attrNameLst>
                                          <p:attrName>ppt_x</p:attrName>
                                          <p:attrName>ppt_y</p:attrName>
                                        </p:attrNameLst>
                                      </p:cBhvr>
                                      <p:rCtr x="2995" y="-69"/>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0.00052 -0.20902 L 0.06054 -0.3375 " pathEditMode="relative" rAng="0" ptsTypes="AA">
                                      <p:cBhvr>
                                        <p:cTn id="72" dur="2000" fill="hold"/>
                                        <p:tgtEl>
                                          <p:spTgt spid="17"/>
                                        </p:tgtEl>
                                        <p:attrNameLst>
                                          <p:attrName>ppt_x</p:attrName>
                                          <p:attrName>ppt_y</p:attrName>
                                        </p:attrNameLst>
                                      </p:cBhvr>
                                      <p:rCtr x="3047" y="-6551"/>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0.23216 -0.13102 L 0.28763 -0.12454 " pathEditMode="relative" rAng="0" ptsTypes="AA">
                                      <p:cBhvr>
                                        <p:cTn id="81" dur="2000" fill="hold"/>
                                        <p:tgtEl>
                                          <p:spTgt spid="4"/>
                                        </p:tgtEl>
                                        <p:attrNameLst>
                                          <p:attrName>ppt_x</p:attrName>
                                          <p:attrName>ppt_y</p:attrName>
                                        </p:attrNameLst>
                                      </p:cBhvr>
                                      <p:rCtr x="2839" y="116"/>
                                    </p:animMotion>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nodeType="clickEffect">
                                  <p:stCondLst>
                                    <p:cond delay="0"/>
                                  </p:stCondLst>
                                  <p:childTnLst>
                                    <p:animMotion origin="layout" path="M 0.17318 -0.21065 L 0.23086 -0.20857 " pathEditMode="relative" rAng="0" ptsTypes="AA">
                                      <p:cBhvr>
                                        <p:cTn id="85" dur="2000" fill="hold"/>
                                        <p:tgtEl>
                                          <p:spTgt spid="6"/>
                                        </p:tgtEl>
                                        <p:attrNameLst>
                                          <p:attrName>ppt_x</p:attrName>
                                          <p:attrName>ppt_y</p:attrName>
                                        </p:attrNameLst>
                                      </p:cBhvr>
                                      <p:rCtr x="2878" y="-208"/>
                                    </p:animMotion>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nodeType="clickEffect">
                                  <p:stCondLst>
                                    <p:cond delay="0"/>
                                  </p:stCondLst>
                                  <p:childTnLst>
                                    <p:animMotion origin="layout" path="M 0.11979 -0.27315 L 0.17383 -0.27546 " pathEditMode="relative" rAng="0" ptsTypes="AA">
                                      <p:cBhvr>
                                        <p:cTn id="89" dur="2000" fill="hold"/>
                                        <p:tgtEl>
                                          <p:spTgt spid="12"/>
                                        </p:tgtEl>
                                        <p:attrNameLst>
                                          <p:attrName>ppt_x</p:attrName>
                                          <p:attrName>ppt_y</p:attrName>
                                        </p:attrNameLst>
                                      </p:cBhvr>
                                      <p:rCtr x="3008" y="-93"/>
                                    </p:animMotion>
                                  </p:childTnLst>
                                </p:cTn>
                              </p:par>
                            </p:childTnLst>
                          </p:cTn>
                        </p:par>
                      </p:childTnLst>
                    </p:cTn>
                  </p:par>
                  <p:par>
                    <p:cTn id="90" fill="hold">
                      <p:stCondLst>
                        <p:cond delay="indefinite"/>
                      </p:stCondLst>
                      <p:childTnLst>
                        <p:par>
                          <p:cTn id="91" fill="hold">
                            <p:stCondLst>
                              <p:cond delay="0"/>
                            </p:stCondLst>
                            <p:childTnLst>
                              <p:par>
                                <p:cTn id="92" presetID="42" presetClass="path" presetSubtype="0" accel="50000" decel="50000" fill="hold" nodeType="clickEffect">
                                  <p:stCondLst>
                                    <p:cond delay="0"/>
                                  </p:stCondLst>
                                  <p:childTnLst>
                                    <p:animMotion origin="layout" path="M 0.06055 -0.3375 L 0.12044 -0.3419 " pathEditMode="relative" rAng="0" ptsTypes="AA">
                                      <p:cBhvr>
                                        <p:cTn id="93" dur="2000" fill="hold"/>
                                        <p:tgtEl>
                                          <p:spTgt spid="17"/>
                                        </p:tgtEl>
                                        <p:attrNameLst>
                                          <p:attrName>ppt_x</p:attrName>
                                          <p:attrName>ppt_y</p:attrName>
                                        </p:attrNameLst>
                                      </p:cBhvr>
                                      <p:rCtr x="3229" y="-162"/>
                                    </p:animMotion>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nodeType="clickEffect">
                                  <p:stCondLst>
                                    <p:cond delay="0"/>
                                  </p:stCondLst>
                                  <p:childTnLst>
                                    <p:animMotion origin="layout" path="M 1.04167E-6 7.40741E-7 L 0.05456 0.00255 " pathEditMode="relative" rAng="0" ptsTypes="AA">
                                      <p:cBhvr>
                                        <p:cTn id="97" dur="2000" fill="hold"/>
                                        <p:tgtEl>
                                          <p:spTgt spid="35"/>
                                        </p:tgtEl>
                                        <p:attrNameLst>
                                          <p:attrName>ppt_x</p:attrName>
                                          <p:attrName>ppt_y</p:attrName>
                                        </p:attrNameLst>
                                      </p:cBhvr>
                                      <p:rCtr x="2708" y="69"/>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0.28763 -0.12454 L 0.35065 -0.13125 " pathEditMode="relative" rAng="0" ptsTypes="AA">
                                      <p:cBhvr>
                                        <p:cTn id="101" dur="2000" fill="hold"/>
                                        <p:tgtEl>
                                          <p:spTgt spid="4"/>
                                        </p:tgtEl>
                                        <p:attrNameLst>
                                          <p:attrName>ppt_x</p:attrName>
                                          <p:attrName>ppt_y</p:attrName>
                                        </p:attrNameLst>
                                      </p:cBhvr>
                                      <p:rCtr x="3151" y="-347"/>
                                    </p:animMotion>
                                  </p:childTnLst>
                                </p:cTn>
                              </p:par>
                              <p:par>
                                <p:cTn id="102" presetID="42" presetClass="path" presetSubtype="0" accel="50000" decel="50000" fill="hold" nodeType="withEffect">
                                  <p:stCondLst>
                                    <p:cond delay="0"/>
                                  </p:stCondLst>
                                  <p:childTnLst>
                                    <p:animMotion origin="layout" path="M 2.08333E-6 7.40741E-7 L 0.05846 -0.10093 " pathEditMode="relative" rAng="0" ptsTypes="AA">
                                      <p:cBhvr>
                                        <p:cTn id="103" dur="2000" fill="hold"/>
                                        <p:tgtEl>
                                          <p:spTgt spid="39"/>
                                        </p:tgtEl>
                                        <p:attrNameLst>
                                          <p:attrName>ppt_x</p:attrName>
                                          <p:attrName>ppt_y</p:attrName>
                                        </p:attrNameLst>
                                      </p:cBhvr>
                                      <p:rCtr x="2917" y="-5046"/>
                                    </p:animMotion>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8.33333E-7 1.48148E-6 L 0.00078 -0.08241 " pathEditMode="relative" rAng="0" ptsTypes="AA">
                                      <p:cBhvr>
                                        <p:cTn id="107" dur="2000" fill="hold"/>
                                        <p:tgtEl>
                                          <p:spTgt spid="44"/>
                                        </p:tgtEl>
                                        <p:attrNameLst>
                                          <p:attrName>ppt_x</p:attrName>
                                          <p:attrName>ppt_y</p:attrName>
                                        </p:attrNameLst>
                                      </p:cBhvr>
                                      <p:rCtr x="52" y="-4097"/>
                                    </p:animMotion>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23086 -0.20856 L 0.28633 -0.20209 " pathEditMode="relative" rAng="0" ptsTypes="AA">
                                      <p:cBhvr>
                                        <p:cTn id="111" dur="2000" fill="hold"/>
                                        <p:tgtEl>
                                          <p:spTgt spid="6"/>
                                        </p:tgtEl>
                                        <p:attrNameLst>
                                          <p:attrName>ppt_x</p:attrName>
                                          <p:attrName>ppt_y</p:attrName>
                                        </p:attrNameLst>
                                      </p:cBhvr>
                                      <p:rCtr x="2917" y="116"/>
                                    </p:animMotion>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nodeType="clickEffect">
                                  <p:stCondLst>
                                    <p:cond delay="0"/>
                                  </p:stCondLst>
                                  <p:childTnLst>
                                    <p:animMotion origin="layout" path="M 0.17383 -0.27546 L 0.23151 -0.27338 " pathEditMode="relative" rAng="0" ptsTypes="AA">
                                      <p:cBhvr>
                                        <p:cTn id="115" dur="2000" fill="hold"/>
                                        <p:tgtEl>
                                          <p:spTgt spid="12"/>
                                        </p:tgtEl>
                                        <p:attrNameLst>
                                          <p:attrName>ppt_x</p:attrName>
                                          <p:attrName>ppt_y</p:attrName>
                                        </p:attrNameLst>
                                      </p:cBhvr>
                                      <p:rCtr x="2878" y="-208"/>
                                    </p:animMotion>
                                  </p:childTnLst>
                                </p:cTn>
                              </p:par>
                            </p:childTnLst>
                          </p:cTn>
                        </p:par>
                      </p:childTnLst>
                    </p:cTn>
                  </p:par>
                  <p:par>
                    <p:cTn id="116" fill="hold">
                      <p:stCondLst>
                        <p:cond delay="indefinite"/>
                      </p:stCondLst>
                      <p:childTnLst>
                        <p:par>
                          <p:cTn id="117" fill="hold">
                            <p:stCondLst>
                              <p:cond delay="0"/>
                            </p:stCondLst>
                            <p:childTnLst>
                              <p:par>
                                <p:cTn id="118" presetID="42" presetClass="path" presetSubtype="0" accel="50000" decel="50000" fill="hold" nodeType="clickEffect">
                                  <p:stCondLst>
                                    <p:cond delay="0"/>
                                  </p:stCondLst>
                                  <p:childTnLst>
                                    <p:animMotion origin="layout" path="M 0.12044 -0.3419 L 0.17448 -0.34421 " pathEditMode="relative" rAng="0" ptsTypes="AA">
                                      <p:cBhvr>
                                        <p:cTn id="119" dur="2000" fill="hold"/>
                                        <p:tgtEl>
                                          <p:spTgt spid="17"/>
                                        </p:tgtEl>
                                        <p:attrNameLst>
                                          <p:attrName>ppt_x</p:attrName>
                                          <p:attrName>ppt_y</p:attrName>
                                        </p:attrNameLst>
                                      </p:cBhvr>
                                      <p:rCtr x="2695" y="-93"/>
                                    </p:animMotion>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nodeType="clickEffect">
                                  <p:stCondLst>
                                    <p:cond delay="0"/>
                                  </p:stCondLst>
                                  <p:childTnLst>
                                    <p:animMotion origin="layout" path="M 0.05456 -0.00555 L 0.11445 0.0007 " pathEditMode="relative" rAng="0" ptsTypes="AA">
                                      <p:cBhvr>
                                        <p:cTn id="123" dur="2000" fill="hold"/>
                                        <p:tgtEl>
                                          <p:spTgt spid="35"/>
                                        </p:tgtEl>
                                        <p:attrNameLst>
                                          <p:attrName>ppt_x</p:attrName>
                                          <p:attrName>ppt_y</p:attrName>
                                        </p:attrNameLst>
                                      </p:cBhvr>
                                      <p:rCtr x="2995" y="301"/>
                                    </p:animMotion>
                                  </p:childTnLst>
                                </p:cTn>
                              </p:par>
                            </p:childTnLst>
                          </p:cTn>
                        </p:par>
                      </p:childTnLst>
                    </p:cTn>
                  </p:par>
                  <p:par>
                    <p:cTn id="124" fill="hold">
                      <p:stCondLst>
                        <p:cond delay="indefinite"/>
                      </p:stCondLst>
                      <p:childTnLst>
                        <p:par>
                          <p:cTn id="125" fill="hold">
                            <p:stCondLst>
                              <p:cond delay="0"/>
                            </p:stCondLst>
                            <p:childTnLst>
                              <p:par>
                                <p:cTn id="126" presetID="42" presetClass="path" presetSubtype="0" accel="50000" decel="50000" fill="hold" nodeType="clickEffect">
                                  <p:stCondLst>
                                    <p:cond delay="0"/>
                                  </p:stCondLst>
                                  <p:childTnLst>
                                    <p:animMotion origin="layout" path="M 0.05847 -0.10092 L 0.11758 -0.10301 " pathEditMode="relative" rAng="0" ptsTypes="AA">
                                      <p:cBhvr>
                                        <p:cTn id="127" dur="2000" fill="hold"/>
                                        <p:tgtEl>
                                          <p:spTgt spid="39"/>
                                        </p:tgtEl>
                                        <p:attrNameLst>
                                          <p:attrName>ppt_x</p:attrName>
                                          <p:attrName>ppt_y</p:attrName>
                                        </p:attrNameLst>
                                      </p:cBhvr>
                                      <p:rCtr x="3229" y="-509"/>
                                    </p:animMotion>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nodeType="clickEffect">
                                  <p:stCondLst>
                                    <p:cond delay="0"/>
                                  </p:stCondLst>
                                  <p:childTnLst>
                                    <p:animMotion origin="layout" path="M 0.28633 -0.20209 L 0.34518 -0.12894 " pathEditMode="relative" rAng="0" ptsTypes="AA">
                                      <p:cBhvr>
                                        <p:cTn id="131" dur="2000" fill="hold"/>
                                        <p:tgtEl>
                                          <p:spTgt spid="6"/>
                                        </p:tgtEl>
                                        <p:attrNameLst>
                                          <p:attrName>ppt_x</p:attrName>
                                          <p:attrName>ppt_y</p:attrName>
                                        </p:attrNameLst>
                                      </p:cBhvr>
                                      <p:rCtr x="2943" y="3657"/>
                                    </p:animMotion>
                                  </p:childTnLst>
                                </p:cTn>
                              </p:par>
                            </p:childTnLst>
                          </p:cTn>
                        </p:par>
                      </p:childTnLst>
                    </p:cTn>
                  </p:par>
                  <p:par>
                    <p:cTn id="132" fill="hold">
                      <p:stCondLst>
                        <p:cond delay="indefinite"/>
                      </p:stCondLst>
                      <p:childTnLst>
                        <p:par>
                          <p:cTn id="133" fill="hold">
                            <p:stCondLst>
                              <p:cond delay="0"/>
                            </p:stCondLst>
                            <p:childTnLst>
                              <p:par>
                                <p:cTn id="134" presetID="42" presetClass="path" presetSubtype="0" accel="50000" decel="50000" fill="hold" nodeType="clickEffect">
                                  <p:stCondLst>
                                    <p:cond delay="0"/>
                                  </p:stCondLst>
                                  <p:childTnLst>
                                    <p:animMotion origin="layout" path="M 0.23151 -0.27338 L 0.28698 -0.2669 " pathEditMode="relative" rAng="0" ptsTypes="AA">
                                      <p:cBhvr>
                                        <p:cTn id="135" dur="2000" fill="hold"/>
                                        <p:tgtEl>
                                          <p:spTgt spid="12"/>
                                        </p:tgtEl>
                                        <p:attrNameLst>
                                          <p:attrName>ppt_x</p:attrName>
                                          <p:attrName>ppt_y</p:attrName>
                                        </p:attrNameLst>
                                      </p:cBhvr>
                                      <p:rCtr x="2669" y="0"/>
                                    </p:animMotion>
                                  </p:childTnLst>
                                </p:cTn>
                              </p:par>
                            </p:childTnLst>
                          </p:cTn>
                        </p:par>
                      </p:childTnLst>
                    </p:cTn>
                  </p:par>
                  <p:par>
                    <p:cTn id="136" fill="hold">
                      <p:stCondLst>
                        <p:cond delay="indefinite"/>
                      </p:stCondLst>
                      <p:childTnLst>
                        <p:par>
                          <p:cTn id="137" fill="hold">
                            <p:stCondLst>
                              <p:cond delay="0"/>
                            </p:stCondLst>
                            <p:childTnLst>
                              <p:par>
                                <p:cTn id="138" presetID="42" presetClass="path" presetSubtype="0" accel="50000" decel="50000" fill="hold" nodeType="clickEffect">
                                  <p:stCondLst>
                                    <p:cond delay="0"/>
                                  </p:stCondLst>
                                  <p:childTnLst>
                                    <p:animMotion origin="layout" path="M 0.17448 -0.34421 L 0.23216 -0.34213 " pathEditMode="relative" rAng="0" ptsTypes="AA">
                                      <p:cBhvr>
                                        <p:cTn id="139" dur="2000" fill="hold"/>
                                        <p:tgtEl>
                                          <p:spTgt spid="17"/>
                                        </p:tgtEl>
                                        <p:attrNameLst>
                                          <p:attrName>ppt_x</p:attrName>
                                          <p:attrName>ppt_y</p:attrName>
                                        </p:attrNameLst>
                                      </p:cBhvr>
                                      <p:rCtr x="3112" y="-23"/>
                                    </p:animMotion>
                                  </p:childTnLst>
                                </p:cTn>
                              </p:par>
                            </p:childTnLst>
                          </p:cTn>
                        </p:par>
                      </p:childTnLst>
                    </p:cTn>
                  </p:par>
                  <p:par>
                    <p:cTn id="140" fill="hold">
                      <p:stCondLst>
                        <p:cond delay="indefinite"/>
                      </p:stCondLst>
                      <p:childTnLst>
                        <p:par>
                          <p:cTn id="141" fill="hold">
                            <p:stCondLst>
                              <p:cond delay="0"/>
                            </p:stCondLst>
                            <p:childTnLst>
                              <p:par>
                                <p:cTn id="142" presetID="42" presetClass="path" presetSubtype="0" accel="50000" decel="50000" fill="hold" nodeType="clickEffect">
                                  <p:stCondLst>
                                    <p:cond delay="0"/>
                                  </p:stCondLst>
                                  <p:childTnLst>
                                    <p:animMotion origin="layout" path="M 0.11654 0.00093 L 0.17057 -0.00139 " pathEditMode="relative" rAng="0" ptsTypes="AA">
                                      <p:cBhvr>
                                        <p:cTn id="143" dur="2000" fill="hold"/>
                                        <p:tgtEl>
                                          <p:spTgt spid="35"/>
                                        </p:tgtEl>
                                        <p:attrNameLst>
                                          <p:attrName>ppt_x</p:attrName>
                                          <p:attrName>ppt_y</p:attrName>
                                        </p:attrNameLst>
                                      </p:cBhvr>
                                      <p:rCtr x="2695" y="-116"/>
                                    </p:animMotion>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nodeType="clickEffect">
                                  <p:stCondLst>
                                    <p:cond delay="0"/>
                                  </p:stCondLst>
                                  <p:childTnLst>
                                    <p:animMotion origin="layout" path="M 0.11758 -0.10301 L 0.17734 -0.09236 " pathEditMode="relative" rAng="0" ptsTypes="AA">
                                      <p:cBhvr>
                                        <p:cTn id="147" dur="2000" fill="hold"/>
                                        <p:tgtEl>
                                          <p:spTgt spid="39"/>
                                        </p:tgtEl>
                                        <p:attrNameLst>
                                          <p:attrName>ppt_x</p:attrName>
                                          <p:attrName>ppt_y</p:attrName>
                                        </p:attrNameLst>
                                      </p:cBhvr>
                                      <p:rCtr x="3034" y="23"/>
                                    </p:animMotion>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nodeType="clickEffect">
                                  <p:stCondLst>
                                    <p:cond delay="0"/>
                                  </p:stCondLst>
                                  <p:childTnLst>
                                    <p:animMotion origin="layout" path="M 0.28698 -0.2669 L 0.34531 -0.12176 " pathEditMode="relative" rAng="0" ptsTypes="AA">
                                      <p:cBhvr>
                                        <p:cTn id="151" dur="2000" fill="hold"/>
                                        <p:tgtEl>
                                          <p:spTgt spid="12"/>
                                        </p:tgtEl>
                                        <p:attrNameLst>
                                          <p:attrName>ppt_x</p:attrName>
                                          <p:attrName>ppt_y</p:attrName>
                                        </p:attrNameLst>
                                      </p:cBhvr>
                                      <p:rCtr x="2917" y="7245"/>
                                    </p:animMotion>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nodeType="clickEffect">
                                  <p:stCondLst>
                                    <p:cond delay="0"/>
                                  </p:stCondLst>
                                  <p:childTnLst>
                                    <p:animMotion origin="layout" path="M 0.23217 -0.34213 L 0.28763 -0.33565 " pathEditMode="relative" rAng="0" ptsTypes="AA">
                                      <p:cBhvr>
                                        <p:cTn id="155" dur="2000" fill="hold"/>
                                        <p:tgtEl>
                                          <p:spTgt spid="17"/>
                                        </p:tgtEl>
                                        <p:attrNameLst>
                                          <p:attrName>ppt_x</p:attrName>
                                          <p:attrName>ppt_y</p:attrName>
                                        </p:attrNameLst>
                                      </p:cBhvr>
                                      <p:rCtr x="2865" y="278"/>
                                    </p:animMotion>
                                  </p:childTnLst>
                                </p:cTn>
                              </p:par>
                            </p:childTnLst>
                          </p:cTn>
                        </p:par>
                      </p:childTnLst>
                    </p:cTn>
                  </p:par>
                  <p:par>
                    <p:cTn id="156" fill="hold">
                      <p:stCondLst>
                        <p:cond delay="indefinite"/>
                      </p:stCondLst>
                      <p:childTnLst>
                        <p:par>
                          <p:cTn id="157" fill="hold">
                            <p:stCondLst>
                              <p:cond delay="0"/>
                            </p:stCondLst>
                            <p:childTnLst>
                              <p:par>
                                <p:cTn id="158" presetID="42" presetClass="path" presetSubtype="0" accel="50000" decel="50000" fill="hold" nodeType="clickEffect">
                                  <p:stCondLst>
                                    <p:cond delay="0"/>
                                  </p:stCondLst>
                                  <p:childTnLst>
                                    <p:animMotion origin="layout" path="M 0.17057 -0.00139 L 0.22643 -0.00069 " pathEditMode="relative" rAng="0" ptsTypes="AA">
                                      <p:cBhvr>
                                        <p:cTn id="159" dur="2000" fill="hold"/>
                                        <p:tgtEl>
                                          <p:spTgt spid="35"/>
                                        </p:tgtEl>
                                        <p:attrNameLst>
                                          <p:attrName>ppt_x</p:attrName>
                                          <p:attrName>ppt_y</p:attrName>
                                        </p:attrNameLst>
                                      </p:cBhvr>
                                      <p:rCtr x="2786" y="23"/>
                                    </p:animMotion>
                                  </p:childTnLst>
                                </p:cTn>
                              </p:par>
                            </p:childTnLst>
                          </p:cTn>
                        </p:par>
                      </p:childTnLst>
                    </p:cTn>
                  </p:par>
                  <p:par>
                    <p:cTn id="160" fill="hold">
                      <p:stCondLst>
                        <p:cond delay="indefinite"/>
                      </p:stCondLst>
                      <p:childTnLst>
                        <p:par>
                          <p:cTn id="161" fill="hold">
                            <p:stCondLst>
                              <p:cond delay="0"/>
                            </p:stCondLst>
                            <p:childTnLst>
                              <p:par>
                                <p:cTn id="162" presetID="42" presetClass="path" presetSubtype="0" accel="50000" decel="50000" fill="hold" nodeType="clickEffect">
                                  <p:stCondLst>
                                    <p:cond delay="0"/>
                                  </p:stCondLst>
                                  <p:childTnLst>
                                    <p:animMotion origin="layout" path="M 0.17735 -0.09236 L 0.23724 -0.09676 " pathEditMode="relative" rAng="0" ptsTypes="AA">
                                      <p:cBhvr>
                                        <p:cTn id="163" dur="2000" fill="hold"/>
                                        <p:tgtEl>
                                          <p:spTgt spid="39"/>
                                        </p:tgtEl>
                                        <p:attrNameLst>
                                          <p:attrName>ppt_x</p:attrName>
                                          <p:attrName>ppt_y</p:attrName>
                                        </p:attrNameLst>
                                      </p:cBhvr>
                                      <p:rCtr x="3216" y="69"/>
                                    </p:animMotion>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nodeType="clickEffect">
                                  <p:stCondLst>
                                    <p:cond delay="0"/>
                                  </p:stCondLst>
                                  <p:childTnLst>
                                    <p:animMotion origin="layout" path="M 0.28763 -0.33565 L 0.347 -0.10231 " pathEditMode="relative" rAng="0" ptsTypes="AA">
                                      <p:cBhvr>
                                        <p:cTn id="167" dur="2000" fill="hold"/>
                                        <p:tgtEl>
                                          <p:spTgt spid="17"/>
                                        </p:tgtEl>
                                        <p:attrNameLst>
                                          <p:attrName>ppt_x</p:attrName>
                                          <p:attrName>ppt_y</p:attrName>
                                        </p:attrNameLst>
                                      </p:cBhvr>
                                      <p:rCtr x="2969" y="11667"/>
                                    </p:animMotion>
                                  </p:childTnLst>
                                </p:cTn>
                              </p:par>
                            </p:childTnLst>
                          </p:cTn>
                        </p:par>
                      </p:childTnLst>
                    </p:cTn>
                  </p:par>
                  <p:par>
                    <p:cTn id="168" fill="hold">
                      <p:stCondLst>
                        <p:cond delay="indefinite"/>
                      </p:stCondLst>
                      <p:childTnLst>
                        <p:par>
                          <p:cTn id="169" fill="hold">
                            <p:stCondLst>
                              <p:cond delay="0"/>
                            </p:stCondLst>
                            <p:childTnLst>
                              <p:par>
                                <p:cTn id="170" presetID="42" presetClass="path" presetSubtype="0" accel="50000" decel="50000" fill="hold" nodeType="clickEffect">
                                  <p:stCondLst>
                                    <p:cond delay="0"/>
                                  </p:stCondLst>
                                  <p:childTnLst>
                                    <p:animMotion origin="layout" path="M 0.22982 -0.00324 L 0.2888 -0.00069 " pathEditMode="relative" rAng="0" ptsTypes="AA">
                                      <p:cBhvr>
                                        <p:cTn id="171" dur="2000" fill="hold"/>
                                        <p:tgtEl>
                                          <p:spTgt spid="35"/>
                                        </p:tgtEl>
                                        <p:attrNameLst>
                                          <p:attrName>ppt_x</p:attrName>
                                          <p:attrName>ppt_y</p:attrName>
                                        </p:attrNameLst>
                                      </p:cBhvr>
                                      <p:rCtr x="2943" y="116"/>
                                    </p:animMotion>
                                  </p:childTnLst>
                                </p:cTn>
                              </p:par>
                            </p:childTnLst>
                          </p:cTn>
                        </p:par>
                      </p:childTnLst>
                    </p:cTn>
                  </p:par>
                  <p:par>
                    <p:cTn id="172" fill="hold">
                      <p:stCondLst>
                        <p:cond delay="indefinite"/>
                      </p:stCondLst>
                      <p:childTnLst>
                        <p:par>
                          <p:cTn id="173" fill="hold">
                            <p:stCondLst>
                              <p:cond delay="0"/>
                            </p:stCondLst>
                            <p:childTnLst>
                              <p:par>
                                <p:cTn id="174" presetID="42" presetClass="path" presetSubtype="0" accel="50000" decel="50000" fill="hold" nodeType="clickEffect">
                                  <p:stCondLst>
                                    <p:cond delay="0"/>
                                  </p:stCondLst>
                                  <p:childTnLst>
                                    <p:animMotion origin="layout" path="M 0.23724 -0.09676 L 0.29128 -0.09907 " pathEditMode="relative" rAng="0" ptsTypes="AA">
                                      <p:cBhvr>
                                        <p:cTn id="175" dur="2000" fill="hold"/>
                                        <p:tgtEl>
                                          <p:spTgt spid="39"/>
                                        </p:tgtEl>
                                        <p:attrNameLst>
                                          <p:attrName>ppt_x</p:attrName>
                                          <p:attrName>ppt_y</p:attrName>
                                        </p:attrNameLst>
                                      </p:cBhvr>
                                      <p:rCtr x="3138" y="23"/>
                                    </p:animMotion>
                                  </p:childTnLst>
                                </p:cTn>
                              </p:par>
                            </p:childTnLst>
                          </p:cTn>
                        </p:par>
                      </p:childTnLst>
                    </p:cTn>
                  </p:par>
                  <p:par>
                    <p:cTn id="176" fill="hold">
                      <p:stCondLst>
                        <p:cond delay="indefinite"/>
                      </p:stCondLst>
                      <p:childTnLst>
                        <p:par>
                          <p:cTn id="177" fill="hold">
                            <p:stCondLst>
                              <p:cond delay="0"/>
                            </p:stCondLst>
                            <p:childTnLst>
                              <p:par>
                                <p:cTn id="178" presetID="42" presetClass="path" presetSubtype="0" accel="50000" decel="50000" fill="hold" nodeType="clickEffect">
                                  <p:stCondLst>
                                    <p:cond delay="0"/>
                                  </p:stCondLst>
                                  <p:childTnLst>
                                    <p:animMotion origin="layout" path="M 0.34674 -0.13889 L 0.34596 -0.0044 " pathEditMode="relative" rAng="0" ptsTypes="AA">
                                      <p:cBhvr>
                                        <p:cTn id="179" dur="2000" fill="hold"/>
                                        <p:tgtEl>
                                          <p:spTgt spid="4"/>
                                        </p:tgtEl>
                                        <p:attrNameLst>
                                          <p:attrName>ppt_x</p:attrName>
                                          <p:attrName>ppt_y</p:attrName>
                                        </p:attrNameLst>
                                      </p:cBhvr>
                                      <p:rCtr x="-39" y="6713"/>
                                    </p:animMotion>
                                  </p:childTnLst>
                                </p:cTn>
                              </p:par>
                              <p:par>
                                <p:cTn id="180" presetID="42" presetClass="path" presetSubtype="0" accel="50000" decel="50000" fill="hold" nodeType="withEffect">
                                  <p:stCondLst>
                                    <p:cond delay="0"/>
                                  </p:stCondLst>
                                  <p:childTnLst>
                                    <p:animMotion origin="layout" path="M 0.34518 -0.1463 L 0.34609 -0.01528 " pathEditMode="relative" rAng="0" ptsTypes="AA">
                                      <p:cBhvr>
                                        <p:cTn id="181" dur="2000" fill="hold"/>
                                        <p:tgtEl>
                                          <p:spTgt spid="6"/>
                                        </p:tgtEl>
                                        <p:attrNameLst>
                                          <p:attrName>ppt_x</p:attrName>
                                          <p:attrName>ppt_y</p:attrName>
                                        </p:attrNameLst>
                                      </p:cBhvr>
                                      <p:rCtr x="39" y="6551"/>
                                    </p:animMotion>
                                  </p:childTnLst>
                                </p:cTn>
                              </p:par>
                              <p:par>
                                <p:cTn id="182" presetID="42" presetClass="path" presetSubtype="0" accel="50000" decel="50000" fill="hold" nodeType="withEffect">
                                  <p:stCondLst>
                                    <p:cond delay="0"/>
                                  </p:stCondLst>
                                  <p:childTnLst>
                                    <p:animMotion origin="layout" path="M 0.34531 -0.13912 L 0.34635 -0.0125 " pathEditMode="relative" rAng="0" ptsTypes="AA">
                                      <p:cBhvr>
                                        <p:cTn id="183" dur="2000" fill="hold"/>
                                        <p:tgtEl>
                                          <p:spTgt spid="12"/>
                                        </p:tgtEl>
                                        <p:attrNameLst>
                                          <p:attrName>ppt_x</p:attrName>
                                          <p:attrName>ppt_y</p:attrName>
                                        </p:attrNameLst>
                                      </p:cBhvr>
                                      <p:rCtr x="52" y="6319"/>
                                    </p:animMotion>
                                  </p:childTnLst>
                                </p:cTn>
                              </p:par>
                              <p:par>
                                <p:cTn id="184" presetID="42" presetClass="path" presetSubtype="0" accel="50000" decel="50000" fill="hold" nodeType="withEffect">
                                  <p:stCondLst>
                                    <p:cond delay="0"/>
                                  </p:stCondLst>
                                  <p:childTnLst>
                                    <p:animMotion origin="layout" path="M 0.347 -0.08843 L 0.34739 -0.00069 " pathEditMode="relative" rAng="0" ptsTypes="AA">
                                      <p:cBhvr>
                                        <p:cTn id="185" dur="2000" fill="hold"/>
                                        <p:tgtEl>
                                          <p:spTgt spid="17"/>
                                        </p:tgtEl>
                                        <p:attrNameLst>
                                          <p:attrName>ppt_x</p:attrName>
                                          <p:attrName>ppt_y</p:attrName>
                                        </p:attrNameLst>
                                      </p:cBhvr>
                                      <p:rCtr x="13" y="4375"/>
                                    </p:animMotion>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45"/>
                                        </p:tgtEl>
                                        <p:attrNameLst>
                                          <p:attrName>style.visibility</p:attrName>
                                        </p:attrNameLst>
                                      </p:cBhvr>
                                      <p:to>
                                        <p:strVal val="visible"/>
                                      </p:to>
                                    </p:set>
                                    <p:animEffect transition="in" filter="fade">
                                      <p:cBhvr>
                                        <p:cTn id="190" dur="500"/>
                                        <p:tgtEl>
                                          <p:spTgt spid="45"/>
                                        </p:tgtEl>
                                      </p:cBhvr>
                                    </p:animEffect>
                                  </p:childTnLst>
                                </p:cTn>
                              </p:par>
                            </p:childTnLst>
                          </p:cTn>
                        </p:par>
                      </p:childTnLst>
                    </p:cTn>
                  </p:par>
                  <p:par>
                    <p:cTn id="191" fill="hold">
                      <p:stCondLst>
                        <p:cond delay="indefinite"/>
                      </p:stCondLst>
                      <p:childTnLst>
                        <p:par>
                          <p:cTn id="192" fill="hold">
                            <p:stCondLst>
                              <p:cond delay="0"/>
                            </p:stCondLst>
                            <p:childTnLst>
                              <p:par>
                                <p:cTn id="193" presetID="42" presetClass="path" presetSubtype="0" accel="50000" decel="50000" fill="hold" nodeType="clickEffect">
                                  <p:stCondLst>
                                    <p:cond delay="0"/>
                                  </p:stCondLst>
                                  <p:childTnLst>
                                    <p:animMotion origin="layout" path="M 0.28685 -1.85185E-6 L 0.34974 -0.00301 " pathEditMode="relative" rAng="0" ptsTypes="AA">
                                      <p:cBhvr>
                                        <p:cTn id="194" dur="2000" fill="hold"/>
                                        <p:tgtEl>
                                          <p:spTgt spid="35"/>
                                        </p:tgtEl>
                                        <p:attrNameLst>
                                          <p:attrName>ppt_x</p:attrName>
                                          <p:attrName>ppt_y</p:attrName>
                                        </p:attrNameLst>
                                      </p:cBhvr>
                                      <p:rCtr x="3138" y="-162"/>
                                    </p:animMotion>
                                  </p:childTnLst>
                                </p:cTn>
                              </p:par>
                            </p:childTnLst>
                          </p:cTn>
                        </p:par>
                      </p:childTnLst>
                    </p:cTn>
                  </p:par>
                  <p:par>
                    <p:cTn id="195" fill="hold">
                      <p:stCondLst>
                        <p:cond delay="indefinite"/>
                      </p:stCondLst>
                      <p:childTnLst>
                        <p:par>
                          <p:cTn id="196" fill="hold">
                            <p:stCondLst>
                              <p:cond delay="0"/>
                            </p:stCondLst>
                            <p:childTnLst>
                              <p:par>
                                <p:cTn id="197" presetID="42" presetClass="path" presetSubtype="0" accel="50000" decel="50000" fill="hold" nodeType="clickEffect">
                                  <p:stCondLst>
                                    <p:cond delay="0"/>
                                  </p:stCondLst>
                                  <p:childTnLst>
                                    <p:animMotion origin="layout" path="M 0.28815 -0.10393 L 0.34362 -0.09745 " pathEditMode="relative" rAng="0" ptsTypes="AA">
                                      <p:cBhvr>
                                        <p:cTn id="198" dur="2000" fill="hold"/>
                                        <p:tgtEl>
                                          <p:spTgt spid="39"/>
                                        </p:tgtEl>
                                        <p:attrNameLst>
                                          <p:attrName>ppt_x</p:attrName>
                                          <p:attrName>ppt_y</p:attrName>
                                        </p:attrNameLst>
                                      </p:cBhvr>
                                      <p:rCtr x="2773" y="324"/>
                                    </p:animMotion>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nodeType="clickEffect">
                                  <p:stCondLst>
                                    <p:cond delay="0"/>
                                  </p:stCondLst>
                                  <p:childTnLst>
                                    <p:animMotion origin="layout" path="M 0.00078 -0.08241 L 0.05859 -0.0831 " pathEditMode="relative" rAng="0" ptsTypes="AA">
                                      <p:cBhvr>
                                        <p:cTn id="202" dur="2000" fill="hold"/>
                                        <p:tgtEl>
                                          <p:spTgt spid="44"/>
                                        </p:tgtEl>
                                        <p:attrNameLst>
                                          <p:attrName>ppt_x</p:attrName>
                                          <p:attrName>ppt_y</p:attrName>
                                        </p:attrNameLst>
                                      </p:cBhvr>
                                      <p:rCtr x="2891" y="-46"/>
                                    </p:animMotion>
                                  </p:childTnLst>
                                </p:cTn>
                              </p:par>
                              <p:par>
                                <p:cTn id="203" presetID="42" presetClass="path" presetSubtype="0" accel="50000" decel="50000" fill="hold" nodeType="withEffect">
                                  <p:stCondLst>
                                    <p:cond delay="0"/>
                                  </p:stCondLst>
                                  <p:childTnLst>
                                    <p:animMotion origin="layout" path="M -0.00195 0.0081 L 0.0556 -0.00046 " pathEditMode="relative" rAng="0" ptsTypes="AA">
                                      <p:cBhvr>
                                        <p:cTn id="204" dur="2000" fill="hold"/>
                                        <p:tgtEl>
                                          <p:spTgt spid="26"/>
                                        </p:tgtEl>
                                        <p:attrNameLst>
                                          <p:attrName>ppt_x</p:attrName>
                                          <p:attrName>ppt_y</p:attrName>
                                        </p:attrNameLst>
                                      </p:cBhvr>
                                      <p:rCtr x="2878" y="-440"/>
                                    </p:animMotion>
                                  </p:childTnLst>
                                </p:cTn>
                              </p:par>
                            </p:childTnLst>
                          </p:cTn>
                        </p:par>
                      </p:childTnLst>
                    </p:cTn>
                  </p:par>
                  <p:par>
                    <p:cTn id="205" fill="hold">
                      <p:stCondLst>
                        <p:cond delay="indefinite"/>
                      </p:stCondLst>
                      <p:childTnLst>
                        <p:par>
                          <p:cTn id="206" fill="hold">
                            <p:stCondLst>
                              <p:cond delay="0"/>
                            </p:stCondLst>
                            <p:childTnLst>
                              <p:par>
                                <p:cTn id="207" presetID="42" presetClass="path" presetSubtype="0" accel="50000" decel="50000" fill="hold" nodeType="clickEffect">
                                  <p:stCondLst>
                                    <p:cond delay="0"/>
                                  </p:stCondLst>
                                  <p:childTnLst>
                                    <p:animMotion origin="layout" path="M 3.54167E-6 1.85185E-6 L 0.05234 -0.00232 " pathEditMode="relative" rAng="0" ptsTypes="AA">
                                      <p:cBhvr>
                                        <p:cTn id="208" dur="2000" fill="hold"/>
                                        <p:tgtEl>
                                          <p:spTgt spid="22"/>
                                        </p:tgtEl>
                                        <p:attrNameLst>
                                          <p:attrName>ppt_x</p:attrName>
                                          <p:attrName>ppt_y</p:attrName>
                                        </p:attrNameLst>
                                      </p:cBhvr>
                                      <p:rCtr x="2617" y="-116"/>
                                    </p:animMotion>
                                  </p:childTnLst>
                                </p:cTn>
                              </p:par>
                              <p:par>
                                <p:cTn id="209" presetID="42" presetClass="path" presetSubtype="0" accel="50000" decel="50000" fill="hold" nodeType="withEffect">
                                  <p:stCondLst>
                                    <p:cond delay="0"/>
                                  </p:stCondLst>
                                  <p:childTnLst>
                                    <p:animMotion origin="layout" path="M 4.58333E-6 -2.59259E-6 L 0.05729 0.00023 " pathEditMode="relative" rAng="0" ptsTypes="AA">
                                      <p:cBhvr>
                                        <p:cTn id="210" dur="2000" fill="hold"/>
                                        <p:tgtEl>
                                          <p:spTgt spid="29"/>
                                        </p:tgtEl>
                                        <p:attrNameLst>
                                          <p:attrName>ppt_x</p:attrName>
                                          <p:attrName>ppt_y</p:attrName>
                                        </p:attrNameLst>
                                      </p:cBhvr>
                                      <p:rCtr x="28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8" grpId="0"/>
      <p:bldP spid="40" grpId="0"/>
      <p:bldP spid="4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62"/>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#10: Over </a:t>
            </a:r>
            <a:r>
              <a:rPr lang="en-US" sz="3200" err="1"/>
              <a:t>Speccing</a:t>
            </a:r>
            <a:endParaRPr sz="3200"/>
          </a:p>
        </p:txBody>
      </p:sp>
      <p:sp>
        <p:nvSpPr>
          <p:cNvPr id="1313" name="Google Shape;1313;p62"/>
          <p:cNvSpPr txBox="1"/>
          <p:nvPr/>
        </p:nvSpPr>
        <p:spPr>
          <a:xfrm>
            <a:off x="1548108" y="1922669"/>
            <a:ext cx="4691329" cy="1107996"/>
          </a:xfrm>
          <a:prstGeom prst="rect">
            <a:avLst/>
          </a:prstGeom>
          <a:noFill/>
          <a:ln>
            <a:noFill/>
          </a:ln>
        </p:spPr>
        <p:txBody>
          <a:bodyPr spcFirstLastPara="1" wrap="square" lIns="121900" tIns="60933" rIns="121900" bIns="60933" anchor="t" anchorCtr="0">
            <a:noAutofit/>
          </a:bodyPr>
          <a:lstStyle/>
          <a:p>
            <a:pPr>
              <a:buClr>
                <a:srgbClr val="000000"/>
              </a:buClr>
              <a:buSzPts val="800"/>
            </a:pPr>
            <a:r>
              <a:rPr lang="en-US" sz="1067">
                <a:solidFill>
                  <a:srgbClr val="000000"/>
                </a:solidFill>
                <a:latin typeface="Open Sans"/>
                <a:ea typeface="Open Sans"/>
                <a:cs typeface="Open Sans"/>
                <a:sym typeface="Open Sans"/>
              </a:rPr>
              <a:t>GIVEN I have signed in successfully</a:t>
            </a:r>
            <a:endParaRPr sz="1867">
              <a:solidFill>
                <a:srgbClr val="000000"/>
              </a:solidFill>
              <a:latin typeface="Open Sans"/>
              <a:ea typeface="Open Sans"/>
              <a:cs typeface="Open Sans"/>
              <a:sym typeface="Open Sans"/>
            </a:endParaRPr>
          </a:p>
          <a:p>
            <a:pPr>
              <a:buClr>
                <a:srgbClr val="000000"/>
              </a:buClr>
              <a:buSzPts val="800"/>
            </a:pPr>
            <a:endParaRPr sz="1067">
              <a:solidFill>
                <a:srgbClr val="000000"/>
              </a:solidFill>
              <a:latin typeface="Open Sans"/>
              <a:ea typeface="Open Sans"/>
              <a:cs typeface="Open Sans"/>
              <a:sym typeface="Open Sans"/>
            </a:endParaRPr>
          </a:p>
          <a:p>
            <a:pPr>
              <a:buClr>
                <a:srgbClr val="000000"/>
              </a:buClr>
              <a:buSzPts val="800"/>
            </a:pPr>
            <a:r>
              <a:rPr lang="en-US" sz="1067">
                <a:solidFill>
                  <a:srgbClr val="000000"/>
                </a:solidFill>
                <a:latin typeface="Open Sans"/>
                <a:ea typeface="Open Sans"/>
                <a:cs typeface="Open Sans"/>
                <a:sym typeface="Open Sans"/>
              </a:rPr>
              <a:t>WHEN I navigate to the Bill Payment screen</a:t>
            </a:r>
            <a:endParaRPr sz="1867">
              <a:solidFill>
                <a:srgbClr val="000000"/>
              </a:solidFill>
              <a:latin typeface="Open Sans"/>
              <a:ea typeface="Open Sans"/>
              <a:cs typeface="Open Sans"/>
              <a:sym typeface="Open Sans"/>
            </a:endParaRPr>
          </a:p>
          <a:p>
            <a:pPr>
              <a:buClr>
                <a:srgbClr val="000000"/>
              </a:buClr>
              <a:buSzPts val="800"/>
            </a:pPr>
            <a:endParaRPr sz="1067">
              <a:solidFill>
                <a:srgbClr val="000000"/>
              </a:solidFill>
              <a:latin typeface="Open Sans"/>
              <a:ea typeface="Open Sans"/>
              <a:cs typeface="Open Sans"/>
              <a:sym typeface="Open Sans"/>
            </a:endParaRPr>
          </a:p>
          <a:p>
            <a:pPr>
              <a:buClr>
                <a:srgbClr val="000000"/>
              </a:buClr>
              <a:buSzPts val="800"/>
            </a:pPr>
            <a:r>
              <a:rPr lang="en-US" sz="1067">
                <a:solidFill>
                  <a:srgbClr val="000000"/>
                </a:solidFill>
                <a:latin typeface="Open Sans"/>
                <a:ea typeface="Open Sans"/>
                <a:cs typeface="Open Sans"/>
                <a:sym typeface="Open Sans"/>
              </a:rPr>
              <a:t>THEN I see the header bar with working links to all other payment rails</a:t>
            </a:r>
            <a:endParaRPr sz="1867">
              <a:solidFill>
                <a:srgbClr val="000000"/>
              </a:solidFill>
              <a:latin typeface="Open Sans"/>
              <a:ea typeface="Open Sans"/>
              <a:cs typeface="Open Sans"/>
              <a:sym typeface="Open Sans"/>
            </a:endParaRPr>
          </a:p>
          <a:p>
            <a:pPr>
              <a:buClr>
                <a:srgbClr val="000000"/>
              </a:buClr>
              <a:buSzPts val="800"/>
            </a:pPr>
            <a:r>
              <a:rPr lang="en-US" sz="1067">
                <a:solidFill>
                  <a:srgbClr val="000000"/>
                </a:solidFill>
                <a:latin typeface="Open Sans"/>
                <a:ea typeface="Open Sans"/>
                <a:cs typeface="Open Sans"/>
                <a:sym typeface="Open Sans"/>
              </a:rPr>
              <a:t>AND the payee table is shown at an offset of 24px from the sidebar…</a:t>
            </a:r>
            <a:endParaRPr sz="1867">
              <a:solidFill>
                <a:srgbClr val="000000"/>
              </a:solidFill>
              <a:latin typeface="Open Sans"/>
              <a:ea typeface="Open Sans"/>
              <a:cs typeface="Open Sans"/>
              <a:sym typeface="Open Sans"/>
            </a:endParaRPr>
          </a:p>
        </p:txBody>
      </p:sp>
      <p:sp>
        <p:nvSpPr>
          <p:cNvPr id="1314" name="Google Shape;1314;p62"/>
          <p:cNvSpPr txBox="1"/>
          <p:nvPr/>
        </p:nvSpPr>
        <p:spPr>
          <a:xfrm>
            <a:off x="2001216" y="6082711"/>
            <a:ext cx="8217445" cy="553997"/>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Specification by Example is a powerful tool for communicating complex logic. However, it does not have to be the only tool in your bag! Use it judiciously.</a:t>
            </a:r>
            <a:endParaRPr sz="1867">
              <a:solidFill>
                <a:srgbClr val="000000"/>
              </a:solidFill>
              <a:latin typeface="Open Sans"/>
              <a:ea typeface="Open Sans"/>
              <a:cs typeface="Open Sans"/>
              <a:sym typeface="Open Sans"/>
            </a:endParaRPr>
          </a:p>
        </p:txBody>
      </p:sp>
      <p:sp>
        <p:nvSpPr>
          <p:cNvPr id="1315" name="Google Shape;1315;p62"/>
          <p:cNvSpPr txBox="1"/>
          <p:nvPr/>
        </p:nvSpPr>
        <p:spPr>
          <a:xfrm>
            <a:off x="1548107" y="4122503"/>
            <a:ext cx="4547893" cy="1107996"/>
          </a:xfrm>
          <a:prstGeom prst="rect">
            <a:avLst/>
          </a:prstGeom>
          <a:noFill/>
          <a:ln>
            <a:noFill/>
          </a:ln>
        </p:spPr>
        <p:txBody>
          <a:bodyPr spcFirstLastPara="1" wrap="square" lIns="121900" tIns="60933" rIns="121900" bIns="60933" anchor="t" anchorCtr="0">
            <a:noAutofit/>
          </a:bodyPr>
          <a:lstStyle/>
          <a:p>
            <a:pPr>
              <a:buClr>
                <a:srgbClr val="000000"/>
              </a:buClr>
              <a:buSzPts val="800"/>
            </a:pPr>
            <a:r>
              <a:rPr lang="en-US" sz="1067">
                <a:solidFill>
                  <a:srgbClr val="000000"/>
                </a:solidFill>
                <a:latin typeface="Open Sans"/>
                <a:ea typeface="Open Sans"/>
                <a:cs typeface="Open Sans"/>
                <a:sym typeface="Open Sans"/>
              </a:rPr>
              <a:t>GIVEN I have signed in successfully</a:t>
            </a:r>
            <a:endParaRPr sz="1867">
              <a:solidFill>
                <a:srgbClr val="000000"/>
              </a:solidFill>
              <a:latin typeface="Open Sans"/>
              <a:ea typeface="Open Sans"/>
              <a:cs typeface="Open Sans"/>
              <a:sym typeface="Open Sans"/>
            </a:endParaRPr>
          </a:p>
          <a:p>
            <a:pPr>
              <a:buClr>
                <a:srgbClr val="000000"/>
              </a:buClr>
              <a:buSzPts val="800"/>
            </a:pPr>
            <a:endParaRPr sz="1067">
              <a:solidFill>
                <a:srgbClr val="000000"/>
              </a:solidFill>
              <a:latin typeface="Open Sans"/>
              <a:ea typeface="Open Sans"/>
              <a:cs typeface="Open Sans"/>
              <a:sym typeface="Open Sans"/>
            </a:endParaRPr>
          </a:p>
          <a:p>
            <a:pPr>
              <a:buClr>
                <a:srgbClr val="000000"/>
              </a:buClr>
              <a:buSzPts val="800"/>
            </a:pPr>
            <a:r>
              <a:rPr lang="en-US" sz="1067">
                <a:solidFill>
                  <a:srgbClr val="000000"/>
                </a:solidFill>
                <a:latin typeface="Open Sans"/>
                <a:ea typeface="Open Sans"/>
                <a:cs typeface="Open Sans"/>
                <a:sym typeface="Open Sans"/>
              </a:rPr>
              <a:t>WHEN I enter aquickbrownfoxjumpsoverthelazydog in the Client Name field</a:t>
            </a:r>
            <a:endParaRPr sz="1867">
              <a:solidFill>
                <a:srgbClr val="000000"/>
              </a:solidFill>
              <a:latin typeface="Open Sans"/>
              <a:ea typeface="Open Sans"/>
              <a:cs typeface="Open Sans"/>
              <a:sym typeface="Open Sans"/>
            </a:endParaRPr>
          </a:p>
          <a:p>
            <a:pPr>
              <a:buClr>
                <a:srgbClr val="000000"/>
              </a:buClr>
              <a:buSzPts val="800"/>
            </a:pPr>
            <a:endParaRPr sz="1067">
              <a:solidFill>
                <a:srgbClr val="000000"/>
              </a:solidFill>
              <a:latin typeface="Open Sans"/>
              <a:ea typeface="Open Sans"/>
              <a:cs typeface="Open Sans"/>
              <a:sym typeface="Open Sans"/>
            </a:endParaRPr>
          </a:p>
          <a:p>
            <a:pPr>
              <a:buClr>
                <a:srgbClr val="000000"/>
              </a:buClr>
              <a:buSzPts val="800"/>
            </a:pPr>
            <a:r>
              <a:rPr lang="en-US" sz="1067">
                <a:solidFill>
                  <a:srgbClr val="000000"/>
                </a:solidFill>
                <a:latin typeface="Open Sans"/>
                <a:ea typeface="Open Sans"/>
                <a:cs typeface="Open Sans"/>
                <a:sym typeface="Open Sans"/>
              </a:rPr>
              <a:t>THEN show an error and stop text entry after character 30</a:t>
            </a:r>
            <a:endParaRPr sz="1867">
              <a:solidFill>
                <a:srgbClr val="000000"/>
              </a:solidFill>
              <a:latin typeface="Open Sans"/>
              <a:ea typeface="Open Sans"/>
              <a:cs typeface="Open Sans"/>
              <a:sym typeface="Open Sans"/>
            </a:endParaRPr>
          </a:p>
        </p:txBody>
      </p:sp>
      <p:sp>
        <p:nvSpPr>
          <p:cNvPr id="1316" name="Google Shape;1316;p62"/>
          <p:cNvSpPr/>
          <p:nvPr/>
        </p:nvSpPr>
        <p:spPr>
          <a:xfrm rot="5400000">
            <a:off x="5767338" y="2431717"/>
            <a:ext cx="1413481"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317" name="Google Shape;1317;p62"/>
          <p:cNvSpPr txBox="1"/>
          <p:nvPr/>
        </p:nvSpPr>
        <p:spPr>
          <a:xfrm>
            <a:off x="7085072" y="2268469"/>
            <a:ext cx="4691329" cy="287259"/>
          </a:xfrm>
          <a:prstGeom prst="rect">
            <a:avLst/>
          </a:prstGeom>
          <a:noFill/>
          <a:ln>
            <a:noFill/>
          </a:ln>
        </p:spPr>
        <p:txBody>
          <a:bodyPr spcFirstLastPara="1" wrap="square" lIns="121900" tIns="60933" rIns="121900" bIns="60933" anchor="t" anchorCtr="0">
            <a:noAutofit/>
          </a:bodyPr>
          <a:lstStyle/>
          <a:p>
            <a:pPr marL="228594" indent="-228594">
              <a:buClr>
                <a:srgbClr val="000000"/>
              </a:buClr>
              <a:buSzPts val="800"/>
              <a:buFont typeface="Open Sans"/>
              <a:buChar char="•"/>
            </a:pPr>
            <a:r>
              <a:rPr lang="en-US" sz="1067">
                <a:solidFill>
                  <a:srgbClr val="000000"/>
                </a:solidFill>
                <a:latin typeface="Open Sans"/>
                <a:ea typeface="Open Sans"/>
                <a:cs typeface="Open Sans"/>
                <a:sym typeface="Open Sans"/>
              </a:rPr>
              <a:t>Look and feel matches </a:t>
            </a:r>
            <a:r>
              <a:rPr lang="en-US" sz="1067" u="sng">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mockup</a:t>
            </a:r>
            <a:endParaRPr sz="1067">
              <a:solidFill>
                <a:srgbClr val="000000"/>
              </a:solidFill>
              <a:latin typeface="Open Sans"/>
              <a:ea typeface="Open Sans"/>
              <a:cs typeface="Open Sans"/>
              <a:sym typeface="Open Sans"/>
            </a:endParaRPr>
          </a:p>
        </p:txBody>
      </p:sp>
      <p:sp>
        <p:nvSpPr>
          <p:cNvPr id="1318" name="Google Shape;1318;p62"/>
          <p:cNvSpPr txBox="1"/>
          <p:nvPr/>
        </p:nvSpPr>
        <p:spPr>
          <a:xfrm>
            <a:off x="7085071" y="2935457"/>
            <a:ext cx="4941952" cy="27699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i="1">
                <a:solidFill>
                  <a:srgbClr val="000000"/>
                </a:solidFill>
                <a:latin typeface="Open Sans"/>
                <a:ea typeface="Open Sans"/>
                <a:cs typeface="Open Sans"/>
                <a:sym typeface="Open Sans"/>
              </a:rPr>
              <a:t>Hyperlinking to content saves a lot of time, and a picture is worth a thousand words</a:t>
            </a:r>
            <a:endParaRPr sz="1867">
              <a:solidFill>
                <a:srgbClr val="000000"/>
              </a:solidFill>
              <a:latin typeface="Open Sans"/>
              <a:ea typeface="Open Sans"/>
              <a:cs typeface="Open Sans"/>
              <a:sym typeface="Open Sans"/>
            </a:endParaRPr>
          </a:p>
        </p:txBody>
      </p:sp>
      <p:sp>
        <p:nvSpPr>
          <p:cNvPr id="1319" name="Google Shape;1319;p62"/>
          <p:cNvSpPr/>
          <p:nvPr/>
        </p:nvSpPr>
        <p:spPr>
          <a:xfrm rot="5400000">
            <a:off x="5782412" y="4584349"/>
            <a:ext cx="1413481"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Arial"/>
              <a:ea typeface="Arial"/>
              <a:cs typeface="Arial"/>
              <a:sym typeface="Arial"/>
            </a:endParaRPr>
          </a:p>
        </p:txBody>
      </p:sp>
      <p:sp>
        <p:nvSpPr>
          <p:cNvPr id="1320" name="Google Shape;1320;p62"/>
          <p:cNvSpPr txBox="1"/>
          <p:nvPr/>
        </p:nvSpPr>
        <p:spPr>
          <a:xfrm>
            <a:off x="7085070" y="4420088"/>
            <a:ext cx="4691329" cy="451405"/>
          </a:xfrm>
          <a:prstGeom prst="rect">
            <a:avLst/>
          </a:prstGeom>
          <a:noFill/>
          <a:ln>
            <a:noFill/>
          </a:ln>
        </p:spPr>
        <p:txBody>
          <a:bodyPr spcFirstLastPara="1" wrap="square" lIns="121900" tIns="60933" rIns="121900" bIns="60933" anchor="t" anchorCtr="0">
            <a:noAutofit/>
          </a:bodyPr>
          <a:lstStyle/>
          <a:p>
            <a:pPr marL="228594" indent="-228594">
              <a:buClr>
                <a:srgbClr val="000000"/>
              </a:buClr>
              <a:buSzPts val="800"/>
              <a:buFont typeface="Open Sans"/>
              <a:buChar char="•"/>
            </a:pPr>
            <a:r>
              <a:rPr lang="en-US" sz="1067">
                <a:solidFill>
                  <a:srgbClr val="000000"/>
                </a:solidFill>
                <a:latin typeface="Open Sans"/>
                <a:ea typeface="Open Sans"/>
                <a:cs typeface="Open Sans"/>
                <a:sym typeface="Open Sans"/>
              </a:rPr>
              <a:t>Client Name field will not accept more than 30 characters (show error matching with other payment </a:t>
            </a:r>
            <a:r>
              <a:rPr lang="en-US" sz="1067" u="sng">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rails</a:t>
            </a:r>
            <a:r>
              <a:rPr lang="en-US" sz="1067">
                <a:solidFill>
                  <a:srgbClr val="000000"/>
                </a:solidFill>
                <a:latin typeface="Open Sans"/>
                <a:ea typeface="Open Sans"/>
                <a:cs typeface="Open Sans"/>
                <a:sym typeface="Open Sans"/>
              </a:rPr>
              <a:t>) </a:t>
            </a:r>
            <a:endParaRPr sz="1867">
              <a:solidFill>
                <a:srgbClr val="000000"/>
              </a:solidFill>
              <a:latin typeface="Open Sans"/>
              <a:ea typeface="Open Sans"/>
              <a:cs typeface="Open Sans"/>
              <a:sym typeface="Open Sans"/>
            </a:endParaRPr>
          </a:p>
        </p:txBody>
      </p:sp>
      <p:sp>
        <p:nvSpPr>
          <p:cNvPr id="1321" name="Google Shape;1321;p62"/>
          <p:cNvSpPr txBox="1"/>
          <p:nvPr/>
        </p:nvSpPr>
        <p:spPr>
          <a:xfrm>
            <a:off x="7085070" y="4974086"/>
            <a:ext cx="4691329" cy="276999"/>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i="1">
                <a:solidFill>
                  <a:srgbClr val="000000"/>
                </a:solidFill>
                <a:latin typeface="Open Sans"/>
                <a:ea typeface="Open Sans"/>
                <a:cs typeface="Open Sans"/>
                <a:sym typeface="Open Sans"/>
              </a:rPr>
              <a:t>Low return on investment when speccing criteria that has no conditional logic</a:t>
            </a:r>
            <a:endParaRPr sz="1867">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3"/>
          <p:cNvSpPr txBox="1">
            <a:spLocks noGrp="1"/>
          </p:cNvSpPr>
          <p:nvPr>
            <p:ph type="title" idx="4294967295"/>
          </p:nvPr>
        </p:nvSpPr>
        <p:spPr>
          <a:xfrm>
            <a:off x="354800" y="248600"/>
            <a:ext cx="11421600" cy="842000"/>
          </a:xfrm>
          <a:prstGeom prst="rect">
            <a:avLst/>
          </a:prstGeom>
          <a:noFill/>
          <a:ln>
            <a:noFill/>
          </a:ln>
        </p:spPr>
        <p:txBody>
          <a:bodyPr spcFirstLastPara="1" vert="horz" wrap="square" lIns="0" tIns="0" rIns="0" bIns="0" rtlCol="0" anchor="t" anchorCtr="0">
            <a:noAutofit/>
          </a:bodyPr>
          <a:lstStyle/>
          <a:p>
            <a:r>
              <a:rPr lang="en-US" sz="3200"/>
              <a:t>Sin #10: Over </a:t>
            </a:r>
            <a:r>
              <a:rPr lang="en-US" sz="3200" err="1"/>
              <a:t>Speccing</a:t>
            </a:r>
            <a:endParaRPr sz="3200"/>
          </a:p>
        </p:txBody>
      </p:sp>
      <p:sp>
        <p:nvSpPr>
          <p:cNvPr id="1327" name="Google Shape;1327;p63"/>
          <p:cNvSpPr txBox="1"/>
          <p:nvPr/>
        </p:nvSpPr>
        <p:spPr>
          <a:xfrm>
            <a:off x="2001216" y="6082711"/>
            <a:ext cx="8217445" cy="553944"/>
          </a:xfrm>
          <a:prstGeom prst="rect">
            <a:avLst/>
          </a:prstGeom>
          <a:noFill/>
          <a:ln>
            <a:noFill/>
          </a:ln>
        </p:spPr>
        <p:txBody>
          <a:bodyPr spcFirstLastPara="1" wrap="square" lIns="121900" tIns="60933" rIns="121900" bIns="60933" anchor="t" anchorCtr="0">
            <a:noAutofit/>
          </a:bodyPr>
          <a:lstStyle/>
          <a:p>
            <a:pPr algn="ctr">
              <a:buClr>
                <a:srgbClr val="000000"/>
              </a:buClr>
              <a:buSzPts val="1050"/>
            </a:pPr>
            <a:r>
              <a:rPr lang="en-US" sz="1400" b="1">
                <a:solidFill>
                  <a:srgbClr val="000000"/>
                </a:solidFill>
                <a:latin typeface="Open Sans"/>
                <a:ea typeface="Open Sans"/>
                <a:cs typeface="Open Sans"/>
                <a:sym typeface="Open Sans"/>
              </a:rPr>
              <a:t>Typically the most interesting cases are around the trigger points (and where the vast majority of bugs creep in)</a:t>
            </a:r>
            <a:endParaRPr sz="1867">
              <a:solidFill>
                <a:srgbClr val="000000"/>
              </a:solidFill>
              <a:latin typeface="Open Sans"/>
              <a:ea typeface="Open Sans"/>
              <a:cs typeface="Open Sans"/>
              <a:sym typeface="Open Sans"/>
            </a:endParaRPr>
          </a:p>
        </p:txBody>
      </p:sp>
      <p:sp>
        <p:nvSpPr>
          <p:cNvPr id="1328" name="Google Shape;1328;p63"/>
          <p:cNvSpPr/>
          <p:nvPr/>
        </p:nvSpPr>
        <p:spPr>
          <a:xfrm rot="5400000">
            <a:off x="3859068" y="3399154"/>
            <a:ext cx="3414473" cy="209551"/>
          </a:xfrm>
          <a:prstGeom prst="triangle">
            <a:avLst>
              <a:gd name="adj" fmla="val 50000"/>
            </a:avLst>
          </a:prstGeom>
          <a:solidFill>
            <a:srgbClr val="000000"/>
          </a:solidFill>
          <a:ln>
            <a:noFill/>
          </a:ln>
        </p:spPr>
        <p:txBody>
          <a:bodyPr spcFirstLastPara="1" wrap="square" lIns="101767" tIns="50900" rIns="101767" bIns="50900" anchor="ctr" anchorCtr="0">
            <a:noAutofit/>
          </a:bodyPr>
          <a:lstStyle/>
          <a:p>
            <a:pPr algn="ctr">
              <a:buClr>
                <a:srgbClr val="000000"/>
              </a:buClr>
              <a:buSzPts val="1350"/>
            </a:pPr>
            <a:endParaRPr>
              <a:solidFill>
                <a:srgbClr val="000066"/>
              </a:solidFill>
              <a:latin typeface="Open Sans"/>
              <a:ea typeface="Open Sans"/>
              <a:cs typeface="Open Sans"/>
              <a:sym typeface="Open Sans"/>
            </a:endParaRPr>
          </a:p>
        </p:txBody>
      </p:sp>
      <p:sp>
        <p:nvSpPr>
          <p:cNvPr id="1329" name="Google Shape;1329;p63"/>
          <p:cNvSpPr txBox="1"/>
          <p:nvPr/>
        </p:nvSpPr>
        <p:spPr>
          <a:xfrm>
            <a:off x="6625696" y="5493049"/>
            <a:ext cx="4469600" cy="307776"/>
          </a:xfrm>
          <a:prstGeom prst="rect">
            <a:avLst/>
          </a:prstGeom>
          <a:noFill/>
          <a:ln>
            <a:noFill/>
          </a:ln>
        </p:spPr>
        <p:txBody>
          <a:bodyPr spcFirstLastPara="1" wrap="square" lIns="121900" tIns="60933" rIns="121900" bIns="60933" anchor="t" anchorCtr="0">
            <a:noAutofit/>
          </a:bodyPr>
          <a:lstStyle/>
          <a:p>
            <a:pPr>
              <a:buClr>
                <a:srgbClr val="000000"/>
              </a:buClr>
              <a:buSzPts val="900"/>
            </a:pPr>
            <a:endParaRPr sz="1200" i="1">
              <a:solidFill>
                <a:srgbClr val="000000"/>
              </a:solidFill>
              <a:latin typeface="Open Sans"/>
              <a:ea typeface="Open Sans"/>
              <a:cs typeface="Open Sans"/>
              <a:sym typeface="Open Sans"/>
            </a:endParaRPr>
          </a:p>
          <a:p>
            <a:pPr>
              <a:buClr>
                <a:srgbClr val="000000"/>
              </a:buClr>
              <a:buSzPts val="900"/>
            </a:pPr>
            <a:r>
              <a:rPr lang="en-US" sz="1200" i="1">
                <a:solidFill>
                  <a:srgbClr val="000000"/>
                </a:solidFill>
                <a:latin typeface="Open Sans"/>
                <a:ea typeface="Open Sans"/>
                <a:cs typeface="Open Sans"/>
                <a:sym typeface="Open Sans"/>
              </a:rPr>
              <a:t>Pick only the examples that matter, not every single possibility!</a:t>
            </a:r>
            <a:endParaRPr sz="1867">
              <a:solidFill>
                <a:srgbClr val="000000"/>
              </a:solidFill>
              <a:latin typeface="Open Sans"/>
              <a:ea typeface="Open Sans"/>
              <a:cs typeface="Open Sans"/>
              <a:sym typeface="Open Sans"/>
            </a:endParaRPr>
          </a:p>
        </p:txBody>
      </p:sp>
      <p:sp>
        <p:nvSpPr>
          <p:cNvPr id="1330" name="Google Shape;1330;p63"/>
          <p:cNvSpPr/>
          <p:nvPr/>
        </p:nvSpPr>
        <p:spPr>
          <a:xfrm>
            <a:off x="6422496" y="1469361"/>
            <a:ext cx="4572000" cy="30468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331" name="Google Shape;1331;p63"/>
          <p:cNvGraphicFramePr/>
          <p:nvPr/>
        </p:nvGraphicFramePr>
        <p:xfrm>
          <a:off x="6707700" y="2055967"/>
          <a:ext cx="3284200" cy="396292"/>
        </p:xfrm>
        <a:graphic>
          <a:graphicData uri="http://schemas.openxmlformats.org/drawingml/2006/table">
            <a:tbl>
              <a:tblPr firstRow="1" bandRow="1">
                <a:noFill/>
              </a:tblPr>
              <a:tblGrid>
                <a:gridCol w="613867">
                  <a:extLst>
                    <a:ext uri="{9D8B030D-6E8A-4147-A177-3AD203B41FA5}">
                      <a16:colId xmlns:a16="http://schemas.microsoft.com/office/drawing/2014/main" val="20000"/>
                    </a:ext>
                  </a:extLst>
                </a:gridCol>
                <a:gridCol w="613867">
                  <a:extLst>
                    <a:ext uri="{9D8B030D-6E8A-4147-A177-3AD203B41FA5}">
                      <a16:colId xmlns:a16="http://schemas.microsoft.com/office/drawing/2014/main" val="20001"/>
                    </a:ext>
                  </a:extLst>
                </a:gridCol>
                <a:gridCol w="576333">
                  <a:extLst>
                    <a:ext uri="{9D8B030D-6E8A-4147-A177-3AD203B41FA5}">
                      <a16:colId xmlns:a16="http://schemas.microsoft.com/office/drawing/2014/main" val="20002"/>
                    </a:ext>
                  </a:extLst>
                </a:gridCol>
                <a:gridCol w="817733">
                  <a:extLst>
                    <a:ext uri="{9D8B030D-6E8A-4147-A177-3AD203B41FA5}">
                      <a16:colId xmlns:a16="http://schemas.microsoft.com/office/drawing/2014/main" val="20003"/>
                    </a:ext>
                  </a:extLst>
                </a:gridCol>
                <a:gridCol w="662400">
                  <a:extLst>
                    <a:ext uri="{9D8B030D-6E8A-4147-A177-3AD203B41FA5}">
                      <a16:colId xmlns:a16="http://schemas.microsoft.com/office/drawing/2014/main" val="20004"/>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32" name="Google Shape;1332;p63"/>
          <p:cNvGraphicFramePr/>
          <p:nvPr/>
        </p:nvGraphicFramePr>
        <p:xfrm>
          <a:off x="6625697" y="2891873"/>
          <a:ext cx="3121433" cy="1417450"/>
        </p:xfrm>
        <a:graphic>
          <a:graphicData uri="http://schemas.openxmlformats.org/drawingml/2006/table">
            <a:tbl>
              <a:tblPr firstRow="1" bandRow="1">
                <a:noFill/>
              </a:tblPr>
              <a:tblGrid>
                <a:gridCol w="645533">
                  <a:extLst>
                    <a:ext uri="{9D8B030D-6E8A-4147-A177-3AD203B41FA5}">
                      <a16:colId xmlns:a16="http://schemas.microsoft.com/office/drawing/2014/main" val="20000"/>
                    </a:ext>
                  </a:extLst>
                </a:gridCol>
                <a:gridCol w="825300">
                  <a:extLst>
                    <a:ext uri="{9D8B030D-6E8A-4147-A177-3AD203B41FA5}">
                      <a16:colId xmlns:a16="http://schemas.microsoft.com/office/drawing/2014/main" val="20001"/>
                    </a:ext>
                  </a:extLst>
                </a:gridCol>
                <a:gridCol w="825300">
                  <a:extLst>
                    <a:ext uri="{9D8B030D-6E8A-4147-A177-3AD203B41FA5}">
                      <a16:colId xmlns:a16="http://schemas.microsoft.com/office/drawing/2014/main" val="20002"/>
                    </a:ext>
                  </a:extLst>
                </a:gridCol>
                <a:gridCol w="825300">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01/02/2021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333" name="Google Shape;1333;p63"/>
          <p:cNvGraphicFramePr/>
          <p:nvPr/>
        </p:nvGraphicFramePr>
        <p:xfrm>
          <a:off x="6790000" y="4487283"/>
          <a:ext cx="671767" cy="99073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34" name="Google Shape;1334;p63"/>
          <p:cNvSpPr/>
          <p:nvPr/>
        </p:nvSpPr>
        <p:spPr>
          <a:xfrm>
            <a:off x="337264" y="1001885"/>
            <a:ext cx="4572000" cy="4278000"/>
          </a:xfrm>
          <a:prstGeom prst="rect">
            <a:avLst/>
          </a:prstGeom>
          <a:noFill/>
          <a:ln>
            <a:noFill/>
          </a:ln>
        </p:spPr>
        <p:txBody>
          <a:bodyPr spcFirstLastPara="1" wrap="square" lIns="121900" tIns="60933" rIns="121900" bIns="60933" anchor="t" anchorCtr="0">
            <a:noAutofit/>
          </a:bodyPr>
          <a:lstStyle/>
          <a:p>
            <a:pPr>
              <a:buClr>
                <a:srgbClr val="000000"/>
              </a:buClr>
              <a:buSzPts val="750"/>
            </a:pPr>
            <a:r>
              <a:rPr lang="en-US" sz="1000" b="1">
                <a:solidFill>
                  <a:srgbClr val="000000"/>
                </a:solidFill>
                <a:latin typeface="Open Sans"/>
                <a:ea typeface="Open Sans"/>
                <a:cs typeface="Open Sans"/>
                <a:sym typeface="Open Sans"/>
              </a:rPr>
              <a:t>Recurring bill payments expire after period end</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Given the following recurring bill pay record exists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When I submit the following queries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r>
              <a:rPr lang="en-US" sz="1000">
                <a:solidFill>
                  <a:srgbClr val="000000"/>
                </a:solidFill>
                <a:latin typeface="Open Sans"/>
                <a:ea typeface="Open Sans"/>
                <a:cs typeface="Open Sans"/>
                <a:sym typeface="Open Sans"/>
              </a:rPr>
              <a:t>Then I should get the following results</a:t>
            </a:r>
            <a:endParaRPr sz="1867">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a:p>
            <a:pPr>
              <a:buClr>
                <a:srgbClr val="000000"/>
              </a:buClr>
              <a:buSzPts val="750"/>
            </a:pPr>
            <a:endParaRPr sz="1000">
              <a:solidFill>
                <a:srgbClr val="000000"/>
              </a:solidFill>
              <a:latin typeface="Open Sans"/>
              <a:ea typeface="Open Sans"/>
              <a:cs typeface="Open Sans"/>
              <a:sym typeface="Open Sans"/>
            </a:endParaRPr>
          </a:p>
        </p:txBody>
      </p:sp>
      <p:graphicFrame>
        <p:nvGraphicFramePr>
          <p:cNvPr id="1335" name="Google Shape;1335;p63"/>
          <p:cNvGraphicFramePr/>
          <p:nvPr/>
        </p:nvGraphicFramePr>
        <p:xfrm>
          <a:off x="1032136" y="1614383"/>
          <a:ext cx="3284200" cy="396292"/>
        </p:xfrm>
        <a:graphic>
          <a:graphicData uri="http://schemas.openxmlformats.org/drawingml/2006/table">
            <a:tbl>
              <a:tblPr firstRow="1" bandRow="1">
                <a:noFill/>
              </a:tblPr>
              <a:tblGrid>
                <a:gridCol w="613867">
                  <a:extLst>
                    <a:ext uri="{9D8B030D-6E8A-4147-A177-3AD203B41FA5}">
                      <a16:colId xmlns:a16="http://schemas.microsoft.com/office/drawing/2014/main" val="20000"/>
                    </a:ext>
                  </a:extLst>
                </a:gridCol>
                <a:gridCol w="613867">
                  <a:extLst>
                    <a:ext uri="{9D8B030D-6E8A-4147-A177-3AD203B41FA5}">
                      <a16:colId xmlns:a16="http://schemas.microsoft.com/office/drawing/2014/main" val="20001"/>
                    </a:ext>
                  </a:extLst>
                </a:gridCol>
                <a:gridCol w="576333">
                  <a:extLst>
                    <a:ext uri="{9D8B030D-6E8A-4147-A177-3AD203B41FA5}">
                      <a16:colId xmlns:a16="http://schemas.microsoft.com/office/drawing/2014/main" val="20002"/>
                    </a:ext>
                  </a:extLst>
                </a:gridCol>
                <a:gridCol w="817733">
                  <a:extLst>
                    <a:ext uri="{9D8B030D-6E8A-4147-A177-3AD203B41FA5}">
                      <a16:colId xmlns:a16="http://schemas.microsoft.com/office/drawing/2014/main" val="20003"/>
                    </a:ext>
                  </a:extLst>
                </a:gridCol>
                <a:gridCol w="662400">
                  <a:extLst>
                    <a:ext uri="{9D8B030D-6E8A-4147-A177-3AD203B41FA5}">
                      <a16:colId xmlns:a16="http://schemas.microsoft.com/office/drawing/2014/main" val="20004"/>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Start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Period End</a:t>
                      </a:r>
                      <a:endParaRPr sz="700" b="1"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01/01/2021</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36" name="Google Shape;1336;p63"/>
          <p:cNvGraphicFramePr/>
          <p:nvPr/>
        </p:nvGraphicFramePr>
        <p:xfrm>
          <a:off x="991151" y="2657239"/>
          <a:ext cx="3043401" cy="1387022"/>
        </p:xfrm>
        <a:graphic>
          <a:graphicData uri="http://schemas.openxmlformats.org/drawingml/2006/table">
            <a:tbl>
              <a:tblPr firstRow="1" bandRow="1">
                <a:noFill/>
              </a:tblPr>
              <a:tblGrid>
                <a:gridCol w="733167">
                  <a:extLst>
                    <a:ext uri="{9D8B030D-6E8A-4147-A177-3AD203B41FA5}">
                      <a16:colId xmlns:a16="http://schemas.microsoft.com/office/drawing/2014/main" val="20000"/>
                    </a:ext>
                  </a:extLst>
                </a:gridCol>
                <a:gridCol w="700900">
                  <a:extLst>
                    <a:ext uri="{9D8B030D-6E8A-4147-A177-3AD203B41FA5}">
                      <a16:colId xmlns:a16="http://schemas.microsoft.com/office/drawing/2014/main" val="20001"/>
                    </a:ext>
                  </a:extLst>
                </a:gridCol>
                <a:gridCol w="804667">
                  <a:extLst>
                    <a:ext uri="{9D8B030D-6E8A-4147-A177-3AD203B41FA5}">
                      <a16:colId xmlns:a16="http://schemas.microsoft.com/office/drawing/2014/main" val="20002"/>
                    </a:ext>
                  </a:extLst>
                </a:gridCol>
                <a:gridCol w="804667">
                  <a:extLst>
                    <a:ext uri="{9D8B030D-6E8A-4147-A177-3AD203B41FA5}">
                      <a16:colId xmlns:a16="http://schemas.microsoft.com/office/drawing/2014/main" val="20003"/>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Date</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Acct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Payee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Active Only?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03/13/2020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03/14/2020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04/01/2020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06/01/2020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08/01/2020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10/01/2020</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156332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46722</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Y</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337" name="Google Shape;1337;p63"/>
          <p:cNvGraphicFramePr/>
          <p:nvPr/>
        </p:nvGraphicFramePr>
        <p:xfrm>
          <a:off x="1032136" y="4708625"/>
          <a:ext cx="671767" cy="1981460"/>
        </p:xfrm>
        <a:graphic>
          <a:graphicData uri="http://schemas.openxmlformats.org/drawingml/2006/table">
            <a:tbl>
              <a:tblPr firstRow="1" bandRow="1">
                <a:noFill/>
              </a:tblPr>
              <a:tblGrid>
                <a:gridCol w="671767">
                  <a:extLst>
                    <a:ext uri="{9D8B030D-6E8A-4147-A177-3AD203B41FA5}">
                      <a16:colId xmlns:a16="http://schemas.microsoft.com/office/drawing/2014/main" val="20000"/>
                    </a:ext>
                  </a:extLst>
                </a:gridCol>
              </a:tblGrid>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b="1" u="none" strike="noStrike" cap="none">
                          <a:latin typeface="Open Sans"/>
                          <a:ea typeface="Open Sans"/>
                          <a:cs typeface="Open Sans"/>
                          <a:sym typeface="Open Sans"/>
                        </a:rPr>
                        <a:t>Txn ID</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777888</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98133">
                <a:tc>
                  <a:txBody>
                    <a:bodyPr/>
                    <a:lstStyle/>
                    <a:p>
                      <a:pPr marL="0" marR="0" lvl="0" indent="0" algn="l" rtl="0">
                        <a:lnSpc>
                          <a:spcPct val="100000"/>
                        </a:lnSpc>
                        <a:spcBef>
                          <a:spcPts val="0"/>
                        </a:spcBef>
                        <a:spcAft>
                          <a:spcPts val="0"/>
                        </a:spcAft>
                        <a:buClr>
                          <a:srgbClr val="000000"/>
                        </a:buClr>
                        <a:buSzPts val="500"/>
                        <a:buFont typeface="Arial"/>
                        <a:buNone/>
                      </a:pPr>
                      <a:r>
                        <a:rPr lang="en-US" sz="700" u="none" strike="noStrike" cap="none">
                          <a:latin typeface="Open Sans"/>
                          <a:ea typeface="Open Sans"/>
                          <a:cs typeface="Open Sans"/>
                          <a:sym typeface="Open Sans"/>
                        </a:rPr>
                        <a:t>&lt;null&gt;</a:t>
                      </a:r>
                      <a:endParaRPr sz="1900" u="none" strike="noStrike" cap="none">
                        <a:latin typeface="Open Sans"/>
                        <a:ea typeface="Open Sans"/>
                        <a:cs typeface="Open Sans"/>
                        <a:sym typeface="Open Sans"/>
                      </a:endParaRPr>
                    </a:p>
                  </a:txBody>
                  <a:tcPr marL="91433" marR="91433" marT="45733" marB="4573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4A1-EEDC-0F0B-3291-64C694B50635}"/>
              </a:ext>
            </a:extLst>
          </p:cNvPr>
          <p:cNvSpPr>
            <a:spLocks noGrp="1"/>
          </p:cNvSpPr>
          <p:nvPr>
            <p:ph type="ctrTitle"/>
          </p:nvPr>
        </p:nvSpPr>
        <p:spPr/>
        <p:txBody>
          <a:bodyPr/>
          <a:lstStyle/>
          <a:p>
            <a:r>
              <a:rPr lang="en-CA"/>
              <a:t>Appendix</a:t>
            </a:r>
            <a:endParaRPr lang="en-US"/>
          </a:p>
        </p:txBody>
      </p:sp>
    </p:spTree>
    <p:extLst>
      <p:ext uri="{BB962C8B-B14F-4D97-AF65-F5344CB8AC3E}">
        <p14:creationId xmlns:p14="http://schemas.microsoft.com/office/powerpoint/2010/main" val="11455091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3312"/>
        <p:cNvGrpSpPr/>
        <p:nvPr/>
      </p:nvGrpSpPr>
      <p:grpSpPr>
        <a:xfrm>
          <a:off x="0" y="0"/>
          <a:ext cx="0" cy="0"/>
          <a:chOff x="0" y="0"/>
          <a:chExt cx="0" cy="0"/>
        </a:xfrm>
      </p:grpSpPr>
      <p:sp>
        <p:nvSpPr>
          <p:cNvPr id="3" name="Title 2">
            <a:extLst>
              <a:ext uri="{FF2B5EF4-FFF2-40B4-BE49-F238E27FC236}">
                <a16:creationId xmlns:a16="http://schemas.microsoft.com/office/drawing/2014/main" id="{AD801873-2615-494C-044B-993E311E761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A good starter practice is to make your actions areas of uncertainty explicit on your story map </a:t>
            </a:r>
            <a:endParaRPr lang="en-US"/>
          </a:p>
        </p:txBody>
      </p:sp>
      <p:sp>
        <p:nvSpPr>
          <p:cNvPr id="3314" name="Google Shape;3314;p101"/>
          <p:cNvSpPr/>
          <p:nvPr/>
        </p:nvSpPr>
        <p:spPr>
          <a:xfrm>
            <a:off x="3735979" y="1483411"/>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3315" name="Google Shape;3315;p101"/>
          <p:cNvSpPr/>
          <p:nvPr/>
        </p:nvSpPr>
        <p:spPr>
          <a:xfrm>
            <a:off x="5753691" y="1483411"/>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3316" name="Google Shape;3316;p101"/>
          <p:cNvSpPr/>
          <p:nvPr/>
        </p:nvSpPr>
        <p:spPr>
          <a:xfrm>
            <a:off x="3735980" y="2072369"/>
            <a:ext cx="954087"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3317" name="Google Shape;3317;p101"/>
          <p:cNvSpPr/>
          <p:nvPr/>
        </p:nvSpPr>
        <p:spPr>
          <a:xfrm>
            <a:off x="3734391"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3318" name="Google Shape;3318;p101"/>
          <p:cNvSpPr/>
          <p:nvPr/>
        </p:nvSpPr>
        <p:spPr>
          <a:xfrm>
            <a:off x="4232866"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3319" name="Google Shape;3319;p101"/>
          <p:cNvSpPr/>
          <p:nvPr/>
        </p:nvSpPr>
        <p:spPr>
          <a:xfrm>
            <a:off x="4740867" y="2072369"/>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3320" name="Google Shape;3320;p101"/>
          <p:cNvSpPr/>
          <p:nvPr/>
        </p:nvSpPr>
        <p:spPr>
          <a:xfrm>
            <a:off x="3732804" y="421073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21" name="Google Shape;3321;p101"/>
          <p:cNvSpPr/>
          <p:nvPr/>
        </p:nvSpPr>
        <p:spPr>
          <a:xfrm>
            <a:off x="3734391" y="369638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sp>
        <p:nvSpPr>
          <p:cNvPr id="3322" name="Google Shape;3322;p101"/>
          <p:cNvSpPr/>
          <p:nvPr/>
        </p:nvSpPr>
        <p:spPr>
          <a:xfrm>
            <a:off x="3732804" y="472349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Accessory</a:t>
            </a:r>
            <a:endParaRPr sz="1400">
              <a:latin typeface="Arial"/>
              <a:ea typeface="Arial"/>
              <a:cs typeface="Arial"/>
              <a:sym typeface="Arial"/>
            </a:endParaRPr>
          </a:p>
        </p:txBody>
      </p:sp>
      <p:sp>
        <p:nvSpPr>
          <p:cNvPr id="3323" name="Google Shape;3323;p101"/>
          <p:cNvSpPr/>
          <p:nvPr/>
        </p:nvSpPr>
        <p:spPr>
          <a:xfrm>
            <a:off x="3734391" y="523784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Optional Mobile Features</a:t>
            </a:r>
            <a:endParaRPr sz="1400">
              <a:latin typeface="Arial"/>
              <a:ea typeface="Arial"/>
              <a:cs typeface="Arial"/>
              <a:sym typeface="Arial"/>
            </a:endParaRPr>
          </a:p>
        </p:txBody>
      </p:sp>
      <p:sp>
        <p:nvSpPr>
          <p:cNvPr id="3324" name="Google Shape;3324;p101"/>
          <p:cNvSpPr/>
          <p:nvPr/>
        </p:nvSpPr>
        <p:spPr>
          <a:xfrm>
            <a:off x="4740866"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3325" name="Google Shape;3325;p101"/>
          <p:cNvSpPr/>
          <p:nvPr/>
        </p:nvSpPr>
        <p:spPr>
          <a:xfrm>
            <a:off x="5234579"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26" name="Google Shape;3326;p101"/>
          <p:cNvSpPr/>
          <p:nvPr/>
        </p:nvSpPr>
        <p:spPr>
          <a:xfrm>
            <a:off x="5234579"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3327" name="Google Shape;3327;p101"/>
          <p:cNvSpPr/>
          <p:nvPr/>
        </p:nvSpPr>
        <p:spPr>
          <a:xfrm>
            <a:off x="5753692" y="2064433"/>
            <a:ext cx="954088"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3328" name="Google Shape;3328;p101"/>
          <p:cNvSpPr/>
          <p:nvPr/>
        </p:nvSpPr>
        <p:spPr>
          <a:xfrm>
            <a:off x="5753691"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3329" name="Google Shape;3329;p101"/>
          <p:cNvSpPr/>
          <p:nvPr/>
        </p:nvSpPr>
        <p:spPr>
          <a:xfrm>
            <a:off x="6752230" y="2064433"/>
            <a:ext cx="949325"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3330" name="Google Shape;3330;p101"/>
          <p:cNvSpPr/>
          <p:nvPr/>
        </p:nvSpPr>
        <p:spPr>
          <a:xfrm>
            <a:off x="6250579"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31" name="Google Shape;3331;p101"/>
          <p:cNvSpPr/>
          <p:nvPr/>
        </p:nvSpPr>
        <p:spPr>
          <a:xfrm>
            <a:off x="6250579"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3332" name="Google Shape;3332;p101"/>
          <p:cNvSpPr/>
          <p:nvPr/>
        </p:nvSpPr>
        <p:spPr>
          <a:xfrm>
            <a:off x="6747466"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3333" name="Google Shape;3333;p101"/>
          <p:cNvSpPr/>
          <p:nvPr/>
        </p:nvSpPr>
        <p:spPr>
          <a:xfrm>
            <a:off x="7741241"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34" name="Google Shape;3334;p101"/>
          <p:cNvSpPr/>
          <p:nvPr/>
        </p:nvSpPr>
        <p:spPr>
          <a:xfrm>
            <a:off x="7244354"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3335" name="Google Shape;3335;p101"/>
          <p:cNvSpPr/>
          <p:nvPr/>
        </p:nvSpPr>
        <p:spPr>
          <a:xfrm>
            <a:off x="7741241"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3336" name="Google Shape;3336;p101"/>
          <p:cNvSpPr/>
          <p:nvPr/>
        </p:nvSpPr>
        <p:spPr>
          <a:xfrm>
            <a:off x="7244354"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37" name="Google Shape;3337;p101"/>
          <p:cNvSpPr/>
          <p:nvPr/>
        </p:nvSpPr>
        <p:spPr>
          <a:xfrm>
            <a:off x="7744417" y="2064433"/>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3338" name="Google Shape;3338;p101"/>
          <p:cNvSpPr/>
          <p:nvPr/>
        </p:nvSpPr>
        <p:spPr>
          <a:xfrm>
            <a:off x="4232866"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Accessory</a:t>
            </a:r>
            <a:endParaRPr sz="1400">
              <a:latin typeface="Arial"/>
              <a:ea typeface="Arial"/>
              <a:cs typeface="Arial"/>
              <a:sym typeface="Arial"/>
            </a:endParaRPr>
          </a:p>
        </p:txBody>
      </p:sp>
      <p:sp>
        <p:nvSpPr>
          <p:cNvPr id="3339" name="Google Shape;3339;p101"/>
          <p:cNvSpPr/>
          <p:nvPr/>
        </p:nvSpPr>
        <p:spPr>
          <a:xfrm>
            <a:off x="4232866" y="369797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Features</a:t>
            </a:r>
            <a:endParaRPr sz="1400">
              <a:latin typeface="Arial"/>
              <a:ea typeface="Arial"/>
              <a:cs typeface="Arial"/>
              <a:sym typeface="Arial"/>
            </a:endParaRPr>
          </a:p>
        </p:txBody>
      </p:sp>
      <p:sp>
        <p:nvSpPr>
          <p:cNvPr id="3340" name="Google Shape;3340;p101"/>
          <p:cNvSpPr/>
          <p:nvPr/>
        </p:nvSpPr>
        <p:spPr>
          <a:xfrm>
            <a:off x="7244354" y="369797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Network Managmt</a:t>
            </a:r>
            <a:endParaRPr sz="1400">
              <a:latin typeface="Arial"/>
              <a:ea typeface="Arial"/>
              <a:cs typeface="Arial"/>
              <a:sym typeface="Arial"/>
            </a:endParaRPr>
          </a:p>
        </p:txBody>
      </p:sp>
      <p:sp>
        <p:nvSpPr>
          <p:cNvPr id="3341" name="Google Shape;3341;p101"/>
          <p:cNvSpPr txBox="1"/>
          <p:nvPr/>
        </p:nvSpPr>
        <p:spPr>
          <a:xfrm>
            <a:off x="8788991" y="2183494"/>
            <a:ext cx="546100" cy="338522"/>
          </a:xfrm>
          <a:prstGeom prst="rect">
            <a:avLst/>
          </a:prstGeom>
          <a:noFill/>
          <a:ln>
            <a:noFill/>
          </a:ln>
        </p:spPr>
        <p:txBody>
          <a:bodyPr spcFirstLastPara="1" wrap="square" lIns="91400" tIns="45700" rIns="91400" bIns="45700" anchor="t" anchorCtr="0">
            <a:spAutoFit/>
          </a:bodyPr>
          <a:lstStyle/>
          <a:p>
            <a:pPr>
              <a:buClr>
                <a:srgbClr val="000000"/>
              </a:buClr>
              <a:buSzPts val="1600"/>
            </a:pPr>
            <a:r>
              <a:rPr lang="en-US" sz="1600" b="1">
                <a:solidFill>
                  <a:srgbClr val="000000"/>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42" name="Google Shape;3342;p101"/>
          <p:cNvSpPr txBox="1"/>
          <p:nvPr/>
        </p:nvSpPr>
        <p:spPr>
          <a:xfrm>
            <a:off x="8788991" y="2721660"/>
            <a:ext cx="546100" cy="830964"/>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43" name="Google Shape;3343;p101"/>
          <p:cNvSpPr/>
          <p:nvPr/>
        </p:nvSpPr>
        <p:spPr>
          <a:xfrm>
            <a:off x="8238129" y="267086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3344" name="Google Shape;3344;p101"/>
          <p:cNvSpPr/>
          <p:nvPr/>
        </p:nvSpPr>
        <p:spPr>
          <a:xfrm>
            <a:off x="7741241" y="369797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sp>
        <p:nvSpPr>
          <p:cNvPr id="3345" name="Google Shape;3345;p101"/>
          <p:cNvSpPr/>
          <p:nvPr/>
        </p:nvSpPr>
        <p:spPr>
          <a:xfrm>
            <a:off x="7244354" y="421232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Resend Fulfillment to Vendor</a:t>
            </a:r>
            <a:endParaRPr sz="1400">
              <a:latin typeface="Arial"/>
              <a:ea typeface="Arial"/>
              <a:cs typeface="Arial"/>
              <a:sym typeface="Arial"/>
            </a:endParaRPr>
          </a:p>
        </p:txBody>
      </p:sp>
      <p:cxnSp>
        <p:nvCxnSpPr>
          <p:cNvPr id="3346" name="Google Shape;3346;p101"/>
          <p:cNvCxnSpPr/>
          <p:nvPr/>
        </p:nvCxnSpPr>
        <p:spPr>
          <a:xfrm>
            <a:off x="3735980" y="2559732"/>
            <a:ext cx="5483225" cy="0"/>
          </a:xfrm>
          <a:prstGeom prst="straightConnector1">
            <a:avLst/>
          </a:prstGeom>
          <a:noFill/>
          <a:ln w="12700" cap="flat" cmpd="sng">
            <a:solidFill>
              <a:schemeClr val="accent1"/>
            </a:solidFill>
            <a:prstDash val="solid"/>
            <a:round/>
            <a:headEnd type="none" w="sm" len="sm"/>
            <a:tailEnd type="none" w="sm" len="sm"/>
          </a:ln>
        </p:spPr>
      </p:cxnSp>
      <p:sp>
        <p:nvSpPr>
          <p:cNvPr id="3347" name="Google Shape;3347;p101"/>
          <p:cNvSpPr/>
          <p:nvPr/>
        </p:nvSpPr>
        <p:spPr>
          <a:xfrm>
            <a:off x="4740866"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3348" name="Google Shape;3348;p101"/>
          <p:cNvSpPr/>
          <p:nvPr/>
        </p:nvSpPr>
        <p:spPr>
          <a:xfrm>
            <a:off x="5753691" y="318997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3349" name="Google Shape;3349;p101"/>
          <p:cNvSpPr/>
          <p:nvPr/>
        </p:nvSpPr>
        <p:spPr>
          <a:xfrm>
            <a:off x="3734391" y="318521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sp>
        <p:nvSpPr>
          <p:cNvPr id="3350" name="Google Shape;3350;p101"/>
          <p:cNvSpPr txBox="1"/>
          <p:nvPr/>
        </p:nvSpPr>
        <p:spPr>
          <a:xfrm>
            <a:off x="8788991" y="1667557"/>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cxnSp>
        <p:nvCxnSpPr>
          <p:cNvPr id="3354" name="Google Shape;3354;p101"/>
          <p:cNvCxnSpPr/>
          <p:nvPr/>
        </p:nvCxnSpPr>
        <p:spPr>
          <a:xfrm>
            <a:off x="3569295" y="1250044"/>
            <a:ext cx="5561013" cy="0"/>
          </a:xfrm>
          <a:prstGeom prst="straightConnector1">
            <a:avLst/>
          </a:prstGeom>
          <a:noFill/>
          <a:ln w="19050" cap="flat" cmpd="sng">
            <a:solidFill>
              <a:srgbClr val="000000"/>
            </a:solidFill>
            <a:prstDash val="solid"/>
            <a:round/>
            <a:headEnd type="none" w="sm" len="sm"/>
            <a:tailEnd type="stealth" w="med" len="med"/>
          </a:ln>
        </p:spPr>
      </p:cxnSp>
      <p:sp>
        <p:nvSpPr>
          <p:cNvPr id="3360" name="Google Shape;3360;p101"/>
          <p:cNvSpPr txBox="1"/>
          <p:nvPr/>
        </p:nvSpPr>
        <p:spPr>
          <a:xfrm>
            <a:off x="5860386" y="1055767"/>
            <a:ext cx="740700"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Time</a:t>
            </a:r>
            <a:endParaRPr sz="1400">
              <a:solidFill>
                <a:srgbClr val="000000"/>
              </a:solidFill>
              <a:latin typeface="Arial"/>
              <a:ea typeface="Arial"/>
              <a:cs typeface="Arial"/>
              <a:sym typeface="Arial"/>
            </a:endParaRPr>
          </a:p>
        </p:txBody>
      </p:sp>
      <p:sp>
        <p:nvSpPr>
          <p:cNvPr id="56" name="TextBox 55">
            <a:extLst>
              <a:ext uri="{FF2B5EF4-FFF2-40B4-BE49-F238E27FC236}">
                <a16:creationId xmlns:a16="http://schemas.microsoft.com/office/drawing/2014/main" id="{9CF4BC11-670C-E44C-3040-4B9459E59118}"/>
              </a:ext>
            </a:extLst>
          </p:cNvPr>
          <p:cNvSpPr txBox="1"/>
          <p:nvPr/>
        </p:nvSpPr>
        <p:spPr>
          <a:xfrm>
            <a:off x="1587180" y="5838501"/>
            <a:ext cx="10209709" cy="646290"/>
          </a:xfrm>
          <a:prstGeom prst="rect">
            <a:avLst/>
          </a:prstGeom>
          <a:noFill/>
          <a:ln>
            <a:noFill/>
          </a:ln>
        </p:spPr>
        <p:txBody>
          <a:bodyPr spcFirstLastPara="1" vert="horz" wrap="square" lIns="91425" tIns="45700" rIns="91425" bIns="45700" rtlCol="0" anchor="t" anchorCtr="0">
            <a:spAutoFit/>
          </a:bodyPr>
          <a:lstStyle>
            <a:lvl1pPr lvl="0">
              <a:lnSpc>
                <a:spcPct val="100000"/>
              </a:lnSpc>
              <a:spcBef>
                <a:spcPts val="0"/>
              </a:spcBef>
              <a:spcAft>
                <a:spcPts val="0"/>
              </a:spcAft>
              <a:buClr>
                <a:srgbClr val="000000"/>
              </a:buClr>
              <a:buSzPts val="2000"/>
              <a:buFont typeface="Calibri"/>
              <a:buNone/>
              <a:defRPr b="1">
                <a:latin typeface="Calibri" panose="020F0502020204030204" pitchFamily="34" charset="0"/>
                <a:cs typeface="Calibri" panose="020F0502020204030204" pitchFamily="34" charset="0"/>
              </a:defRPr>
            </a:lvl1pPr>
            <a:lvl2pPr lvl="1">
              <a:lnSpc>
                <a:spcPct val="100000"/>
              </a:lnSpc>
              <a:spcBef>
                <a:spcPts val="0"/>
              </a:spcBef>
              <a:spcAft>
                <a:spcPts val="0"/>
              </a:spcAft>
              <a:buSzPts val="1400"/>
              <a:buNone/>
            </a:lvl2pPr>
            <a:lvl3pPr lvl="2">
              <a:lnSpc>
                <a:spcPct val="100000"/>
              </a:lnSpc>
              <a:spcBef>
                <a:spcPts val="0"/>
              </a:spcBef>
              <a:spcAft>
                <a:spcPts val="0"/>
              </a:spcAft>
              <a:buSzPts val="1400"/>
              <a:buNone/>
            </a:lvl3pPr>
            <a:lvl4pPr lvl="3">
              <a:lnSpc>
                <a:spcPct val="100000"/>
              </a:lnSpc>
              <a:spcBef>
                <a:spcPts val="0"/>
              </a:spcBef>
              <a:spcAft>
                <a:spcPts val="0"/>
              </a:spcAft>
              <a:buSzPts val="1400"/>
              <a:buNone/>
            </a:lvl4pPr>
            <a:lvl5pPr lvl="4">
              <a:lnSpc>
                <a:spcPct val="100000"/>
              </a:lnSpc>
              <a:spcBef>
                <a:spcPts val="0"/>
              </a:spcBef>
              <a:spcAft>
                <a:spcPts val="0"/>
              </a:spcAft>
              <a:buSzPts val="1400"/>
              <a:buNone/>
            </a:lvl5pPr>
            <a:lvl6pPr lvl="5">
              <a:lnSpc>
                <a:spcPct val="100000"/>
              </a:lnSpc>
              <a:spcBef>
                <a:spcPts val="0"/>
              </a:spcBef>
              <a:spcAft>
                <a:spcPts val="0"/>
              </a:spcAft>
              <a:buSzPts val="1400"/>
              <a:buNone/>
            </a:lvl6pPr>
            <a:lvl7pPr lvl="6">
              <a:lnSpc>
                <a:spcPct val="100000"/>
              </a:lnSpc>
              <a:spcBef>
                <a:spcPts val="0"/>
              </a:spcBef>
              <a:spcAft>
                <a:spcPts val="0"/>
              </a:spcAft>
              <a:buSzPts val="1400"/>
              <a:buNone/>
            </a:lvl7pPr>
            <a:lvl8pPr lvl="7">
              <a:lnSpc>
                <a:spcPct val="100000"/>
              </a:lnSpc>
              <a:spcBef>
                <a:spcPts val="0"/>
              </a:spcBef>
              <a:spcAft>
                <a:spcPts val="0"/>
              </a:spcAft>
              <a:buSzPts val="1400"/>
              <a:buNone/>
            </a:lvl8pPr>
            <a:lvl9pPr lvl="8">
              <a:lnSpc>
                <a:spcPct val="100000"/>
              </a:lnSpc>
              <a:spcBef>
                <a:spcPts val="0"/>
              </a:spcBef>
              <a:spcAft>
                <a:spcPts val="0"/>
              </a:spcAft>
              <a:buSzPts val="1400"/>
              <a:buNone/>
            </a:lvl9pPr>
          </a:lstStyle>
          <a:p>
            <a:r>
              <a:rPr lang="en-US" b="1">
                <a:latin typeface="Calibri" panose="020F0502020204030204" pitchFamily="34" charset="0"/>
                <a:cs typeface="Calibri" panose="020F0502020204030204" pitchFamily="34" charset="0"/>
              </a:rPr>
              <a:t>Exercise: Annotate your story map with which areas contain uncertainty or unknowns as and how you want reduce that uncertainty</a:t>
            </a:r>
            <a:endParaRPr lang="en-CA" b="1">
              <a:latin typeface="Calibri" panose="020F0502020204030204" pitchFamily="34" charset="0"/>
              <a:cs typeface="Calibri" panose="020F0502020204030204" pitchFamily="34" charset="0"/>
            </a:endParaRPr>
          </a:p>
        </p:txBody>
      </p:sp>
      <p:sp>
        <p:nvSpPr>
          <p:cNvPr id="57" name="Google Shape;3320;p101">
            <a:extLst>
              <a:ext uri="{FF2B5EF4-FFF2-40B4-BE49-F238E27FC236}">
                <a16:creationId xmlns:a16="http://schemas.microsoft.com/office/drawing/2014/main" id="{6CD10CEA-B9BC-B84A-9ACF-BB380B7EE767}"/>
              </a:ext>
            </a:extLst>
          </p:cNvPr>
          <p:cNvSpPr/>
          <p:nvPr/>
        </p:nvSpPr>
        <p:spPr>
          <a:xfrm>
            <a:off x="3264495" y="3954827"/>
            <a:ext cx="609600" cy="578579"/>
          </a:xfrm>
          <a:prstGeom prst="rect">
            <a:avLst/>
          </a:prstGeom>
          <a:solidFill>
            <a:srgbClr val="FF9300"/>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Confirm with R &amp; D If client would prefer autosave instead?</a:t>
            </a:r>
            <a:endParaRPr sz="1400">
              <a:latin typeface="Arial"/>
              <a:ea typeface="Arial"/>
              <a:cs typeface="Arial"/>
              <a:sym typeface="Arial"/>
            </a:endParaRPr>
          </a:p>
        </p:txBody>
      </p:sp>
      <p:sp>
        <p:nvSpPr>
          <p:cNvPr id="58" name="Google Shape;3320;p101">
            <a:extLst>
              <a:ext uri="{FF2B5EF4-FFF2-40B4-BE49-F238E27FC236}">
                <a16:creationId xmlns:a16="http://schemas.microsoft.com/office/drawing/2014/main" id="{2D51F1CE-0D76-C9B1-9E0B-DD743580526E}"/>
              </a:ext>
            </a:extLst>
          </p:cNvPr>
          <p:cNvSpPr/>
          <p:nvPr/>
        </p:nvSpPr>
        <p:spPr>
          <a:xfrm>
            <a:off x="5971646" y="3644577"/>
            <a:ext cx="712382" cy="715393"/>
          </a:xfrm>
          <a:prstGeom prst="rect">
            <a:avLst/>
          </a:prstGeom>
          <a:solidFill>
            <a:srgbClr val="FF9300"/>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Meet with Fulfillment System Lead  to understand IF Fulfillment has an API we can use</a:t>
            </a:r>
            <a:endParaRPr sz="1400">
              <a:latin typeface="Arial"/>
              <a:ea typeface="Arial"/>
              <a:cs typeface="Arial"/>
              <a:sym typeface="Arial"/>
            </a:endParaRPr>
          </a:p>
        </p:txBody>
      </p:sp>
      <p:sp>
        <p:nvSpPr>
          <p:cNvPr id="59" name="Google Shape;3320;p101">
            <a:extLst>
              <a:ext uri="{FF2B5EF4-FFF2-40B4-BE49-F238E27FC236}">
                <a16:creationId xmlns:a16="http://schemas.microsoft.com/office/drawing/2014/main" id="{218745C6-A7E1-CD3E-FE96-35D193D7A36E}"/>
              </a:ext>
            </a:extLst>
          </p:cNvPr>
          <p:cNvSpPr/>
          <p:nvPr/>
        </p:nvSpPr>
        <p:spPr>
          <a:xfrm>
            <a:off x="8600951" y="3000652"/>
            <a:ext cx="712382" cy="715393"/>
          </a:xfrm>
          <a:prstGeom prst="rect">
            <a:avLst/>
          </a:prstGeom>
          <a:solidFill>
            <a:srgbClr val="FF9300"/>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Engage with operations leads  to understand shipping and provisioning process better</a:t>
            </a:r>
            <a:endParaRPr sz="1400">
              <a:latin typeface="Arial"/>
              <a:ea typeface="Arial"/>
              <a:cs typeface="Arial"/>
              <a:sym typeface="Arial"/>
            </a:endParaRPr>
          </a:p>
        </p:txBody>
      </p:sp>
      <p:sp>
        <p:nvSpPr>
          <p:cNvPr id="60" name="Google Shape;3228;p99">
            <a:extLst>
              <a:ext uri="{FF2B5EF4-FFF2-40B4-BE49-F238E27FC236}">
                <a16:creationId xmlns:a16="http://schemas.microsoft.com/office/drawing/2014/main" id="{F82D3AD5-96E6-3562-3EC3-315AF085E3BE}"/>
              </a:ext>
            </a:extLst>
          </p:cNvPr>
          <p:cNvSpPr/>
          <p:nvPr/>
        </p:nvSpPr>
        <p:spPr>
          <a:xfrm>
            <a:off x="153149" y="2307612"/>
            <a:ext cx="3262159" cy="2311400"/>
          </a:xfrm>
          <a:prstGeom prst="rect">
            <a:avLst/>
          </a:prstGeom>
          <a:noFill/>
          <a:ln w="9525" cap="flat" cmpd="sng">
            <a:noFill/>
            <a:prstDash val="solid"/>
            <a:miter lim="800000"/>
            <a:headEnd type="none" w="sm" len="sm"/>
            <a:tailEnd type="none" w="sm" len="sm"/>
          </a:ln>
        </p:spPr>
        <p:txBody>
          <a:bodyPr spcFirstLastPara="1" wrap="square" lIns="91400" tIns="91400" rIns="91400" bIns="91400" anchor="ctr" anchorCtr="0">
            <a:noAutofit/>
          </a:bodyPr>
          <a:lstStyle/>
          <a:p>
            <a:pPr marL="261846" indent="-261846">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In a large enterprise we can often get answers by engaging with others outside of our team</a:t>
            </a:r>
          </a:p>
          <a:p>
            <a:pPr marL="261846" indent="-261846">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Operations, call center, senior leaders, technology, are all areas that can provide their expertise and weigh in in the feasibility of our solution in both asked for and often in areas we didn’t event  to ask</a:t>
            </a:r>
          </a:p>
          <a:p>
            <a:pPr marL="261846" indent="-261846">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Your story map is a good place to identify the need for those conversations as well as document the answers by updating he story map in real time</a:t>
            </a:r>
            <a:endParaRPr lang="en-US" sz="1600">
              <a:solidFill>
                <a:srgbClr val="000000"/>
              </a:solidFill>
              <a:latin typeface="Calibri"/>
              <a:ea typeface="Calibri"/>
              <a:cs typeface="Calibri"/>
              <a:sym typeface="Calibri"/>
            </a:endParaRPr>
          </a:p>
        </p:txBody>
      </p:sp>
      <p:sp>
        <p:nvSpPr>
          <p:cNvPr id="2" name="Title 1">
            <a:extLst>
              <a:ext uri="{FF2B5EF4-FFF2-40B4-BE49-F238E27FC236}">
                <a16:creationId xmlns:a16="http://schemas.microsoft.com/office/drawing/2014/main" id="{7BD80CE1-C36B-7DBD-8488-7805F68D9BFF}"/>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87205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2366"/>
        <p:cNvGrpSpPr/>
        <p:nvPr/>
      </p:nvGrpSpPr>
      <p:grpSpPr>
        <a:xfrm>
          <a:off x="0" y="0"/>
          <a:ext cx="0" cy="0"/>
          <a:chOff x="0" y="0"/>
          <a:chExt cx="0" cy="0"/>
        </a:xfrm>
      </p:grpSpPr>
      <p:sp>
        <p:nvSpPr>
          <p:cNvPr id="8" name="TextBox 7">
            <a:extLst>
              <a:ext uri="{FF2B5EF4-FFF2-40B4-BE49-F238E27FC236}">
                <a16:creationId xmlns:a16="http://schemas.microsoft.com/office/drawing/2014/main" id="{DF754F65-4719-8E3B-F5A3-E67B1BF65CD4}"/>
              </a:ext>
            </a:extLst>
          </p:cNvPr>
          <p:cNvSpPr txBox="1"/>
          <p:nvPr/>
        </p:nvSpPr>
        <p:spPr>
          <a:xfrm>
            <a:off x="373856" y="201552"/>
            <a:ext cx="11570494" cy="646331"/>
          </a:xfrm>
          <a:prstGeom prst="rect">
            <a:avLst/>
          </a:prstGeom>
          <a:noFill/>
        </p:spPr>
        <p:txBody>
          <a:bodyPr wrap="square">
            <a:spAutoFit/>
          </a:bodyPr>
          <a:lstStyle/>
          <a:p>
            <a:r>
              <a:rPr lang="en-US" b="1">
                <a:latin typeface="Calibri" panose="020F0502020204030204" pitchFamily="34" charset="0"/>
                <a:cs typeface="Calibri" panose="020F0502020204030204" pitchFamily="34" charset="0"/>
              </a:rPr>
              <a:t>Story Mapping is primarily a vehicle that helps you </a:t>
            </a:r>
            <a:r>
              <a:rPr lang="en-US" b="1" i="1">
                <a:latin typeface="Calibri" panose="020F0502020204030204" pitchFamily="34" charset="0"/>
                <a:cs typeface="Calibri" panose="020F0502020204030204" pitchFamily="34" charset="0"/>
              </a:rPr>
              <a:t>tell a </a:t>
            </a:r>
            <a:r>
              <a:rPr lang="en-US" b="1">
                <a:latin typeface="Calibri" panose="020F0502020204030204" pitchFamily="34" charset="0"/>
                <a:cs typeface="Calibri" panose="020F0502020204030204" pitchFamily="34" charset="0"/>
              </a:rPr>
              <a:t>story about how would want users to engage with your system in the future</a:t>
            </a:r>
            <a:endParaRPr lang="en-CA" b="1">
              <a:latin typeface="Calibri" panose="020F0502020204030204" pitchFamily="34" charset="0"/>
              <a:cs typeface="Calibri" panose="020F0502020204030204" pitchFamily="34" charset="0"/>
            </a:endParaRPr>
          </a:p>
        </p:txBody>
      </p:sp>
      <p:sp>
        <p:nvSpPr>
          <p:cNvPr id="10" name="Google Shape;3371;p102">
            <a:extLst>
              <a:ext uri="{FF2B5EF4-FFF2-40B4-BE49-F238E27FC236}">
                <a16:creationId xmlns:a16="http://schemas.microsoft.com/office/drawing/2014/main" id="{E2654C0A-5B3F-D30F-38D7-2F3B082F9EEA}"/>
              </a:ext>
            </a:extLst>
          </p:cNvPr>
          <p:cNvSpPr/>
          <p:nvPr/>
        </p:nvSpPr>
        <p:spPr>
          <a:xfrm>
            <a:off x="4329355" y="2099631"/>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11" name="Google Shape;3372;p102">
            <a:extLst>
              <a:ext uri="{FF2B5EF4-FFF2-40B4-BE49-F238E27FC236}">
                <a16:creationId xmlns:a16="http://schemas.microsoft.com/office/drawing/2014/main" id="{4A71BA2C-778F-2147-16C9-7ED6FDD668FD}"/>
              </a:ext>
            </a:extLst>
          </p:cNvPr>
          <p:cNvSpPr/>
          <p:nvPr/>
        </p:nvSpPr>
        <p:spPr>
          <a:xfrm>
            <a:off x="6347067" y="2099631"/>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12" name="Google Shape;3373;p102">
            <a:extLst>
              <a:ext uri="{FF2B5EF4-FFF2-40B4-BE49-F238E27FC236}">
                <a16:creationId xmlns:a16="http://schemas.microsoft.com/office/drawing/2014/main" id="{ED29833C-7801-DCC1-C82B-5723129181B2}"/>
              </a:ext>
            </a:extLst>
          </p:cNvPr>
          <p:cNvSpPr/>
          <p:nvPr/>
        </p:nvSpPr>
        <p:spPr>
          <a:xfrm>
            <a:off x="4329355" y="2688593"/>
            <a:ext cx="954087"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13" name="Google Shape;3374;p102">
            <a:extLst>
              <a:ext uri="{FF2B5EF4-FFF2-40B4-BE49-F238E27FC236}">
                <a16:creationId xmlns:a16="http://schemas.microsoft.com/office/drawing/2014/main" id="{6F14F19D-59E3-2874-A748-6C3C5FBE157F}"/>
              </a:ext>
            </a:extLst>
          </p:cNvPr>
          <p:cNvSpPr/>
          <p:nvPr/>
        </p:nvSpPr>
        <p:spPr>
          <a:xfrm>
            <a:off x="4451370"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14" name="Google Shape;3375;p102">
            <a:extLst>
              <a:ext uri="{FF2B5EF4-FFF2-40B4-BE49-F238E27FC236}">
                <a16:creationId xmlns:a16="http://schemas.microsoft.com/office/drawing/2014/main" id="{5AEC75AB-0D9F-5584-B4A0-9CD5A7BBA5FA}"/>
              </a:ext>
            </a:extLst>
          </p:cNvPr>
          <p:cNvSpPr/>
          <p:nvPr/>
        </p:nvSpPr>
        <p:spPr>
          <a:xfrm>
            <a:off x="4949845"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15" name="Google Shape;3376;p102">
            <a:extLst>
              <a:ext uri="{FF2B5EF4-FFF2-40B4-BE49-F238E27FC236}">
                <a16:creationId xmlns:a16="http://schemas.microsoft.com/office/drawing/2014/main" id="{1DAA3D07-9832-FA26-DC5C-DDD291B479F9}"/>
              </a:ext>
            </a:extLst>
          </p:cNvPr>
          <p:cNvSpPr/>
          <p:nvPr/>
        </p:nvSpPr>
        <p:spPr>
          <a:xfrm>
            <a:off x="5334242" y="2688593"/>
            <a:ext cx="950913"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16" name="Google Shape;3377;p102">
            <a:extLst>
              <a:ext uri="{FF2B5EF4-FFF2-40B4-BE49-F238E27FC236}">
                <a16:creationId xmlns:a16="http://schemas.microsoft.com/office/drawing/2014/main" id="{037BA4D7-5D8E-94D7-88D7-88D8C0738136}"/>
              </a:ext>
            </a:extLst>
          </p:cNvPr>
          <p:cNvSpPr/>
          <p:nvPr/>
        </p:nvSpPr>
        <p:spPr>
          <a:xfrm>
            <a:off x="4449783" y="509179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17" name="Google Shape;3378;p102">
            <a:extLst>
              <a:ext uri="{FF2B5EF4-FFF2-40B4-BE49-F238E27FC236}">
                <a16:creationId xmlns:a16="http://schemas.microsoft.com/office/drawing/2014/main" id="{50294530-35A4-A7AB-CC78-A339D1470B07}"/>
              </a:ext>
            </a:extLst>
          </p:cNvPr>
          <p:cNvSpPr/>
          <p:nvPr/>
        </p:nvSpPr>
        <p:spPr>
          <a:xfrm>
            <a:off x="4451370" y="457744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sp>
        <p:nvSpPr>
          <p:cNvPr id="18" name="Google Shape;3379;p102">
            <a:extLst>
              <a:ext uri="{FF2B5EF4-FFF2-40B4-BE49-F238E27FC236}">
                <a16:creationId xmlns:a16="http://schemas.microsoft.com/office/drawing/2014/main" id="{534F104E-3FC6-4F90-4B99-F8818FA6F125}"/>
              </a:ext>
            </a:extLst>
          </p:cNvPr>
          <p:cNvSpPr/>
          <p:nvPr/>
        </p:nvSpPr>
        <p:spPr>
          <a:xfrm>
            <a:off x="4449783" y="561337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Optional Mobile Features</a:t>
            </a:r>
            <a:endParaRPr sz="1400">
              <a:latin typeface="Arial"/>
              <a:ea typeface="Arial"/>
              <a:cs typeface="Arial"/>
              <a:sym typeface="Arial"/>
            </a:endParaRPr>
          </a:p>
        </p:txBody>
      </p:sp>
      <p:sp>
        <p:nvSpPr>
          <p:cNvPr id="20" name="Google Shape;3381;p102">
            <a:extLst>
              <a:ext uri="{FF2B5EF4-FFF2-40B4-BE49-F238E27FC236}">
                <a16:creationId xmlns:a16="http://schemas.microsoft.com/office/drawing/2014/main" id="{7DE4D9A6-21A8-DDBF-3E75-C24BAA7F7077}"/>
              </a:ext>
            </a:extLst>
          </p:cNvPr>
          <p:cNvSpPr/>
          <p:nvPr/>
        </p:nvSpPr>
        <p:spPr>
          <a:xfrm>
            <a:off x="5457845"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21" name="Google Shape;3382;p102">
            <a:extLst>
              <a:ext uri="{FF2B5EF4-FFF2-40B4-BE49-F238E27FC236}">
                <a16:creationId xmlns:a16="http://schemas.microsoft.com/office/drawing/2014/main" id="{D88B18E8-16D2-16B5-36EA-BDEBA3DB4859}"/>
              </a:ext>
            </a:extLst>
          </p:cNvPr>
          <p:cNvSpPr/>
          <p:nvPr/>
        </p:nvSpPr>
        <p:spPr>
          <a:xfrm>
            <a:off x="5951558"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22" name="Google Shape;3383;p102">
            <a:extLst>
              <a:ext uri="{FF2B5EF4-FFF2-40B4-BE49-F238E27FC236}">
                <a16:creationId xmlns:a16="http://schemas.microsoft.com/office/drawing/2014/main" id="{7F7499A6-8002-02D9-332D-1F9B400EF269}"/>
              </a:ext>
            </a:extLst>
          </p:cNvPr>
          <p:cNvSpPr/>
          <p:nvPr/>
        </p:nvSpPr>
        <p:spPr>
          <a:xfrm>
            <a:off x="5951558"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23" name="Google Shape;3384;p102">
            <a:extLst>
              <a:ext uri="{FF2B5EF4-FFF2-40B4-BE49-F238E27FC236}">
                <a16:creationId xmlns:a16="http://schemas.microsoft.com/office/drawing/2014/main" id="{09435997-791D-3FB1-1437-022959BB217D}"/>
              </a:ext>
            </a:extLst>
          </p:cNvPr>
          <p:cNvSpPr/>
          <p:nvPr/>
        </p:nvSpPr>
        <p:spPr>
          <a:xfrm>
            <a:off x="6347068" y="2680653"/>
            <a:ext cx="954088"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24" name="Google Shape;3385;p102">
            <a:extLst>
              <a:ext uri="{FF2B5EF4-FFF2-40B4-BE49-F238E27FC236}">
                <a16:creationId xmlns:a16="http://schemas.microsoft.com/office/drawing/2014/main" id="{03D0F3E2-B618-CD2B-F394-26F13F525B1E}"/>
              </a:ext>
            </a:extLst>
          </p:cNvPr>
          <p:cNvSpPr/>
          <p:nvPr/>
        </p:nvSpPr>
        <p:spPr>
          <a:xfrm>
            <a:off x="6470670"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25" name="Google Shape;3386;p102">
            <a:extLst>
              <a:ext uri="{FF2B5EF4-FFF2-40B4-BE49-F238E27FC236}">
                <a16:creationId xmlns:a16="http://schemas.microsoft.com/office/drawing/2014/main" id="{2EE3A295-BC5D-F70A-C128-B90CFCE12C7B}"/>
              </a:ext>
            </a:extLst>
          </p:cNvPr>
          <p:cNvSpPr/>
          <p:nvPr/>
        </p:nvSpPr>
        <p:spPr>
          <a:xfrm>
            <a:off x="7345605" y="2680653"/>
            <a:ext cx="949325"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26" name="Google Shape;3387;p102">
            <a:extLst>
              <a:ext uri="{FF2B5EF4-FFF2-40B4-BE49-F238E27FC236}">
                <a16:creationId xmlns:a16="http://schemas.microsoft.com/office/drawing/2014/main" id="{8CCD12E4-390A-8023-F8FA-1DF17D6D3485}"/>
              </a:ext>
            </a:extLst>
          </p:cNvPr>
          <p:cNvSpPr/>
          <p:nvPr/>
        </p:nvSpPr>
        <p:spPr>
          <a:xfrm>
            <a:off x="6967558"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27" name="Google Shape;3388;p102">
            <a:extLst>
              <a:ext uri="{FF2B5EF4-FFF2-40B4-BE49-F238E27FC236}">
                <a16:creationId xmlns:a16="http://schemas.microsoft.com/office/drawing/2014/main" id="{6C1E4D97-9C1B-32C0-F5D0-7E43BCB1407A}"/>
              </a:ext>
            </a:extLst>
          </p:cNvPr>
          <p:cNvSpPr/>
          <p:nvPr/>
        </p:nvSpPr>
        <p:spPr>
          <a:xfrm>
            <a:off x="6967558"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28" name="Google Shape;3389;p102">
            <a:extLst>
              <a:ext uri="{FF2B5EF4-FFF2-40B4-BE49-F238E27FC236}">
                <a16:creationId xmlns:a16="http://schemas.microsoft.com/office/drawing/2014/main" id="{52896F02-8127-5173-D648-A9C981BE3F79}"/>
              </a:ext>
            </a:extLst>
          </p:cNvPr>
          <p:cNvSpPr/>
          <p:nvPr/>
        </p:nvSpPr>
        <p:spPr>
          <a:xfrm>
            <a:off x="7464445"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29" name="Google Shape;3390;p102">
            <a:extLst>
              <a:ext uri="{FF2B5EF4-FFF2-40B4-BE49-F238E27FC236}">
                <a16:creationId xmlns:a16="http://schemas.microsoft.com/office/drawing/2014/main" id="{B076C6C4-C9AD-F35A-4B96-32085FCBA3C4}"/>
              </a:ext>
            </a:extLst>
          </p:cNvPr>
          <p:cNvSpPr/>
          <p:nvPr/>
        </p:nvSpPr>
        <p:spPr>
          <a:xfrm>
            <a:off x="8458220"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0" name="Google Shape;3391;p102">
            <a:extLst>
              <a:ext uri="{FF2B5EF4-FFF2-40B4-BE49-F238E27FC236}">
                <a16:creationId xmlns:a16="http://schemas.microsoft.com/office/drawing/2014/main" id="{5E523D3C-B7AE-7AAC-446A-E96C70A38CAB}"/>
              </a:ext>
            </a:extLst>
          </p:cNvPr>
          <p:cNvSpPr/>
          <p:nvPr/>
        </p:nvSpPr>
        <p:spPr>
          <a:xfrm>
            <a:off x="7961333"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31" name="Google Shape;3392;p102">
            <a:extLst>
              <a:ext uri="{FF2B5EF4-FFF2-40B4-BE49-F238E27FC236}">
                <a16:creationId xmlns:a16="http://schemas.microsoft.com/office/drawing/2014/main" id="{C131A539-5C34-096D-02CA-A511CC083E95}"/>
              </a:ext>
            </a:extLst>
          </p:cNvPr>
          <p:cNvSpPr/>
          <p:nvPr/>
        </p:nvSpPr>
        <p:spPr>
          <a:xfrm>
            <a:off x="8458220"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32" name="Google Shape;3393;p102">
            <a:extLst>
              <a:ext uri="{FF2B5EF4-FFF2-40B4-BE49-F238E27FC236}">
                <a16:creationId xmlns:a16="http://schemas.microsoft.com/office/drawing/2014/main" id="{4E26F0F1-EEE3-0EEA-936A-859C8F96172E}"/>
              </a:ext>
            </a:extLst>
          </p:cNvPr>
          <p:cNvSpPr/>
          <p:nvPr/>
        </p:nvSpPr>
        <p:spPr>
          <a:xfrm>
            <a:off x="7961333"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 name="Google Shape;3394;p102">
            <a:extLst>
              <a:ext uri="{FF2B5EF4-FFF2-40B4-BE49-F238E27FC236}">
                <a16:creationId xmlns:a16="http://schemas.microsoft.com/office/drawing/2014/main" id="{5AF70169-B7A6-CAF0-D459-8F6F28CE7331}"/>
              </a:ext>
            </a:extLst>
          </p:cNvPr>
          <p:cNvSpPr/>
          <p:nvPr/>
        </p:nvSpPr>
        <p:spPr>
          <a:xfrm>
            <a:off x="8337792" y="2680653"/>
            <a:ext cx="950913"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34" name="Google Shape;3395;p102">
            <a:extLst>
              <a:ext uri="{FF2B5EF4-FFF2-40B4-BE49-F238E27FC236}">
                <a16:creationId xmlns:a16="http://schemas.microsoft.com/office/drawing/2014/main" id="{8D4CE55A-018B-1DD5-A17C-70EF96DC2025}"/>
              </a:ext>
            </a:extLst>
          </p:cNvPr>
          <p:cNvSpPr/>
          <p:nvPr/>
        </p:nvSpPr>
        <p:spPr>
          <a:xfrm>
            <a:off x="4961752" y="561337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Features</a:t>
            </a:r>
            <a:endParaRPr sz="1400">
              <a:latin typeface="Arial"/>
              <a:ea typeface="Arial"/>
              <a:cs typeface="Arial"/>
              <a:sym typeface="Arial"/>
            </a:endParaRPr>
          </a:p>
        </p:txBody>
      </p:sp>
      <p:sp>
        <p:nvSpPr>
          <p:cNvPr id="36" name="Google Shape;3397;p102">
            <a:extLst>
              <a:ext uri="{FF2B5EF4-FFF2-40B4-BE49-F238E27FC236}">
                <a16:creationId xmlns:a16="http://schemas.microsoft.com/office/drawing/2014/main" id="{384C88BF-5DAF-8156-23EB-503F5298C1E8}"/>
              </a:ext>
            </a:extLst>
          </p:cNvPr>
          <p:cNvSpPr/>
          <p:nvPr/>
        </p:nvSpPr>
        <p:spPr>
          <a:xfrm>
            <a:off x="7961333" y="457744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Network Managmt</a:t>
            </a:r>
            <a:endParaRPr sz="1400">
              <a:latin typeface="Arial"/>
              <a:ea typeface="Arial"/>
              <a:cs typeface="Arial"/>
              <a:sym typeface="Arial"/>
            </a:endParaRPr>
          </a:p>
        </p:txBody>
      </p:sp>
      <p:sp>
        <p:nvSpPr>
          <p:cNvPr id="39" name="Google Shape;3400;p102">
            <a:extLst>
              <a:ext uri="{FF2B5EF4-FFF2-40B4-BE49-F238E27FC236}">
                <a16:creationId xmlns:a16="http://schemas.microsoft.com/office/drawing/2014/main" id="{F94F0BD9-9B66-823A-4395-7F3178A1FC96}"/>
              </a:ext>
            </a:extLst>
          </p:cNvPr>
          <p:cNvSpPr/>
          <p:nvPr/>
        </p:nvSpPr>
        <p:spPr>
          <a:xfrm>
            <a:off x="8955108" y="353667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40" name="Google Shape;3401;p102">
            <a:extLst>
              <a:ext uri="{FF2B5EF4-FFF2-40B4-BE49-F238E27FC236}">
                <a16:creationId xmlns:a16="http://schemas.microsoft.com/office/drawing/2014/main" id="{18BF5EA7-CFAA-632B-5A42-A65F5B918146}"/>
              </a:ext>
            </a:extLst>
          </p:cNvPr>
          <p:cNvSpPr/>
          <p:nvPr/>
        </p:nvSpPr>
        <p:spPr>
          <a:xfrm>
            <a:off x="8458220" y="457744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sp>
        <p:nvSpPr>
          <p:cNvPr id="41" name="Google Shape;3402;p102">
            <a:extLst>
              <a:ext uri="{FF2B5EF4-FFF2-40B4-BE49-F238E27FC236}">
                <a16:creationId xmlns:a16="http://schemas.microsoft.com/office/drawing/2014/main" id="{7FA9350B-6B0F-197A-80FE-59C0A23CFE00}"/>
              </a:ext>
            </a:extLst>
          </p:cNvPr>
          <p:cNvSpPr/>
          <p:nvPr/>
        </p:nvSpPr>
        <p:spPr>
          <a:xfrm>
            <a:off x="7961333" y="5091792"/>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Resend Fulfillment to Vendor</a:t>
            </a:r>
            <a:endParaRPr sz="1400">
              <a:latin typeface="Arial"/>
              <a:ea typeface="Arial"/>
              <a:cs typeface="Arial"/>
              <a:sym typeface="Arial"/>
            </a:endParaRPr>
          </a:p>
        </p:txBody>
      </p:sp>
      <p:sp>
        <p:nvSpPr>
          <p:cNvPr id="43" name="Google Shape;3404;p102">
            <a:extLst>
              <a:ext uri="{FF2B5EF4-FFF2-40B4-BE49-F238E27FC236}">
                <a16:creationId xmlns:a16="http://schemas.microsoft.com/office/drawing/2014/main" id="{F97523C4-C0B5-A79F-5143-07C95D8B592E}"/>
              </a:ext>
            </a:extLst>
          </p:cNvPr>
          <p:cNvSpPr/>
          <p:nvPr/>
        </p:nvSpPr>
        <p:spPr>
          <a:xfrm>
            <a:off x="5457845"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44" name="Google Shape;3405;p102">
            <a:extLst>
              <a:ext uri="{FF2B5EF4-FFF2-40B4-BE49-F238E27FC236}">
                <a16:creationId xmlns:a16="http://schemas.microsoft.com/office/drawing/2014/main" id="{E8D0BBD0-D8B4-87CD-DD7F-810A3E9123A9}"/>
              </a:ext>
            </a:extLst>
          </p:cNvPr>
          <p:cNvSpPr/>
          <p:nvPr/>
        </p:nvSpPr>
        <p:spPr>
          <a:xfrm>
            <a:off x="6470670"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45" name="Google Shape;3406;p102">
            <a:extLst>
              <a:ext uri="{FF2B5EF4-FFF2-40B4-BE49-F238E27FC236}">
                <a16:creationId xmlns:a16="http://schemas.microsoft.com/office/drawing/2014/main" id="{014AAC3B-3381-572D-8691-B0A261671D58}"/>
              </a:ext>
            </a:extLst>
          </p:cNvPr>
          <p:cNvSpPr/>
          <p:nvPr/>
        </p:nvSpPr>
        <p:spPr>
          <a:xfrm>
            <a:off x="4451370" y="4066269"/>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cxnSp>
        <p:nvCxnSpPr>
          <p:cNvPr id="54" name="Google Shape;3415;p102">
            <a:extLst>
              <a:ext uri="{FF2B5EF4-FFF2-40B4-BE49-F238E27FC236}">
                <a16:creationId xmlns:a16="http://schemas.microsoft.com/office/drawing/2014/main" id="{141C7581-8648-17E0-8F86-066F2118F23D}"/>
              </a:ext>
            </a:extLst>
          </p:cNvPr>
          <p:cNvCxnSpPr>
            <a:cxnSpLocks/>
          </p:cNvCxnSpPr>
          <p:nvPr/>
        </p:nvCxnSpPr>
        <p:spPr>
          <a:xfrm flipV="1">
            <a:off x="4183307" y="3181914"/>
            <a:ext cx="0" cy="2955258"/>
          </a:xfrm>
          <a:prstGeom prst="straightConnector1">
            <a:avLst/>
          </a:prstGeom>
          <a:noFill/>
          <a:ln w="19050" cap="flat" cmpd="sng">
            <a:solidFill>
              <a:srgbClr val="000000"/>
            </a:solidFill>
            <a:prstDash val="solid"/>
            <a:round/>
            <a:headEnd type="none" w="sm" len="sm"/>
            <a:tailEnd type="stealth" w="med" len="med"/>
          </a:ln>
        </p:spPr>
      </p:cxnSp>
      <p:cxnSp>
        <p:nvCxnSpPr>
          <p:cNvPr id="55" name="Google Shape;3416;p102">
            <a:extLst>
              <a:ext uri="{FF2B5EF4-FFF2-40B4-BE49-F238E27FC236}">
                <a16:creationId xmlns:a16="http://schemas.microsoft.com/office/drawing/2014/main" id="{9B9DF34C-6DB2-7B5F-02B3-D98F249947DF}"/>
              </a:ext>
            </a:extLst>
          </p:cNvPr>
          <p:cNvCxnSpPr>
            <a:cxnSpLocks/>
          </p:cNvCxnSpPr>
          <p:nvPr/>
        </p:nvCxnSpPr>
        <p:spPr>
          <a:xfrm>
            <a:off x="3249869" y="734711"/>
            <a:ext cx="6909496" cy="0"/>
          </a:xfrm>
          <a:prstGeom prst="straightConnector1">
            <a:avLst/>
          </a:prstGeom>
          <a:noFill/>
          <a:ln w="19050" cap="flat" cmpd="sng">
            <a:solidFill>
              <a:srgbClr val="000000"/>
            </a:solidFill>
            <a:prstDash val="solid"/>
            <a:round/>
            <a:headEnd type="none" w="sm" len="sm"/>
            <a:tailEnd type="stealth" w="med" len="med"/>
          </a:ln>
        </p:spPr>
      </p:cxnSp>
      <p:sp>
        <p:nvSpPr>
          <p:cNvPr id="56" name="Google Shape;3417;p102">
            <a:extLst>
              <a:ext uri="{FF2B5EF4-FFF2-40B4-BE49-F238E27FC236}">
                <a16:creationId xmlns:a16="http://schemas.microsoft.com/office/drawing/2014/main" id="{94B6C78F-B61E-CAD6-7B2C-0E093EC10AAB}"/>
              </a:ext>
            </a:extLst>
          </p:cNvPr>
          <p:cNvSpPr txBox="1"/>
          <p:nvPr/>
        </p:nvSpPr>
        <p:spPr>
          <a:xfrm>
            <a:off x="6065641" y="558193"/>
            <a:ext cx="662373"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Time</a:t>
            </a:r>
            <a:endParaRPr sz="1400">
              <a:solidFill>
                <a:srgbClr val="000000"/>
              </a:solidFill>
              <a:latin typeface="Arial"/>
              <a:ea typeface="Arial"/>
              <a:cs typeface="Arial"/>
              <a:sym typeface="Arial"/>
            </a:endParaRPr>
          </a:p>
        </p:txBody>
      </p:sp>
      <p:sp>
        <p:nvSpPr>
          <p:cNvPr id="57" name="Google Shape;3418;p102">
            <a:extLst>
              <a:ext uri="{FF2B5EF4-FFF2-40B4-BE49-F238E27FC236}">
                <a16:creationId xmlns:a16="http://schemas.microsoft.com/office/drawing/2014/main" id="{53F593A1-7871-76BA-4D20-20B556D9BCC4}"/>
              </a:ext>
            </a:extLst>
          </p:cNvPr>
          <p:cNvSpPr txBox="1"/>
          <p:nvPr/>
        </p:nvSpPr>
        <p:spPr>
          <a:xfrm rot="16200000">
            <a:off x="3412584" y="4454493"/>
            <a:ext cx="1477271"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Optionally</a:t>
            </a:r>
            <a:endParaRPr sz="1400">
              <a:solidFill>
                <a:srgbClr val="000000"/>
              </a:solidFill>
              <a:latin typeface="Arial"/>
              <a:ea typeface="Arial"/>
              <a:cs typeface="Arial"/>
              <a:sym typeface="Arial"/>
            </a:endParaRPr>
          </a:p>
        </p:txBody>
      </p:sp>
      <p:sp>
        <p:nvSpPr>
          <p:cNvPr id="67" name="Google Shape;2683;p88">
            <a:extLst>
              <a:ext uri="{FF2B5EF4-FFF2-40B4-BE49-F238E27FC236}">
                <a16:creationId xmlns:a16="http://schemas.microsoft.com/office/drawing/2014/main" id="{082F1E5E-F447-BCC8-589F-605CC062B9B8}"/>
              </a:ext>
            </a:extLst>
          </p:cNvPr>
          <p:cNvSpPr/>
          <p:nvPr/>
        </p:nvSpPr>
        <p:spPr>
          <a:xfrm>
            <a:off x="374995" y="2099631"/>
            <a:ext cx="617537" cy="504825"/>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68" name="Google Shape;2686;p88">
            <a:extLst>
              <a:ext uri="{FF2B5EF4-FFF2-40B4-BE49-F238E27FC236}">
                <a16:creationId xmlns:a16="http://schemas.microsoft.com/office/drawing/2014/main" id="{2DBD4BEA-A9FC-5B33-3351-13FE290F0BE7}"/>
              </a:ext>
            </a:extLst>
          </p:cNvPr>
          <p:cNvSpPr/>
          <p:nvPr/>
        </p:nvSpPr>
        <p:spPr>
          <a:xfrm>
            <a:off x="374994" y="2688593"/>
            <a:ext cx="617537" cy="374221"/>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1050"/>
            </a:pPr>
            <a:r>
              <a:rPr lang="en-US" sz="1050" b="1">
                <a:solidFill>
                  <a:schemeClr val="bg1"/>
                </a:solidFill>
                <a:latin typeface="Calibri"/>
                <a:ea typeface="Calibri"/>
                <a:cs typeface="Calibri"/>
                <a:sym typeface="Calibri"/>
              </a:rPr>
              <a:t>Feature</a:t>
            </a:r>
            <a:endParaRPr sz="1400">
              <a:solidFill>
                <a:schemeClr val="bg1"/>
              </a:solidFill>
              <a:latin typeface="Arial"/>
              <a:ea typeface="Arial"/>
              <a:cs typeface="Arial"/>
              <a:sym typeface="Arial"/>
            </a:endParaRPr>
          </a:p>
        </p:txBody>
      </p:sp>
      <p:sp>
        <p:nvSpPr>
          <p:cNvPr id="69" name="Google Shape;2687;p88">
            <a:extLst>
              <a:ext uri="{FF2B5EF4-FFF2-40B4-BE49-F238E27FC236}">
                <a16:creationId xmlns:a16="http://schemas.microsoft.com/office/drawing/2014/main" id="{60B1BEA9-85AA-0C6B-FA11-6DF5396728D5}"/>
              </a:ext>
            </a:extLst>
          </p:cNvPr>
          <p:cNvSpPr/>
          <p:nvPr/>
        </p:nvSpPr>
        <p:spPr>
          <a:xfrm>
            <a:off x="374994" y="3513519"/>
            <a:ext cx="617537" cy="2572928"/>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latin typeface="Calibri"/>
                <a:ea typeface="Calibri"/>
                <a:cs typeface="Calibri"/>
                <a:sym typeface="Calibri"/>
              </a:rPr>
              <a:t>Story</a:t>
            </a:r>
            <a:endParaRPr sz="1400">
              <a:latin typeface="Arial"/>
              <a:ea typeface="Arial"/>
              <a:cs typeface="Arial"/>
              <a:sym typeface="Arial"/>
            </a:endParaRPr>
          </a:p>
        </p:txBody>
      </p:sp>
      <p:sp>
        <p:nvSpPr>
          <p:cNvPr id="70" name="Google Shape;2700;p88">
            <a:extLst>
              <a:ext uri="{FF2B5EF4-FFF2-40B4-BE49-F238E27FC236}">
                <a16:creationId xmlns:a16="http://schemas.microsoft.com/office/drawing/2014/main" id="{F57D843E-F699-412F-52F2-3AA4C09ADBA9}"/>
              </a:ext>
            </a:extLst>
          </p:cNvPr>
          <p:cNvSpPr/>
          <p:nvPr/>
        </p:nvSpPr>
        <p:spPr>
          <a:xfrm>
            <a:off x="4367631" y="1361318"/>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Customer</a:t>
            </a:r>
            <a:endParaRPr sz="1400">
              <a:solidFill>
                <a:srgbClr val="000000"/>
              </a:solidFill>
              <a:latin typeface="Arial"/>
              <a:ea typeface="Arial"/>
              <a:cs typeface="Arial"/>
              <a:sym typeface="Arial"/>
            </a:endParaRPr>
          </a:p>
        </p:txBody>
      </p:sp>
      <p:sp>
        <p:nvSpPr>
          <p:cNvPr id="71" name="Google Shape;2701;p88">
            <a:extLst>
              <a:ext uri="{FF2B5EF4-FFF2-40B4-BE49-F238E27FC236}">
                <a16:creationId xmlns:a16="http://schemas.microsoft.com/office/drawing/2014/main" id="{50D37316-2D24-7E04-60F5-C90D45D99D77}"/>
              </a:ext>
            </a:extLst>
          </p:cNvPr>
          <p:cNvSpPr/>
          <p:nvPr/>
        </p:nvSpPr>
        <p:spPr>
          <a:xfrm>
            <a:off x="388934" y="1407794"/>
            <a:ext cx="617537" cy="504825"/>
          </a:xfrm>
          <a:prstGeom prst="rect">
            <a:avLst/>
          </a:prstGeom>
          <a:solidFill>
            <a:srgbClr val="FF8AD8"/>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50"/>
            </a:pPr>
            <a:r>
              <a:rPr lang="en-US" sz="1050" b="1">
                <a:solidFill>
                  <a:srgbClr val="000000"/>
                </a:solidFill>
                <a:latin typeface="Calibri"/>
                <a:ea typeface="Calibri"/>
                <a:cs typeface="Calibri"/>
                <a:sym typeface="Calibri"/>
              </a:rPr>
              <a:t>Persona</a:t>
            </a:r>
            <a:endParaRPr sz="1400">
              <a:solidFill>
                <a:srgbClr val="000000"/>
              </a:solidFill>
              <a:latin typeface="Arial"/>
              <a:ea typeface="Arial"/>
              <a:cs typeface="Arial"/>
              <a:sym typeface="Arial"/>
            </a:endParaRPr>
          </a:p>
        </p:txBody>
      </p:sp>
      <p:sp>
        <p:nvSpPr>
          <p:cNvPr id="72" name="Google Shape;2702;p88">
            <a:extLst>
              <a:ext uri="{FF2B5EF4-FFF2-40B4-BE49-F238E27FC236}">
                <a16:creationId xmlns:a16="http://schemas.microsoft.com/office/drawing/2014/main" id="{8448154F-3324-C761-6873-4115BB41FA82}"/>
              </a:ext>
            </a:extLst>
          </p:cNvPr>
          <p:cNvSpPr/>
          <p:nvPr/>
        </p:nvSpPr>
        <p:spPr>
          <a:xfrm>
            <a:off x="5034105" y="1367789"/>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Sales Rep</a:t>
            </a:r>
            <a:endParaRPr sz="1400">
              <a:solidFill>
                <a:srgbClr val="000000"/>
              </a:solidFill>
              <a:latin typeface="Arial"/>
              <a:ea typeface="Arial"/>
              <a:cs typeface="Arial"/>
              <a:sym typeface="Arial"/>
            </a:endParaRPr>
          </a:p>
        </p:txBody>
      </p:sp>
      <p:sp>
        <p:nvSpPr>
          <p:cNvPr id="74" name="Google Shape;2704;p88">
            <a:extLst>
              <a:ext uri="{FF2B5EF4-FFF2-40B4-BE49-F238E27FC236}">
                <a16:creationId xmlns:a16="http://schemas.microsoft.com/office/drawing/2014/main" id="{3467A0CC-4E0A-2B06-3E70-10F5BC898A9A}"/>
              </a:ext>
            </a:extLst>
          </p:cNvPr>
          <p:cNvSpPr/>
          <p:nvPr/>
        </p:nvSpPr>
        <p:spPr>
          <a:xfrm>
            <a:off x="7276554" y="1361595"/>
            <a:ext cx="662373" cy="517212"/>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Fulfillment Vendor</a:t>
            </a:r>
            <a:endParaRPr sz="1400">
              <a:solidFill>
                <a:srgbClr val="000000"/>
              </a:solidFill>
              <a:latin typeface="Arial"/>
              <a:ea typeface="Arial"/>
              <a:cs typeface="Arial"/>
              <a:sym typeface="Arial"/>
            </a:endParaRPr>
          </a:p>
        </p:txBody>
      </p:sp>
      <p:sp>
        <p:nvSpPr>
          <p:cNvPr id="75" name="Google Shape;2705;p88">
            <a:extLst>
              <a:ext uri="{FF2B5EF4-FFF2-40B4-BE49-F238E27FC236}">
                <a16:creationId xmlns:a16="http://schemas.microsoft.com/office/drawing/2014/main" id="{7AA2E170-8F70-42B4-3932-A87CF2A9EDCE}"/>
              </a:ext>
            </a:extLst>
          </p:cNvPr>
          <p:cNvSpPr/>
          <p:nvPr/>
        </p:nvSpPr>
        <p:spPr>
          <a:xfrm>
            <a:off x="6263872" y="1361317"/>
            <a:ext cx="726877"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Fulfillment Clerk</a:t>
            </a:r>
            <a:endParaRPr sz="1400">
              <a:solidFill>
                <a:srgbClr val="000000"/>
              </a:solidFill>
              <a:latin typeface="Arial"/>
              <a:ea typeface="Arial"/>
              <a:cs typeface="Arial"/>
              <a:sym typeface="Arial"/>
            </a:endParaRPr>
          </a:p>
        </p:txBody>
      </p:sp>
      <p:sp>
        <p:nvSpPr>
          <p:cNvPr id="79" name="TextBox 78">
            <a:extLst>
              <a:ext uri="{FF2B5EF4-FFF2-40B4-BE49-F238E27FC236}">
                <a16:creationId xmlns:a16="http://schemas.microsoft.com/office/drawing/2014/main" id="{C9B914E6-D85F-7F52-D574-440082F04662}"/>
              </a:ext>
            </a:extLst>
          </p:cNvPr>
          <p:cNvSpPr txBox="1"/>
          <p:nvPr/>
        </p:nvSpPr>
        <p:spPr>
          <a:xfrm>
            <a:off x="1176832" y="875781"/>
            <a:ext cx="2847450" cy="738664"/>
          </a:xfrm>
          <a:prstGeom prst="rect">
            <a:avLst/>
          </a:prstGeom>
          <a:noFill/>
        </p:spPr>
        <p:txBody>
          <a:bodyPr wrap="square">
            <a:spAutoFit/>
          </a:bodyPr>
          <a:lstStyle/>
          <a:p>
            <a:pPr>
              <a:defRPr/>
            </a:pPr>
            <a:r>
              <a:rPr lang="en-US" sz="1050" b="1">
                <a:solidFill>
                  <a:srgbClr val="000000"/>
                </a:solidFill>
                <a:latin typeface="Calibri"/>
                <a:ea typeface="Calibri"/>
                <a:cs typeface="Calibri"/>
                <a:sym typeface="Calibri"/>
              </a:rPr>
              <a:t>High level narrative</a:t>
            </a:r>
            <a:endParaRPr lang="en-US" sz="1400">
              <a:solidFill>
                <a:srgbClr val="000000"/>
              </a:solidFill>
              <a:latin typeface="Arial"/>
              <a:ea typeface="Arial"/>
              <a:cs typeface="Arial"/>
              <a:sym typeface="Arial"/>
            </a:endParaRPr>
          </a:p>
          <a:p>
            <a:pPr lvl="0">
              <a:defRPr/>
            </a:pPr>
            <a:r>
              <a:rPr lang="en-CA" sz="1050">
                <a:latin typeface="Calibri" panose="020F0502020204030204" pitchFamily="34" charset="0"/>
                <a:cs typeface="Calibri" panose="020F0502020204030204" pitchFamily="34" charset="0"/>
              </a:rPr>
              <a:t>Customers can directly purchase a lottery ticket online using new or existing cards without funding their wallet.</a:t>
            </a:r>
            <a:endParaRPr kumimoji="0" lang="en-CA" sz="105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81" name="Google Shape;3418;p102">
            <a:extLst>
              <a:ext uri="{FF2B5EF4-FFF2-40B4-BE49-F238E27FC236}">
                <a16:creationId xmlns:a16="http://schemas.microsoft.com/office/drawing/2014/main" id="{596AC656-E648-B7DB-D3BA-7931B00FA521}"/>
              </a:ext>
            </a:extLst>
          </p:cNvPr>
          <p:cNvSpPr txBox="1"/>
          <p:nvPr/>
        </p:nvSpPr>
        <p:spPr>
          <a:xfrm>
            <a:off x="1150739" y="2491703"/>
            <a:ext cx="2426284" cy="1546537"/>
          </a:xfrm>
          <a:prstGeom prst="rect">
            <a:avLst/>
          </a:prstGeom>
          <a:solidFill>
            <a:schemeClr val="lt1"/>
          </a:solid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Drill Down Narrative</a:t>
            </a:r>
          </a:p>
          <a:p>
            <a:pPr>
              <a:buClr>
                <a:srgbClr val="000000"/>
              </a:buClr>
              <a:buSzPts val="1050"/>
            </a:pPr>
            <a:r>
              <a:rPr lang="en-CA" sz="1050">
                <a:latin typeface="Calibri" panose="020F0502020204030204" pitchFamily="34" charset="0"/>
                <a:cs typeface="Calibri" panose="020F0502020204030204" pitchFamily="34" charset="0"/>
              </a:rPr>
              <a:t>After a Player adds a lottery ticket in their shopping cart they can initiate payment by selecting between Direct Pay and </a:t>
            </a:r>
            <a:r>
              <a:rPr lang="en-CA" sz="1050" err="1">
                <a:latin typeface="Calibri" panose="020F0502020204030204" pitchFamily="34" charset="0"/>
                <a:cs typeface="Calibri" panose="020F0502020204030204" pitchFamily="34" charset="0"/>
              </a:rPr>
              <a:t>MyBalance</a:t>
            </a:r>
            <a:r>
              <a:rPr lang="en-CA" sz="1050">
                <a:latin typeface="Calibri" panose="020F0502020204030204" pitchFamily="34" charset="0"/>
                <a:cs typeface="Calibri" panose="020F0502020204030204" pitchFamily="34" charset="0"/>
              </a:rPr>
              <a:t>. Direct Pay leverages new or existing cards on their profile. By selecting a card using direct pay the player and transaction are verified and fulfilled via </a:t>
            </a:r>
            <a:r>
              <a:rPr lang="en-CA" sz="1050" err="1">
                <a:latin typeface="Calibri" panose="020F0502020204030204" pitchFamily="34" charset="0"/>
                <a:cs typeface="Calibri" panose="020F0502020204030204" pitchFamily="34" charset="0"/>
              </a:rPr>
              <a:t>PaySafe</a:t>
            </a:r>
            <a:r>
              <a:rPr lang="en-CA" sz="1050">
                <a:latin typeface="Calibri" panose="020F0502020204030204" pitchFamily="34" charset="0"/>
                <a:cs typeface="Calibri" panose="020F0502020204030204" pitchFamily="34" charset="0"/>
              </a:rPr>
              <a:t> (Third Party Vendor).</a:t>
            </a:r>
            <a:endParaRPr lang="en-US" sz="1050">
              <a:solidFill>
                <a:srgbClr val="000000"/>
              </a:solidFill>
              <a:latin typeface="Calibri" panose="020F0502020204030204" pitchFamily="34" charset="0"/>
              <a:ea typeface="Calibri"/>
              <a:cs typeface="Calibri" panose="020F0502020204030204" pitchFamily="34" charset="0"/>
              <a:sym typeface="Calibri"/>
            </a:endParaRPr>
          </a:p>
        </p:txBody>
      </p:sp>
      <p:sp>
        <p:nvSpPr>
          <p:cNvPr id="82" name="Google Shape;3418;p102">
            <a:extLst>
              <a:ext uri="{FF2B5EF4-FFF2-40B4-BE49-F238E27FC236}">
                <a16:creationId xmlns:a16="http://schemas.microsoft.com/office/drawing/2014/main" id="{6B7CE802-8D7A-C8BB-2356-1C3630CB04BB}"/>
              </a:ext>
            </a:extLst>
          </p:cNvPr>
          <p:cNvSpPr txBox="1"/>
          <p:nvPr/>
        </p:nvSpPr>
        <p:spPr>
          <a:xfrm>
            <a:off x="1171514" y="4510096"/>
            <a:ext cx="2426284" cy="1061789"/>
          </a:xfrm>
          <a:prstGeom prst="rect">
            <a:avLst/>
          </a:prstGeom>
          <a:solidFill>
            <a:schemeClr val="lt1"/>
          </a:solid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Optional Narrative</a:t>
            </a:r>
          </a:p>
          <a:p>
            <a:pPr>
              <a:buClr>
                <a:srgbClr val="000000"/>
              </a:buClr>
              <a:buSzPts val="1050"/>
            </a:pPr>
            <a:r>
              <a:rPr lang="en-US" sz="1050">
                <a:solidFill>
                  <a:srgbClr val="000000"/>
                </a:solidFill>
                <a:latin typeface="Calibri"/>
                <a:ea typeface="Calibri"/>
                <a:cs typeface="Calibri"/>
                <a:sym typeface="Calibri"/>
              </a:rPr>
              <a:t>A Player does…</a:t>
            </a:r>
          </a:p>
          <a:p>
            <a:pPr>
              <a:buClr>
                <a:srgbClr val="000000"/>
              </a:buClr>
              <a:buSzPts val="1050"/>
            </a:pPr>
            <a:r>
              <a:rPr lang="en-US" sz="1050">
                <a:solidFill>
                  <a:srgbClr val="000000"/>
                </a:solidFill>
                <a:latin typeface="Calibri"/>
                <a:ea typeface="Calibri"/>
                <a:cs typeface="Calibri"/>
                <a:sym typeface="Calibri"/>
              </a:rPr>
              <a:t>And then a Player does…</a:t>
            </a:r>
          </a:p>
          <a:p>
            <a:pPr>
              <a:buClr>
                <a:srgbClr val="000000"/>
              </a:buClr>
              <a:buSzPts val="1050"/>
            </a:pPr>
            <a:r>
              <a:rPr lang="en-US" sz="1050">
                <a:solidFill>
                  <a:srgbClr val="000000"/>
                </a:solidFill>
                <a:latin typeface="Calibri"/>
                <a:ea typeface="Calibri"/>
                <a:cs typeface="Calibri"/>
                <a:sym typeface="Calibri"/>
              </a:rPr>
              <a:t>Or they do</a:t>
            </a:r>
          </a:p>
          <a:p>
            <a:pPr>
              <a:buClr>
                <a:srgbClr val="000000"/>
              </a:buClr>
              <a:buSzPts val="1050"/>
            </a:pPr>
            <a:r>
              <a:rPr lang="en-US" sz="1050">
                <a:solidFill>
                  <a:srgbClr val="000000"/>
                </a:solidFill>
                <a:latin typeface="Calibri"/>
                <a:ea typeface="Calibri"/>
                <a:cs typeface="Calibri"/>
                <a:sym typeface="Calibri"/>
              </a:rPr>
              <a:t>And the system may do….</a:t>
            </a:r>
          </a:p>
          <a:p>
            <a:pPr>
              <a:buClr>
                <a:srgbClr val="000000"/>
              </a:buClr>
              <a:buSzPts val="1050"/>
            </a:pPr>
            <a:r>
              <a:rPr lang="en-US" sz="1050">
                <a:solidFill>
                  <a:srgbClr val="000000"/>
                </a:solidFill>
                <a:latin typeface="Calibri"/>
                <a:ea typeface="Calibri"/>
                <a:cs typeface="Calibri"/>
                <a:sym typeface="Calibri"/>
              </a:rPr>
              <a:t>The Player has an option to…</a:t>
            </a:r>
          </a:p>
        </p:txBody>
      </p:sp>
      <p:sp>
        <p:nvSpPr>
          <p:cNvPr id="83" name="TextBox 82">
            <a:extLst>
              <a:ext uri="{FF2B5EF4-FFF2-40B4-BE49-F238E27FC236}">
                <a16:creationId xmlns:a16="http://schemas.microsoft.com/office/drawing/2014/main" id="{B669675B-93EF-DDB8-A32C-F7749CFB7F90}"/>
              </a:ext>
            </a:extLst>
          </p:cNvPr>
          <p:cNvSpPr txBox="1"/>
          <p:nvPr/>
        </p:nvSpPr>
        <p:spPr>
          <a:xfrm>
            <a:off x="4428313" y="3223257"/>
            <a:ext cx="6096000" cy="261610"/>
          </a:xfrm>
          <a:prstGeom prst="rect">
            <a:avLst/>
          </a:prstGeom>
          <a:noFill/>
        </p:spPr>
        <p:txBody>
          <a:bodyPr wrap="square">
            <a:spAutoFit/>
          </a:bodyPr>
          <a:lstStyle/>
          <a:p>
            <a:r>
              <a:rPr lang="en-US" sz="1050">
                <a:solidFill>
                  <a:srgbClr val="000000"/>
                </a:solidFill>
                <a:latin typeface="Calibri"/>
                <a:ea typeface="Calibri"/>
                <a:cs typeface="Calibri"/>
                <a:sym typeface="Calibri"/>
              </a:rPr>
              <a:t>A user does… and the system does… and then a user does…</a:t>
            </a:r>
            <a:endParaRPr lang="en-CA" sz="1050"/>
          </a:p>
        </p:txBody>
      </p:sp>
      <p:sp>
        <p:nvSpPr>
          <p:cNvPr id="84" name="TextBox 83">
            <a:extLst>
              <a:ext uri="{FF2B5EF4-FFF2-40B4-BE49-F238E27FC236}">
                <a16:creationId xmlns:a16="http://schemas.microsoft.com/office/drawing/2014/main" id="{F33B57A5-EF9F-F2A2-C4B8-077B5DF275F5}"/>
              </a:ext>
            </a:extLst>
          </p:cNvPr>
          <p:cNvSpPr txBox="1"/>
          <p:nvPr/>
        </p:nvSpPr>
        <p:spPr>
          <a:xfrm>
            <a:off x="880718" y="6140244"/>
            <a:ext cx="10681903" cy="646331"/>
          </a:xfrm>
          <a:prstGeom prst="rect">
            <a:avLst/>
          </a:prstGeom>
          <a:solidFill>
            <a:schemeClr val="bg1"/>
          </a:solidFill>
        </p:spPr>
        <p:txBody>
          <a:bodyPr wrap="square">
            <a:spAutoFit/>
          </a:bodyPr>
          <a:lstStyle/>
          <a:p>
            <a:r>
              <a:rPr lang="en-US" i="1">
                <a:solidFill>
                  <a:srgbClr val="000000"/>
                </a:solidFill>
                <a:latin typeface="Calibri" panose="020F0502020204030204" pitchFamily="34" charset="0"/>
                <a:cs typeface="Calibri" panose="020F0502020204030204" pitchFamily="34" charset="0"/>
              </a:rPr>
              <a:t>Tip: As you are mapping out your stories spend time practicing telling the story of what you want the system to do</a:t>
            </a:r>
            <a:endParaRPr lang="en-US" sz="1800" i="1">
              <a:solidFill>
                <a:srgbClr val="000000"/>
              </a:solidFill>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3C75A235-F935-8979-3959-82C29F3D804F}"/>
              </a:ext>
            </a:extLst>
          </p:cNvPr>
          <p:cNvSpPr txBox="1"/>
          <p:nvPr/>
        </p:nvSpPr>
        <p:spPr>
          <a:xfrm>
            <a:off x="9574572" y="3289965"/>
            <a:ext cx="2104601" cy="1169551"/>
          </a:xfrm>
          <a:prstGeom prst="rect">
            <a:avLst/>
          </a:prstGeom>
          <a:solidFill>
            <a:schemeClr val="bg1"/>
          </a:solidFill>
          <a:ln>
            <a:solidFill>
              <a:schemeClr val="tx1"/>
            </a:solidFill>
          </a:ln>
        </p:spPr>
        <p:txBody>
          <a:bodyPr wrap="square">
            <a:spAutoFit/>
          </a:bodyPr>
          <a:lstStyle/>
          <a:p>
            <a:r>
              <a:rPr lang="en-US" sz="1400" b="1">
                <a:latin typeface="Calibri" panose="020F0502020204030204" pitchFamily="34" charset="0"/>
                <a:cs typeface="Calibri" panose="020F0502020204030204" pitchFamily="34" charset="0"/>
              </a:rPr>
              <a:t>Exercise : Practice story telling using your story map to help you share your narrative of future user and system behavior</a:t>
            </a:r>
          </a:p>
        </p:txBody>
      </p:sp>
      <p:sp>
        <p:nvSpPr>
          <p:cNvPr id="2" name="Rounded Rectangle 1">
            <a:extLst>
              <a:ext uri="{FF2B5EF4-FFF2-40B4-BE49-F238E27FC236}">
                <a16:creationId xmlns:a16="http://schemas.microsoft.com/office/drawing/2014/main" id="{A9F4D47E-B0F5-5CB7-4FAF-74D612B1A987}"/>
              </a:ext>
            </a:extLst>
          </p:cNvPr>
          <p:cNvSpPr/>
          <p:nvPr/>
        </p:nvSpPr>
        <p:spPr>
          <a:xfrm>
            <a:off x="4024282" y="847883"/>
            <a:ext cx="7966240" cy="5382436"/>
          </a:xfrm>
          <a:prstGeom prst="roundRect">
            <a:avLst>
              <a:gd name="adj" fmla="val 39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4A7C1FFB-00A8-49B5-DE57-81F772CE9FDC}"/>
              </a:ext>
            </a:extLst>
          </p:cNvPr>
          <p:cNvCxnSpPr/>
          <p:nvPr/>
        </p:nvCxnSpPr>
        <p:spPr>
          <a:xfrm>
            <a:off x="1260529" y="1937610"/>
            <a:ext cx="276375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Left Brace 4">
            <a:extLst>
              <a:ext uri="{FF2B5EF4-FFF2-40B4-BE49-F238E27FC236}">
                <a16:creationId xmlns:a16="http://schemas.microsoft.com/office/drawing/2014/main" id="{BFE98DF5-D49A-361A-6B28-6265CBEA3FCF}"/>
              </a:ext>
            </a:extLst>
          </p:cNvPr>
          <p:cNvSpPr/>
          <p:nvPr/>
        </p:nvSpPr>
        <p:spPr>
          <a:xfrm>
            <a:off x="3745424" y="2099631"/>
            <a:ext cx="165315" cy="1842105"/>
          </a:xfrm>
          <a:prstGeom prst="leftBrace">
            <a:avLst>
              <a:gd name="adj1" fmla="val 10520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Left Brace 5">
            <a:extLst>
              <a:ext uri="{FF2B5EF4-FFF2-40B4-BE49-F238E27FC236}">
                <a16:creationId xmlns:a16="http://schemas.microsoft.com/office/drawing/2014/main" id="{D4BB8A32-CB25-A27E-D63B-976715B39D9D}"/>
              </a:ext>
            </a:extLst>
          </p:cNvPr>
          <p:cNvSpPr/>
          <p:nvPr/>
        </p:nvSpPr>
        <p:spPr>
          <a:xfrm>
            <a:off x="3745424" y="4062750"/>
            <a:ext cx="165315" cy="2102485"/>
          </a:xfrm>
          <a:prstGeom prst="leftBrace">
            <a:avLst>
              <a:gd name="adj1" fmla="val 10520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8067170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4347"/>
        <p:cNvGrpSpPr/>
        <p:nvPr/>
      </p:nvGrpSpPr>
      <p:grpSpPr>
        <a:xfrm>
          <a:off x="0" y="0"/>
          <a:ext cx="0" cy="0"/>
          <a:chOff x="0" y="0"/>
          <a:chExt cx="0" cy="0"/>
        </a:xfrm>
      </p:grpSpPr>
      <p:sp>
        <p:nvSpPr>
          <p:cNvPr id="4349" name="Google Shape;4349;p144"/>
          <p:cNvSpPr/>
          <p:nvPr/>
        </p:nvSpPr>
        <p:spPr>
          <a:xfrm>
            <a:off x="3493636" y="1518036"/>
            <a:ext cx="1957391"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Interacts With Card</a:t>
            </a:r>
            <a:endParaRPr sz="1400">
              <a:solidFill>
                <a:srgbClr val="000000"/>
              </a:solidFill>
              <a:latin typeface="Arial"/>
              <a:ea typeface="Arial"/>
              <a:cs typeface="Arial"/>
              <a:sym typeface="Arial"/>
            </a:endParaRPr>
          </a:p>
        </p:txBody>
      </p:sp>
      <p:sp>
        <p:nvSpPr>
          <p:cNvPr id="4350" name="Google Shape;4350;p144"/>
          <p:cNvSpPr/>
          <p:nvPr/>
        </p:nvSpPr>
        <p:spPr>
          <a:xfrm>
            <a:off x="3493640" y="2103026"/>
            <a:ext cx="954087"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Performs Actions Within 30 Days</a:t>
            </a:r>
            <a:endParaRPr sz="900" b="1">
              <a:solidFill>
                <a:schemeClr val="bg1"/>
              </a:solidFill>
              <a:latin typeface="Calibri"/>
              <a:cs typeface="Calibri"/>
              <a:sym typeface="Arial"/>
            </a:endParaRPr>
          </a:p>
        </p:txBody>
      </p:sp>
      <p:sp>
        <p:nvSpPr>
          <p:cNvPr id="4351" name="Google Shape;4351;p144"/>
          <p:cNvSpPr/>
          <p:nvPr/>
        </p:nvSpPr>
        <p:spPr>
          <a:xfrm>
            <a:off x="3483320"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Activate Card</a:t>
            </a:r>
            <a:endParaRPr sz="700" b="1">
              <a:latin typeface="Calibri"/>
              <a:cs typeface="Calibri"/>
              <a:sym typeface="Arial"/>
            </a:endParaRPr>
          </a:p>
        </p:txBody>
      </p:sp>
      <p:sp>
        <p:nvSpPr>
          <p:cNvPr id="4352" name="Google Shape;4352;p144"/>
          <p:cNvSpPr/>
          <p:nvPr/>
        </p:nvSpPr>
        <p:spPr>
          <a:xfrm>
            <a:off x="4500114" y="2103026"/>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Performs Actions After 30 Days</a:t>
            </a:r>
            <a:endParaRPr sz="900" b="1">
              <a:solidFill>
                <a:schemeClr val="bg1"/>
              </a:solidFill>
              <a:latin typeface="Calibri"/>
              <a:cs typeface="Calibri"/>
              <a:sym typeface="Arial"/>
            </a:endParaRPr>
          </a:p>
        </p:txBody>
      </p:sp>
      <p:sp>
        <p:nvSpPr>
          <p:cNvPr id="4353" name="Google Shape;4353;p144"/>
          <p:cNvSpPr/>
          <p:nvPr/>
        </p:nvSpPr>
        <p:spPr>
          <a:xfrm>
            <a:off x="4707793" y="511213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Spends Out Of Store</a:t>
            </a:r>
            <a:endParaRPr sz="700" b="1">
              <a:latin typeface="Calibri"/>
              <a:cs typeface="Calibri"/>
              <a:sym typeface="Arial"/>
            </a:endParaRPr>
          </a:p>
        </p:txBody>
      </p:sp>
      <p:sp>
        <p:nvSpPr>
          <p:cNvPr id="4354" name="Google Shape;4354;p144"/>
          <p:cNvSpPr/>
          <p:nvPr/>
        </p:nvSpPr>
        <p:spPr>
          <a:xfrm>
            <a:off x="4707793" y="575189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Stopped Spending</a:t>
            </a:r>
            <a:endParaRPr sz="700" b="1">
              <a:latin typeface="Calibri"/>
              <a:cs typeface="Calibri"/>
              <a:sym typeface="Arial"/>
            </a:endParaRPr>
          </a:p>
        </p:txBody>
      </p:sp>
      <p:sp>
        <p:nvSpPr>
          <p:cNvPr id="4355" name="Google Shape;4355;p144"/>
          <p:cNvSpPr/>
          <p:nvPr/>
        </p:nvSpPr>
        <p:spPr>
          <a:xfrm>
            <a:off x="5503413" y="2103026"/>
            <a:ext cx="960438"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Executes Based On Triggers</a:t>
            </a:r>
            <a:endParaRPr sz="900" b="1">
              <a:solidFill>
                <a:schemeClr val="bg1"/>
              </a:solidFill>
              <a:latin typeface="Calibri"/>
              <a:cs typeface="Calibri"/>
              <a:sym typeface="Arial"/>
            </a:endParaRPr>
          </a:p>
        </p:txBody>
      </p:sp>
      <p:sp>
        <p:nvSpPr>
          <p:cNvPr id="4356" name="Google Shape;4356;p144"/>
          <p:cNvSpPr/>
          <p:nvPr/>
        </p:nvSpPr>
        <p:spPr>
          <a:xfrm>
            <a:off x="5491465"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Active Cards</a:t>
            </a:r>
            <a:endParaRPr sz="700" b="1">
              <a:latin typeface="Calibri"/>
              <a:cs typeface="Calibri"/>
              <a:sym typeface="Arial"/>
            </a:endParaRPr>
          </a:p>
        </p:txBody>
      </p:sp>
      <p:sp>
        <p:nvSpPr>
          <p:cNvPr id="4357" name="Google Shape;4357;p144"/>
          <p:cNvSpPr/>
          <p:nvPr/>
        </p:nvSpPr>
        <p:spPr>
          <a:xfrm>
            <a:off x="6509103"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Apply Customer Details</a:t>
            </a:r>
            <a:endParaRPr sz="700" b="1">
              <a:latin typeface="Calibri"/>
              <a:cs typeface="Calibri"/>
              <a:sym typeface="Arial"/>
            </a:endParaRPr>
          </a:p>
        </p:txBody>
      </p:sp>
      <p:sp>
        <p:nvSpPr>
          <p:cNvPr id="4358" name="Google Shape;4358;p144"/>
          <p:cNvSpPr/>
          <p:nvPr/>
        </p:nvSpPr>
        <p:spPr>
          <a:xfrm>
            <a:off x="6514662" y="2099058"/>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Build Offer</a:t>
            </a:r>
            <a:endParaRPr sz="900" b="1">
              <a:solidFill>
                <a:schemeClr val="bg1"/>
              </a:solidFill>
              <a:latin typeface="Calibri"/>
              <a:cs typeface="Calibri"/>
              <a:sym typeface="Arial"/>
            </a:endParaRPr>
          </a:p>
        </p:txBody>
      </p:sp>
      <p:cxnSp>
        <p:nvCxnSpPr>
          <p:cNvPr id="4359" name="Google Shape;4359;p144"/>
          <p:cNvCxnSpPr/>
          <p:nvPr/>
        </p:nvCxnSpPr>
        <p:spPr>
          <a:xfrm>
            <a:off x="3493636" y="1384682"/>
            <a:ext cx="6850062" cy="0"/>
          </a:xfrm>
          <a:prstGeom prst="straightConnector1">
            <a:avLst/>
          </a:prstGeom>
          <a:noFill/>
          <a:ln w="19050" cap="flat" cmpd="sng">
            <a:solidFill>
              <a:schemeClr val="accent1"/>
            </a:solidFill>
            <a:prstDash val="solid"/>
            <a:round/>
            <a:headEnd type="none" w="sm" len="sm"/>
            <a:tailEnd type="stealth" w="med" len="med"/>
          </a:ln>
        </p:spPr>
      </p:cxnSp>
      <p:sp>
        <p:nvSpPr>
          <p:cNvPr id="4360" name="Google Shape;4360;p144"/>
          <p:cNvSpPr txBox="1"/>
          <p:nvPr/>
        </p:nvSpPr>
        <p:spPr>
          <a:xfrm>
            <a:off x="6913112" y="1254511"/>
            <a:ext cx="449095" cy="246189"/>
          </a:xfrm>
          <a:prstGeom prst="rect">
            <a:avLst/>
          </a:prstGeom>
          <a:solidFill>
            <a:schemeClr val="lt1"/>
          </a:solidFill>
          <a:ln>
            <a:noFill/>
          </a:ln>
        </p:spPr>
        <p:txBody>
          <a:bodyPr spcFirstLastPara="1" wrap="square" lIns="91400" tIns="45700" rIns="91400" bIns="45700" anchor="t" anchorCtr="0">
            <a:spAutoFit/>
          </a:bodyPr>
          <a:lstStyle/>
          <a:p>
            <a:pPr>
              <a:buClr>
                <a:srgbClr val="002776"/>
              </a:buClr>
              <a:buSzPts val="1000"/>
            </a:pPr>
            <a:r>
              <a:rPr lang="en-US" sz="1000" b="1">
                <a:solidFill>
                  <a:srgbClr val="002776"/>
                </a:solidFill>
                <a:latin typeface="Calibri"/>
                <a:ea typeface="Calibri"/>
                <a:cs typeface="Calibri"/>
                <a:sym typeface="Calibri"/>
              </a:rPr>
              <a:t>Time</a:t>
            </a:r>
            <a:endParaRPr sz="1400">
              <a:solidFill>
                <a:srgbClr val="000000"/>
              </a:solidFill>
              <a:latin typeface="Arial"/>
              <a:ea typeface="Arial"/>
              <a:cs typeface="Arial"/>
              <a:sym typeface="Arial"/>
            </a:endParaRPr>
          </a:p>
        </p:txBody>
      </p:sp>
      <p:cxnSp>
        <p:nvCxnSpPr>
          <p:cNvPr id="4361" name="Google Shape;4361;p144"/>
          <p:cNvCxnSpPr/>
          <p:nvPr/>
        </p:nvCxnSpPr>
        <p:spPr>
          <a:xfrm>
            <a:off x="3493640" y="2594357"/>
            <a:ext cx="6802437" cy="0"/>
          </a:xfrm>
          <a:prstGeom prst="straightConnector1">
            <a:avLst/>
          </a:prstGeom>
          <a:noFill/>
          <a:ln w="12700" cap="flat" cmpd="sng">
            <a:solidFill>
              <a:schemeClr val="accent1"/>
            </a:solidFill>
            <a:prstDash val="solid"/>
            <a:round/>
            <a:headEnd type="none" w="sm" len="sm"/>
            <a:tailEnd type="none" w="sm" len="sm"/>
          </a:ln>
        </p:spPr>
      </p:cxnSp>
      <p:sp>
        <p:nvSpPr>
          <p:cNvPr id="4362" name="Google Shape;4362;p144"/>
          <p:cNvSpPr/>
          <p:nvPr/>
        </p:nvSpPr>
        <p:spPr>
          <a:xfrm>
            <a:off x="3493640" y="733811"/>
            <a:ext cx="612775" cy="504825"/>
          </a:xfrm>
          <a:prstGeom prst="rect">
            <a:avLst/>
          </a:prstGeom>
          <a:solidFill>
            <a:srgbClr val="FF8AD8"/>
          </a:solidFill>
          <a:ln>
            <a:noFill/>
          </a:ln>
        </p:spPr>
        <p:txBody>
          <a:bodyPr spcFirstLastPara="1" wrap="square" lIns="36550" tIns="36550" rIns="36550" bIns="36550" anchor="ctr" anchorCtr="0">
            <a:noAutofit/>
          </a:bodyPr>
          <a:lstStyle/>
          <a:p>
            <a:pPr algn="ctr">
              <a:buClr>
                <a:srgbClr val="FFFFFF"/>
              </a:buClr>
              <a:buSzPts val="800"/>
            </a:pPr>
            <a:r>
              <a:rPr lang="en-US" sz="800" b="1">
                <a:latin typeface="Calibri"/>
                <a:ea typeface="Calibri"/>
                <a:cs typeface="Calibri"/>
                <a:sym typeface="Calibri"/>
              </a:rPr>
              <a:t>Customer</a:t>
            </a:r>
            <a:endParaRPr sz="1400">
              <a:latin typeface="Arial"/>
              <a:ea typeface="Arial"/>
              <a:cs typeface="Arial"/>
              <a:sym typeface="Arial"/>
            </a:endParaRPr>
          </a:p>
        </p:txBody>
      </p:sp>
      <p:sp>
        <p:nvSpPr>
          <p:cNvPr id="4363" name="Google Shape;4363;p144"/>
          <p:cNvSpPr/>
          <p:nvPr/>
        </p:nvSpPr>
        <p:spPr>
          <a:xfrm>
            <a:off x="5549449" y="733811"/>
            <a:ext cx="612775" cy="504825"/>
          </a:xfrm>
          <a:prstGeom prst="rect">
            <a:avLst/>
          </a:prstGeom>
          <a:solidFill>
            <a:srgbClr val="FF8AD8"/>
          </a:solidFill>
          <a:ln>
            <a:noFill/>
          </a:ln>
        </p:spPr>
        <p:txBody>
          <a:bodyPr spcFirstLastPara="1" wrap="square" lIns="36550" tIns="36550" rIns="36550" bIns="36550" anchor="ctr" anchorCtr="0">
            <a:noAutofit/>
          </a:bodyPr>
          <a:lstStyle/>
          <a:p>
            <a:pPr algn="ctr">
              <a:buClr>
                <a:srgbClr val="FFFFFF"/>
              </a:buClr>
              <a:buSzPts val="800"/>
            </a:pPr>
            <a:r>
              <a:rPr lang="en-US" sz="800" b="1">
                <a:latin typeface="Calibri"/>
                <a:ea typeface="Calibri"/>
                <a:cs typeface="Calibri"/>
                <a:sym typeface="Calibri"/>
              </a:rPr>
              <a:t>HB Execution</a:t>
            </a:r>
            <a:endParaRPr sz="1400">
              <a:latin typeface="Arial"/>
              <a:ea typeface="Arial"/>
              <a:cs typeface="Arial"/>
              <a:sym typeface="Arial"/>
            </a:endParaRPr>
          </a:p>
        </p:txBody>
      </p:sp>
      <p:sp>
        <p:nvSpPr>
          <p:cNvPr id="4364" name="Google Shape;4364;p144"/>
          <p:cNvSpPr txBox="1"/>
          <p:nvPr/>
        </p:nvSpPr>
        <p:spPr>
          <a:xfrm>
            <a:off x="1961298" y="6571864"/>
            <a:ext cx="414143" cy="163513"/>
          </a:xfrm>
          <a:prstGeom prst="rect">
            <a:avLst/>
          </a:prstGeom>
          <a:noFill/>
          <a:ln>
            <a:noFill/>
          </a:ln>
        </p:spPr>
        <p:txBody>
          <a:bodyPr spcFirstLastPara="1" wrap="square" lIns="82000" tIns="41000" rIns="82000" bIns="41000" anchor="ctr" anchorCtr="0">
            <a:noAutofit/>
          </a:bodyPr>
          <a:lstStyle/>
          <a:p>
            <a:pPr algn="ctr">
              <a:buClr>
                <a:srgbClr val="002776"/>
              </a:buClr>
              <a:buSzPts val="1000"/>
            </a:pPr>
            <a:fld id="{00000000-1234-1234-1234-123412341234}" type="slidenum">
              <a:rPr lang="en-US" sz="1000">
                <a:solidFill>
                  <a:srgbClr val="002776"/>
                </a:solidFill>
                <a:latin typeface="Calibri"/>
                <a:ea typeface="Calibri"/>
                <a:cs typeface="Calibri"/>
                <a:sym typeface="Calibri"/>
              </a:rPr>
              <a:pPr algn="ctr">
                <a:buClr>
                  <a:srgbClr val="002776"/>
                </a:buClr>
                <a:buSzPts val="1000"/>
              </a:pPr>
              <a:t>175</a:t>
            </a:fld>
            <a:endParaRPr sz="1000">
              <a:solidFill>
                <a:srgbClr val="002776"/>
              </a:solidFill>
              <a:latin typeface="Calibri"/>
              <a:ea typeface="Calibri"/>
              <a:cs typeface="Calibri"/>
              <a:sym typeface="Calibri"/>
            </a:endParaRPr>
          </a:p>
        </p:txBody>
      </p:sp>
      <p:sp>
        <p:nvSpPr>
          <p:cNvPr id="4365" name="Google Shape;4365;p144"/>
          <p:cNvSpPr/>
          <p:nvPr/>
        </p:nvSpPr>
        <p:spPr>
          <a:xfrm>
            <a:off x="4707793" y="461207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Spends In Store</a:t>
            </a:r>
            <a:endParaRPr sz="700" b="1">
              <a:latin typeface="Calibri"/>
              <a:cs typeface="Calibri"/>
              <a:sym typeface="Arial"/>
            </a:endParaRPr>
          </a:p>
        </p:txBody>
      </p:sp>
      <p:sp>
        <p:nvSpPr>
          <p:cNvPr id="4366" name="Google Shape;4366;p144"/>
          <p:cNvSpPr/>
          <p:nvPr/>
        </p:nvSpPr>
        <p:spPr>
          <a:xfrm>
            <a:off x="3979016" y="461207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Spends Sufficiently</a:t>
            </a:r>
            <a:endParaRPr sz="700" b="1">
              <a:latin typeface="Calibri"/>
              <a:cs typeface="Calibri"/>
              <a:sym typeface="Arial"/>
            </a:endParaRPr>
          </a:p>
        </p:txBody>
      </p:sp>
      <p:sp>
        <p:nvSpPr>
          <p:cNvPr id="4367" name="Google Shape;4367;p144"/>
          <p:cNvSpPr/>
          <p:nvPr/>
        </p:nvSpPr>
        <p:spPr>
          <a:xfrm>
            <a:off x="3979016"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Spends Minimally</a:t>
            </a:r>
            <a:endParaRPr sz="700" b="1">
              <a:latin typeface="Calibri"/>
              <a:cs typeface="Calibri"/>
              <a:sym typeface="Arial"/>
            </a:endParaRPr>
          </a:p>
        </p:txBody>
      </p:sp>
      <p:sp>
        <p:nvSpPr>
          <p:cNvPr id="4368" name="Google Shape;4368;p144"/>
          <p:cNvSpPr/>
          <p:nvPr/>
        </p:nvSpPr>
        <p:spPr>
          <a:xfrm>
            <a:off x="3483320" y="575189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Doesn’t Activate Card</a:t>
            </a:r>
            <a:endParaRPr sz="700" b="1">
              <a:latin typeface="Calibri"/>
              <a:cs typeface="Calibri"/>
              <a:sym typeface="Arial"/>
            </a:endParaRPr>
          </a:p>
        </p:txBody>
      </p:sp>
      <p:sp>
        <p:nvSpPr>
          <p:cNvPr id="4369" name="Google Shape;4369;p144"/>
          <p:cNvSpPr/>
          <p:nvPr/>
        </p:nvSpPr>
        <p:spPr>
          <a:xfrm>
            <a:off x="5491465" y="628053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Non-Active Cards</a:t>
            </a:r>
            <a:endParaRPr sz="700" b="1">
              <a:latin typeface="Calibri"/>
              <a:cs typeface="Calibri"/>
              <a:sym typeface="Arial"/>
            </a:endParaRPr>
          </a:p>
        </p:txBody>
      </p:sp>
      <p:sp>
        <p:nvSpPr>
          <p:cNvPr id="4370" name="Google Shape;4370;p144"/>
          <p:cNvSpPr/>
          <p:nvPr/>
        </p:nvSpPr>
        <p:spPr>
          <a:xfrm>
            <a:off x="7014071"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Apply Offer Details</a:t>
            </a:r>
            <a:endParaRPr sz="700" b="1">
              <a:latin typeface="Calibri"/>
              <a:cs typeface="Calibri"/>
              <a:sym typeface="Arial"/>
            </a:endParaRPr>
          </a:p>
        </p:txBody>
      </p:sp>
      <p:sp>
        <p:nvSpPr>
          <p:cNvPr id="4371" name="Google Shape;4371;p144"/>
          <p:cNvSpPr/>
          <p:nvPr/>
        </p:nvSpPr>
        <p:spPr>
          <a:xfrm>
            <a:off x="7735127"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Send Offer Via Mail</a:t>
            </a:r>
            <a:endParaRPr sz="700" b="1">
              <a:latin typeface="Calibri"/>
              <a:cs typeface="Calibri"/>
              <a:sym typeface="Arial"/>
            </a:endParaRPr>
          </a:p>
        </p:txBody>
      </p:sp>
      <p:sp>
        <p:nvSpPr>
          <p:cNvPr id="4372" name="Google Shape;4372;p144"/>
          <p:cNvSpPr/>
          <p:nvPr/>
        </p:nvSpPr>
        <p:spPr>
          <a:xfrm>
            <a:off x="8524424" y="734604"/>
            <a:ext cx="612775" cy="504825"/>
          </a:xfrm>
          <a:prstGeom prst="rect">
            <a:avLst/>
          </a:prstGeom>
          <a:solidFill>
            <a:srgbClr val="FF8AD8"/>
          </a:solidFill>
          <a:ln>
            <a:noFill/>
          </a:ln>
        </p:spPr>
        <p:txBody>
          <a:bodyPr spcFirstLastPara="1" wrap="square" lIns="36550" tIns="36550" rIns="36550" bIns="36550" anchor="ctr" anchorCtr="0">
            <a:noAutofit/>
          </a:bodyPr>
          <a:lstStyle/>
          <a:p>
            <a:pPr algn="ctr">
              <a:buClr>
                <a:srgbClr val="FFFFFF"/>
              </a:buClr>
              <a:buSzPts val="800"/>
            </a:pPr>
            <a:r>
              <a:rPr lang="en-US" sz="800" b="1">
                <a:latin typeface="Calibri"/>
                <a:ea typeface="Calibri"/>
                <a:cs typeface="Calibri"/>
                <a:sym typeface="Calibri"/>
              </a:rPr>
              <a:t>Customer</a:t>
            </a:r>
            <a:endParaRPr sz="1400">
              <a:latin typeface="Arial"/>
              <a:ea typeface="Arial"/>
              <a:cs typeface="Arial"/>
              <a:sym typeface="Arial"/>
            </a:endParaRPr>
          </a:p>
        </p:txBody>
      </p:sp>
      <p:sp>
        <p:nvSpPr>
          <p:cNvPr id="4373" name="Google Shape;4373;p144"/>
          <p:cNvSpPr/>
          <p:nvPr/>
        </p:nvSpPr>
        <p:spPr>
          <a:xfrm>
            <a:off x="5511349" y="1518036"/>
            <a:ext cx="2955237"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Sends an Offer</a:t>
            </a:r>
            <a:endParaRPr sz="1400">
              <a:solidFill>
                <a:srgbClr val="000000"/>
              </a:solidFill>
              <a:latin typeface="Arial"/>
              <a:ea typeface="Arial"/>
              <a:cs typeface="Arial"/>
              <a:sym typeface="Arial"/>
            </a:endParaRPr>
          </a:p>
        </p:txBody>
      </p:sp>
      <p:sp>
        <p:nvSpPr>
          <p:cNvPr id="4374" name="Google Shape;4374;p144"/>
          <p:cNvSpPr/>
          <p:nvPr/>
        </p:nvSpPr>
        <p:spPr>
          <a:xfrm>
            <a:off x="6009823"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Select Offer Based On Rules</a:t>
            </a:r>
            <a:endParaRPr sz="700" b="1">
              <a:latin typeface="Calibri"/>
              <a:cs typeface="Calibri"/>
              <a:sym typeface="Arial"/>
            </a:endParaRPr>
          </a:p>
        </p:txBody>
      </p:sp>
      <p:sp>
        <p:nvSpPr>
          <p:cNvPr id="4375" name="Google Shape;4375;p144"/>
          <p:cNvSpPr/>
          <p:nvPr/>
        </p:nvSpPr>
        <p:spPr>
          <a:xfrm>
            <a:off x="5491465" y="3200781"/>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Minimal Spenders</a:t>
            </a:r>
            <a:endParaRPr sz="700" b="1">
              <a:latin typeface="Calibri"/>
              <a:cs typeface="Calibri"/>
              <a:sym typeface="Arial"/>
            </a:endParaRPr>
          </a:p>
        </p:txBody>
      </p:sp>
      <p:sp>
        <p:nvSpPr>
          <p:cNvPr id="4376" name="Google Shape;4376;p144"/>
          <p:cNvSpPr/>
          <p:nvPr/>
        </p:nvSpPr>
        <p:spPr>
          <a:xfrm>
            <a:off x="5491465" y="575189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Non-Spenders</a:t>
            </a:r>
            <a:endParaRPr sz="700" b="1">
              <a:latin typeface="Calibri"/>
              <a:cs typeface="Calibri"/>
              <a:sym typeface="Arial"/>
            </a:endParaRPr>
          </a:p>
        </p:txBody>
      </p:sp>
      <p:sp>
        <p:nvSpPr>
          <p:cNvPr id="4377" name="Google Shape;4377;p144"/>
          <p:cNvSpPr/>
          <p:nvPr/>
        </p:nvSpPr>
        <p:spPr>
          <a:xfrm>
            <a:off x="5491465" y="511213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OOS Spenders</a:t>
            </a:r>
            <a:endParaRPr sz="700" b="1">
              <a:latin typeface="Calibri"/>
              <a:cs typeface="Calibri"/>
              <a:sym typeface="Arial"/>
            </a:endParaRPr>
          </a:p>
        </p:txBody>
      </p:sp>
      <p:sp>
        <p:nvSpPr>
          <p:cNvPr id="4378" name="Google Shape;4378;p144"/>
          <p:cNvSpPr/>
          <p:nvPr/>
        </p:nvSpPr>
        <p:spPr>
          <a:xfrm>
            <a:off x="5491465" y="461207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Triggers for IS Spenders</a:t>
            </a:r>
            <a:endParaRPr sz="700" b="1">
              <a:latin typeface="Calibri"/>
              <a:cs typeface="Calibri"/>
              <a:sym typeface="Arial"/>
            </a:endParaRPr>
          </a:p>
        </p:txBody>
      </p:sp>
      <p:sp>
        <p:nvSpPr>
          <p:cNvPr id="4379" name="Google Shape;4379;p144"/>
          <p:cNvSpPr/>
          <p:nvPr/>
        </p:nvSpPr>
        <p:spPr>
          <a:xfrm>
            <a:off x="7515673" y="2099058"/>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Send Offer</a:t>
            </a:r>
            <a:endParaRPr sz="900" b="1">
              <a:solidFill>
                <a:schemeClr val="bg1"/>
              </a:solidFill>
              <a:latin typeface="Calibri"/>
              <a:cs typeface="Calibri"/>
              <a:sym typeface="Arial"/>
            </a:endParaRPr>
          </a:p>
        </p:txBody>
      </p:sp>
      <p:sp>
        <p:nvSpPr>
          <p:cNvPr id="4380" name="Google Shape;4380;p144"/>
          <p:cNvSpPr/>
          <p:nvPr/>
        </p:nvSpPr>
        <p:spPr>
          <a:xfrm>
            <a:off x="8524424" y="1518036"/>
            <a:ext cx="1819275"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Redeem Offer</a:t>
            </a:r>
            <a:endParaRPr sz="1400">
              <a:solidFill>
                <a:srgbClr val="000000"/>
              </a:solidFill>
              <a:latin typeface="Arial"/>
              <a:ea typeface="Arial"/>
              <a:cs typeface="Arial"/>
              <a:sym typeface="Arial"/>
            </a:endParaRPr>
          </a:p>
        </p:txBody>
      </p:sp>
      <p:sp>
        <p:nvSpPr>
          <p:cNvPr id="4381" name="Google Shape;4381;p144"/>
          <p:cNvSpPr/>
          <p:nvPr/>
        </p:nvSpPr>
        <p:spPr>
          <a:xfrm>
            <a:off x="8524424" y="2099058"/>
            <a:ext cx="838200"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Redeem Offer</a:t>
            </a:r>
            <a:endParaRPr sz="900" b="1">
              <a:solidFill>
                <a:schemeClr val="bg1"/>
              </a:solidFill>
              <a:latin typeface="Calibri"/>
              <a:cs typeface="Calibri"/>
              <a:sym typeface="Arial"/>
            </a:endParaRPr>
          </a:p>
        </p:txBody>
      </p:sp>
      <p:sp>
        <p:nvSpPr>
          <p:cNvPr id="4382" name="Google Shape;4382;p144"/>
          <p:cNvSpPr/>
          <p:nvPr/>
        </p:nvSpPr>
        <p:spPr>
          <a:xfrm>
            <a:off x="8769440"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Redeem In Person, In Store</a:t>
            </a:r>
            <a:endParaRPr sz="700" b="1">
              <a:latin typeface="Calibri"/>
              <a:cs typeface="Calibri"/>
              <a:sym typeface="Arial"/>
            </a:endParaRPr>
          </a:p>
        </p:txBody>
      </p:sp>
      <p:sp>
        <p:nvSpPr>
          <p:cNvPr id="4383" name="Google Shape;4383;p144"/>
          <p:cNvSpPr/>
          <p:nvPr/>
        </p:nvSpPr>
        <p:spPr>
          <a:xfrm>
            <a:off x="8769440" y="575189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Redeem In Person, Out Of Store</a:t>
            </a:r>
            <a:endParaRPr sz="700" b="1">
              <a:latin typeface="Calibri"/>
              <a:cs typeface="Calibri"/>
              <a:sym typeface="Arial"/>
            </a:endParaRPr>
          </a:p>
        </p:txBody>
      </p:sp>
      <p:sp>
        <p:nvSpPr>
          <p:cNvPr id="4384" name="Google Shape;4384;p144"/>
          <p:cNvSpPr/>
          <p:nvPr/>
        </p:nvSpPr>
        <p:spPr>
          <a:xfrm>
            <a:off x="8769440" y="389452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Redeem Online</a:t>
            </a:r>
            <a:endParaRPr sz="700" b="1">
              <a:latin typeface="Calibri"/>
              <a:cs typeface="Calibri"/>
              <a:sym typeface="Arial"/>
            </a:endParaRPr>
          </a:p>
        </p:txBody>
      </p:sp>
      <p:sp>
        <p:nvSpPr>
          <p:cNvPr id="4385" name="Google Shape;4385;p144"/>
          <p:cNvSpPr/>
          <p:nvPr/>
        </p:nvSpPr>
        <p:spPr>
          <a:xfrm>
            <a:off x="9388821"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Receive In Store Benefit</a:t>
            </a:r>
            <a:endParaRPr sz="700" b="1">
              <a:latin typeface="Calibri"/>
              <a:cs typeface="Calibri"/>
              <a:sym typeface="Arial"/>
            </a:endParaRPr>
          </a:p>
        </p:txBody>
      </p:sp>
      <p:sp>
        <p:nvSpPr>
          <p:cNvPr id="4386" name="Google Shape;4386;p144"/>
          <p:cNvSpPr/>
          <p:nvPr/>
        </p:nvSpPr>
        <p:spPr>
          <a:xfrm>
            <a:off x="9388821" y="389452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Receive Out Of Store Benefit</a:t>
            </a:r>
            <a:endParaRPr sz="700" b="1">
              <a:latin typeface="Calibri"/>
              <a:cs typeface="Calibri"/>
              <a:sym typeface="Arial"/>
            </a:endParaRPr>
          </a:p>
        </p:txBody>
      </p:sp>
      <p:sp>
        <p:nvSpPr>
          <p:cNvPr id="4387" name="Google Shape;4387;p144"/>
          <p:cNvSpPr/>
          <p:nvPr/>
        </p:nvSpPr>
        <p:spPr>
          <a:xfrm>
            <a:off x="9392786" y="2099058"/>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cs typeface="Calibri"/>
                <a:sym typeface="Calibri"/>
              </a:rPr>
              <a:t>Receive Benefit</a:t>
            </a:r>
            <a:endParaRPr sz="900" b="1">
              <a:solidFill>
                <a:schemeClr val="bg1"/>
              </a:solidFill>
              <a:latin typeface="Calibri"/>
              <a:cs typeface="Calibri"/>
              <a:sym typeface="Arial"/>
            </a:endParaRPr>
          </a:p>
        </p:txBody>
      </p:sp>
      <p:sp>
        <p:nvSpPr>
          <p:cNvPr id="4388" name="Google Shape;4388;p144"/>
          <p:cNvSpPr/>
          <p:nvPr/>
        </p:nvSpPr>
        <p:spPr>
          <a:xfrm>
            <a:off x="9884659" y="271104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Receive Discount</a:t>
            </a:r>
            <a:endParaRPr sz="700" b="1">
              <a:latin typeface="Calibri"/>
              <a:cs typeface="Calibri"/>
              <a:sym typeface="Arial"/>
            </a:endParaRPr>
          </a:p>
        </p:txBody>
      </p:sp>
      <p:sp>
        <p:nvSpPr>
          <p:cNvPr id="4389" name="Google Shape;4389;p144"/>
          <p:cNvSpPr/>
          <p:nvPr/>
        </p:nvSpPr>
        <p:spPr>
          <a:xfrm>
            <a:off x="9884659" y="575189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Receive Gift </a:t>
            </a:r>
            <a:endParaRPr sz="700" b="1">
              <a:latin typeface="Calibri"/>
              <a:cs typeface="Calibri"/>
              <a:sym typeface="Arial"/>
            </a:endParaRPr>
          </a:p>
        </p:txBody>
      </p:sp>
      <p:sp>
        <p:nvSpPr>
          <p:cNvPr id="4390" name="Google Shape;4390;p144"/>
          <p:cNvSpPr/>
          <p:nvPr/>
        </p:nvSpPr>
        <p:spPr>
          <a:xfrm>
            <a:off x="9884659" y="389452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Receive Points</a:t>
            </a:r>
            <a:endParaRPr sz="700" b="1">
              <a:latin typeface="Calibri"/>
              <a:cs typeface="Calibri"/>
              <a:sym typeface="Arial"/>
            </a:endParaRPr>
          </a:p>
        </p:txBody>
      </p:sp>
      <p:cxnSp>
        <p:nvCxnSpPr>
          <p:cNvPr id="4392" name="Google Shape;4392;p144"/>
          <p:cNvCxnSpPr/>
          <p:nvPr/>
        </p:nvCxnSpPr>
        <p:spPr>
          <a:xfrm>
            <a:off x="3550793" y="3721482"/>
            <a:ext cx="6802437" cy="0"/>
          </a:xfrm>
          <a:prstGeom prst="straightConnector1">
            <a:avLst/>
          </a:prstGeom>
          <a:noFill/>
          <a:ln w="12700" cap="flat" cmpd="sng">
            <a:solidFill>
              <a:schemeClr val="accent1"/>
            </a:solidFill>
            <a:prstDash val="solid"/>
            <a:round/>
            <a:headEnd type="none" w="sm" len="sm"/>
            <a:tailEnd type="none" w="sm" len="sm"/>
          </a:ln>
        </p:spPr>
      </p:cxnSp>
      <p:sp>
        <p:nvSpPr>
          <p:cNvPr id="4393" name="Google Shape;4393;p144"/>
          <p:cNvSpPr txBox="1"/>
          <p:nvPr/>
        </p:nvSpPr>
        <p:spPr>
          <a:xfrm>
            <a:off x="1711168" y="2715010"/>
            <a:ext cx="1631655" cy="398454"/>
          </a:xfrm>
          <a:prstGeom prst="rect">
            <a:avLst/>
          </a:prstGeom>
          <a:noFill/>
          <a:ln>
            <a:noFill/>
          </a:ln>
        </p:spPr>
        <p:txBody>
          <a:bodyPr spcFirstLastPara="1" wrap="square" lIns="0" tIns="0" rIns="0" bIns="0" anchor="t" anchorCtr="0">
            <a:noAutofit/>
          </a:bodyPr>
          <a:lstStyle/>
          <a:p>
            <a:pPr>
              <a:buClr>
                <a:srgbClr val="002776"/>
              </a:buClr>
              <a:buSzPts val="1000"/>
            </a:pPr>
            <a:r>
              <a:rPr lang="en-US" sz="1000" b="1">
                <a:latin typeface="Calibri"/>
                <a:ea typeface="Calibri"/>
                <a:cs typeface="Calibri"/>
                <a:sym typeface="Calibri"/>
              </a:rPr>
              <a:t>MVP N: </a:t>
            </a:r>
            <a:r>
              <a:rPr lang="en-US" sz="1000" i="1">
                <a:latin typeface="Calibri"/>
                <a:ea typeface="Calibri"/>
                <a:cs typeface="Calibri"/>
                <a:sym typeface="Calibri"/>
              </a:rPr>
              <a:t>Active customers who spend minimally, physical mail delivery, in-person redemption for in-store discount</a:t>
            </a:r>
            <a:endParaRPr sz="1000" b="1">
              <a:latin typeface="Calibri"/>
              <a:ea typeface="Calibri"/>
              <a:cs typeface="Calibri"/>
              <a:sym typeface="Calibri"/>
            </a:endParaRPr>
          </a:p>
        </p:txBody>
      </p:sp>
      <p:sp>
        <p:nvSpPr>
          <p:cNvPr id="4394" name="Google Shape;4394;p144"/>
          <p:cNvSpPr txBox="1"/>
          <p:nvPr/>
        </p:nvSpPr>
        <p:spPr>
          <a:xfrm>
            <a:off x="1711168" y="4753360"/>
            <a:ext cx="2088858" cy="398454"/>
          </a:xfrm>
          <a:prstGeom prst="rect">
            <a:avLst/>
          </a:prstGeom>
          <a:noFill/>
          <a:ln>
            <a:noFill/>
          </a:ln>
        </p:spPr>
        <p:txBody>
          <a:bodyPr spcFirstLastPara="1" wrap="square" lIns="0" tIns="0" rIns="0" bIns="0" anchor="t" anchorCtr="0">
            <a:noAutofit/>
          </a:bodyPr>
          <a:lstStyle/>
          <a:p>
            <a:pPr>
              <a:buClr>
                <a:srgbClr val="002776"/>
              </a:buClr>
              <a:buSzPts val="1000"/>
            </a:pPr>
            <a:r>
              <a:rPr lang="en-US" sz="1000" b="1">
                <a:latin typeface="Calibri"/>
                <a:ea typeface="Calibri"/>
                <a:cs typeface="Calibri"/>
                <a:sym typeface="Calibri"/>
              </a:rPr>
              <a:t>MVP N+2: </a:t>
            </a:r>
            <a:r>
              <a:rPr lang="en-US" sz="1000" i="1">
                <a:latin typeface="Calibri"/>
                <a:ea typeface="Calibri"/>
                <a:cs typeface="Calibri"/>
                <a:sym typeface="Calibri"/>
              </a:rPr>
              <a:t>Active customers who spend sufficiently, email and/or mail delivery, in-person and/or online redemption, in-store discount and/or points</a:t>
            </a:r>
            <a:endParaRPr sz="1000" b="1">
              <a:latin typeface="Calibri"/>
              <a:ea typeface="Calibri"/>
              <a:cs typeface="Calibri"/>
              <a:sym typeface="Calibri"/>
            </a:endParaRPr>
          </a:p>
        </p:txBody>
      </p:sp>
      <p:sp>
        <p:nvSpPr>
          <p:cNvPr id="4395" name="Google Shape;4395;p144"/>
          <p:cNvSpPr txBox="1"/>
          <p:nvPr/>
        </p:nvSpPr>
        <p:spPr>
          <a:xfrm>
            <a:off x="1711168" y="5897956"/>
            <a:ext cx="914400" cy="398454"/>
          </a:xfrm>
          <a:prstGeom prst="rect">
            <a:avLst/>
          </a:prstGeom>
          <a:noFill/>
          <a:ln>
            <a:noFill/>
          </a:ln>
        </p:spPr>
        <p:txBody>
          <a:bodyPr spcFirstLastPara="1" wrap="square" lIns="0" tIns="0" rIns="0" bIns="0" anchor="t" anchorCtr="0">
            <a:noAutofit/>
          </a:bodyPr>
          <a:lstStyle/>
          <a:p>
            <a:pPr>
              <a:buClr>
                <a:srgbClr val="002776"/>
              </a:buClr>
              <a:buSzPts val="1000"/>
            </a:pPr>
            <a:r>
              <a:rPr lang="en-US" sz="1000" b="1">
                <a:solidFill>
                  <a:srgbClr val="002776"/>
                </a:solidFill>
                <a:latin typeface="Calibri"/>
                <a:ea typeface="Calibri"/>
                <a:cs typeface="Calibri"/>
                <a:sym typeface="Calibri"/>
              </a:rPr>
              <a:t>MVP Future</a:t>
            </a:r>
            <a:endParaRPr sz="1400">
              <a:solidFill>
                <a:srgbClr val="000000"/>
              </a:solidFill>
              <a:latin typeface="Arial"/>
              <a:ea typeface="Arial"/>
              <a:cs typeface="Arial"/>
              <a:sym typeface="Arial"/>
            </a:endParaRPr>
          </a:p>
        </p:txBody>
      </p:sp>
      <p:sp>
        <p:nvSpPr>
          <p:cNvPr id="4396" name="Google Shape;4396;p144"/>
          <p:cNvSpPr/>
          <p:nvPr/>
        </p:nvSpPr>
        <p:spPr>
          <a:xfrm>
            <a:off x="4199917" y="3223283"/>
            <a:ext cx="272414" cy="239570"/>
          </a:xfrm>
          <a:custGeom>
            <a:avLst/>
            <a:gdLst/>
            <a:ahLst/>
            <a:cxnLst/>
            <a:rect l="l" t="t" r="r" b="b"/>
            <a:pathLst>
              <a:path w="422" h="372" extrusionOk="0">
                <a:moveTo>
                  <a:pt x="422" y="372"/>
                </a:moveTo>
                <a:lnTo>
                  <a:pt x="422" y="372"/>
                </a:lnTo>
                <a:lnTo>
                  <a:pt x="421" y="332"/>
                </a:lnTo>
                <a:lnTo>
                  <a:pt x="420" y="302"/>
                </a:lnTo>
                <a:lnTo>
                  <a:pt x="419" y="290"/>
                </a:lnTo>
                <a:lnTo>
                  <a:pt x="417" y="284"/>
                </a:lnTo>
                <a:lnTo>
                  <a:pt x="417" y="284"/>
                </a:lnTo>
                <a:lnTo>
                  <a:pt x="414" y="280"/>
                </a:lnTo>
                <a:lnTo>
                  <a:pt x="410" y="275"/>
                </a:lnTo>
                <a:lnTo>
                  <a:pt x="404" y="271"/>
                </a:lnTo>
                <a:lnTo>
                  <a:pt x="398" y="268"/>
                </a:lnTo>
                <a:lnTo>
                  <a:pt x="382" y="260"/>
                </a:lnTo>
                <a:lnTo>
                  <a:pt x="362" y="250"/>
                </a:lnTo>
                <a:lnTo>
                  <a:pt x="362" y="250"/>
                </a:lnTo>
                <a:lnTo>
                  <a:pt x="350" y="246"/>
                </a:lnTo>
                <a:lnTo>
                  <a:pt x="342" y="240"/>
                </a:lnTo>
                <a:lnTo>
                  <a:pt x="334" y="235"/>
                </a:lnTo>
                <a:lnTo>
                  <a:pt x="329" y="230"/>
                </a:lnTo>
                <a:lnTo>
                  <a:pt x="325" y="224"/>
                </a:lnTo>
                <a:lnTo>
                  <a:pt x="322" y="218"/>
                </a:lnTo>
                <a:lnTo>
                  <a:pt x="320" y="211"/>
                </a:lnTo>
                <a:lnTo>
                  <a:pt x="320" y="202"/>
                </a:lnTo>
                <a:lnTo>
                  <a:pt x="320" y="202"/>
                </a:lnTo>
                <a:lnTo>
                  <a:pt x="320" y="198"/>
                </a:lnTo>
                <a:lnTo>
                  <a:pt x="321" y="195"/>
                </a:lnTo>
                <a:lnTo>
                  <a:pt x="326" y="189"/>
                </a:lnTo>
                <a:lnTo>
                  <a:pt x="328" y="186"/>
                </a:lnTo>
                <a:lnTo>
                  <a:pt x="330" y="181"/>
                </a:lnTo>
                <a:lnTo>
                  <a:pt x="332" y="176"/>
                </a:lnTo>
                <a:lnTo>
                  <a:pt x="334" y="167"/>
                </a:lnTo>
                <a:lnTo>
                  <a:pt x="334" y="167"/>
                </a:lnTo>
                <a:lnTo>
                  <a:pt x="335" y="164"/>
                </a:lnTo>
                <a:lnTo>
                  <a:pt x="336" y="162"/>
                </a:lnTo>
                <a:lnTo>
                  <a:pt x="339" y="160"/>
                </a:lnTo>
                <a:lnTo>
                  <a:pt x="342" y="158"/>
                </a:lnTo>
                <a:lnTo>
                  <a:pt x="344" y="154"/>
                </a:lnTo>
                <a:lnTo>
                  <a:pt x="345" y="150"/>
                </a:lnTo>
                <a:lnTo>
                  <a:pt x="346" y="142"/>
                </a:lnTo>
                <a:lnTo>
                  <a:pt x="346" y="142"/>
                </a:lnTo>
                <a:lnTo>
                  <a:pt x="345" y="136"/>
                </a:lnTo>
                <a:lnTo>
                  <a:pt x="344" y="132"/>
                </a:lnTo>
                <a:lnTo>
                  <a:pt x="341" y="130"/>
                </a:lnTo>
                <a:lnTo>
                  <a:pt x="341" y="130"/>
                </a:lnTo>
                <a:lnTo>
                  <a:pt x="343" y="121"/>
                </a:lnTo>
                <a:lnTo>
                  <a:pt x="345" y="104"/>
                </a:lnTo>
                <a:lnTo>
                  <a:pt x="345" y="104"/>
                </a:lnTo>
                <a:lnTo>
                  <a:pt x="344" y="98"/>
                </a:lnTo>
                <a:lnTo>
                  <a:pt x="343" y="91"/>
                </a:lnTo>
                <a:lnTo>
                  <a:pt x="341" y="82"/>
                </a:lnTo>
                <a:lnTo>
                  <a:pt x="336" y="74"/>
                </a:lnTo>
                <a:lnTo>
                  <a:pt x="329" y="66"/>
                </a:lnTo>
                <a:lnTo>
                  <a:pt x="325" y="63"/>
                </a:lnTo>
                <a:lnTo>
                  <a:pt x="320" y="60"/>
                </a:lnTo>
                <a:lnTo>
                  <a:pt x="315" y="58"/>
                </a:lnTo>
                <a:lnTo>
                  <a:pt x="309" y="56"/>
                </a:lnTo>
                <a:lnTo>
                  <a:pt x="301" y="54"/>
                </a:lnTo>
                <a:lnTo>
                  <a:pt x="294" y="54"/>
                </a:lnTo>
                <a:lnTo>
                  <a:pt x="294" y="54"/>
                </a:lnTo>
                <a:lnTo>
                  <a:pt x="286" y="54"/>
                </a:lnTo>
                <a:lnTo>
                  <a:pt x="279" y="56"/>
                </a:lnTo>
                <a:lnTo>
                  <a:pt x="273" y="58"/>
                </a:lnTo>
                <a:lnTo>
                  <a:pt x="267" y="60"/>
                </a:lnTo>
                <a:lnTo>
                  <a:pt x="263" y="63"/>
                </a:lnTo>
                <a:lnTo>
                  <a:pt x="259" y="66"/>
                </a:lnTo>
                <a:lnTo>
                  <a:pt x="251" y="74"/>
                </a:lnTo>
                <a:lnTo>
                  <a:pt x="247" y="82"/>
                </a:lnTo>
                <a:lnTo>
                  <a:pt x="245" y="91"/>
                </a:lnTo>
                <a:lnTo>
                  <a:pt x="243" y="98"/>
                </a:lnTo>
                <a:lnTo>
                  <a:pt x="243" y="104"/>
                </a:lnTo>
                <a:lnTo>
                  <a:pt x="243" y="104"/>
                </a:lnTo>
                <a:lnTo>
                  <a:pt x="245" y="121"/>
                </a:lnTo>
                <a:lnTo>
                  <a:pt x="246" y="130"/>
                </a:lnTo>
                <a:lnTo>
                  <a:pt x="246" y="130"/>
                </a:lnTo>
                <a:lnTo>
                  <a:pt x="244" y="132"/>
                </a:lnTo>
                <a:lnTo>
                  <a:pt x="243" y="136"/>
                </a:lnTo>
                <a:lnTo>
                  <a:pt x="242" y="142"/>
                </a:lnTo>
                <a:lnTo>
                  <a:pt x="242" y="142"/>
                </a:lnTo>
                <a:lnTo>
                  <a:pt x="243" y="150"/>
                </a:lnTo>
                <a:lnTo>
                  <a:pt x="244" y="154"/>
                </a:lnTo>
                <a:lnTo>
                  <a:pt x="246" y="158"/>
                </a:lnTo>
                <a:lnTo>
                  <a:pt x="248" y="160"/>
                </a:lnTo>
                <a:lnTo>
                  <a:pt x="251" y="162"/>
                </a:lnTo>
                <a:lnTo>
                  <a:pt x="252" y="164"/>
                </a:lnTo>
                <a:lnTo>
                  <a:pt x="253" y="167"/>
                </a:lnTo>
                <a:lnTo>
                  <a:pt x="253" y="167"/>
                </a:lnTo>
                <a:lnTo>
                  <a:pt x="256" y="176"/>
                </a:lnTo>
                <a:lnTo>
                  <a:pt x="258" y="181"/>
                </a:lnTo>
                <a:lnTo>
                  <a:pt x="260" y="186"/>
                </a:lnTo>
                <a:lnTo>
                  <a:pt x="262" y="189"/>
                </a:lnTo>
                <a:lnTo>
                  <a:pt x="266" y="195"/>
                </a:lnTo>
                <a:lnTo>
                  <a:pt x="267" y="198"/>
                </a:lnTo>
                <a:lnTo>
                  <a:pt x="267" y="202"/>
                </a:lnTo>
                <a:lnTo>
                  <a:pt x="267" y="202"/>
                </a:lnTo>
                <a:lnTo>
                  <a:pt x="266" y="214"/>
                </a:lnTo>
                <a:lnTo>
                  <a:pt x="265" y="218"/>
                </a:lnTo>
                <a:lnTo>
                  <a:pt x="264" y="222"/>
                </a:lnTo>
                <a:lnTo>
                  <a:pt x="261" y="227"/>
                </a:lnTo>
                <a:lnTo>
                  <a:pt x="258" y="231"/>
                </a:lnTo>
                <a:lnTo>
                  <a:pt x="250" y="238"/>
                </a:lnTo>
                <a:lnTo>
                  <a:pt x="250" y="238"/>
                </a:lnTo>
                <a:lnTo>
                  <a:pt x="273" y="250"/>
                </a:lnTo>
                <a:lnTo>
                  <a:pt x="291" y="260"/>
                </a:lnTo>
                <a:lnTo>
                  <a:pt x="304" y="268"/>
                </a:lnTo>
                <a:lnTo>
                  <a:pt x="314" y="275"/>
                </a:lnTo>
                <a:lnTo>
                  <a:pt x="321" y="283"/>
                </a:lnTo>
                <a:lnTo>
                  <a:pt x="326" y="290"/>
                </a:lnTo>
                <a:lnTo>
                  <a:pt x="327" y="299"/>
                </a:lnTo>
                <a:lnTo>
                  <a:pt x="328" y="310"/>
                </a:lnTo>
                <a:lnTo>
                  <a:pt x="328" y="372"/>
                </a:lnTo>
                <a:lnTo>
                  <a:pt x="422" y="372"/>
                </a:lnTo>
                <a:close/>
                <a:moveTo>
                  <a:pt x="216" y="262"/>
                </a:moveTo>
                <a:lnTo>
                  <a:pt x="216" y="262"/>
                </a:lnTo>
                <a:lnTo>
                  <a:pt x="201" y="255"/>
                </a:lnTo>
                <a:lnTo>
                  <a:pt x="190" y="249"/>
                </a:lnTo>
                <a:lnTo>
                  <a:pt x="180" y="243"/>
                </a:lnTo>
                <a:lnTo>
                  <a:pt x="173" y="235"/>
                </a:lnTo>
                <a:lnTo>
                  <a:pt x="167" y="228"/>
                </a:lnTo>
                <a:lnTo>
                  <a:pt x="164" y="219"/>
                </a:lnTo>
                <a:lnTo>
                  <a:pt x="162" y="210"/>
                </a:lnTo>
                <a:lnTo>
                  <a:pt x="161" y="198"/>
                </a:lnTo>
                <a:lnTo>
                  <a:pt x="161" y="198"/>
                </a:lnTo>
                <a:lnTo>
                  <a:pt x="162" y="193"/>
                </a:lnTo>
                <a:lnTo>
                  <a:pt x="163" y="188"/>
                </a:lnTo>
                <a:lnTo>
                  <a:pt x="165" y="184"/>
                </a:lnTo>
                <a:lnTo>
                  <a:pt x="168" y="181"/>
                </a:lnTo>
                <a:lnTo>
                  <a:pt x="172" y="177"/>
                </a:lnTo>
                <a:lnTo>
                  <a:pt x="174" y="170"/>
                </a:lnTo>
                <a:lnTo>
                  <a:pt x="177" y="162"/>
                </a:lnTo>
                <a:lnTo>
                  <a:pt x="179" y="151"/>
                </a:lnTo>
                <a:lnTo>
                  <a:pt x="179" y="151"/>
                </a:lnTo>
                <a:lnTo>
                  <a:pt x="181" y="147"/>
                </a:lnTo>
                <a:lnTo>
                  <a:pt x="182" y="145"/>
                </a:lnTo>
                <a:lnTo>
                  <a:pt x="187" y="142"/>
                </a:lnTo>
                <a:lnTo>
                  <a:pt x="190" y="139"/>
                </a:lnTo>
                <a:lnTo>
                  <a:pt x="192" y="135"/>
                </a:lnTo>
                <a:lnTo>
                  <a:pt x="194" y="128"/>
                </a:lnTo>
                <a:lnTo>
                  <a:pt x="195" y="118"/>
                </a:lnTo>
                <a:lnTo>
                  <a:pt x="195" y="118"/>
                </a:lnTo>
                <a:lnTo>
                  <a:pt x="194" y="110"/>
                </a:lnTo>
                <a:lnTo>
                  <a:pt x="192" y="104"/>
                </a:lnTo>
                <a:lnTo>
                  <a:pt x="190" y="102"/>
                </a:lnTo>
                <a:lnTo>
                  <a:pt x="189" y="101"/>
                </a:lnTo>
                <a:lnTo>
                  <a:pt x="189" y="101"/>
                </a:lnTo>
                <a:lnTo>
                  <a:pt x="191" y="90"/>
                </a:lnTo>
                <a:lnTo>
                  <a:pt x="193" y="67"/>
                </a:lnTo>
                <a:lnTo>
                  <a:pt x="193" y="67"/>
                </a:lnTo>
                <a:lnTo>
                  <a:pt x="193" y="59"/>
                </a:lnTo>
                <a:lnTo>
                  <a:pt x="192" y="49"/>
                </a:lnTo>
                <a:lnTo>
                  <a:pt x="187" y="38"/>
                </a:lnTo>
                <a:lnTo>
                  <a:pt x="185" y="32"/>
                </a:lnTo>
                <a:lnTo>
                  <a:pt x="182" y="27"/>
                </a:lnTo>
                <a:lnTo>
                  <a:pt x="178" y="21"/>
                </a:lnTo>
                <a:lnTo>
                  <a:pt x="174" y="17"/>
                </a:lnTo>
                <a:lnTo>
                  <a:pt x="167" y="12"/>
                </a:lnTo>
                <a:lnTo>
                  <a:pt x="161" y="9"/>
                </a:lnTo>
                <a:lnTo>
                  <a:pt x="153" y="6"/>
                </a:lnTo>
                <a:lnTo>
                  <a:pt x="146" y="2"/>
                </a:lnTo>
                <a:lnTo>
                  <a:pt x="136" y="1"/>
                </a:lnTo>
                <a:lnTo>
                  <a:pt x="126" y="0"/>
                </a:lnTo>
                <a:lnTo>
                  <a:pt x="126" y="0"/>
                </a:lnTo>
                <a:lnTo>
                  <a:pt x="115" y="1"/>
                </a:lnTo>
                <a:lnTo>
                  <a:pt x="107" y="2"/>
                </a:lnTo>
                <a:lnTo>
                  <a:pt x="98" y="6"/>
                </a:lnTo>
                <a:lnTo>
                  <a:pt x="91" y="9"/>
                </a:lnTo>
                <a:lnTo>
                  <a:pt x="84" y="12"/>
                </a:lnTo>
                <a:lnTo>
                  <a:pt x="79" y="17"/>
                </a:lnTo>
                <a:lnTo>
                  <a:pt x="74" y="21"/>
                </a:lnTo>
                <a:lnTo>
                  <a:pt x="70" y="27"/>
                </a:lnTo>
                <a:lnTo>
                  <a:pt x="66" y="32"/>
                </a:lnTo>
                <a:lnTo>
                  <a:pt x="64" y="38"/>
                </a:lnTo>
                <a:lnTo>
                  <a:pt x="60" y="49"/>
                </a:lnTo>
                <a:lnTo>
                  <a:pt x="59" y="59"/>
                </a:lnTo>
                <a:lnTo>
                  <a:pt x="59" y="67"/>
                </a:lnTo>
                <a:lnTo>
                  <a:pt x="59" y="67"/>
                </a:lnTo>
                <a:lnTo>
                  <a:pt x="61" y="90"/>
                </a:lnTo>
                <a:lnTo>
                  <a:pt x="63" y="101"/>
                </a:lnTo>
                <a:lnTo>
                  <a:pt x="63" y="101"/>
                </a:lnTo>
                <a:lnTo>
                  <a:pt x="62" y="102"/>
                </a:lnTo>
                <a:lnTo>
                  <a:pt x="60" y="104"/>
                </a:lnTo>
                <a:lnTo>
                  <a:pt x="58" y="110"/>
                </a:lnTo>
                <a:lnTo>
                  <a:pt x="57" y="118"/>
                </a:lnTo>
                <a:lnTo>
                  <a:pt x="57" y="118"/>
                </a:lnTo>
                <a:lnTo>
                  <a:pt x="58" y="128"/>
                </a:lnTo>
                <a:lnTo>
                  <a:pt x="60" y="135"/>
                </a:lnTo>
                <a:lnTo>
                  <a:pt x="62" y="139"/>
                </a:lnTo>
                <a:lnTo>
                  <a:pt x="64" y="142"/>
                </a:lnTo>
                <a:lnTo>
                  <a:pt x="70" y="145"/>
                </a:lnTo>
                <a:lnTo>
                  <a:pt x="72" y="147"/>
                </a:lnTo>
                <a:lnTo>
                  <a:pt x="73" y="151"/>
                </a:lnTo>
                <a:lnTo>
                  <a:pt x="73" y="151"/>
                </a:lnTo>
                <a:lnTo>
                  <a:pt x="75" y="162"/>
                </a:lnTo>
                <a:lnTo>
                  <a:pt x="78" y="170"/>
                </a:lnTo>
                <a:lnTo>
                  <a:pt x="81" y="177"/>
                </a:lnTo>
                <a:lnTo>
                  <a:pt x="83" y="181"/>
                </a:lnTo>
                <a:lnTo>
                  <a:pt x="87" y="184"/>
                </a:lnTo>
                <a:lnTo>
                  <a:pt x="89" y="188"/>
                </a:lnTo>
                <a:lnTo>
                  <a:pt x="91" y="193"/>
                </a:lnTo>
                <a:lnTo>
                  <a:pt x="91" y="198"/>
                </a:lnTo>
                <a:lnTo>
                  <a:pt x="91" y="198"/>
                </a:lnTo>
                <a:lnTo>
                  <a:pt x="90" y="210"/>
                </a:lnTo>
                <a:lnTo>
                  <a:pt x="89" y="219"/>
                </a:lnTo>
                <a:lnTo>
                  <a:pt x="84" y="228"/>
                </a:lnTo>
                <a:lnTo>
                  <a:pt x="79" y="235"/>
                </a:lnTo>
                <a:lnTo>
                  <a:pt x="72" y="243"/>
                </a:lnTo>
                <a:lnTo>
                  <a:pt x="62" y="249"/>
                </a:lnTo>
                <a:lnTo>
                  <a:pt x="50" y="255"/>
                </a:lnTo>
                <a:lnTo>
                  <a:pt x="36" y="262"/>
                </a:lnTo>
                <a:lnTo>
                  <a:pt x="36" y="262"/>
                </a:lnTo>
                <a:lnTo>
                  <a:pt x="25" y="267"/>
                </a:lnTo>
                <a:lnTo>
                  <a:pt x="18" y="270"/>
                </a:lnTo>
                <a:lnTo>
                  <a:pt x="13" y="273"/>
                </a:lnTo>
                <a:lnTo>
                  <a:pt x="8" y="278"/>
                </a:lnTo>
                <a:lnTo>
                  <a:pt x="4" y="283"/>
                </a:lnTo>
                <a:lnTo>
                  <a:pt x="1" y="288"/>
                </a:lnTo>
                <a:lnTo>
                  <a:pt x="0" y="296"/>
                </a:lnTo>
                <a:lnTo>
                  <a:pt x="0" y="372"/>
                </a:lnTo>
                <a:lnTo>
                  <a:pt x="294" y="372"/>
                </a:lnTo>
                <a:lnTo>
                  <a:pt x="294" y="372"/>
                </a:lnTo>
                <a:lnTo>
                  <a:pt x="294" y="315"/>
                </a:lnTo>
                <a:lnTo>
                  <a:pt x="294" y="315"/>
                </a:lnTo>
                <a:lnTo>
                  <a:pt x="294" y="312"/>
                </a:lnTo>
                <a:lnTo>
                  <a:pt x="292" y="308"/>
                </a:lnTo>
                <a:lnTo>
                  <a:pt x="287" y="301"/>
                </a:lnTo>
                <a:lnTo>
                  <a:pt x="280" y="295"/>
                </a:lnTo>
                <a:lnTo>
                  <a:pt x="270" y="288"/>
                </a:lnTo>
                <a:lnTo>
                  <a:pt x="259" y="282"/>
                </a:lnTo>
                <a:lnTo>
                  <a:pt x="246" y="275"/>
                </a:lnTo>
                <a:lnTo>
                  <a:pt x="216" y="262"/>
                </a:lnTo>
                <a:lnTo>
                  <a:pt x="216" y="262"/>
                </a:lnTo>
                <a:close/>
              </a:path>
            </a:pathLst>
          </a:custGeom>
          <a:solidFill>
            <a:srgbClr val="000000"/>
          </a:solidFill>
          <a:ln>
            <a:noFill/>
          </a:ln>
        </p:spPr>
        <p:txBody>
          <a:bodyPr spcFirstLastPara="1" wrap="square" lIns="91425" tIns="45700" rIns="91425" bIns="45700" anchor="t" anchorCtr="0">
            <a:noAutofit/>
          </a:bodyPr>
          <a:lstStyle/>
          <a:p>
            <a:pPr>
              <a:buClr>
                <a:schemeClr val="dk1"/>
              </a:buClr>
              <a:buSzPts val="1600"/>
            </a:pPr>
            <a:endParaRPr sz="1600" b="1">
              <a:solidFill>
                <a:srgbClr val="002776"/>
              </a:solidFill>
              <a:latin typeface="Calibri"/>
              <a:ea typeface="Calibri"/>
              <a:cs typeface="Calibri"/>
              <a:sym typeface="Calibri"/>
            </a:endParaRPr>
          </a:p>
        </p:txBody>
      </p:sp>
      <p:sp>
        <p:nvSpPr>
          <p:cNvPr id="4397" name="Google Shape;4397;p144"/>
          <p:cNvSpPr/>
          <p:nvPr/>
        </p:nvSpPr>
        <p:spPr>
          <a:xfrm>
            <a:off x="8086561" y="3201539"/>
            <a:ext cx="198196" cy="204590"/>
          </a:xfrm>
          <a:custGeom>
            <a:avLst/>
            <a:gdLst/>
            <a:ahLst/>
            <a:cxnLst/>
            <a:rect l="l" t="t" r="r" b="b"/>
            <a:pathLst>
              <a:path w="496" h="515" extrusionOk="0">
                <a:moveTo>
                  <a:pt x="470" y="47"/>
                </a:moveTo>
                <a:lnTo>
                  <a:pt x="470" y="47"/>
                </a:lnTo>
                <a:lnTo>
                  <a:pt x="464" y="39"/>
                </a:lnTo>
                <a:lnTo>
                  <a:pt x="458" y="34"/>
                </a:lnTo>
                <a:lnTo>
                  <a:pt x="450" y="27"/>
                </a:lnTo>
                <a:lnTo>
                  <a:pt x="450" y="27"/>
                </a:lnTo>
                <a:lnTo>
                  <a:pt x="442" y="20"/>
                </a:lnTo>
                <a:lnTo>
                  <a:pt x="435" y="15"/>
                </a:lnTo>
                <a:lnTo>
                  <a:pt x="428" y="11"/>
                </a:lnTo>
                <a:lnTo>
                  <a:pt x="420" y="7"/>
                </a:lnTo>
                <a:lnTo>
                  <a:pt x="413" y="4"/>
                </a:lnTo>
                <a:lnTo>
                  <a:pt x="404" y="2"/>
                </a:lnTo>
                <a:lnTo>
                  <a:pt x="397" y="0"/>
                </a:lnTo>
                <a:lnTo>
                  <a:pt x="389" y="0"/>
                </a:lnTo>
                <a:lnTo>
                  <a:pt x="389" y="0"/>
                </a:lnTo>
                <a:lnTo>
                  <a:pt x="382" y="0"/>
                </a:lnTo>
                <a:lnTo>
                  <a:pt x="374" y="1"/>
                </a:lnTo>
                <a:lnTo>
                  <a:pt x="362" y="5"/>
                </a:lnTo>
                <a:lnTo>
                  <a:pt x="351" y="11"/>
                </a:lnTo>
                <a:lnTo>
                  <a:pt x="341" y="16"/>
                </a:lnTo>
                <a:lnTo>
                  <a:pt x="341" y="16"/>
                </a:lnTo>
                <a:lnTo>
                  <a:pt x="334" y="22"/>
                </a:lnTo>
                <a:lnTo>
                  <a:pt x="328" y="28"/>
                </a:lnTo>
                <a:lnTo>
                  <a:pt x="321" y="34"/>
                </a:lnTo>
                <a:lnTo>
                  <a:pt x="320" y="34"/>
                </a:lnTo>
                <a:lnTo>
                  <a:pt x="199" y="147"/>
                </a:lnTo>
                <a:lnTo>
                  <a:pt x="199" y="148"/>
                </a:lnTo>
                <a:lnTo>
                  <a:pt x="199" y="148"/>
                </a:lnTo>
                <a:lnTo>
                  <a:pt x="191" y="156"/>
                </a:lnTo>
                <a:lnTo>
                  <a:pt x="184" y="165"/>
                </a:lnTo>
                <a:lnTo>
                  <a:pt x="179" y="174"/>
                </a:lnTo>
                <a:lnTo>
                  <a:pt x="175" y="184"/>
                </a:lnTo>
                <a:lnTo>
                  <a:pt x="170" y="192"/>
                </a:lnTo>
                <a:lnTo>
                  <a:pt x="168" y="202"/>
                </a:lnTo>
                <a:lnTo>
                  <a:pt x="167" y="212"/>
                </a:lnTo>
                <a:lnTo>
                  <a:pt x="166" y="220"/>
                </a:lnTo>
                <a:lnTo>
                  <a:pt x="166" y="220"/>
                </a:lnTo>
                <a:lnTo>
                  <a:pt x="167" y="230"/>
                </a:lnTo>
                <a:lnTo>
                  <a:pt x="168" y="239"/>
                </a:lnTo>
                <a:lnTo>
                  <a:pt x="170" y="248"/>
                </a:lnTo>
                <a:lnTo>
                  <a:pt x="174" y="256"/>
                </a:lnTo>
                <a:lnTo>
                  <a:pt x="181" y="270"/>
                </a:lnTo>
                <a:lnTo>
                  <a:pt x="188" y="282"/>
                </a:lnTo>
                <a:lnTo>
                  <a:pt x="188" y="282"/>
                </a:lnTo>
                <a:lnTo>
                  <a:pt x="197" y="290"/>
                </a:lnTo>
                <a:lnTo>
                  <a:pt x="203" y="297"/>
                </a:lnTo>
                <a:lnTo>
                  <a:pt x="211" y="303"/>
                </a:lnTo>
                <a:lnTo>
                  <a:pt x="211" y="303"/>
                </a:lnTo>
                <a:lnTo>
                  <a:pt x="215" y="305"/>
                </a:lnTo>
                <a:lnTo>
                  <a:pt x="219" y="307"/>
                </a:lnTo>
                <a:lnTo>
                  <a:pt x="223" y="308"/>
                </a:lnTo>
                <a:lnTo>
                  <a:pt x="228" y="308"/>
                </a:lnTo>
                <a:lnTo>
                  <a:pt x="228" y="308"/>
                </a:lnTo>
                <a:lnTo>
                  <a:pt x="235" y="308"/>
                </a:lnTo>
                <a:lnTo>
                  <a:pt x="242" y="305"/>
                </a:lnTo>
                <a:lnTo>
                  <a:pt x="247" y="302"/>
                </a:lnTo>
                <a:lnTo>
                  <a:pt x="252" y="297"/>
                </a:lnTo>
                <a:lnTo>
                  <a:pt x="252" y="297"/>
                </a:lnTo>
                <a:lnTo>
                  <a:pt x="255" y="291"/>
                </a:lnTo>
                <a:lnTo>
                  <a:pt x="256" y="286"/>
                </a:lnTo>
                <a:lnTo>
                  <a:pt x="258" y="281"/>
                </a:lnTo>
                <a:lnTo>
                  <a:pt x="258" y="275"/>
                </a:lnTo>
                <a:lnTo>
                  <a:pt x="255" y="269"/>
                </a:lnTo>
                <a:lnTo>
                  <a:pt x="253" y="265"/>
                </a:lnTo>
                <a:lnTo>
                  <a:pt x="250" y="259"/>
                </a:lnTo>
                <a:lnTo>
                  <a:pt x="246" y="256"/>
                </a:lnTo>
                <a:lnTo>
                  <a:pt x="246" y="256"/>
                </a:lnTo>
                <a:lnTo>
                  <a:pt x="246" y="256"/>
                </a:lnTo>
                <a:lnTo>
                  <a:pt x="246" y="255"/>
                </a:lnTo>
                <a:lnTo>
                  <a:pt x="246" y="255"/>
                </a:lnTo>
                <a:lnTo>
                  <a:pt x="246" y="255"/>
                </a:lnTo>
                <a:lnTo>
                  <a:pt x="246" y="255"/>
                </a:lnTo>
                <a:lnTo>
                  <a:pt x="242" y="252"/>
                </a:lnTo>
                <a:lnTo>
                  <a:pt x="234" y="244"/>
                </a:lnTo>
                <a:lnTo>
                  <a:pt x="234" y="244"/>
                </a:lnTo>
                <a:lnTo>
                  <a:pt x="231" y="238"/>
                </a:lnTo>
                <a:lnTo>
                  <a:pt x="228" y="232"/>
                </a:lnTo>
                <a:lnTo>
                  <a:pt x="226" y="227"/>
                </a:lnTo>
                <a:lnTo>
                  <a:pt x="226" y="220"/>
                </a:lnTo>
                <a:lnTo>
                  <a:pt x="226" y="220"/>
                </a:lnTo>
                <a:lnTo>
                  <a:pt x="226" y="214"/>
                </a:lnTo>
                <a:lnTo>
                  <a:pt x="228" y="207"/>
                </a:lnTo>
                <a:lnTo>
                  <a:pt x="233" y="199"/>
                </a:lnTo>
                <a:lnTo>
                  <a:pt x="240" y="188"/>
                </a:lnTo>
                <a:lnTo>
                  <a:pt x="360" y="78"/>
                </a:lnTo>
                <a:lnTo>
                  <a:pt x="360" y="78"/>
                </a:lnTo>
                <a:lnTo>
                  <a:pt x="368" y="70"/>
                </a:lnTo>
                <a:lnTo>
                  <a:pt x="375" y="65"/>
                </a:lnTo>
                <a:lnTo>
                  <a:pt x="375" y="65"/>
                </a:lnTo>
                <a:lnTo>
                  <a:pt x="383" y="61"/>
                </a:lnTo>
                <a:lnTo>
                  <a:pt x="386" y="60"/>
                </a:lnTo>
                <a:lnTo>
                  <a:pt x="389" y="59"/>
                </a:lnTo>
                <a:lnTo>
                  <a:pt x="389" y="59"/>
                </a:lnTo>
                <a:lnTo>
                  <a:pt x="392" y="60"/>
                </a:lnTo>
                <a:lnTo>
                  <a:pt x="397" y="61"/>
                </a:lnTo>
                <a:lnTo>
                  <a:pt x="402" y="64"/>
                </a:lnTo>
                <a:lnTo>
                  <a:pt x="409" y="70"/>
                </a:lnTo>
                <a:lnTo>
                  <a:pt x="412" y="71"/>
                </a:lnTo>
                <a:lnTo>
                  <a:pt x="413" y="72"/>
                </a:lnTo>
                <a:lnTo>
                  <a:pt x="413" y="72"/>
                </a:lnTo>
                <a:lnTo>
                  <a:pt x="418" y="77"/>
                </a:lnTo>
                <a:lnTo>
                  <a:pt x="426" y="86"/>
                </a:lnTo>
                <a:lnTo>
                  <a:pt x="426" y="86"/>
                </a:lnTo>
                <a:lnTo>
                  <a:pt x="431" y="93"/>
                </a:lnTo>
                <a:lnTo>
                  <a:pt x="434" y="98"/>
                </a:lnTo>
                <a:lnTo>
                  <a:pt x="436" y="103"/>
                </a:lnTo>
                <a:lnTo>
                  <a:pt x="437" y="107"/>
                </a:lnTo>
                <a:lnTo>
                  <a:pt x="437" y="107"/>
                </a:lnTo>
                <a:lnTo>
                  <a:pt x="436" y="112"/>
                </a:lnTo>
                <a:lnTo>
                  <a:pt x="434" y="117"/>
                </a:lnTo>
                <a:lnTo>
                  <a:pt x="356" y="194"/>
                </a:lnTo>
                <a:lnTo>
                  <a:pt x="356" y="194"/>
                </a:lnTo>
                <a:lnTo>
                  <a:pt x="353" y="198"/>
                </a:lnTo>
                <a:lnTo>
                  <a:pt x="350" y="203"/>
                </a:lnTo>
                <a:lnTo>
                  <a:pt x="349" y="208"/>
                </a:lnTo>
                <a:lnTo>
                  <a:pt x="348" y="215"/>
                </a:lnTo>
                <a:lnTo>
                  <a:pt x="349" y="220"/>
                </a:lnTo>
                <a:lnTo>
                  <a:pt x="350" y="225"/>
                </a:lnTo>
                <a:lnTo>
                  <a:pt x="353" y="231"/>
                </a:lnTo>
                <a:lnTo>
                  <a:pt x="356" y="235"/>
                </a:lnTo>
                <a:lnTo>
                  <a:pt x="356" y="235"/>
                </a:lnTo>
                <a:lnTo>
                  <a:pt x="362" y="239"/>
                </a:lnTo>
                <a:lnTo>
                  <a:pt x="367" y="241"/>
                </a:lnTo>
                <a:lnTo>
                  <a:pt x="372" y="244"/>
                </a:lnTo>
                <a:lnTo>
                  <a:pt x="378" y="244"/>
                </a:lnTo>
                <a:lnTo>
                  <a:pt x="383" y="244"/>
                </a:lnTo>
                <a:lnTo>
                  <a:pt x="388" y="241"/>
                </a:lnTo>
                <a:lnTo>
                  <a:pt x="394" y="239"/>
                </a:lnTo>
                <a:lnTo>
                  <a:pt x="399" y="235"/>
                </a:lnTo>
                <a:lnTo>
                  <a:pt x="479" y="154"/>
                </a:lnTo>
                <a:lnTo>
                  <a:pt x="480" y="153"/>
                </a:lnTo>
                <a:lnTo>
                  <a:pt x="480" y="153"/>
                </a:lnTo>
                <a:lnTo>
                  <a:pt x="487" y="143"/>
                </a:lnTo>
                <a:lnTo>
                  <a:pt x="491" y="131"/>
                </a:lnTo>
                <a:lnTo>
                  <a:pt x="495" y="119"/>
                </a:lnTo>
                <a:lnTo>
                  <a:pt x="496" y="107"/>
                </a:lnTo>
                <a:lnTo>
                  <a:pt x="496" y="107"/>
                </a:lnTo>
                <a:lnTo>
                  <a:pt x="495" y="98"/>
                </a:lnTo>
                <a:lnTo>
                  <a:pt x="492" y="88"/>
                </a:lnTo>
                <a:lnTo>
                  <a:pt x="490" y="80"/>
                </a:lnTo>
                <a:lnTo>
                  <a:pt x="487" y="72"/>
                </a:lnTo>
                <a:lnTo>
                  <a:pt x="483" y="65"/>
                </a:lnTo>
                <a:lnTo>
                  <a:pt x="479" y="59"/>
                </a:lnTo>
                <a:lnTo>
                  <a:pt x="470" y="47"/>
                </a:lnTo>
                <a:lnTo>
                  <a:pt x="470" y="47"/>
                </a:lnTo>
                <a:close/>
                <a:moveTo>
                  <a:pt x="309" y="192"/>
                </a:moveTo>
                <a:lnTo>
                  <a:pt x="309" y="192"/>
                </a:lnTo>
                <a:lnTo>
                  <a:pt x="304" y="188"/>
                </a:lnTo>
                <a:lnTo>
                  <a:pt x="299" y="186"/>
                </a:lnTo>
                <a:lnTo>
                  <a:pt x="294" y="184"/>
                </a:lnTo>
                <a:lnTo>
                  <a:pt x="287" y="184"/>
                </a:lnTo>
                <a:lnTo>
                  <a:pt x="282" y="184"/>
                </a:lnTo>
                <a:lnTo>
                  <a:pt x="277" y="186"/>
                </a:lnTo>
                <a:lnTo>
                  <a:pt x="271" y="188"/>
                </a:lnTo>
                <a:lnTo>
                  <a:pt x="267" y="192"/>
                </a:lnTo>
                <a:lnTo>
                  <a:pt x="267" y="192"/>
                </a:lnTo>
                <a:lnTo>
                  <a:pt x="263" y="197"/>
                </a:lnTo>
                <a:lnTo>
                  <a:pt x="261" y="202"/>
                </a:lnTo>
                <a:lnTo>
                  <a:pt x="259" y="207"/>
                </a:lnTo>
                <a:lnTo>
                  <a:pt x="259" y="213"/>
                </a:lnTo>
                <a:lnTo>
                  <a:pt x="259" y="218"/>
                </a:lnTo>
                <a:lnTo>
                  <a:pt x="261" y="223"/>
                </a:lnTo>
                <a:lnTo>
                  <a:pt x="263" y="229"/>
                </a:lnTo>
                <a:lnTo>
                  <a:pt x="267" y="234"/>
                </a:lnTo>
                <a:lnTo>
                  <a:pt x="267" y="234"/>
                </a:lnTo>
                <a:lnTo>
                  <a:pt x="272" y="239"/>
                </a:lnTo>
                <a:lnTo>
                  <a:pt x="277" y="246"/>
                </a:lnTo>
                <a:lnTo>
                  <a:pt x="281" y="253"/>
                </a:lnTo>
                <a:lnTo>
                  <a:pt x="281" y="253"/>
                </a:lnTo>
                <a:lnTo>
                  <a:pt x="286" y="262"/>
                </a:lnTo>
                <a:lnTo>
                  <a:pt x="289" y="270"/>
                </a:lnTo>
                <a:lnTo>
                  <a:pt x="293" y="280"/>
                </a:lnTo>
                <a:lnTo>
                  <a:pt x="293" y="288"/>
                </a:lnTo>
                <a:lnTo>
                  <a:pt x="293" y="288"/>
                </a:lnTo>
                <a:lnTo>
                  <a:pt x="293" y="296"/>
                </a:lnTo>
                <a:lnTo>
                  <a:pt x="290" y="303"/>
                </a:lnTo>
                <a:lnTo>
                  <a:pt x="285" y="312"/>
                </a:lnTo>
                <a:lnTo>
                  <a:pt x="279" y="320"/>
                </a:lnTo>
                <a:lnTo>
                  <a:pt x="145" y="436"/>
                </a:lnTo>
                <a:lnTo>
                  <a:pt x="145" y="436"/>
                </a:lnTo>
                <a:lnTo>
                  <a:pt x="136" y="442"/>
                </a:lnTo>
                <a:lnTo>
                  <a:pt x="128" y="450"/>
                </a:lnTo>
                <a:lnTo>
                  <a:pt x="128" y="450"/>
                </a:lnTo>
                <a:lnTo>
                  <a:pt x="119" y="454"/>
                </a:lnTo>
                <a:lnTo>
                  <a:pt x="115" y="455"/>
                </a:lnTo>
                <a:lnTo>
                  <a:pt x="112" y="455"/>
                </a:lnTo>
                <a:lnTo>
                  <a:pt x="112" y="455"/>
                </a:lnTo>
                <a:lnTo>
                  <a:pt x="108" y="455"/>
                </a:lnTo>
                <a:lnTo>
                  <a:pt x="102" y="453"/>
                </a:lnTo>
                <a:lnTo>
                  <a:pt x="96" y="450"/>
                </a:lnTo>
                <a:lnTo>
                  <a:pt x="87" y="442"/>
                </a:lnTo>
                <a:lnTo>
                  <a:pt x="86" y="440"/>
                </a:lnTo>
                <a:lnTo>
                  <a:pt x="84" y="439"/>
                </a:lnTo>
                <a:lnTo>
                  <a:pt x="84" y="439"/>
                </a:lnTo>
                <a:lnTo>
                  <a:pt x="84" y="439"/>
                </a:lnTo>
                <a:lnTo>
                  <a:pt x="79" y="435"/>
                </a:lnTo>
                <a:lnTo>
                  <a:pt x="69" y="423"/>
                </a:lnTo>
                <a:lnTo>
                  <a:pt x="69" y="423"/>
                </a:lnTo>
                <a:lnTo>
                  <a:pt x="65" y="417"/>
                </a:lnTo>
                <a:lnTo>
                  <a:pt x="62" y="410"/>
                </a:lnTo>
                <a:lnTo>
                  <a:pt x="60" y="404"/>
                </a:lnTo>
                <a:lnTo>
                  <a:pt x="59" y="399"/>
                </a:lnTo>
                <a:lnTo>
                  <a:pt x="59" y="399"/>
                </a:lnTo>
                <a:lnTo>
                  <a:pt x="60" y="393"/>
                </a:lnTo>
                <a:lnTo>
                  <a:pt x="63" y="387"/>
                </a:lnTo>
                <a:lnTo>
                  <a:pt x="149" y="307"/>
                </a:lnTo>
                <a:lnTo>
                  <a:pt x="149" y="307"/>
                </a:lnTo>
                <a:lnTo>
                  <a:pt x="153" y="303"/>
                </a:lnTo>
                <a:lnTo>
                  <a:pt x="155" y="298"/>
                </a:lnTo>
                <a:lnTo>
                  <a:pt x="158" y="292"/>
                </a:lnTo>
                <a:lnTo>
                  <a:pt x="159" y="287"/>
                </a:lnTo>
                <a:lnTo>
                  <a:pt x="158" y="282"/>
                </a:lnTo>
                <a:lnTo>
                  <a:pt x="157" y="276"/>
                </a:lnTo>
                <a:lnTo>
                  <a:pt x="154" y="271"/>
                </a:lnTo>
                <a:lnTo>
                  <a:pt x="150" y="266"/>
                </a:lnTo>
                <a:lnTo>
                  <a:pt x="150" y="266"/>
                </a:lnTo>
                <a:lnTo>
                  <a:pt x="146" y="262"/>
                </a:lnTo>
                <a:lnTo>
                  <a:pt x="141" y="259"/>
                </a:lnTo>
                <a:lnTo>
                  <a:pt x="135" y="257"/>
                </a:lnTo>
                <a:lnTo>
                  <a:pt x="130" y="256"/>
                </a:lnTo>
                <a:lnTo>
                  <a:pt x="125" y="257"/>
                </a:lnTo>
                <a:lnTo>
                  <a:pt x="119" y="258"/>
                </a:lnTo>
                <a:lnTo>
                  <a:pt x="114" y="261"/>
                </a:lnTo>
                <a:lnTo>
                  <a:pt x="109" y="265"/>
                </a:lnTo>
                <a:lnTo>
                  <a:pt x="19" y="348"/>
                </a:lnTo>
                <a:lnTo>
                  <a:pt x="18" y="350"/>
                </a:lnTo>
                <a:lnTo>
                  <a:pt x="18" y="350"/>
                </a:lnTo>
                <a:lnTo>
                  <a:pt x="10" y="361"/>
                </a:lnTo>
                <a:lnTo>
                  <a:pt x="5" y="373"/>
                </a:lnTo>
                <a:lnTo>
                  <a:pt x="1" y="386"/>
                </a:lnTo>
                <a:lnTo>
                  <a:pt x="0" y="399"/>
                </a:lnTo>
                <a:lnTo>
                  <a:pt x="0" y="399"/>
                </a:lnTo>
                <a:lnTo>
                  <a:pt x="1" y="409"/>
                </a:lnTo>
                <a:lnTo>
                  <a:pt x="2" y="419"/>
                </a:lnTo>
                <a:lnTo>
                  <a:pt x="6" y="427"/>
                </a:lnTo>
                <a:lnTo>
                  <a:pt x="9" y="436"/>
                </a:lnTo>
                <a:lnTo>
                  <a:pt x="13" y="443"/>
                </a:lnTo>
                <a:lnTo>
                  <a:pt x="16" y="450"/>
                </a:lnTo>
                <a:lnTo>
                  <a:pt x="25" y="461"/>
                </a:lnTo>
                <a:lnTo>
                  <a:pt x="25" y="461"/>
                </a:lnTo>
                <a:lnTo>
                  <a:pt x="37" y="476"/>
                </a:lnTo>
                <a:lnTo>
                  <a:pt x="46" y="484"/>
                </a:lnTo>
                <a:lnTo>
                  <a:pt x="46" y="484"/>
                </a:lnTo>
                <a:lnTo>
                  <a:pt x="54" y="491"/>
                </a:lnTo>
                <a:lnTo>
                  <a:pt x="62" y="498"/>
                </a:lnTo>
                <a:lnTo>
                  <a:pt x="69" y="502"/>
                </a:lnTo>
                <a:lnTo>
                  <a:pt x="78" y="506"/>
                </a:lnTo>
                <a:lnTo>
                  <a:pt x="86" y="510"/>
                </a:lnTo>
                <a:lnTo>
                  <a:pt x="95" y="512"/>
                </a:lnTo>
                <a:lnTo>
                  <a:pt x="103" y="513"/>
                </a:lnTo>
                <a:lnTo>
                  <a:pt x="111" y="515"/>
                </a:lnTo>
                <a:lnTo>
                  <a:pt x="111" y="515"/>
                </a:lnTo>
                <a:lnTo>
                  <a:pt x="112" y="515"/>
                </a:lnTo>
                <a:lnTo>
                  <a:pt x="112" y="515"/>
                </a:lnTo>
                <a:lnTo>
                  <a:pt x="119" y="513"/>
                </a:lnTo>
                <a:lnTo>
                  <a:pt x="127" y="512"/>
                </a:lnTo>
                <a:lnTo>
                  <a:pt x="140" y="509"/>
                </a:lnTo>
                <a:lnTo>
                  <a:pt x="151" y="504"/>
                </a:lnTo>
                <a:lnTo>
                  <a:pt x="161" y="499"/>
                </a:lnTo>
                <a:lnTo>
                  <a:pt x="161" y="499"/>
                </a:lnTo>
                <a:lnTo>
                  <a:pt x="169" y="492"/>
                </a:lnTo>
                <a:lnTo>
                  <a:pt x="176" y="487"/>
                </a:lnTo>
                <a:lnTo>
                  <a:pt x="183" y="481"/>
                </a:lnTo>
                <a:lnTo>
                  <a:pt x="183" y="481"/>
                </a:lnTo>
                <a:lnTo>
                  <a:pt x="318" y="364"/>
                </a:lnTo>
                <a:lnTo>
                  <a:pt x="319" y="363"/>
                </a:lnTo>
                <a:lnTo>
                  <a:pt x="319" y="363"/>
                </a:lnTo>
                <a:lnTo>
                  <a:pt x="327" y="354"/>
                </a:lnTo>
                <a:lnTo>
                  <a:pt x="334" y="346"/>
                </a:lnTo>
                <a:lnTo>
                  <a:pt x="339" y="336"/>
                </a:lnTo>
                <a:lnTo>
                  <a:pt x="344" y="326"/>
                </a:lnTo>
                <a:lnTo>
                  <a:pt x="348" y="317"/>
                </a:lnTo>
                <a:lnTo>
                  <a:pt x="350" y="307"/>
                </a:lnTo>
                <a:lnTo>
                  <a:pt x="351" y="298"/>
                </a:lnTo>
                <a:lnTo>
                  <a:pt x="352" y="288"/>
                </a:lnTo>
                <a:lnTo>
                  <a:pt x="352" y="288"/>
                </a:lnTo>
                <a:lnTo>
                  <a:pt x="351" y="278"/>
                </a:lnTo>
                <a:lnTo>
                  <a:pt x="350" y="268"/>
                </a:lnTo>
                <a:lnTo>
                  <a:pt x="348" y="258"/>
                </a:lnTo>
                <a:lnTo>
                  <a:pt x="345" y="250"/>
                </a:lnTo>
                <a:lnTo>
                  <a:pt x="337" y="233"/>
                </a:lnTo>
                <a:lnTo>
                  <a:pt x="330" y="219"/>
                </a:lnTo>
                <a:lnTo>
                  <a:pt x="330" y="219"/>
                </a:lnTo>
                <a:lnTo>
                  <a:pt x="322" y="208"/>
                </a:lnTo>
                <a:lnTo>
                  <a:pt x="316" y="200"/>
                </a:lnTo>
                <a:lnTo>
                  <a:pt x="309" y="192"/>
                </a:lnTo>
                <a:lnTo>
                  <a:pt x="309" y="192"/>
                </a:lnTo>
                <a:close/>
              </a:path>
            </a:pathLst>
          </a:custGeom>
          <a:solidFill>
            <a:srgbClr val="000000"/>
          </a:solidFill>
          <a:ln>
            <a:noFill/>
          </a:ln>
        </p:spPr>
        <p:txBody>
          <a:bodyPr spcFirstLastPara="1" wrap="square" lIns="91425" tIns="45700" rIns="91425" bIns="45700" anchor="t" anchorCtr="0">
            <a:noAutofit/>
          </a:bodyPr>
          <a:lstStyle/>
          <a:p>
            <a:pPr>
              <a:buClr>
                <a:schemeClr val="dk1"/>
              </a:buClr>
              <a:buSzPts val="1600"/>
            </a:pPr>
            <a:endParaRPr sz="1600" b="1">
              <a:solidFill>
                <a:srgbClr val="002776"/>
              </a:solidFill>
              <a:latin typeface="Calibri"/>
              <a:ea typeface="Calibri"/>
              <a:cs typeface="Calibri"/>
              <a:sym typeface="Calibri"/>
            </a:endParaRPr>
          </a:p>
        </p:txBody>
      </p:sp>
      <p:sp>
        <p:nvSpPr>
          <p:cNvPr id="4398" name="Google Shape;4398;p144"/>
          <p:cNvSpPr/>
          <p:nvPr/>
        </p:nvSpPr>
        <p:spPr>
          <a:xfrm>
            <a:off x="9066473" y="3227101"/>
            <a:ext cx="188095" cy="256264"/>
          </a:xfrm>
          <a:custGeom>
            <a:avLst/>
            <a:gdLst/>
            <a:ahLst/>
            <a:cxnLst/>
            <a:rect l="l" t="t" r="r" b="b"/>
            <a:pathLst>
              <a:path w="446" h="609" extrusionOk="0">
                <a:moveTo>
                  <a:pt x="355" y="0"/>
                </a:moveTo>
                <a:lnTo>
                  <a:pt x="355" y="0"/>
                </a:lnTo>
                <a:lnTo>
                  <a:pt x="335" y="0"/>
                </a:lnTo>
                <a:lnTo>
                  <a:pt x="318" y="2"/>
                </a:lnTo>
                <a:lnTo>
                  <a:pt x="301" y="4"/>
                </a:lnTo>
                <a:lnTo>
                  <a:pt x="287" y="6"/>
                </a:lnTo>
                <a:lnTo>
                  <a:pt x="274" y="11"/>
                </a:lnTo>
                <a:lnTo>
                  <a:pt x="261" y="15"/>
                </a:lnTo>
                <a:lnTo>
                  <a:pt x="249" y="20"/>
                </a:lnTo>
                <a:lnTo>
                  <a:pt x="240" y="25"/>
                </a:lnTo>
                <a:lnTo>
                  <a:pt x="230" y="32"/>
                </a:lnTo>
                <a:lnTo>
                  <a:pt x="223" y="39"/>
                </a:lnTo>
                <a:lnTo>
                  <a:pt x="215" y="47"/>
                </a:lnTo>
                <a:lnTo>
                  <a:pt x="210" y="54"/>
                </a:lnTo>
                <a:lnTo>
                  <a:pt x="205" y="64"/>
                </a:lnTo>
                <a:lnTo>
                  <a:pt x="200" y="72"/>
                </a:lnTo>
                <a:lnTo>
                  <a:pt x="197" y="82"/>
                </a:lnTo>
                <a:lnTo>
                  <a:pt x="194" y="92"/>
                </a:lnTo>
                <a:lnTo>
                  <a:pt x="194" y="92"/>
                </a:lnTo>
                <a:lnTo>
                  <a:pt x="193" y="89"/>
                </a:lnTo>
                <a:lnTo>
                  <a:pt x="188" y="80"/>
                </a:lnTo>
                <a:lnTo>
                  <a:pt x="179" y="66"/>
                </a:lnTo>
                <a:lnTo>
                  <a:pt x="174" y="58"/>
                </a:lnTo>
                <a:lnTo>
                  <a:pt x="167" y="50"/>
                </a:lnTo>
                <a:lnTo>
                  <a:pt x="160" y="41"/>
                </a:lnTo>
                <a:lnTo>
                  <a:pt x="152" y="34"/>
                </a:lnTo>
                <a:lnTo>
                  <a:pt x="142" y="25"/>
                </a:lnTo>
                <a:lnTo>
                  <a:pt x="130" y="18"/>
                </a:lnTo>
                <a:lnTo>
                  <a:pt x="119" y="13"/>
                </a:lnTo>
                <a:lnTo>
                  <a:pt x="105" y="7"/>
                </a:lnTo>
                <a:lnTo>
                  <a:pt x="91" y="3"/>
                </a:lnTo>
                <a:lnTo>
                  <a:pt x="75" y="0"/>
                </a:lnTo>
                <a:lnTo>
                  <a:pt x="75" y="0"/>
                </a:lnTo>
                <a:lnTo>
                  <a:pt x="56" y="0"/>
                </a:lnTo>
                <a:lnTo>
                  <a:pt x="36" y="0"/>
                </a:lnTo>
                <a:lnTo>
                  <a:pt x="17" y="3"/>
                </a:lnTo>
                <a:lnTo>
                  <a:pt x="0" y="7"/>
                </a:lnTo>
                <a:lnTo>
                  <a:pt x="0" y="7"/>
                </a:lnTo>
                <a:lnTo>
                  <a:pt x="7" y="40"/>
                </a:lnTo>
                <a:lnTo>
                  <a:pt x="17" y="70"/>
                </a:lnTo>
                <a:lnTo>
                  <a:pt x="26" y="95"/>
                </a:lnTo>
                <a:lnTo>
                  <a:pt x="37" y="116"/>
                </a:lnTo>
                <a:lnTo>
                  <a:pt x="48" y="133"/>
                </a:lnTo>
                <a:lnTo>
                  <a:pt x="60" y="146"/>
                </a:lnTo>
                <a:lnTo>
                  <a:pt x="72" y="156"/>
                </a:lnTo>
                <a:lnTo>
                  <a:pt x="85" y="165"/>
                </a:lnTo>
                <a:lnTo>
                  <a:pt x="97" y="170"/>
                </a:lnTo>
                <a:lnTo>
                  <a:pt x="109" y="172"/>
                </a:lnTo>
                <a:lnTo>
                  <a:pt x="121" y="173"/>
                </a:lnTo>
                <a:lnTo>
                  <a:pt x="132" y="173"/>
                </a:lnTo>
                <a:lnTo>
                  <a:pt x="144" y="172"/>
                </a:lnTo>
                <a:lnTo>
                  <a:pt x="154" y="169"/>
                </a:lnTo>
                <a:lnTo>
                  <a:pt x="163" y="166"/>
                </a:lnTo>
                <a:lnTo>
                  <a:pt x="171" y="163"/>
                </a:lnTo>
                <a:lnTo>
                  <a:pt x="171" y="609"/>
                </a:lnTo>
                <a:lnTo>
                  <a:pt x="213" y="609"/>
                </a:lnTo>
                <a:lnTo>
                  <a:pt x="213" y="185"/>
                </a:lnTo>
                <a:lnTo>
                  <a:pt x="213" y="185"/>
                </a:lnTo>
                <a:lnTo>
                  <a:pt x="223" y="190"/>
                </a:lnTo>
                <a:lnTo>
                  <a:pt x="233" y="196"/>
                </a:lnTo>
                <a:lnTo>
                  <a:pt x="245" y="201"/>
                </a:lnTo>
                <a:lnTo>
                  <a:pt x="258" y="205"/>
                </a:lnTo>
                <a:lnTo>
                  <a:pt x="273" y="207"/>
                </a:lnTo>
                <a:lnTo>
                  <a:pt x="288" y="208"/>
                </a:lnTo>
                <a:lnTo>
                  <a:pt x="304" y="206"/>
                </a:lnTo>
                <a:lnTo>
                  <a:pt x="311" y="204"/>
                </a:lnTo>
                <a:lnTo>
                  <a:pt x="319" y="202"/>
                </a:lnTo>
                <a:lnTo>
                  <a:pt x="328" y="199"/>
                </a:lnTo>
                <a:lnTo>
                  <a:pt x="336" y="194"/>
                </a:lnTo>
                <a:lnTo>
                  <a:pt x="345" y="189"/>
                </a:lnTo>
                <a:lnTo>
                  <a:pt x="353" y="184"/>
                </a:lnTo>
                <a:lnTo>
                  <a:pt x="361" y="176"/>
                </a:lnTo>
                <a:lnTo>
                  <a:pt x="369" y="168"/>
                </a:lnTo>
                <a:lnTo>
                  <a:pt x="378" y="159"/>
                </a:lnTo>
                <a:lnTo>
                  <a:pt x="386" y="149"/>
                </a:lnTo>
                <a:lnTo>
                  <a:pt x="394" y="137"/>
                </a:lnTo>
                <a:lnTo>
                  <a:pt x="402" y="124"/>
                </a:lnTo>
                <a:lnTo>
                  <a:pt x="410" y="109"/>
                </a:lnTo>
                <a:lnTo>
                  <a:pt x="418" y="93"/>
                </a:lnTo>
                <a:lnTo>
                  <a:pt x="426" y="76"/>
                </a:lnTo>
                <a:lnTo>
                  <a:pt x="432" y="58"/>
                </a:lnTo>
                <a:lnTo>
                  <a:pt x="440" y="38"/>
                </a:lnTo>
                <a:lnTo>
                  <a:pt x="446" y="16"/>
                </a:lnTo>
                <a:lnTo>
                  <a:pt x="446" y="16"/>
                </a:lnTo>
                <a:lnTo>
                  <a:pt x="426" y="10"/>
                </a:lnTo>
                <a:lnTo>
                  <a:pt x="402" y="4"/>
                </a:lnTo>
                <a:lnTo>
                  <a:pt x="379" y="1"/>
                </a:lnTo>
                <a:lnTo>
                  <a:pt x="355" y="0"/>
                </a:lnTo>
                <a:lnTo>
                  <a:pt x="355" y="0"/>
                </a:lnTo>
                <a:close/>
                <a:moveTo>
                  <a:pt x="54" y="37"/>
                </a:moveTo>
                <a:lnTo>
                  <a:pt x="54" y="37"/>
                </a:lnTo>
                <a:lnTo>
                  <a:pt x="70" y="41"/>
                </a:lnTo>
                <a:lnTo>
                  <a:pt x="86" y="47"/>
                </a:lnTo>
                <a:lnTo>
                  <a:pt x="101" y="52"/>
                </a:lnTo>
                <a:lnTo>
                  <a:pt x="114" y="58"/>
                </a:lnTo>
                <a:lnTo>
                  <a:pt x="126" y="65"/>
                </a:lnTo>
                <a:lnTo>
                  <a:pt x="138" y="72"/>
                </a:lnTo>
                <a:lnTo>
                  <a:pt x="158" y="86"/>
                </a:lnTo>
                <a:lnTo>
                  <a:pt x="174" y="99"/>
                </a:lnTo>
                <a:lnTo>
                  <a:pt x="184" y="110"/>
                </a:lnTo>
                <a:lnTo>
                  <a:pt x="194" y="120"/>
                </a:lnTo>
                <a:lnTo>
                  <a:pt x="194" y="120"/>
                </a:lnTo>
                <a:lnTo>
                  <a:pt x="196" y="118"/>
                </a:lnTo>
                <a:lnTo>
                  <a:pt x="203" y="109"/>
                </a:lnTo>
                <a:lnTo>
                  <a:pt x="215" y="98"/>
                </a:lnTo>
                <a:lnTo>
                  <a:pt x="223" y="91"/>
                </a:lnTo>
                <a:lnTo>
                  <a:pt x="232" y="85"/>
                </a:lnTo>
                <a:lnTo>
                  <a:pt x="244" y="78"/>
                </a:lnTo>
                <a:lnTo>
                  <a:pt x="256" y="71"/>
                </a:lnTo>
                <a:lnTo>
                  <a:pt x="271" y="66"/>
                </a:lnTo>
                <a:lnTo>
                  <a:pt x="285" y="61"/>
                </a:lnTo>
                <a:lnTo>
                  <a:pt x="304" y="56"/>
                </a:lnTo>
                <a:lnTo>
                  <a:pt x="323" y="54"/>
                </a:lnTo>
                <a:lnTo>
                  <a:pt x="343" y="52"/>
                </a:lnTo>
                <a:lnTo>
                  <a:pt x="366" y="52"/>
                </a:lnTo>
                <a:lnTo>
                  <a:pt x="366" y="52"/>
                </a:lnTo>
                <a:lnTo>
                  <a:pt x="343" y="61"/>
                </a:lnTo>
                <a:lnTo>
                  <a:pt x="318" y="71"/>
                </a:lnTo>
                <a:lnTo>
                  <a:pt x="291" y="84"/>
                </a:lnTo>
                <a:lnTo>
                  <a:pt x="276" y="91"/>
                </a:lnTo>
                <a:lnTo>
                  <a:pt x="261" y="100"/>
                </a:lnTo>
                <a:lnTo>
                  <a:pt x="246" y="109"/>
                </a:lnTo>
                <a:lnTo>
                  <a:pt x="232" y="119"/>
                </a:lnTo>
                <a:lnTo>
                  <a:pt x="221" y="129"/>
                </a:lnTo>
                <a:lnTo>
                  <a:pt x="209" y="140"/>
                </a:lnTo>
                <a:lnTo>
                  <a:pt x="200" y="151"/>
                </a:lnTo>
                <a:lnTo>
                  <a:pt x="194" y="163"/>
                </a:lnTo>
                <a:lnTo>
                  <a:pt x="194" y="163"/>
                </a:lnTo>
                <a:lnTo>
                  <a:pt x="192" y="155"/>
                </a:lnTo>
                <a:lnTo>
                  <a:pt x="188" y="149"/>
                </a:lnTo>
                <a:lnTo>
                  <a:pt x="183" y="142"/>
                </a:lnTo>
                <a:lnTo>
                  <a:pt x="178" y="136"/>
                </a:lnTo>
                <a:lnTo>
                  <a:pt x="164" y="122"/>
                </a:lnTo>
                <a:lnTo>
                  <a:pt x="148" y="108"/>
                </a:lnTo>
                <a:lnTo>
                  <a:pt x="128" y="93"/>
                </a:lnTo>
                <a:lnTo>
                  <a:pt x="106" y="76"/>
                </a:lnTo>
                <a:lnTo>
                  <a:pt x="54" y="37"/>
                </a:lnTo>
                <a:lnTo>
                  <a:pt x="54" y="37"/>
                </a:lnTo>
                <a:close/>
              </a:path>
            </a:pathLst>
          </a:custGeom>
          <a:solidFill>
            <a:srgbClr val="000000"/>
          </a:solidFill>
          <a:ln>
            <a:noFill/>
          </a:ln>
        </p:spPr>
        <p:txBody>
          <a:bodyPr spcFirstLastPara="1" wrap="square" lIns="91425" tIns="45700" rIns="91425" bIns="45700" anchor="t" anchorCtr="0">
            <a:noAutofit/>
          </a:bodyPr>
          <a:lstStyle/>
          <a:p>
            <a:pPr>
              <a:buClr>
                <a:schemeClr val="dk1"/>
              </a:buClr>
              <a:buSzPts val="1600"/>
            </a:pPr>
            <a:endParaRPr sz="1600" b="1">
              <a:solidFill>
                <a:srgbClr val="002776"/>
              </a:solidFill>
              <a:latin typeface="Calibri"/>
              <a:ea typeface="Calibri"/>
              <a:cs typeface="Calibri"/>
              <a:sym typeface="Calibri"/>
            </a:endParaRPr>
          </a:p>
        </p:txBody>
      </p:sp>
      <p:sp>
        <p:nvSpPr>
          <p:cNvPr id="4399" name="Google Shape;4399;p144"/>
          <p:cNvSpPr/>
          <p:nvPr/>
        </p:nvSpPr>
        <p:spPr>
          <a:xfrm>
            <a:off x="7735127" y="389452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cs typeface="Calibri"/>
                <a:sym typeface="Calibri"/>
              </a:rPr>
              <a:t>Send Offer Via Email</a:t>
            </a:r>
            <a:endParaRPr sz="700" b="1">
              <a:latin typeface="Calibri"/>
              <a:cs typeface="Calibri"/>
              <a:sym typeface="Arial"/>
            </a:endParaRPr>
          </a:p>
        </p:txBody>
      </p:sp>
      <p:sp>
        <p:nvSpPr>
          <p:cNvPr id="4400" name="Google Shape;4400;p144"/>
          <p:cNvSpPr txBox="1"/>
          <p:nvPr/>
        </p:nvSpPr>
        <p:spPr>
          <a:xfrm>
            <a:off x="1711168" y="3858010"/>
            <a:ext cx="2088859" cy="398454"/>
          </a:xfrm>
          <a:prstGeom prst="rect">
            <a:avLst/>
          </a:prstGeom>
          <a:noFill/>
          <a:ln>
            <a:noFill/>
          </a:ln>
        </p:spPr>
        <p:txBody>
          <a:bodyPr spcFirstLastPara="1" wrap="square" lIns="0" tIns="0" rIns="0" bIns="0" anchor="t" anchorCtr="0">
            <a:noAutofit/>
          </a:bodyPr>
          <a:lstStyle/>
          <a:p>
            <a:pPr>
              <a:buClr>
                <a:srgbClr val="002776"/>
              </a:buClr>
              <a:buSzPts val="1000"/>
            </a:pPr>
            <a:r>
              <a:rPr lang="en-US" sz="1000" b="1">
                <a:latin typeface="Calibri"/>
                <a:ea typeface="Calibri"/>
                <a:cs typeface="Calibri"/>
                <a:sym typeface="Calibri"/>
              </a:rPr>
              <a:t>MVP N+1: </a:t>
            </a:r>
            <a:r>
              <a:rPr lang="en-US" sz="1000" i="1">
                <a:latin typeface="Calibri"/>
                <a:ea typeface="Calibri"/>
                <a:cs typeface="Calibri"/>
                <a:sym typeface="Calibri"/>
              </a:rPr>
              <a:t>Active customers who spend minimally, email delivery, in-person or online redemption, in-store discount or points</a:t>
            </a:r>
            <a:endParaRPr sz="1000" b="1">
              <a:latin typeface="Calibri"/>
              <a:ea typeface="Calibri"/>
              <a:cs typeface="Calibri"/>
              <a:sym typeface="Calibri"/>
            </a:endParaRPr>
          </a:p>
        </p:txBody>
      </p:sp>
      <p:cxnSp>
        <p:nvCxnSpPr>
          <p:cNvPr id="4401" name="Google Shape;4401;p144"/>
          <p:cNvCxnSpPr/>
          <p:nvPr/>
        </p:nvCxnSpPr>
        <p:spPr>
          <a:xfrm>
            <a:off x="3550793" y="4543810"/>
            <a:ext cx="6802437" cy="0"/>
          </a:xfrm>
          <a:prstGeom prst="straightConnector1">
            <a:avLst/>
          </a:prstGeom>
          <a:noFill/>
          <a:ln w="12700" cap="flat" cmpd="sng">
            <a:solidFill>
              <a:schemeClr val="accent1"/>
            </a:solidFill>
            <a:prstDash val="solid"/>
            <a:round/>
            <a:headEnd type="none" w="sm" len="sm"/>
            <a:tailEnd type="none" w="sm" len="sm"/>
          </a:ln>
        </p:spPr>
      </p:cxnSp>
      <p:cxnSp>
        <p:nvCxnSpPr>
          <p:cNvPr id="4402" name="Google Shape;4402;p144"/>
          <p:cNvCxnSpPr/>
          <p:nvPr/>
        </p:nvCxnSpPr>
        <p:spPr>
          <a:xfrm>
            <a:off x="3550793" y="5661410"/>
            <a:ext cx="6802437" cy="0"/>
          </a:xfrm>
          <a:prstGeom prst="straightConnector1">
            <a:avLst/>
          </a:prstGeom>
          <a:noFill/>
          <a:ln w="12700" cap="flat" cmpd="sng">
            <a:solidFill>
              <a:schemeClr val="accent1"/>
            </a:solidFill>
            <a:prstDash val="solid"/>
            <a:round/>
            <a:headEnd type="none" w="sm" len="sm"/>
            <a:tailEnd type="none" w="sm" len="sm"/>
          </a:ln>
        </p:spPr>
      </p:cxnSp>
      <p:sp>
        <p:nvSpPr>
          <p:cNvPr id="58" name="TextBox 57">
            <a:extLst>
              <a:ext uri="{FF2B5EF4-FFF2-40B4-BE49-F238E27FC236}">
                <a16:creationId xmlns:a16="http://schemas.microsoft.com/office/drawing/2014/main" id="{8B636614-5E5A-CF85-5923-7AE5382F72D9}"/>
              </a:ext>
            </a:extLst>
          </p:cNvPr>
          <p:cNvSpPr txBox="1"/>
          <p:nvPr/>
        </p:nvSpPr>
        <p:spPr>
          <a:xfrm>
            <a:off x="373856" y="201552"/>
            <a:ext cx="115704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Calibri" panose="020F0502020204030204" pitchFamily="34" charset="0"/>
                <a:cs typeface="Calibri" panose="020F0502020204030204" pitchFamily="34" charset="0"/>
              </a:rPr>
              <a:t>It can be helpful to annotate your Story Map to clearly identify the thin slicing patterns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EB4768A1-CC78-6281-D564-F1BBA45DBB40}"/>
              </a:ext>
            </a:extLst>
          </p:cNvPr>
          <p:cNvSpPr txBox="1"/>
          <p:nvPr/>
        </p:nvSpPr>
        <p:spPr>
          <a:xfrm>
            <a:off x="4106518" y="3416685"/>
            <a:ext cx="719399" cy="261610"/>
          </a:xfrm>
          <a:prstGeom prst="rect">
            <a:avLst/>
          </a:prstGeom>
          <a:noFill/>
        </p:spPr>
        <p:txBody>
          <a:bodyPr wrap="square">
            <a:spAutoFit/>
          </a:bodyPr>
          <a:lstStyle/>
          <a:p>
            <a:r>
              <a:rPr lang="en-US" sz="1050">
                <a:solidFill>
                  <a:srgbClr val="000000"/>
                </a:solidFill>
                <a:latin typeface="Calibri"/>
                <a:ea typeface="Calibri"/>
                <a:cs typeface="Calibri"/>
                <a:sym typeface="Calibri"/>
              </a:rPr>
              <a:t>Users</a:t>
            </a:r>
            <a:endParaRPr lang="en-CA" sz="1050"/>
          </a:p>
        </p:txBody>
      </p:sp>
      <p:sp>
        <p:nvSpPr>
          <p:cNvPr id="62" name="TextBox 61">
            <a:extLst>
              <a:ext uri="{FF2B5EF4-FFF2-40B4-BE49-F238E27FC236}">
                <a16:creationId xmlns:a16="http://schemas.microsoft.com/office/drawing/2014/main" id="{D3A39B9A-59EF-2193-4F9A-314C322285EE}"/>
              </a:ext>
            </a:extLst>
          </p:cNvPr>
          <p:cNvSpPr txBox="1"/>
          <p:nvPr/>
        </p:nvSpPr>
        <p:spPr>
          <a:xfrm>
            <a:off x="9137199" y="3300807"/>
            <a:ext cx="950913" cy="253916"/>
          </a:xfrm>
          <a:prstGeom prst="rect">
            <a:avLst/>
          </a:prstGeom>
          <a:noFill/>
        </p:spPr>
        <p:txBody>
          <a:bodyPr wrap="square">
            <a:spAutoFit/>
          </a:bodyPr>
          <a:lstStyle/>
          <a:p>
            <a:r>
              <a:rPr lang="en-US" sz="1050">
                <a:solidFill>
                  <a:srgbClr val="000000"/>
                </a:solidFill>
                <a:latin typeface="Calibri"/>
                <a:ea typeface="Calibri"/>
                <a:cs typeface="Calibri"/>
                <a:sym typeface="Calibri"/>
              </a:rPr>
              <a:t>Environment</a:t>
            </a:r>
            <a:endParaRPr lang="en-CA" sz="1050"/>
          </a:p>
        </p:txBody>
      </p:sp>
      <p:sp>
        <p:nvSpPr>
          <p:cNvPr id="63" name="TextBox 62">
            <a:extLst>
              <a:ext uri="{FF2B5EF4-FFF2-40B4-BE49-F238E27FC236}">
                <a16:creationId xmlns:a16="http://schemas.microsoft.com/office/drawing/2014/main" id="{C2BCA2AF-EA80-DC28-21DF-74BAA7F53933}"/>
              </a:ext>
            </a:extLst>
          </p:cNvPr>
          <p:cNvSpPr txBox="1"/>
          <p:nvPr/>
        </p:nvSpPr>
        <p:spPr>
          <a:xfrm>
            <a:off x="7980385" y="3377080"/>
            <a:ext cx="950913" cy="253916"/>
          </a:xfrm>
          <a:prstGeom prst="rect">
            <a:avLst/>
          </a:prstGeom>
          <a:noFill/>
        </p:spPr>
        <p:txBody>
          <a:bodyPr wrap="square">
            <a:spAutoFit/>
          </a:bodyPr>
          <a:lstStyle/>
          <a:p>
            <a:r>
              <a:rPr lang="en-US" sz="1050">
                <a:solidFill>
                  <a:srgbClr val="000000"/>
                </a:solidFill>
                <a:latin typeface="Calibri"/>
                <a:ea typeface="Calibri"/>
                <a:cs typeface="Calibri"/>
                <a:sym typeface="Calibri"/>
              </a:rPr>
              <a:t>Interfaces</a:t>
            </a:r>
            <a:endParaRPr lang="en-CA" sz="1050"/>
          </a:p>
        </p:txBody>
      </p:sp>
      <p:sp>
        <p:nvSpPr>
          <p:cNvPr id="67" name="Google Shape;4334;p143">
            <a:extLst>
              <a:ext uri="{FF2B5EF4-FFF2-40B4-BE49-F238E27FC236}">
                <a16:creationId xmlns:a16="http://schemas.microsoft.com/office/drawing/2014/main" id="{7826022F-D88C-CC4E-8F0A-F723A0B8FFBE}"/>
              </a:ext>
            </a:extLst>
          </p:cNvPr>
          <p:cNvSpPr/>
          <p:nvPr/>
        </p:nvSpPr>
        <p:spPr>
          <a:xfrm>
            <a:off x="5959528" y="5348673"/>
            <a:ext cx="226463" cy="267856"/>
          </a:xfrm>
          <a:custGeom>
            <a:avLst/>
            <a:gdLst/>
            <a:ahLst/>
            <a:cxnLst/>
            <a:rect l="l" t="t" r="r" b="b"/>
            <a:pathLst>
              <a:path w="556" h="515" extrusionOk="0">
                <a:moveTo>
                  <a:pt x="95" y="176"/>
                </a:moveTo>
                <a:lnTo>
                  <a:pt x="212" y="50"/>
                </a:lnTo>
                <a:lnTo>
                  <a:pt x="293" y="127"/>
                </a:lnTo>
                <a:lnTo>
                  <a:pt x="176" y="251"/>
                </a:lnTo>
                <a:lnTo>
                  <a:pt x="95" y="176"/>
                </a:lnTo>
                <a:close/>
                <a:moveTo>
                  <a:pt x="307" y="116"/>
                </a:moveTo>
                <a:lnTo>
                  <a:pt x="307" y="116"/>
                </a:lnTo>
                <a:lnTo>
                  <a:pt x="312" y="119"/>
                </a:lnTo>
                <a:lnTo>
                  <a:pt x="317" y="119"/>
                </a:lnTo>
                <a:lnTo>
                  <a:pt x="323" y="118"/>
                </a:lnTo>
                <a:lnTo>
                  <a:pt x="328" y="115"/>
                </a:lnTo>
                <a:lnTo>
                  <a:pt x="336" y="106"/>
                </a:lnTo>
                <a:lnTo>
                  <a:pt x="336" y="106"/>
                </a:lnTo>
                <a:lnTo>
                  <a:pt x="340" y="101"/>
                </a:lnTo>
                <a:lnTo>
                  <a:pt x="341" y="95"/>
                </a:lnTo>
                <a:lnTo>
                  <a:pt x="340" y="90"/>
                </a:lnTo>
                <a:lnTo>
                  <a:pt x="335" y="84"/>
                </a:lnTo>
                <a:lnTo>
                  <a:pt x="251" y="5"/>
                </a:lnTo>
                <a:lnTo>
                  <a:pt x="251" y="5"/>
                </a:lnTo>
                <a:lnTo>
                  <a:pt x="246" y="1"/>
                </a:lnTo>
                <a:lnTo>
                  <a:pt x="241" y="0"/>
                </a:lnTo>
                <a:lnTo>
                  <a:pt x="234" y="2"/>
                </a:lnTo>
                <a:lnTo>
                  <a:pt x="230" y="6"/>
                </a:lnTo>
                <a:lnTo>
                  <a:pt x="222" y="15"/>
                </a:lnTo>
                <a:lnTo>
                  <a:pt x="222" y="15"/>
                </a:lnTo>
                <a:lnTo>
                  <a:pt x="218" y="19"/>
                </a:lnTo>
                <a:lnTo>
                  <a:pt x="217" y="26"/>
                </a:lnTo>
                <a:lnTo>
                  <a:pt x="218" y="31"/>
                </a:lnTo>
                <a:lnTo>
                  <a:pt x="222" y="36"/>
                </a:lnTo>
                <a:lnTo>
                  <a:pt x="307" y="116"/>
                </a:lnTo>
                <a:close/>
                <a:moveTo>
                  <a:pt x="135" y="297"/>
                </a:moveTo>
                <a:lnTo>
                  <a:pt x="135" y="297"/>
                </a:lnTo>
                <a:lnTo>
                  <a:pt x="141" y="300"/>
                </a:lnTo>
                <a:lnTo>
                  <a:pt x="147" y="301"/>
                </a:lnTo>
                <a:lnTo>
                  <a:pt x="152" y="300"/>
                </a:lnTo>
                <a:lnTo>
                  <a:pt x="158" y="296"/>
                </a:lnTo>
                <a:lnTo>
                  <a:pt x="166" y="287"/>
                </a:lnTo>
                <a:lnTo>
                  <a:pt x="166" y="287"/>
                </a:lnTo>
                <a:lnTo>
                  <a:pt x="169" y="282"/>
                </a:lnTo>
                <a:lnTo>
                  <a:pt x="171" y="276"/>
                </a:lnTo>
                <a:lnTo>
                  <a:pt x="168" y="270"/>
                </a:lnTo>
                <a:lnTo>
                  <a:pt x="165" y="265"/>
                </a:lnTo>
                <a:lnTo>
                  <a:pt x="80" y="186"/>
                </a:lnTo>
                <a:lnTo>
                  <a:pt x="80" y="186"/>
                </a:lnTo>
                <a:lnTo>
                  <a:pt x="76" y="183"/>
                </a:lnTo>
                <a:lnTo>
                  <a:pt x="70" y="182"/>
                </a:lnTo>
                <a:lnTo>
                  <a:pt x="64" y="183"/>
                </a:lnTo>
                <a:lnTo>
                  <a:pt x="59" y="186"/>
                </a:lnTo>
                <a:lnTo>
                  <a:pt x="50" y="196"/>
                </a:lnTo>
                <a:lnTo>
                  <a:pt x="50" y="196"/>
                </a:lnTo>
                <a:lnTo>
                  <a:pt x="47" y="201"/>
                </a:lnTo>
                <a:lnTo>
                  <a:pt x="46" y="206"/>
                </a:lnTo>
                <a:lnTo>
                  <a:pt x="47" y="212"/>
                </a:lnTo>
                <a:lnTo>
                  <a:pt x="51" y="217"/>
                </a:lnTo>
                <a:lnTo>
                  <a:pt x="135" y="297"/>
                </a:lnTo>
                <a:close/>
                <a:moveTo>
                  <a:pt x="229" y="219"/>
                </a:moveTo>
                <a:lnTo>
                  <a:pt x="509" y="482"/>
                </a:lnTo>
                <a:lnTo>
                  <a:pt x="509" y="482"/>
                </a:lnTo>
                <a:lnTo>
                  <a:pt x="513" y="485"/>
                </a:lnTo>
                <a:lnTo>
                  <a:pt x="518" y="488"/>
                </a:lnTo>
                <a:lnTo>
                  <a:pt x="522" y="490"/>
                </a:lnTo>
                <a:lnTo>
                  <a:pt x="527" y="492"/>
                </a:lnTo>
                <a:lnTo>
                  <a:pt x="531" y="492"/>
                </a:lnTo>
                <a:lnTo>
                  <a:pt x="535" y="492"/>
                </a:lnTo>
                <a:lnTo>
                  <a:pt x="538" y="491"/>
                </a:lnTo>
                <a:lnTo>
                  <a:pt x="541" y="489"/>
                </a:lnTo>
                <a:lnTo>
                  <a:pt x="553" y="476"/>
                </a:lnTo>
                <a:lnTo>
                  <a:pt x="553" y="476"/>
                </a:lnTo>
                <a:lnTo>
                  <a:pt x="555" y="473"/>
                </a:lnTo>
                <a:lnTo>
                  <a:pt x="556" y="470"/>
                </a:lnTo>
                <a:lnTo>
                  <a:pt x="556" y="466"/>
                </a:lnTo>
                <a:lnTo>
                  <a:pt x="555" y="462"/>
                </a:lnTo>
                <a:lnTo>
                  <a:pt x="554" y="457"/>
                </a:lnTo>
                <a:lnTo>
                  <a:pt x="551" y="453"/>
                </a:lnTo>
                <a:lnTo>
                  <a:pt x="548" y="448"/>
                </a:lnTo>
                <a:lnTo>
                  <a:pt x="545" y="443"/>
                </a:lnTo>
                <a:lnTo>
                  <a:pt x="264" y="181"/>
                </a:lnTo>
                <a:lnTo>
                  <a:pt x="229" y="219"/>
                </a:lnTo>
                <a:close/>
                <a:moveTo>
                  <a:pt x="325" y="481"/>
                </a:moveTo>
                <a:lnTo>
                  <a:pt x="325" y="481"/>
                </a:lnTo>
                <a:lnTo>
                  <a:pt x="325" y="479"/>
                </a:lnTo>
                <a:lnTo>
                  <a:pt x="323" y="475"/>
                </a:lnTo>
                <a:lnTo>
                  <a:pt x="320" y="474"/>
                </a:lnTo>
                <a:lnTo>
                  <a:pt x="317" y="473"/>
                </a:lnTo>
                <a:lnTo>
                  <a:pt x="8" y="473"/>
                </a:lnTo>
                <a:lnTo>
                  <a:pt x="8" y="473"/>
                </a:lnTo>
                <a:lnTo>
                  <a:pt x="6" y="474"/>
                </a:lnTo>
                <a:lnTo>
                  <a:pt x="3" y="475"/>
                </a:lnTo>
                <a:lnTo>
                  <a:pt x="2" y="479"/>
                </a:lnTo>
                <a:lnTo>
                  <a:pt x="0" y="481"/>
                </a:lnTo>
                <a:lnTo>
                  <a:pt x="0" y="507"/>
                </a:lnTo>
                <a:lnTo>
                  <a:pt x="0" y="507"/>
                </a:lnTo>
                <a:lnTo>
                  <a:pt x="2" y="510"/>
                </a:lnTo>
                <a:lnTo>
                  <a:pt x="3" y="513"/>
                </a:lnTo>
                <a:lnTo>
                  <a:pt x="6" y="515"/>
                </a:lnTo>
                <a:lnTo>
                  <a:pt x="8" y="515"/>
                </a:lnTo>
                <a:lnTo>
                  <a:pt x="317" y="515"/>
                </a:lnTo>
                <a:lnTo>
                  <a:pt x="317" y="515"/>
                </a:lnTo>
                <a:lnTo>
                  <a:pt x="320" y="515"/>
                </a:lnTo>
                <a:lnTo>
                  <a:pt x="323" y="513"/>
                </a:lnTo>
                <a:lnTo>
                  <a:pt x="325" y="510"/>
                </a:lnTo>
                <a:lnTo>
                  <a:pt x="325" y="507"/>
                </a:lnTo>
                <a:lnTo>
                  <a:pt x="325" y="481"/>
                </a:lnTo>
                <a:close/>
                <a:moveTo>
                  <a:pt x="71" y="423"/>
                </a:moveTo>
                <a:lnTo>
                  <a:pt x="256" y="423"/>
                </a:lnTo>
                <a:lnTo>
                  <a:pt x="256" y="423"/>
                </a:lnTo>
                <a:lnTo>
                  <a:pt x="263" y="424"/>
                </a:lnTo>
                <a:lnTo>
                  <a:pt x="269" y="428"/>
                </a:lnTo>
                <a:lnTo>
                  <a:pt x="274" y="433"/>
                </a:lnTo>
                <a:lnTo>
                  <a:pt x="277" y="439"/>
                </a:lnTo>
                <a:lnTo>
                  <a:pt x="277" y="456"/>
                </a:lnTo>
                <a:lnTo>
                  <a:pt x="49" y="456"/>
                </a:lnTo>
                <a:lnTo>
                  <a:pt x="49" y="439"/>
                </a:lnTo>
                <a:lnTo>
                  <a:pt x="49" y="439"/>
                </a:lnTo>
                <a:lnTo>
                  <a:pt x="53" y="433"/>
                </a:lnTo>
                <a:lnTo>
                  <a:pt x="58" y="428"/>
                </a:lnTo>
                <a:lnTo>
                  <a:pt x="64" y="424"/>
                </a:lnTo>
                <a:lnTo>
                  <a:pt x="71" y="423"/>
                </a:lnTo>
                <a:lnTo>
                  <a:pt x="71" y="42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69" name="Google Shape;4396;p144">
            <a:extLst>
              <a:ext uri="{FF2B5EF4-FFF2-40B4-BE49-F238E27FC236}">
                <a16:creationId xmlns:a16="http://schemas.microsoft.com/office/drawing/2014/main" id="{E47DC590-CFB7-3213-3A58-F85A9B7CFA10}"/>
              </a:ext>
            </a:extLst>
          </p:cNvPr>
          <p:cNvSpPr/>
          <p:nvPr/>
        </p:nvSpPr>
        <p:spPr>
          <a:xfrm>
            <a:off x="5999110" y="6499343"/>
            <a:ext cx="272414" cy="239570"/>
          </a:xfrm>
          <a:custGeom>
            <a:avLst/>
            <a:gdLst/>
            <a:ahLst/>
            <a:cxnLst/>
            <a:rect l="l" t="t" r="r" b="b"/>
            <a:pathLst>
              <a:path w="422" h="372" extrusionOk="0">
                <a:moveTo>
                  <a:pt x="422" y="372"/>
                </a:moveTo>
                <a:lnTo>
                  <a:pt x="422" y="372"/>
                </a:lnTo>
                <a:lnTo>
                  <a:pt x="421" y="332"/>
                </a:lnTo>
                <a:lnTo>
                  <a:pt x="420" y="302"/>
                </a:lnTo>
                <a:lnTo>
                  <a:pt x="419" y="290"/>
                </a:lnTo>
                <a:lnTo>
                  <a:pt x="417" y="284"/>
                </a:lnTo>
                <a:lnTo>
                  <a:pt x="417" y="284"/>
                </a:lnTo>
                <a:lnTo>
                  <a:pt x="414" y="280"/>
                </a:lnTo>
                <a:lnTo>
                  <a:pt x="410" y="275"/>
                </a:lnTo>
                <a:lnTo>
                  <a:pt x="404" y="271"/>
                </a:lnTo>
                <a:lnTo>
                  <a:pt x="398" y="268"/>
                </a:lnTo>
                <a:lnTo>
                  <a:pt x="382" y="260"/>
                </a:lnTo>
                <a:lnTo>
                  <a:pt x="362" y="250"/>
                </a:lnTo>
                <a:lnTo>
                  <a:pt x="362" y="250"/>
                </a:lnTo>
                <a:lnTo>
                  <a:pt x="350" y="246"/>
                </a:lnTo>
                <a:lnTo>
                  <a:pt x="342" y="240"/>
                </a:lnTo>
                <a:lnTo>
                  <a:pt x="334" y="235"/>
                </a:lnTo>
                <a:lnTo>
                  <a:pt x="329" y="230"/>
                </a:lnTo>
                <a:lnTo>
                  <a:pt x="325" y="224"/>
                </a:lnTo>
                <a:lnTo>
                  <a:pt x="322" y="218"/>
                </a:lnTo>
                <a:lnTo>
                  <a:pt x="320" y="211"/>
                </a:lnTo>
                <a:lnTo>
                  <a:pt x="320" y="202"/>
                </a:lnTo>
                <a:lnTo>
                  <a:pt x="320" y="202"/>
                </a:lnTo>
                <a:lnTo>
                  <a:pt x="320" y="198"/>
                </a:lnTo>
                <a:lnTo>
                  <a:pt x="321" y="195"/>
                </a:lnTo>
                <a:lnTo>
                  <a:pt x="326" y="189"/>
                </a:lnTo>
                <a:lnTo>
                  <a:pt x="328" y="186"/>
                </a:lnTo>
                <a:lnTo>
                  <a:pt x="330" y="181"/>
                </a:lnTo>
                <a:lnTo>
                  <a:pt x="332" y="176"/>
                </a:lnTo>
                <a:lnTo>
                  <a:pt x="334" y="167"/>
                </a:lnTo>
                <a:lnTo>
                  <a:pt x="334" y="167"/>
                </a:lnTo>
                <a:lnTo>
                  <a:pt x="335" y="164"/>
                </a:lnTo>
                <a:lnTo>
                  <a:pt x="336" y="162"/>
                </a:lnTo>
                <a:lnTo>
                  <a:pt x="339" y="160"/>
                </a:lnTo>
                <a:lnTo>
                  <a:pt x="342" y="158"/>
                </a:lnTo>
                <a:lnTo>
                  <a:pt x="344" y="154"/>
                </a:lnTo>
                <a:lnTo>
                  <a:pt x="345" y="150"/>
                </a:lnTo>
                <a:lnTo>
                  <a:pt x="346" y="142"/>
                </a:lnTo>
                <a:lnTo>
                  <a:pt x="346" y="142"/>
                </a:lnTo>
                <a:lnTo>
                  <a:pt x="345" y="136"/>
                </a:lnTo>
                <a:lnTo>
                  <a:pt x="344" y="132"/>
                </a:lnTo>
                <a:lnTo>
                  <a:pt x="341" y="130"/>
                </a:lnTo>
                <a:lnTo>
                  <a:pt x="341" y="130"/>
                </a:lnTo>
                <a:lnTo>
                  <a:pt x="343" y="121"/>
                </a:lnTo>
                <a:lnTo>
                  <a:pt x="345" y="104"/>
                </a:lnTo>
                <a:lnTo>
                  <a:pt x="345" y="104"/>
                </a:lnTo>
                <a:lnTo>
                  <a:pt x="344" y="98"/>
                </a:lnTo>
                <a:lnTo>
                  <a:pt x="343" y="91"/>
                </a:lnTo>
                <a:lnTo>
                  <a:pt x="341" y="82"/>
                </a:lnTo>
                <a:lnTo>
                  <a:pt x="336" y="74"/>
                </a:lnTo>
                <a:lnTo>
                  <a:pt x="329" y="66"/>
                </a:lnTo>
                <a:lnTo>
                  <a:pt x="325" y="63"/>
                </a:lnTo>
                <a:lnTo>
                  <a:pt x="320" y="60"/>
                </a:lnTo>
                <a:lnTo>
                  <a:pt x="315" y="58"/>
                </a:lnTo>
                <a:lnTo>
                  <a:pt x="309" y="56"/>
                </a:lnTo>
                <a:lnTo>
                  <a:pt x="301" y="54"/>
                </a:lnTo>
                <a:lnTo>
                  <a:pt x="294" y="54"/>
                </a:lnTo>
                <a:lnTo>
                  <a:pt x="294" y="54"/>
                </a:lnTo>
                <a:lnTo>
                  <a:pt x="286" y="54"/>
                </a:lnTo>
                <a:lnTo>
                  <a:pt x="279" y="56"/>
                </a:lnTo>
                <a:lnTo>
                  <a:pt x="273" y="58"/>
                </a:lnTo>
                <a:lnTo>
                  <a:pt x="267" y="60"/>
                </a:lnTo>
                <a:lnTo>
                  <a:pt x="263" y="63"/>
                </a:lnTo>
                <a:lnTo>
                  <a:pt x="259" y="66"/>
                </a:lnTo>
                <a:lnTo>
                  <a:pt x="251" y="74"/>
                </a:lnTo>
                <a:lnTo>
                  <a:pt x="247" y="82"/>
                </a:lnTo>
                <a:lnTo>
                  <a:pt x="245" y="91"/>
                </a:lnTo>
                <a:lnTo>
                  <a:pt x="243" y="98"/>
                </a:lnTo>
                <a:lnTo>
                  <a:pt x="243" y="104"/>
                </a:lnTo>
                <a:lnTo>
                  <a:pt x="243" y="104"/>
                </a:lnTo>
                <a:lnTo>
                  <a:pt x="245" y="121"/>
                </a:lnTo>
                <a:lnTo>
                  <a:pt x="246" y="130"/>
                </a:lnTo>
                <a:lnTo>
                  <a:pt x="246" y="130"/>
                </a:lnTo>
                <a:lnTo>
                  <a:pt x="244" y="132"/>
                </a:lnTo>
                <a:lnTo>
                  <a:pt x="243" y="136"/>
                </a:lnTo>
                <a:lnTo>
                  <a:pt x="242" y="142"/>
                </a:lnTo>
                <a:lnTo>
                  <a:pt x="242" y="142"/>
                </a:lnTo>
                <a:lnTo>
                  <a:pt x="243" y="150"/>
                </a:lnTo>
                <a:lnTo>
                  <a:pt x="244" y="154"/>
                </a:lnTo>
                <a:lnTo>
                  <a:pt x="246" y="158"/>
                </a:lnTo>
                <a:lnTo>
                  <a:pt x="248" y="160"/>
                </a:lnTo>
                <a:lnTo>
                  <a:pt x="251" y="162"/>
                </a:lnTo>
                <a:lnTo>
                  <a:pt x="252" y="164"/>
                </a:lnTo>
                <a:lnTo>
                  <a:pt x="253" y="167"/>
                </a:lnTo>
                <a:lnTo>
                  <a:pt x="253" y="167"/>
                </a:lnTo>
                <a:lnTo>
                  <a:pt x="256" y="176"/>
                </a:lnTo>
                <a:lnTo>
                  <a:pt x="258" y="181"/>
                </a:lnTo>
                <a:lnTo>
                  <a:pt x="260" y="186"/>
                </a:lnTo>
                <a:lnTo>
                  <a:pt x="262" y="189"/>
                </a:lnTo>
                <a:lnTo>
                  <a:pt x="266" y="195"/>
                </a:lnTo>
                <a:lnTo>
                  <a:pt x="267" y="198"/>
                </a:lnTo>
                <a:lnTo>
                  <a:pt x="267" y="202"/>
                </a:lnTo>
                <a:lnTo>
                  <a:pt x="267" y="202"/>
                </a:lnTo>
                <a:lnTo>
                  <a:pt x="266" y="214"/>
                </a:lnTo>
                <a:lnTo>
                  <a:pt x="265" y="218"/>
                </a:lnTo>
                <a:lnTo>
                  <a:pt x="264" y="222"/>
                </a:lnTo>
                <a:lnTo>
                  <a:pt x="261" y="227"/>
                </a:lnTo>
                <a:lnTo>
                  <a:pt x="258" y="231"/>
                </a:lnTo>
                <a:lnTo>
                  <a:pt x="250" y="238"/>
                </a:lnTo>
                <a:lnTo>
                  <a:pt x="250" y="238"/>
                </a:lnTo>
                <a:lnTo>
                  <a:pt x="273" y="250"/>
                </a:lnTo>
                <a:lnTo>
                  <a:pt x="291" y="260"/>
                </a:lnTo>
                <a:lnTo>
                  <a:pt x="304" y="268"/>
                </a:lnTo>
                <a:lnTo>
                  <a:pt x="314" y="275"/>
                </a:lnTo>
                <a:lnTo>
                  <a:pt x="321" y="283"/>
                </a:lnTo>
                <a:lnTo>
                  <a:pt x="326" y="290"/>
                </a:lnTo>
                <a:lnTo>
                  <a:pt x="327" y="299"/>
                </a:lnTo>
                <a:lnTo>
                  <a:pt x="328" y="310"/>
                </a:lnTo>
                <a:lnTo>
                  <a:pt x="328" y="372"/>
                </a:lnTo>
                <a:lnTo>
                  <a:pt x="422" y="372"/>
                </a:lnTo>
                <a:close/>
                <a:moveTo>
                  <a:pt x="216" y="262"/>
                </a:moveTo>
                <a:lnTo>
                  <a:pt x="216" y="262"/>
                </a:lnTo>
                <a:lnTo>
                  <a:pt x="201" y="255"/>
                </a:lnTo>
                <a:lnTo>
                  <a:pt x="190" y="249"/>
                </a:lnTo>
                <a:lnTo>
                  <a:pt x="180" y="243"/>
                </a:lnTo>
                <a:lnTo>
                  <a:pt x="173" y="235"/>
                </a:lnTo>
                <a:lnTo>
                  <a:pt x="167" y="228"/>
                </a:lnTo>
                <a:lnTo>
                  <a:pt x="164" y="219"/>
                </a:lnTo>
                <a:lnTo>
                  <a:pt x="162" y="210"/>
                </a:lnTo>
                <a:lnTo>
                  <a:pt x="161" y="198"/>
                </a:lnTo>
                <a:lnTo>
                  <a:pt x="161" y="198"/>
                </a:lnTo>
                <a:lnTo>
                  <a:pt x="162" y="193"/>
                </a:lnTo>
                <a:lnTo>
                  <a:pt x="163" y="188"/>
                </a:lnTo>
                <a:lnTo>
                  <a:pt x="165" y="184"/>
                </a:lnTo>
                <a:lnTo>
                  <a:pt x="168" y="181"/>
                </a:lnTo>
                <a:lnTo>
                  <a:pt x="172" y="177"/>
                </a:lnTo>
                <a:lnTo>
                  <a:pt x="174" y="170"/>
                </a:lnTo>
                <a:lnTo>
                  <a:pt x="177" y="162"/>
                </a:lnTo>
                <a:lnTo>
                  <a:pt x="179" y="151"/>
                </a:lnTo>
                <a:lnTo>
                  <a:pt x="179" y="151"/>
                </a:lnTo>
                <a:lnTo>
                  <a:pt x="181" y="147"/>
                </a:lnTo>
                <a:lnTo>
                  <a:pt x="182" y="145"/>
                </a:lnTo>
                <a:lnTo>
                  <a:pt x="187" y="142"/>
                </a:lnTo>
                <a:lnTo>
                  <a:pt x="190" y="139"/>
                </a:lnTo>
                <a:lnTo>
                  <a:pt x="192" y="135"/>
                </a:lnTo>
                <a:lnTo>
                  <a:pt x="194" y="128"/>
                </a:lnTo>
                <a:lnTo>
                  <a:pt x="195" y="118"/>
                </a:lnTo>
                <a:lnTo>
                  <a:pt x="195" y="118"/>
                </a:lnTo>
                <a:lnTo>
                  <a:pt x="194" y="110"/>
                </a:lnTo>
                <a:lnTo>
                  <a:pt x="192" y="104"/>
                </a:lnTo>
                <a:lnTo>
                  <a:pt x="190" y="102"/>
                </a:lnTo>
                <a:lnTo>
                  <a:pt x="189" y="101"/>
                </a:lnTo>
                <a:lnTo>
                  <a:pt x="189" y="101"/>
                </a:lnTo>
                <a:lnTo>
                  <a:pt x="191" y="90"/>
                </a:lnTo>
                <a:lnTo>
                  <a:pt x="193" y="67"/>
                </a:lnTo>
                <a:lnTo>
                  <a:pt x="193" y="67"/>
                </a:lnTo>
                <a:lnTo>
                  <a:pt x="193" y="59"/>
                </a:lnTo>
                <a:lnTo>
                  <a:pt x="192" y="49"/>
                </a:lnTo>
                <a:lnTo>
                  <a:pt x="187" y="38"/>
                </a:lnTo>
                <a:lnTo>
                  <a:pt x="185" y="32"/>
                </a:lnTo>
                <a:lnTo>
                  <a:pt x="182" y="27"/>
                </a:lnTo>
                <a:lnTo>
                  <a:pt x="178" y="21"/>
                </a:lnTo>
                <a:lnTo>
                  <a:pt x="174" y="17"/>
                </a:lnTo>
                <a:lnTo>
                  <a:pt x="167" y="12"/>
                </a:lnTo>
                <a:lnTo>
                  <a:pt x="161" y="9"/>
                </a:lnTo>
                <a:lnTo>
                  <a:pt x="153" y="6"/>
                </a:lnTo>
                <a:lnTo>
                  <a:pt x="146" y="2"/>
                </a:lnTo>
                <a:lnTo>
                  <a:pt x="136" y="1"/>
                </a:lnTo>
                <a:lnTo>
                  <a:pt x="126" y="0"/>
                </a:lnTo>
                <a:lnTo>
                  <a:pt x="126" y="0"/>
                </a:lnTo>
                <a:lnTo>
                  <a:pt x="115" y="1"/>
                </a:lnTo>
                <a:lnTo>
                  <a:pt x="107" y="2"/>
                </a:lnTo>
                <a:lnTo>
                  <a:pt x="98" y="6"/>
                </a:lnTo>
                <a:lnTo>
                  <a:pt x="91" y="9"/>
                </a:lnTo>
                <a:lnTo>
                  <a:pt x="84" y="12"/>
                </a:lnTo>
                <a:lnTo>
                  <a:pt x="79" y="17"/>
                </a:lnTo>
                <a:lnTo>
                  <a:pt x="74" y="21"/>
                </a:lnTo>
                <a:lnTo>
                  <a:pt x="70" y="27"/>
                </a:lnTo>
                <a:lnTo>
                  <a:pt x="66" y="32"/>
                </a:lnTo>
                <a:lnTo>
                  <a:pt x="64" y="38"/>
                </a:lnTo>
                <a:lnTo>
                  <a:pt x="60" y="49"/>
                </a:lnTo>
                <a:lnTo>
                  <a:pt x="59" y="59"/>
                </a:lnTo>
                <a:lnTo>
                  <a:pt x="59" y="67"/>
                </a:lnTo>
                <a:lnTo>
                  <a:pt x="59" y="67"/>
                </a:lnTo>
                <a:lnTo>
                  <a:pt x="61" y="90"/>
                </a:lnTo>
                <a:lnTo>
                  <a:pt x="63" y="101"/>
                </a:lnTo>
                <a:lnTo>
                  <a:pt x="63" y="101"/>
                </a:lnTo>
                <a:lnTo>
                  <a:pt x="62" y="102"/>
                </a:lnTo>
                <a:lnTo>
                  <a:pt x="60" y="104"/>
                </a:lnTo>
                <a:lnTo>
                  <a:pt x="58" y="110"/>
                </a:lnTo>
                <a:lnTo>
                  <a:pt x="57" y="118"/>
                </a:lnTo>
                <a:lnTo>
                  <a:pt x="57" y="118"/>
                </a:lnTo>
                <a:lnTo>
                  <a:pt x="58" y="128"/>
                </a:lnTo>
                <a:lnTo>
                  <a:pt x="60" y="135"/>
                </a:lnTo>
                <a:lnTo>
                  <a:pt x="62" y="139"/>
                </a:lnTo>
                <a:lnTo>
                  <a:pt x="64" y="142"/>
                </a:lnTo>
                <a:lnTo>
                  <a:pt x="70" y="145"/>
                </a:lnTo>
                <a:lnTo>
                  <a:pt x="72" y="147"/>
                </a:lnTo>
                <a:lnTo>
                  <a:pt x="73" y="151"/>
                </a:lnTo>
                <a:lnTo>
                  <a:pt x="73" y="151"/>
                </a:lnTo>
                <a:lnTo>
                  <a:pt x="75" y="162"/>
                </a:lnTo>
                <a:lnTo>
                  <a:pt x="78" y="170"/>
                </a:lnTo>
                <a:lnTo>
                  <a:pt x="81" y="177"/>
                </a:lnTo>
                <a:lnTo>
                  <a:pt x="83" y="181"/>
                </a:lnTo>
                <a:lnTo>
                  <a:pt x="87" y="184"/>
                </a:lnTo>
                <a:lnTo>
                  <a:pt x="89" y="188"/>
                </a:lnTo>
                <a:lnTo>
                  <a:pt x="91" y="193"/>
                </a:lnTo>
                <a:lnTo>
                  <a:pt x="91" y="198"/>
                </a:lnTo>
                <a:lnTo>
                  <a:pt x="91" y="198"/>
                </a:lnTo>
                <a:lnTo>
                  <a:pt x="90" y="210"/>
                </a:lnTo>
                <a:lnTo>
                  <a:pt x="89" y="219"/>
                </a:lnTo>
                <a:lnTo>
                  <a:pt x="84" y="228"/>
                </a:lnTo>
                <a:lnTo>
                  <a:pt x="79" y="235"/>
                </a:lnTo>
                <a:lnTo>
                  <a:pt x="72" y="243"/>
                </a:lnTo>
                <a:lnTo>
                  <a:pt x="62" y="249"/>
                </a:lnTo>
                <a:lnTo>
                  <a:pt x="50" y="255"/>
                </a:lnTo>
                <a:lnTo>
                  <a:pt x="36" y="262"/>
                </a:lnTo>
                <a:lnTo>
                  <a:pt x="36" y="262"/>
                </a:lnTo>
                <a:lnTo>
                  <a:pt x="25" y="267"/>
                </a:lnTo>
                <a:lnTo>
                  <a:pt x="18" y="270"/>
                </a:lnTo>
                <a:lnTo>
                  <a:pt x="13" y="273"/>
                </a:lnTo>
                <a:lnTo>
                  <a:pt x="8" y="278"/>
                </a:lnTo>
                <a:lnTo>
                  <a:pt x="4" y="283"/>
                </a:lnTo>
                <a:lnTo>
                  <a:pt x="1" y="288"/>
                </a:lnTo>
                <a:lnTo>
                  <a:pt x="0" y="296"/>
                </a:lnTo>
                <a:lnTo>
                  <a:pt x="0" y="372"/>
                </a:lnTo>
                <a:lnTo>
                  <a:pt x="294" y="372"/>
                </a:lnTo>
                <a:lnTo>
                  <a:pt x="294" y="372"/>
                </a:lnTo>
                <a:lnTo>
                  <a:pt x="294" y="315"/>
                </a:lnTo>
                <a:lnTo>
                  <a:pt x="294" y="315"/>
                </a:lnTo>
                <a:lnTo>
                  <a:pt x="294" y="312"/>
                </a:lnTo>
                <a:lnTo>
                  <a:pt x="292" y="308"/>
                </a:lnTo>
                <a:lnTo>
                  <a:pt x="287" y="301"/>
                </a:lnTo>
                <a:lnTo>
                  <a:pt x="280" y="295"/>
                </a:lnTo>
                <a:lnTo>
                  <a:pt x="270" y="288"/>
                </a:lnTo>
                <a:lnTo>
                  <a:pt x="259" y="282"/>
                </a:lnTo>
                <a:lnTo>
                  <a:pt x="246" y="275"/>
                </a:lnTo>
                <a:lnTo>
                  <a:pt x="216" y="262"/>
                </a:lnTo>
                <a:lnTo>
                  <a:pt x="216" y="262"/>
                </a:lnTo>
                <a:close/>
              </a:path>
            </a:pathLst>
          </a:custGeom>
          <a:solidFill>
            <a:srgbClr val="000000"/>
          </a:solidFill>
          <a:ln>
            <a:noFill/>
          </a:ln>
        </p:spPr>
        <p:txBody>
          <a:bodyPr spcFirstLastPara="1" wrap="square" lIns="91425" tIns="45700" rIns="91425" bIns="45700" anchor="t" anchorCtr="0">
            <a:noAutofit/>
          </a:bodyPr>
          <a:lstStyle/>
          <a:p>
            <a:pPr>
              <a:buClr>
                <a:schemeClr val="dk1"/>
              </a:buClr>
              <a:buSzPts val="1600"/>
            </a:pPr>
            <a:endParaRPr sz="1600" b="1">
              <a:solidFill>
                <a:srgbClr val="002776"/>
              </a:solidFill>
              <a:latin typeface="Calibri"/>
              <a:ea typeface="Calibri"/>
              <a:cs typeface="Calibri"/>
              <a:sym typeface="Calibri"/>
            </a:endParaRPr>
          </a:p>
        </p:txBody>
      </p:sp>
      <p:sp>
        <p:nvSpPr>
          <p:cNvPr id="70" name="Google Shape;4328;p143">
            <a:extLst>
              <a:ext uri="{FF2B5EF4-FFF2-40B4-BE49-F238E27FC236}">
                <a16:creationId xmlns:a16="http://schemas.microsoft.com/office/drawing/2014/main" id="{1B5F75B0-6D10-7399-02B5-9A6C8C46D070}"/>
              </a:ext>
            </a:extLst>
          </p:cNvPr>
          <p:cNvSpPr/>
          <p:nvPr/>
        </p:nvSpPr>
        <p:spPr>
          <a:xfrm>
            <a:off x="10353230" y="4123258"/>
            <a:ext cx="272414" cy="239570"/>
          </a:xfrm>
          <a:custGeom>
            <a:avLst/>
            <a:gdLst/>
            <a:ahLst/>
            <a:cxnLst/>
            <a:rect l="l" t="t" r="r" b="b"/>
            <a:pathLst>
              <a:path w="492" h="484" extrusionOk="0">
                <a:moveTo>
                  <a:pt x="469" y="243"/>
                </a:moveTo>
                <a:lnTo>
                  <a:pt x="469" y="243"/>
                </a:lnTo>
                <a:lnTo>
                  <a:pt x="462" y="241"/>
                </a:lnTo>
                <a:lnTo>
                  <a:pt x="456" y="237"/>
                </a:lnTo>
                <a:lnTo>
                  <a:pt x="450" y="233"/>
                </a:lnTo>
                <a:lnTo>
                  <a:pt x="444" y="229"/>
                </a:lnTo>
                <a:lnTo>
                  <a:pt x="439" y="224"/>
                </a:lnTo>
                <a:lnTo>
                  <a:pt x="434" y="218"/>
                </a:lnTo>
                <a:lnTo>
                  <a:pt x="430" y="212"/>
                </a:lnTo>
                <a:lnTo>
                  <a:pt x="427" y="204"/>
                </a:lnTo>
                <a:lnTo>
                  <a:pt x="427" y="204"/>
                </a:lnTo>
                <a:lnTo>
                  <a:pt x="424" y="196"/>
                </a:lnTo>
                <a:lnTo>
                  <a:pt x="422" y="186"/>
                </a:lnTo>
                <a:lnTo>
                  <a:pt x="422" y="177"/>
                </a:lnTo>
                <a:lnTo>
                  <a:pt x="423" y="168"/>
                </a:lnTo>
                <a:lnTo>
                  <a:pt x="424" y="159"/>
                </a:lnTo>
                <a:lnTo>
                  <a:pt x="427" y="150"/>
                </a:lnTo>
                <a:lnTo>
                  <a:pt x="431" y="143"/>
                </a:lnTo>
                <a:lnTo>
                  <a:pt x="437" y="135"/>
                </a:lnTo>
                <a:lnTo>
                  <a:pt x="438" y="134"/>
                </a:lnTo>
                <a:lnTo>
                  <a:pt x="455" y="116"/>
                </a:lnTo>
                <a:lnTo>
                  <a:pt x="425" y="77"/>
                </a:lnTo>
                <a:lnTo>
                  <a:pt x="403" y="89"/>
                </a:lnTo>
                <a:lnTo>
                  <a:pt x="400" y="89"/>
                </a:lnTo>
                <a:lnTo>
                  <a:pt x="400" y="89"/>
                </a:lnTo>
                <a:lnTo>
                  <a:pt x="394" y="91"/>
                </a:lnTo>
                <a:lnTo>
                  <a:pt x="388" y="93"/>
                </a:lnTo>
                <a:lnTo>
                  <a:pt x="380" y="94"/>
                </a:lnTo>
                <a:lnTo>
                  <a:pt x="374" y="94"/>
                </a:lnTo>
                <a:lnTo>
                  <a:pt x="366" y="94"/>
                </a:lnTo>
                <a:lnTo>
                  <a:pt x="360" y="93"/>
                </a:lnTo>
                <a:lnTo>
                  <a:pt x="347" y="89"/>
                </a:lnTo>
                <a:lnTo>
                  <a:pt x="341" y="86"/>
                </a:lnTo>
                <a:lnTo>
                  <a:pt x="336" y="83"/>
                </a:lnTo>
                <a:lnTo>
                  <a:pt x="329" y="79"/>
                </a:lnTo>
                <a:lnTo>
                  <a:pt x="325" y="75"/>
                </a:lnTo>
                <a:lnTo>
                  <a:pt x="320" y="69"/>
                </a:lnTo>
                <a:lnTo>
                  <a:pt x="315" y="64"/>
                </a:lnTo>
                <a:lnTo>
                  <a:pt x="312" y="58"/>
                </a:lnTo>
                <a:lnTo>
                  <a:pt x="309" y="51"/>
                </a:lnTo>
                <a:lnTo>
                  <a:pt x="309" y="51"/>
                </a:lnTo>
                <a:lnTo>
                  <a:pt x="305" y="41"/>
                </a:lnTo>
                <a:lnTo>
                  <a:pt x="303" y="29"/>
                </a:lnTo>
                <a:lnTo>
                  <a:pt x="304" y="28"/>
                </a:lnTo>
                <a:lnTo>
                  <a:pt x="303" y="8"/>
                </a:lnTo>
                <a:lnTo>
                  <a:pt x="253" y="0"/>
                </a:lnTo>
                <a:lnTo>
                  <a:pt x="245" y="25"/>
                </a:lnTo>
                <a:lnTo>
                  <a:pt x="245" y="26"/>
                </a:lnTo>
                <a:lnTo>
                  <a:pt x="245" y="26"/>
                </a:lnTo>
                <a:lnTo>
                  <a:pt x="242" y="31"/>
                </a:lnTo>
                <a:lnTo>
                  <a:pt x="239" y="38"/>
                </a:lnTo>
                <a:lnTo>
                  <a:pt x="235" y="43"/>
                </a:lnTo>
                <a:lnTo>
                  <a:pt x="230" y="48"/>
                </a:lnTo>
                <a:lnTo>
                  <a:pt x="225" y="52"/>
                </a:lnTo>
                <a:lnTo>
                  <a:pt x="220" y="57"/>
                </a:lnTo>
                <a:lnTo>
                  <a:pt x="213" y="61"/>
                </a:lnTo>
                <a:lnTo>
                  <a:pt x="207" y="64"/>
                </a:lnTo>
                <a:lnTo>
                  <a:pt x="207" y="64"/>
                </a:lnTo>
                <a:lnTo>
                  <a:pt x="196" y="67"/>
                </a:lnTo>
                <a:lnTo>
                  <a:pt x="187" y="69"/>
                </a:lnTo>
                <a:lnTo>
                  <a:pt x="176" y="69"/>
                </a:lnTo>
                <a:lnTo>
                  <a:pt x="167" y="68"/>
                </a:lnTo>
                <a:lnTo>
                  <a:pt x="156" y="65"/>
                </a:lnTo>
                <a:lnTo>
                  <a:pt x="147" y="62"/>
                </a:lnTo>
                <a:lnTo>
                  <a:pt x="139" y="57"/>
                </a:lnTo>
                <a:lnTo>
                  <a:pt x="130" y="50"/>
                </a:lnTo>
                <a:lnTo>
                  <a:pt x="129" y="48"/>
                </a:lnTo>
                <a:lnTo>
                  <a:pt x="117" y="37"/>
                </a:lnTo>
                <a:lnTo>
                  <a:pt x="76" y="66"/>
                </a:lnTo>
                <a:lnTo>
                  <a:pt x="88" y="89"/>
                </a:lnTo>
                <a:lnTo>
                  <a:pt x="89" y="91"/>
                </a:lnTo>
                <a:lnTo>
                  <a:pt x="89" y="91"/>
                </a:lnTo>
                <a:lnTo>
                  <a:pt x="91" y="97"/>
                </a:lnTo>
                <a:lnTo>
                  <a:pt x="93" y="103"/>
                </a:lnTo>
                <a:lnTo>
                  <a:pt x="94" y="111"/>
                </a:lnTo>
                <a:lnTo>
                  <a:pt x="94" y="117"/>
                </a:lnTo>
                <a:lnTo>
                  <a:pt x="94" y="124"/>
                </a:lnTo>
                <a:lnTo>
                  <a:pt x="93" y="130"/>
                </a:lnTo>
                <a:lnTo>
                  <a:pt x="91" y="138"/>
                </a:lnTo>
                <a:lnTo>
                  <a:pt x="89" y="143"/>
                </a:lnTo>
                <a:lnTo>
                  <a:pt x="87" y="149"/>
                </a:lnTo>
                <a:lnTo>
                  <a:pt x="83" y="156"/>
                </a:lnTo>
                <a:lnTo>
                  <a:pt x="79" y="161"/>
                </a:lnTo>
                <a:lnTo>
                  <a:pt x="74" y="165"/>
                </a:lnTo>
                <a:lnTo>
                  <a:pt x="70" y="170"/>
                </a:lnTo>
                <a:lnTo>
                  <a:pt x="63" y="175"/>
                </a:lnTo>
                <a:lnTo>
                  <a:pt x="58" y="178"/>
                </a:lnTo>
                <a:lnTo>
                  <a:pt x="52" y="181"/>
                </a:lnTo>
                <a:lnTo>
                  <a:pt x="52" y="181"/>
                </a:lnTo>
                <a:lnTo>
                  <a:pt x="44" y="183"/>
                </a:lnTo>
                <a:lnTo>
                  <a:pt x="37" y="185"/>
                </a:lnTo>
                <a:lnTo>
                  <a:pt x="22" y="186"/>
                </a:lnTo>
                <a:lnTo>
                  <a:pt x="6" y="186"/>
                </a:lnTo>
                <a:lnTo>
                  <a:pt x="0" y="235"/>
                </a:lnTo>
                <a:lnTo>
                  <a:pt x="20" y="242"/>
                </a:lnTo>
                <a:lnTo>
                  <a:pt x="20" y="242"/>
                </a:lnTo>
                <a:lnTo>
                  <a:pt x="27" y="245"/>
                </a:lnTo>
                <a:lnTo>
                  <a:pt x="34" y="248"/>
                </a:lnTo>
                <a:lnTo>
                  <a:pt x="40" y="251"/>
                </a:lnTo>
                <a:lnTo>
                  <a:pt x="45" y="257"/>
                </a:lnTo>
                <a:lnTo>
                  <a:pt x="51" y="262"/>
                </a:lnTo>
                <a:lnTo>
                  <a:pt x="56" y="267"/>
                </a:lnTo>
                <a:lnTo>
                  <a:pt x="60" y="274"/>
                </a:lnTo>
                <a:lnTo>
                  <a:pt x="63" y="281"/>
                </a:lnTo>
                <a:lnTo>
                  <a:pt x="63" y="281"/>
                </a:lnTo>
                <a:lnTo>
                  <a:pt x="67" y="291"/>
                </a:lnTo>
                <a:lnTo>
                  <a:pt x="69" y="300"/>
                </a:lnTo>
                <a:lnTo>
                  <a:pt x="69" y="310"/>
                </a:lnTo>
                <a:lnTo>
                  <a:pt x="68" y="319"/>
                </a:lnTo>
                <a:lnTo>
                  <a:pt x="66" y="329"/>
                </a:lnTo>
                <a:lnTo>
                  <a:pt x="61" y="338"/>
                </a:lnTo>
                <a:lnTo>
                  <a:pt x="57" y="346"/>
                </a:lnTo>
                <a:lnTo>
                  <a:pt x="51" y="354"/>
                </a:lnTo>
                <a:lnTo>
                  <a:pt x="36" y="369"/>
                </a:lnTo>
                <a:lnTo>
                  <a:pt x="66" y="409"/>
                </a:lnTo>
                <a:lnTo>
                  <a:pt x="84" y="399"/>
                </a:lnTo>
                <a:lnTo>
                  <a:pt x="85" y="399"/>
                </a:lnTo>
                <a:lnTo>
                  <a:pt x="85" y="399"/>
                </a:lnTo>
                <a:lnTo>
                  <a:pt x="90" y="396"/>
                </a:lnTo>
                <a:lnTo>
                  <a:pt x="90" y="396"/>
                </a:lnTo>
                <a:lnTo>
                  <a:pt x="97" y="394"/>
                </a:lnTo>
                <a:lnTo>
                  <a:pt x="104" y="393"/>
                </a:lnTo>
                <a:lnTo>
                  <a:pt x="111" y="392"/>
                </a:lnTo>
                <a:lnTo>
                  <a:pt x="118" y="390"/>
                </a:lnTo>
                <a:lnTo>
                  <a:pt x="124" y="392"/>
                </a:lnTo>
                <a:lnTo>
                  <a:pt x="132" y="393"/>
                </a:lnTo>
                <a:lnTo>
                  <a:pt x="138" y="394"/>
                </a:lnTo>
                <a:lnTo>
                  <a:pt x="144" y="396"/>
                </a:lnTo>
                <a:lnTo>
                  <a:pt x="151" y="399"/>
                </a:lnTo>
                <a:lnTo>
                  <a:pt x="156" y="402"/>
                </a:lnTo>
                <a:lnTo>
                  <a:pt x="161" y="406"/>
                </a:lnTo>
                <a:lnTo>
                  <a:pt x="167" y="411"/>
                </a:lnTo>
                <a:lnTo>
                  <a:pt x="172" y="416"/>
                </a:lnTo>
                <a:lnTo>
                  <a:pt x="176" y="421"/>
                </a:lnTo>
                <a:lnTo>
                  <a:pt x="179" y="427"/>
                </a:lnTo>
                <a:lnTo>
                  <a:pt x="183" y="433"/>
                </a:lnTo>
                <a:lnTo>
                  <a:pt x="183" y="433"/>
                </a:lnTo>
                <a:lnTo>
                  <a:pt x="185" y="439"/>
                </a:lnTo>
                <a:lnTo>
                  <a:pt x="187" y="446"/>
                </a:lnTo>
                <a:lnTo>
                  <a:pt x="188" y="458"/>
                </a:lnTo>
                <a:lnTo>
                  <a:pt x="188" y="460"/>
                </a:lnTo>
                <a:lnTo>
                  <a:pt x="188" y="478"/>
                </a:lnTo>
                <a:lnTo>
                  <a:pt x="238" y="484"/>
                </a:lnTo>
                <a:lnTo>
                  <a:pt x="244" y="466"/>
                </a:lnTo>
                <a:lnTo>
                  <a:pt x="244" y="466"/>
                </a:lnTo>
                <a:lnTo>
                  <a:pt x="246" y="458"/>
                </a:lnTo>
                <a:lnTo>
                  <a:pt x="251" y="452"/>
                </a:lnTo>
                <a:lnTo>
                  <a:pt x="254" y="446"/>
                </a:lnTo>
                <a:lnTo>
                  <a:pt x="259" y="439"/>
                </a:lnTo>
                <a:lnTo>
                  <a:pt x="264" y="434"/>
                </a:lnTo>
                <a:lnTo>
                  <a:pt x="271" y="429"/>
                </a:lnTo>
                <a:lnTo>
                  <a:pt x="277" y="424"/>
                </a:lnTo>
                <a:lnTo>
                  <a:pt x="285" y="421"/>
                </a:lnTo>
                <a:lnTo>
                  <a:pt x="285" y="421"/>
                </a:lnTo>
                <a:lnTo>
                  <a:pt x="294" y="418"/>
                </a:lnTo>
                <a:lnTo>
                  <a:pt x="304" y="417"/>
                </a:lnTo>
                <a:lnTo>
                  <a:pt x="313" y="416"/>
                </a:lnTo>
                <a:lnTo>
                  <a:pt x="323" y="417"/>
                </a:lnTo>
                <a:lnTo>
                  <a:pt x="332" y="419"/>
                </a:lnTo>
                <a:lnTo>
                  <a:pt x="342" y="422"/>
                </a:lnTo>
                <a:lnTo>
                  <a:pt x="350" y="428"/>
                </a:lnTo>
                <a:lnTo>
                  <a:pt x="358" y="433"/>
                </a:lnTo>
                <a:lnTo>
                  <a:pt x="374" y="449"/>
                </a:lnTo>
                <a:lnTo>
                  <a:pt x="414" y="419"/>
                </a:lnTo>
                <a:lnTo>
                  <a:pt x="403" y="396"/>
                </a:lnTo>
                <a:lnTo>
                  <a:pt x="401" y="395"/>
                </a:lnTo>
                <a:lnTo>
                  <a:pt x="401" y="395"/>
                </a:lnTo>
                <a:lnTo>
                  <a:pt x="399" y="388"/>
                </a:lnTo>
                <a:lnTo>
                  <a:pt x="397" y="382"/>
                </a:lnTo>
                <a:lnTo>
                  <a:pt x="396" y="375"/>
                </a:lnTo>
                <a:lnTo>
                  <a:pt x="396" y="368"/>
                </a:lnTo>
                <a:lnTo>
                  <a:pt x="396" y="362"/>
                </a:lnTo>
                <a:lnTo>
                  <a:pt x="397" y="355"/>
                </a:lnTo>
                <a:lnTo>
                  <a:pt x="399" y="348"/>
                </a:lnTo>
                <a:lnTo>
                  <a:pt x="401" y="343"/>
                </a:lnTo>
                <a:lnTo>
                  <a:pt x="405" y="336"/>
                </a:lnTo>
                <a:lnTo>
                  <a:pt x="408" y="331"/>
                </a:lnTo>
                <a:lnTo>
                  <a:pt x="412" y="325"/>
                </a:lnTo>
                <a:lnTo>
                  <a:pt x="416" y="320"/>
                </a:lnTo>
                <a:lnTo>
                  <a:pt x="422" y="315"/>
                </a:lnTo>
                <a:lnTo>
                  <a:pt x="427" y="312"/>
                </a:lnTo>
                <a:lnTo>
                  <a:pt x="433" y="308"/>
                </a:lnTo>
                <a:lnTo>
                  <a:pt x="440" y="304"/>
                </a:lnTo>
                <a:lnTo>
                  <a:pt x="440" y="304"/>
                </a:lnTo>
                <a:lnTo>
                  <a:pt x="451" y="301"/>
                </a:lnTo>
                <a:lnTo>
                  <a:pt x="464" y="299"/>
                </a:lnTo>
                <a:lnTo>
                  <a:pt x="484" y="299"/>
                </a:lnTo>
                <a:lnTo>
                  <a:pt x="492" y="250"/>
                </a:lnTo>
                <a:lnTo>
                  <a:pt x="469" y="243"/>
                </a:lnTo>
                <a:close/>
                <a:moveTo>
                  <a:pt x="328" y="253"/>
                </a:moveTo>
                <a:lnTo>
                  <a:pt x="328" y="253"/>
                </a:lnTo>
                <a:lnTo>
                  <a:pt x="327" y="262"/>
                </a:lnTo>
                <a:lnTo>
                  <a:pt x="325" y="269"/>
                </a:lnTo>
                <a:lnTo>
                  <a:pt x="322" y="278"/>
                </a:lnTo>
                <a:lnTo>
                  <a:pt x="318" y="284"/>
                </a:lnTo>
                <a:lnTo>
                  <a:pt x="313" y="292"/>
                </a:lnTo>
                <a:lnTo>
                  <a:pt x="308" y="297"/>
                </a:lnTo>
                <a:lnTo>
                  <a:pt x="303" y="303"/>
                </a:lnTo>
                <a:lnTo>
                  <a:pt x="296" y="308"/>
                </a:lnTo>
                <a:lnTo>
                  <a:pt x="290" y="313"/>
                </a:lnTo>
                <a:lnTo>
                  <a:pt x="282" y="316"/>
                </a:lnTo>
                <a:lnTo>
                  <a:pt x="275" y="319"/>
                </a:lnTo>
                <a:lnTo>
                  <a:pt x="268" y="322"/>
                </a:lnTo>
                <a:lnTo>
                  <a:pt x="259" y="323"/>
                </a:lnTo>
                <a:lnTo>
                  <a:pt x="252" y="325"/>
                </a:lnTo>
                <a:lnTo>
                  <a:pt x="243" y="325"/>
                </a:lnTo>
                <a:lnTo>
                  <a:pt x="235" y="325"/>
                </a:lnTo>
                <a:lnTo>
                  <a:pt x="235" y="325"/>
                </a:lnTo>
                <a:lnTo>
                  <a:pt x="226" y="322"/>
                </a:lnTo>
                <a:lnTo>
                  <a:pt x="218" y="320"/>
                </a:lnTo>
                <a:lnTo>
                  <a:pt x="210" y="317"/>
                </a:lnTo>
                <a:lnTo>
                  <a:pt x="203" y="314"/>
                </a:lnTo>
                <a:lnTo>
                  <a:pt x="196" y="309"/>
                </a:lnTo>
                <a:lnTo>
                  <a:pt x="190" y="304"/>
                </a:lnTo>
                <a:lnTo>
                  <a:pt x="184" y="299"/>
                </a:lnTo>
                <a:lnTo>
                  <a:pt x="178" y="293"/>
                </a:lnTo>
                <a:lnTo>
                  <a:pt x="174" y="286"/>
                </a:lnTo>
                <a:lnTo>
                  <a:pt x="170" y="279"/>
                </a:lnTo>
                <a:lnTo>
                  <a:pt x="167" y="271"/>
                </a:lnTo>
                <a:lnTo>
                  <a:pt x="164" y="264"/>
                </a:lnTo>
                <a:lnTo>
                  <a:pt x="162" y="257"/>
                </a:lnTo>
                <a:lnTo>
                  <a:pt x="161" y="248"/>
                </a:lnTo>
                <a:lnTo>
                  <a:pt x="161" y="240"/>
                </a:lnTo>
                <a:lnTo>
                  <a:pt x="162" y="232"/>
                </a:lnTo>
                <a:lnTo>
                  <a:pt x="162" y="232"/>
                </a:lnTo>
                <a:lnTo>
                  <a:pt x="163" y="224"/>
                </a:lnTo>
                <a:lnTo>
                  <a:pt x="167" y="215"/>
                </a:lnTo>
                <a:lnTo>
                  <a:pt x="170" y="208"/>
                </a:lnTo>
                <a:lnTo>
                  <a:pt x="173" y="200"/>
                </a:lnTo>
                <a:lnTo>
                  <a:pt x="177" y="194"/>
                </a:lnTo>
                <a:lnTo>
                  <a:pt x="183" y="187"/>
                </a:lnTo>
                <a:lnTo>
                  <a:pt x="188" y="182"/>
                </a:lnTo>
                <a:lnTo>
                  <a:pt x="194" y="177"/>
                </a:lnTo>
                <a:lnTo>
                  <a:pt x="201" y="173"/>
                </a:lnTo>
                <a:lnTo>
                  <a:pt x="208" y="168"/>
                </a:lnTo>
                <a:lnTo>
                  <a:pt x="215" y="165"/>
                </a:lnTo>
                <a:lnTo>
                  <a:pt x="223" y="163"/>
                </a:lnTo>
                <a:lnTo>
                  <a:pt x="231" y="161"/>
                </a:lnTo>
                <a:lnTo>
                  <a:pt x="240" y="161"/>
                </a:lnTo>
                <a:lnTo>
                  <a:pt x="248" y="160"/>
                </a:lnTo>
                <a:lnTo>
                  <a:pt x="257" y="161"/>
                </a:lnTo>
                <a:lnTo>
                  <a:pt x="257" y="161"/>
                </a:lnTo>
                <a:lnTo>
                  <a:pt x="265" y="163"/>
                </a:lnTo>
                <a:lnTo>
                  <a:pt x="273" y="165"/>
                </a:lnTo>
                <a:lnTo>
                  <a:pt x="280" y="168"/>
                </a:lnTo>
                <a:lnTo>
                  <a:pt x="288" y="172"/>
                </a:lnTo>
                <a:lnTo>
                  <a:pt x="295" y="176"/>
                </a:lnTo>
                <a:lnTo>
                  <a:pt x="300" y="181"/>
                </a:lnTo>
                <a:lnTo>
                  <a:pt x="307" y="186"/>
                </a:lnTo>
                <a:lnTo>
                  <a:pt x="312" y="193"/>
                </a:lnTo>
                <a:lnTo>
                  <a:pt x="316" y="199"/>
                </a:lnTo>
                <a:lnTo>
                  <a:pt x="321" y="206"/>
                </a:lnTo>
                <a:lnTo>
                  <a:pt x="324" y="213"/>
                </a:lnTo>
                <a:lnTo>
                  <a:pt x="326" y="220"/>
                </a:lnTo>
                <a:lnTo>
                  <a:pt x="328" y="229"/>
                </a:lnTo>
                <a:lnTo>
                  <a:pt x="329" y="236"/>
                </a:lnTo>
                <a:lnTo>
                  <a:pt x="329" y="245"/>
                </a:lnTo>
                <a:lnTo>
                  <a:pt x="328" y="253"/>
                </a:lnTo>
                <a:lnTo>
                  <a:pt x="328" y="25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71" name="Google Shape;4328;p143">
            <a:extLst>
              <a:ext uri="{FF2B5EF4-FFF2-40B4-BE49-F238E27FC236}">
                <a16:creationId xmlns:a16="http://schemas.microsoft.com/office/drawing/2014/main" id="{EDCA6BD3-A9E8-DBD4-BDF1-465400E8F5AA}"/>
              </a:ext>
            </a:extLst>
          </p:cNvPr>
          <p:cNvSpPr/>
          <p:nvPr/>
        </p:nvSpPr>
        <p:spPr>
          <a:xfrm>
            <a:off x="10353230" y="6026677"/>
            <a:ext cx="272414" cy="239570"/>
          </a:xfrm>
          <a:custGeom>
            <a:avLst/>
            <a:gdLst/>
            <a:ahLst/>
            <a:cxnLst/>
            <a:rect l="l" t="t" r="r" b="b"/>
            <a:pathLst>
              <a:path w="492" h="484" extrusionOk="0">
                <a:moveTo>
                  <a:pt x="469" y="243"/>
                </a:moveTo>
                <a:lnTo>
                  <a:pt x="469" y="243"/>
                </a:lnTo>
                <a:lnTo>
                  <a:pt x="462" y="241"/>
                </a:lnTo>
                <a:lnTo>
                  <a:pt x="456" y="237"/>
                </a:lnTo>
                <a:lnTo>
                  <a:pt x="450" y="233"/>
                </a:lnTo>
                <a:lnTo>
                  <a:pt x="444" y="229"/>
                </a:lnTo>
                <a:lnTo>
                  <a:pt x="439" y="224"/>
                </a:lnTo>
                <a:lnTo>
                  <a:pt x="434" y="218"/>
                </a:lnTo>
                <a:lnTo>
                  <a:pt x="430" y="212"/>
                </a:lnTo>
                <a:lnTo>
                  <a:pt x="427" y="204"/>
                </a:lnTo>
                <a:lnTo>
                  <a:pt x="427" y="204"/>
                </a:lnTo>
                <a:lnTo>
                  <a:pt x="424" y="196"/>
                </a:lnTo>
                <a:lnTo>
                  <a:pt x="422" y="186"/>
                </a:lnTo>
                <a:lnTo>
                  <a:pt x="422" y="177"/>
                </a:lnTo>
                <a:lnTo>
                  <a:pt x="423" y="168"/>
                </a:lnTo>
                <a:lnTo>
                  <a:pt x="424" y="159"/>
                </a:lnTo>
                <a:lnTo>
                  <a:pt x="427" y="150"/>
                </a:lnTo>
                <a:lnTo>
                  <a:pt x="431" y="143"/>
                </a:lnTo>
                <a:lnTo>
                  <a:pt x="437" y="135"/>
                </a:lnTo>
                <a:lnTo>
                  <a:pt x="438" y="134"/>
                </a:lnTo>
                <a:lnTo>
                  <a:pt x="455" y="116"/>
                </a:lnTo>
                <a:lnTo>
                  <a:pt x="425" y="77"/>
                </a:lnTo>
                <a:lnTo>
                  <a:pt x="403" y="89"/>
                </a:lnTo>
                <a:lnTo>
                  <a:pt x="400" y="89"/>
                </a:lnTo>
                <a:lnTo>
                  <a:pt x="400" y="89"/>
                </a:lnTo>
                <a:lnTo>
                  <a:pt x="394" y="91"/>
                </a:lnTo>
                <a:lnTo>
                  <a:pt x="388" y="93"/>
                </a:lnTo>
                <a:lnTo>
                  <a:pt x="380" y="94"/>
                </a:lnTo>
                <a:lnTo>
                  <a:pt x="374" y="94"/>
                </a:lnTo>
                <a:lnTo>
                  <a:pt x="366" y="94"/>
                </a:lnTo>
                <a:lnTo>
                  <a:pt x="360" y="93"/>
                </a:lnTo>
                <a:lnTo>
                  <a:pt x="347" y="89"/>
                </a:lnTo>
                <a:lnTo>
                  <a:pt x="341" y="86"/>
                </a:lnTo>
                <a:lnTo>
                  <a:pt x="336" y="83"/>
                </a:lnTo>
                <a:lnTo>
                  <a:pt x="329" y="79"/>
                </a:lnTo>
                <a:lnTo>
                  <a:pt x="325" y="75"/>
                </a:lnTo>
                <a:lnTo>
                  <a:pt x="320" y="69"/>
                </a:lnTo>
                <a:lnTo>
                  <a:pt x="315" y="64"/>
                </a:lnTo>
                <a:lnTo>
                  <a:pt x="312" y="58"/>
                </a:lnTo>
                <a:lnTo>
                  <a:pt x="309" y="51"/>
                </a:lnTo>
                <a:lnTo>
                  <a:pt x="309" y="51"/>
                </a:lnTo>
                <a:lnTo>
                  <a:pt x="305" y="41"/>
                </a:lnTo>
                <a:lnTo>
                  <a:pt x="303" y="29"/>
                </a:lnTo>
                <a:lnTo>
                  <a:pt x="304" y="28"/>
                </a:lnTo>
                <a:lnTo>
                  <a:pt x="303" y="8"/>
                </a:lnTo>
                <a:lnTo>
                  <a:pt x="253" y="0"/>
                </a:lnTo>
                <a:lnTo>
                  <a:pt x="245" y="25"/>
                </a:lnTo>
                <a:lnTo>
                  <a:pt x="245" y="26"/>
                </a:lnTo>
                <a:lnTo>
                  <a:pt x="245" y="26"/>
                </a:lnTo>
                <a:lnTo>
                  <a:pt x="242" y="31"/>
                </a:lnTo>
                <a:lnTo>
                  <a:pt x="239" y="38"/>
                </a:lnTo>
                <a:lnTo>
                  <a:pt x="235" y="43"/>
                </a:lnTo>
                <a:lnTo>
                  <a:pt x="230" y="48"/>
                </a:lnTo>
                <a:lnTo>
                  <a:pt x="225" y="52"/>
                </a:lnTo>
                <a:lnTo>
                  <a:pt x="220" y="57"/>
                </a:lnTo>
                <a:lnTo>
                  <a:pt x="213" y="61"/>
                </a:lnTo>
                <a:lnTo>
                  <a:pt x="207" y="64"/>
                </a:lnTo>
                <a:lnTo>
                  <a:pt x="207" y="64"/>
                </a:lnTo>
                <a:lnTo>
                  <a:pt x="196" y="67"/>
                </a:lnTo>
                <a:lnTo>
                  <a:pt x="187" y="69"/>
                </a:lnTo>
                <a:lnTo>
                  <a:pt x="176" y="69"/>
                </a:lnTo>
                <a:lnTo>
                  <a:pt x="167" y="68"/>
                </a:lnTo>
                <a:lnTo>
                  <a:pt x="156" y="65"/>
                </a:lnTo>
                <a:lnTo>
                  <a:pt x="147" y="62"/>
                </a:lnTo>
                <a:lnTo>
                  <a:pt x="139" y="57"/>
                </a:lnTo>
                <a:lnTo>
                  <a:pt x="130" y="50"/>
                </a:lnTo>
                <a:lnTo>
                  <a:pt x="129" y="48"/>
                </a:lnTo>
                <a:lnTo>
                  <a:pt x="117" y="37"/>
                </a:lnTo>
                <a:lnTo>
                  <a:pt x="76" y="66"/>
                </a:lnTo>
                <a:lnTo>
                  <a:pt x="88" y="89"/>
                </a:lnTo>
                <a:lnTo>
                  <a:pt x="89" y="91"/>
                </a:lnTo>
                <a:lnTo>
                  <a:pt x="89" y="91"/>
                </a:lnTo>
                <a:lnTo>
                  <a:pt x="91" y="97"/>
                </a:lnTo>
                <a:lnTo>
                  <a:pt x="93" y="103"/>
                </a:lnTo>
                <a:lnTo>
                  <a:pt x="94" y="111"/>
                </a:lnTo>
                <a:lnTo>
                  <a:pt x="94" y="117"/>
                </a:lnTo>
                <a:lnTo>
                  <a:pt x="94" y="124"/>
                </a:lnTo>
                <a:lnTo>
                  <a:pt x="93" y="130"/>
                </a:lnTo>
                <a:lnTo>
                  <a:pt x="91" y="138"/>
                </a:lnTo>
                <a:lnTo>
                  <a:pt x="89" y="143"/>
                </a:lnTo>
                <a:lnTo>
                  <a:pt x="87" y="149"/>
                </a:lnTo>
                <a:lnTo>
                  <a:pt x="83" y="156"/>
                </a:lnTo>
                <a:lnTo>
                  <a:pt x="79" y="161"/>
                </a:lnTo>
                <a:lnTo>
                  <a:pt x="74" y="165"/>
                </a:lnTo>
                <a:lnTo>
                  <a:pt x="70" y="170"/>
                </a:lnTo>
                <a:lnTo>
                  <a:pt x="63" y="175"/>
                </a:lnTo>
                <a:lnTo>
                  <a:pt x="58" y="178"/>
                </a:lnTo>
                <a:lnTo>
                  <a:pt x="52" y="181"/>
                </a:lnTo>
                <a:lnTo>
                  <a:pt x="52" y="181"/>
                </a:lnTo>
                <a:lnTo>
                  <a:pt x="44" y="183"/>
                </a:lnTo>
                <a:lnTo>
                  <a:pt x="37" y="185"/>
                </a:lnTo>
                <a:lnTo>
                  <a:pt x="22" y="186"/>
                </a:lnTo>
                <a:lnTo>
                  <a:pt x="6" y="186"/>
                </a:lnTo>
                <a:lnTo>
                  <a:pt x="0" y="235"/>
                </a:lnTo>
                <a:lnTo>
                  <a:pt x="20" y="242"/>
                </a:lnTo>
                <a:lnTo>
                  <a:pt x="20" y="242"/>
                </a:lnTo>
                <a:lnTo>
                  <a:pt x="27" y="245"/>
                </a:lnTo>
                <a:lnTo>
                  <a:pt x="34" y="248"/>
                </a:lnTo>
                <a:lnTo>
                  <a:pt x="40" y="251"/>
                </a:lnTo>
                <a:lnTo>
                  <a:pt x="45" y="257"/>
                </a:lnTo>
                <a:lnTo>
                  <a:pt x="51" y="262"/>
                </a:lnTo>
                <a:lnTo>
                  <a:pt x="56" y="267"/>
                </a:lnTo>
                <a:lnTo>
                  <a:pt x="60" y="274"/>
                </a:lnTo>
                <a:lnTo>
                  <a:pt x="63" y="281"/>
                </a:lnTo>
                <a:lnTo>
                  <a:pt x="63" y="281"/>
                </a:lnTo>
                <a:lnTo>
                  <a:pt x="67" y="291"/>
                </a:lnTo>
                <a:lnTo>
                  <a:pt x="69" y="300"/>
                </a:lnTo>
                <a:lnTo>
                  <a:pt x="69" y="310"/>
                </a:lnTo>
                <a:lnTo>
                  <a:pt x="68" y="319"/>
                </a:lnTo>
                <a:lnTo>
                  <a:pt x="66" y="329"/>
                </a:lnTo>
                <a:lnTo>
                  <a:pt x="61" y="338"/>
                </a:lnTo>
                <a:lnTo>
                  <a:pt x="57" y="346"/>
                </a:lnTo>
                <a:lnTo>
                  <a:pt x="51" y="354"/>
                </a:lnTo>
                <a:lnTo>
                  <a:pt x="36" y="369"/>
                </a:lnTo>
                <a:lnTo>
                  <a:pt x="66" y="409"/>
                </a:lnTo>
                <a:lnTo>
                  <a:pt x="84" y="399"/>
                </a:lnTo>
                <a:lnTo>
                  <a:pt x="85" y="399"/>
                </a:lnTo>
                <a:lnTo>
                  <a:pt x="85" y="399"/>
                </a:lnTo>
                <a:lnTo>
                  <a:pt x="90" y="396"/>
                </a:lnTo>
                <a:lnTo>
                  <a:pt x="90" y="396"/>
                </a:lnTo>
                <a:lnTo>
                  <a:pt x="97" y="394"/>
                </a:lnTo>
                <a:lnTo>
                  <a:pt x="104" y="393"/>
                </a:lnTo>
                <a:lnTo>
                  <a:pt x="111" y="392"/>
                </a:lnTo>
                <a:lnTo>
                  <a:pt x="118" y="390"/>
                </a:lnTo>
                <a:lnTo>
                  <a:pt x="124" y="392"/>
                </a:lnTo>
                <a:lnTo>
                  <a:pt x="132" y="393"/>
                </a:lnTo>
                <a:lnTo>
                  <a:pt x="138" y="394"/>
                </a:lnTo>
                <a:lnTo>
                  <a:pt x="144" y="396"/>
                </a:lnTo>
                <a:lnTo>
                  <a:pt x="151" y="399"/>
                </a:lnTo>
                <a:lnTo>
                  <a:pt x="156" y="402"/>
                </a:lnTo>
                <a:lnTo>
                  <a:pt x="161" y="406"/>
                </a:lnTo>
                <a:lnTo>
                  <a:pt x="167" y="411"/>
                </a:lnTo>
                <a:lnTo>
                  <a:pt x="172" y="416"/>
                </a:lnTo>
                <a:lnTo>
                  <a:pt x="176" y="421"/>
                </a:lnTo>
                <a:lnTo>
                  <a:pt x="179" y="427"/>
                </a:lnTo>
                <a:lnTo>
                  <a:pt x="183" y="433"/>
                </a:lnTo>
                <a:lnTo>
                  <a:pt x="183" y="433"/>
                </a:lnTo>
                <a:lnTo>
                  <a:pt x="185" y="439"/>
                </a:lnTo>
                <a:lnTo>
                  <a:pt x="187" y="446"/>
                </a:lnTo>
                <a:lnTo>
                  <a:pt x="188" y="458"/>
                </a:lnTo>
                <a:lnTo>
                  <a:pt x="188" y="460"/>
                </a:lnTo>
                <a:lnTo>
                  <a:pt x="188" y="478"/>
                </a:lnTo>
                <a:lnTo>
                  <a:pt x="238" y="484"/>
                </a:lnTo>
                <a:lnTo>
                  <a:pt x="244" y="466"/>
                </a:lnTo>
                <a:lnTo>
                  <a:pt x="244" y="466"/>
                </a:lnTo>
                <a:lnTo>
                  <a:pt x="246" y="458"/>
                </a:lnTo>
                <a:lnTo>
                  <a:pt x="251" y="452"/>
                </a:lnTo>
                <a:lnTo>
                  <a:pt x="254" y="446"/>
                </a:lnTo>
                <a:lnTo>
                  <a:pt x="259" y="439"/>
                </a:lnTo>
                <a:lnTo>
                  <a:pt x="264" y="434"/>
                </a:lnTo>
                <a:lnTo>
                  <a:pt x="271" y="429"/>
                </a:lnTo>
                <a:lnTo>
                  <a:pt x="277" y="424"/>
                </a:lnTo>
                <a:lnTo>
                  <a:pt x="285" y="421"/>
                </a:lnTo>
                <a:lnTo>
                  <a:pt x="285" y="421"/>
                </a:lnTo>
                <a:lnTo>
                  <a:pt x="294" y="418"/>
                </a:lnTo>
                <a:lnTo>
                  <a:pt x="304" y="417"/>
                </a:lnTo>
                <a:lnTo>
                  <a:pt x="313" y="416"/>
                </a:lnTo>
                <a:lnTo>
                  <a:pt x="323" y="417"/>
                </a:lnTo>
                <a:lnTo>
                  <a:pt x="332" y="419"/>
                </a:lnTo>
                <a:lnTo>
                  <a:pt x="342" y="422"/>
                </a:lnTo>
                <a:lnTo>
                  <a:pt x="350" y="428"/>
                </a:lnTo>
                <a:lnTo>
                  <a:pt x="358" y="433"/>
                </a:lnTo>
                <a:lnTo>
                  <a:pt x="374" y="449"/>
                </a:lnTo>
                <a:lnTo>
                  <a:pt x="414" y="419"/>
                </a:lnTo>
                <a:lnTo>
                  <a:pt x="403" y="396"/>
                </a:lnTo>
                <a:lnTo>
                  <a:pt x="401" y="395"/>
                </a:lnTo>
                <a:lnTo>
                  <a:pt x="401" y="395"/>
                </a:lnTo>
                <a:lnTo>
                  <a:pt x="399" y="388"/>
                </a:lnTo>
                <a:lnTo>
                  <a:pt x="397" y="382"/>
                </a:lnTo>
                <a:lnTo>
                  <a:pt x="396" y="375"/>
                </a:lnTo>
                <a:lnTo>
                  <a:pt x="396" y="368"/>
                </a:lnTo>
                <a:lnTo>
                  <a:pt x="396" y="362"/>
                </a:lnTo>
                <a:lnTo>
                  <a:pt x="397" y="355"/>
                </a:lnTo>
                <a:lnTo>
                  <a:pt x="399" y="348"/>
                </a:lnTo>
                <a:lnTo>
                  <a:pt x="401" y="343"/>
                </a:lnTo>
                <a:lnTo>
                  <a:pt x="405" y="336"/>
                </a:lnTo>
                <a:lnTo>
                  <a:pt x="408" y="331"/>
                </a:lnTo>
                <a:lnTo>
                  <a:pt x="412" y="325"/>
                </a:lnTo>
                <a:lnTo>
                  <a:pt x="416" y="320"/>
                </a:lnTo>
                <a:lnTo>
                  <a:pt x="422" y="315"/>
                </a:lnTo>
                <a:lnTo>
                  <a:pt x="427" y="312"/>
                </a:lnTo>
                <a:lnTo>
                  <a:pt x="433" y="308"/>
                </a:lnTo>
                <a:lnTo>
                  <a:pt x="440" y="304"/>
                </a:lnTo>
                <a:lnTo>
                  <a:pt x="440" y="304"/>
                </a:lnTo>
                <a:lnTo>
                  <a:pt x="451" y="301"/>
                </a:lnTo>
                <a:lnTo>
                  <a:pt x="464" y="299"/>
                </a:lnTo>
                <a:lnTo>
                  <a:pt x="484" y="299"/>
                </a:lnTo>
                <a:lnTo>
                  <a:pt x="492" y="250"/>
                </a:lnTo>
                <a:lnTo>
                  <a:pt x="469" y="243"/>
                </a:lnTo>
                <a:close/>
                <a:moveTo>
                  <a:pt x="328" y="253"/>
                </a:moveTo>
                <a:lnTo>
                  <a:pt x="328" y="253"/>
                </a:lnTo>
                <a:lnTo>
                  <a:pt x="327" y="262"/>
                </a:lnTo>
                <a:lnTo>
                  <a:pt x="325" y="269"/>
                </a:lnTo>
                <a:lnTo>
                  <a:pt x="322" y="278"/>
                </a:lnTo>
                <a:lnTo>
                  <a:pt x="318" y="284"/>
                </a:lnTo>
                <a:lnTo>
                  <a:pt x="313" y="292"/>
                </a:lnTo>
                <a:lnTo>
                  <a:pt x="308" y="297"/>
                </a:lnTo>
                <a:lnTo>
                  <a:pt x="303" y="303"/>
                </a:lnTo>
                <a:lnTo>
                  <a:pt x="296" y="308"/>
                </a:lnTo>
                <a:lnTo>
                  <a:pt x="290" y="313"/>
                </a:lnTo>
                <a:lnTo>
                  <a:pt x="282" y="316"/>
                </a:lnTo>
                <a:lnTo>
                  <a:pt x="275" y="319"/>
                </a:lnTo>
                <a:lnTo>
                  <a:pt x="268" y="322"/>
                </a:lnTo>
                <a:lnTo>
                  <a:pt x="259" y="323"/>
                </a:lnTo>
                <a:lnTo>
                  <a:pt x="252" y="325"/>
                </a:lnTo>
                <a:lnTo>
                  <a:pt x="243" y="325"/>
                </a:lnTo>
                <a:lnTo>
                  <a:pt x="235" y="325"/>
                </a:lnTo>
                <a:lnTo>
                  <a:pt x="235" y="325"/>
                </a:lnTo>
                <a:lnTo>
                  <a:pt x="226" y="322"/>
                </a:lnTo>
                <a:lnTo>
                  <a:pt x="218" y="320"/>
                </a:lnTo>
                <a:lnTo>
                  <a:pt x="210" y="317"/>
                </a:lnTo>
                <a:lnTo>
                  <a:pt x="203" y="314"/>
                </a:lnTo>
                <a:lnTo>
                  <a:pt x="196" y="309"/>
                </a:lnTo>
                <a:lnTo>
                  <a:pt x="190" y="304"/>
                </a:lnTo>
                <a:lnTo>
                  <a:pt x="184" y="299"/>
                </a:lnTo>
                <a:lnTo>
                  <a:pt x="178" y="293"/>
                </a:lnTo>
                <a:lnTo>
                  <a:pt x="174" y="286"/>
                </a:lnTo>
                <a:lnTo>
                  <a:pt x="170" y="279"/>
                </a:lnTo>
                <a:lnTo>
                  <a:pt x="167" y="271"/>
                </a:lnTo>
                <a:lnTo>
                  <a:pt x="164" y="264"/>
                </a:lnTo>
                <a:lnTo>
                  <a:pt x="162" y="257"/>
                </a:lnTo>
                <a:lnTo>
                  <a:pt x="161" y="248"/>
                </a:lnTo>
                <a:lnTo>
                  <a:pt x="161" y="240"/>
                </a:lnTo>
                <a:lnTo>
                  <a:pt x="162" y="232"/>
                </a:lnTo>
                <a:lnTo>
                  <a:pt x="162" y="232"/>
                </a:lnTo>
                <a:lnTo>
                  <a:pt x="163" y="224"/>
                </a:lnTo>
                <a:lnTo>
                  <a:pt x="167" y="215"/>
                </a:lnTo>
                <a:lnTo>
                  <a:pt x="170" y="208"/>
                </a:lnTo>
                <a:lnTo>
                  <a:pt x="173" y="200"/>
                </a:lnTo>
                <a:lnTo>
                  <a:pt x="177" y="194"/>
                </a:lnTo>
                <a:lnTo>
                  <a:pt x="183" y="187"/>
                </a:lnTo>
                <a:lnTo>
                  <a:pt x="188" y="182"/>
                </a:lnTo>
                <a:lnTo>
                  <a:pt x="194" y="177"/>
                </a:lnTo>
                <a:lnTo>
                  <a:pt x="201" y="173"/>
                </a:lnTo>
                <a:lnTo>
                  <a:pt x="208" y="168"/>
                </a:lnTo>
                <a:lnTo>
                  <a:pt x="215" y="165"/>
                </a:lnTo>
                <a:lnTo>
                  <a:pt x="223" y="163"/>
                </a:lnTo>
                <a:lnTo>
                  <a:pt x="231" y="161"/>
                </a:lnTo>
                <a:lnTo>
                  <a:pt x="240" y="161"/>
                </a:lnTo>
                <a:lnTo>
                  <a:pt x="248" y="160"/>
                </a:lnTo>
                <a:lnTo>
                  <a:pt x="257" y="161"/>
                </a:lnTo>
                <a:lnTo>
                  <a:pt x="257" y="161"/>
                </a:lnTo>
                <a:lnTo>
                  <a:pt x="265" y="163"/>
                </a:lnTo>
                <a:lnTo>
                  <a:pt x="273" y="165"/>
                </a:lnTo>
                <a:lnTo>
                  <a:pt x="280" y="168"/>
                </a:lnTo>
                <a:lnTo>
                  <a:pt x="288" y="172"/>
                </a:lnTo>
                <a:lnTo>
                  <a:pt x="295" y="176"/>
                </a:lnTo>
                <a:lnTo>
                  <a:pt x="300" y="181"/>
                </a:lnTo>
                <a:lnTo>
                  <a:pt x="307" y="186"/>
                </a:lnTo>
                <a:lnTo>
                  <a:pt x="312" y="193"/>
                </a:lnTo>
                <a:lnTo>
                  <a:pt x="316" y="199"/>
                </a:lnTo>
                <a:lnTo>
                  <a:pt x="321" y="206"/>
                </a:lnTo>
                <a:lnTo>
                  <a:pt x="324" y="213"/>
                </a:lnTo>
                <a:lnTo>
                  <a:pt x="326" y="220"/>
                </a:lnTo>
                <a:lnTo>
                  <a:pt x="328" y="229"/>
                </a:lnTo>
                <a:lnTo>
                  <a:pt x="329" y="236"/>
                </a:lnTo>
                <a:lnTo>
                  <a:pt x="329" y="245"/>
                </a:lnTo>
                <a:lnTo>
                  <a:pt x="328" y="253"/>
                </a:lnTo>
                <a:lnTo>
                  <a:pt x="328" y="25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Tree>
    <p:extLst>
      <p:ext uri="{BB962C8B-B14F-4D97-AF65-F5344CB8AC3E}">
        <p14:creationId xmlns:p14="http://schemas.microsoft.com/office/powerpoint/2010/main" val="21754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FB4FD4-9ECE-0B89-DF2A-6C457ECDC11A}"/>
              </a:ext>
            </a:extLst>
          </p:cNvPr>
          <p:cNvSpPr>
            <a:spLocks noGrp="1"/>
          </p:cNvSpPr>
          <p:nvPr>
            <p:ph idx="1"/>
          </p:nvPr>
        </p:nvSpPr>
        <p:spPr>
          <a:xfrm>
            <a:off x="6487886" y="1220334"/>
            <a:ext cx="5256204" cy="4896448"/>
          </a:xfrm>
        </p:spPr>
        <p:txBody>
          <a:bodyPr anchor="ctr"/>
          <a:lstStyle/>
          <a:p>
            <a:pPr marL="171450" indent="-171450">
              <a:buClr>
                <a:srgbClr val="212121"/>
              </a:buClr>
              <a:buSzPts val="1100"/>
              <a:buFont typeface="Arial" panose="020B0604020202020204" pitchFamily="34" charset="0"/>
              <a:buChar char="•"/>
            </a:pPr>
            <a:r>
              <a:rPr lang="en-CA">
                <a:solidFill>
                  <a:srgbClr val="212121"/>
                </a:solidFill>
                <a:ea typeface="Arial"/>
                <a:sym typeface="Calibri"/>
              </a:rPr>
              <a:t>A</a:t>
            </a:r>
            <a:r>
              <a:rPr lang="en-CA">
                <a:solidFill>
                  <a:srgbClr val="212121"/>
                </a:solidFill>
                <a:latin typeface="Calibri" panose="020F0502020204030204" pitchFamily="34" charset="0"/>
                <a:ea typeface="Arial"/>
                <a:cs typeface="Calibri" panose="020F0502020204030204" pitchFamily="34" charset="0"/>
                <a:sym typeface="Calibri"/>
              </a:rPr>
              <a:t> good analogy is playing a game of Tetris</a:t>
            </a:r>
            <a:endParaRPr lang="en-CA" sz="2000">
              <a:solidFill>
                <a:srgbClr val="000000"/>
              </a:solidFill>
              <a:latin typeface="Calibri" panose="020F0502020204030204" pitchFamily="34" charset="0"/>
              <a:ea typeface="Arial"/>
              <a:cs typeface="Calibri" panose="020F0502020204030204" pitchFamily="34" charset="0"/>
              <a:sym typeface="Arial"/>
            </a:endParaRPr>
          </a:p>
          <a:p>
            <a:pPr marL="171450" indent="-171450">
              <a:spcBef>
                <a:spcPts val="220"/>
              </a:spcBef>
              <a:buClr>
                <a:schemeClr val="dk1"/>
              </a:buClr>
              <a:buSzPts val="1100"/>
              <a:buFont typeface="Arial" panose="020B0604020202020204" pitchFamily="34" charset="0"/>
              <a:buChar char="•"/>
            </a:pPr>
            <a:endParaRPr lang="en-CA">
              <a:solidFill>
                <a:srgbClr val="212121"/>
              </a:solidFill>
              <a:latin typeface="Calibri" panose="020F0502020204030204" pitchFamily="34" charset="0"/>
              <a:ea typeface="Calibri"/>
              <a:cs typeface="Calibri" panose="020F0502020204030204" pitchFamily="34" charset="0"/>
              <a:sym typeface="Calibri"/>
            </a:endParaRPr>
          </a:p>
          <a:p>
            <a:pPr marL="171450" indent="-171450">
              <a:spcBef>
                <a:spcPts val="220"/>
              </a:spcBef>
              <a:buClr>
                <a:schemeClr val="dk1"/>
              </a:buClr>
              <a:buSzPts val="1100"/>
              <a:buFont typeface="Arial" panose="020B0604020202020204" pitchFamily="34" charset="0"/>
              <a:buChar char="•"/>
            </a:pPr>
            <a:r>
              <a:rPr lang="en-CA">
                <a:solidFill>
                  <a:srgbClr val="212121"/>
                </a:solidFill>
                <a:latin typeface="Calibri" panose="020F0502020204030204" pitchFamily="34" charset="0"/>
                <a:ea typeface="Calibri"/>
                <a:cs typeface="Calibri" panose="020F0502020204030204" pitchFamily="34" charset="0"/>
                <a:sym typeface="Calibri"/>
              </a:rPr>
              <a:t>The rate that work arrives is inconsistent and can fluctuate dramatically</a:t>
            </a:r>
          </a:p>
          <a:p>
            <a:pPr marL="171450" indent="-171450">
              <a:spcBef>
                <a:spcPts val="220"/>
              </a:spcBef>
              <a:buClr>
                <a:schemeClr val="dk1"/>
              </a:buClr>
              <a:buSzPts val="1100"/>
              <a:buFont typeface="Arial" panose="020B0604020202020204" pitchFamily="34" charset="0"/>
              <a:buChar char="•"/>
            </a:pPr>
            <a:endParaRPr lang="en-CA">
              <a:solidFill>
                <a:srgbClr val="212121"/>
              </a:solidFill>
              <a:latin typeface="Calibri" panose="020F0502020204030204" pitchFamily="34" charset="0"/>
              <a:ea typeface="Calibri"/>
              <a:cs typeface="Calibri" panose="020F0502020204030204" pitchFamily="34" charset="0"/>
              <a:sym typeface="Calibri"/>
            </a:endParaRPr>
          </a:p>
          <a:p>
            <a:pPr marL="171450" indent="-171450">
              <a:spcBef>
                <a:spcPts val="220"/>
              </a:spcBef>
              <a:buClr>
                <a:schemeClr val="dk1"/>
              </a:buClr>
              <a:buSzPts val="1100"/>
              <a:buFont typeface="Arial" panose="020B0604020202020204" pitchFamily="34" charset="0"/>
              <a:buChar char="•"/>
            </a:pPr>
            <a:r>
              <a:rPr lang="en-CA">
                <a:solidFill>
                  <a:srgbClr val="212121"/>
                </a:solidFill>
                <a:latin typeface="Calibri" panose="020F0502020204030204" pitchFamily="34" charset="0"/>
                <a:ea typeface="Calibri"/>
                <a:cs typeface="Calibri" panose="020F0502020204030204" pitchFamily="34" charset="0"/>
                <a:sym typeface="Calibri"/>
              </a:rPr>
              <a:t>While shapes sometimes repeat, the level of variation in shape, size and color defy up front planning</a:t>
            </a:r>
          </a:p>
          <a:p>
            <a:pPr marL="171450" indent="-171450">
              <a:spcBef>
                <a:spcPts val="220"/>
              </a:spcBef>
              <a:buClr>
                <a:schemeClr val="dk1"/>
              </a:buClr>
              <a:buSzPts val="1100"/>
              <a:buFont typeface="Arial" panose="020B0604020202020204" pitchFamily="34" charset="0"/>
              <a:buChar char="•"/>
            </a:pPr>
            <a:endParaRPr lang="en-CA">
              <a:solidFill>
                <a:srgbClr val="212121"/>
              </a:solidFill>
              <a:latin typeface="Calibri" panose="020F0502020204030204" pitchFamily="34" charset="0"/>
              <a:ea typeface="Calibri"/>
              <a:cs typeface="Calibri" panose="020F0502020204030204" pitchFamily="34" charset="0"/>
              <a:sym typeface="Calibri"/>
            </a:endParaRPr>
          </a:p>
          <a:p>
            <a:pPr marL="171450" indent="-171450">
              <a:spcBef>
                <a:spcPts val="220"/>
              </a:spcBef>
              <a:buClr>
                <a:schemeClr val="dk1"/>
              </a:buClr>
              <a:buSzPts val="1100"/>
              <a:buFont typeface="Arial" panose="020B0604020202020204" pitchFamily="34" charset="0"/>
              <a:buChar char="•"/>
            </a:pPr>
            <a:r>
              <a:rPr lang="en-CA">
                <a:solidFill>
                  <a:srgbClr val="212121"/>
                </a:solidFill>
                <a:latin typeface="Calibri" panose="020F0502020204030204" pitchFamily="34" charset="0"/>
                <a:ea typeface="Calibri"/>
                <a:cs typeface="Calibri" panose="020F0502020204030204" pitchFamily="34" charset="0"/>
                <a:sym typeface="Calibri"/>
              </a:rPr>
              <a:t>Opportunities emerge to get a better score in real time</a:t>
            </a:r>
          </a:p>
          <a:p>
            <a:endParaRPr lang="en-US"/>
          </a:p>
        </p:txBody>
      </p:sp>
      <p:sp>
        <p:nvSpPr>
          <p:cNvPr id="3" name="Title 2">
            <a:extLst>
              <a:ext uri="{FF2B5EF4-FFF2-40B4-BE49-F238E27FC236}">
                <a16:creationId xmlns:a16="http://schemas.microsoft.com/office/drawing/2014/main" id="{169AD7AA-DFA0-EFB1-BBC9-29F6DC64ED1E}"/>
              </a:ext>
            </a:extLst>
          </p:cNvPr>
          <p:cNvSpPr>
            <a:spLocks noGrp="1"/>
          </p:cNvSpPr>
          <p:nvPr>
            <p:ph type="title"/>
          </p:nvPr>
        </p:nvSpPr>
        <p:spPr/>
        <p:txBody>
          <a:bodyPr/>
          <a:lstStyle/>
          <a:p>
            <a:r>
              <a:rPr lang="en-CA"/>
              <a:t>Agile planning is a just in time activity where we allocate differently shaped demand to fit into a relatively fixed set of capacity</a:t>
            </a:r>
            <a:endParaRPr lang="en-US"/>
          </a:p>
        </p:txBody>
      </p:sp>
      <p:pic>
        <p:nvPicPr>
          <p:cNvPr id="28674" name="Picture 2" descr="6,902 Tetris Images, Stock Photos &amp; Vectors | Shutterstock">
            <a:extLst>
              <a:ext uri="{FF2B5EF4-FFF2-40B4-BE49-F238E27FC236}">
                <a16:creationId xmlns:a16="http://schemas.microsoft.com/office/drawing/2014/main" id="{645D1721-41D2-2DB2-70A4-DFA720EAF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84" b="10579"/>
          <a:stretch/>
        </p:blipFill>
        <p:spPr bwMode="auto">
          <a:xfrm>
            <a:off x="546100" y="1647582"/>
            <a:ext cx="5725127" cy="371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0446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2999"/>
        <p:cNvGrpSpPr/>
        <p:nvPr/>
      </p:nvGrpSpPr>
      <p:grpSpPr>
        <a:xfrm>
          <a:off x="0" y="0"/>
          <a:ext cx="0" cy="0"/>
          <a:chOff x="0" y="0"/>
          <a:chExt cx="0" cy="0"/>
        </a:xfrm>
      </p:grpSpPr>
      <p:sp>
        <p:nvSpPr>
          <p:cNvPr id="2" name="Title 1">
            <a:extLst>
              <a:ext uri="{FF2B5EF4-FFF2-40B4-BE49-F238E27FC236}">
                <a16:creationId xmlns:a16="http://schemas.microsoft.com/office/drawing/2014/main" id="{B71A4177-0762-99F6-3064-71CEF022E70D}"/>
              </a:ext>
            </a:extLst>
          </p:cNvPr>
          <p:cNvSpPr>
            <a:spLocks noGrp="1"/>
          </p:cNvSpPr>
          <p:nvPr>
            <p:ph type="title"/>
          </p:nvPr>
        </p:nvSpPr>
        <p:spPr/>
        <p:txBody>
          <a:bodyPr/>
          <a:lstStyle/>
          <a:p>
            <a:r>
              <a:rPr lang="en-US">
                <a:latin typeface="Calibri"/>
                <a:ea typeface="Calibri"/>
                <a:cs typeface="Calibri"/>
                <a:sym typeface="Calibri"/>
              </a:rPr>
              <a:t>Backlogs are a powerful visual mechanism to provide a place for Labs and Bede Dev teams collaboratively adjust prioritize and allocate capacity</a:t>
            </a:r>
            <a:endParaRPr lang="en-US"/>
          </a:p>
        </p:txBody>
      </p:sp>
      <p:cxnSp>
        <p:nvCxnSpPr>
          <p:cNvPr id="3000" name="Google Shape;3000;p95"/>
          <p:cNvCxnSpPr/>
          <p:nvPr/>
        </p:nvCxnSpPr>
        <p:spPr>
          <a:xfrm rot="10800000">
            <a:off x="3827428" y="4099909"/>
            <a:ext cx="6015772" cy="2"/>
          </a:xfrm>
          <a:prstGeom prst="straightConnector1">
            <a:avLst/>
          </a:prstGeom>
          <a:noFill/>
          <a:ln w="38100" cap="flat" cmpd="sng">
            <a:solidFill>
              <a:srgbClr val="D8D8D8"/>
            </a:solidFill>
            <a:prstDash val="solid"/>
            <a:round/>
            <a:headEnd type="none" w="sm" len="sm"/>
            <a:tailEnd type="none" w="sm" len="sm"/>
          </a:ln>
        </p:spPr>
      </p:cxnSp>
      <p:cxnSp>
        <p:nvCxnSpPr>
          <p:cNvPr id="3001" name="Google Shape;3001;p95"/>
          <p:cNvCxnSpPr/>
          <p:nvPr/>
        </p:nvCxnSpPr>
        <p:spPr>
          <a:xfrm rot="10800000">
            <a:off x="3827428" y="4861909"/>
            <a:ext cx="6015772" cy="2"/>
          </a:xfrm>
          <a:prstGeom prst="straightConnector1">
            <a:avLst/>
          </a:prstGeom>
          <a:noFill/>
          <a:ln w="38100" cap="flat" cmpd="sng">
            <a:solidFill>
              <a:srgbClr val="D8D8D8"/>
            </a:solidFill>
            <a:prstDash val="solid"/>
            <a:round/>
            <a:headEnd type="none" w="sm" len="sm"/>
            <a:tailEnd type="none" w="sm" len="sm"/>
          </a:ln>
        </p:spPr>
      </p:cxnSp>
      <p:cxnSp>
        <p:nvCxnSpPr>
          <p:cNvPr id="3002" name="Google Shape;3002;p95"/>
          <p:cNvCxnSpPr/>
          <p:nvPr/>
        </p:nvCxnSpPr>
        <p:spPr>
          <a:xfrm rot="10800000">
            <a:off x="3831456" y="5547707"/>
            <a:ext cx="6015772" cy="2"/>
          </a:xfrm>
          <a:prstGeom prst="straightConnector1">
            <a:avLst/>
          </a:prstGeom>
          <a:noFill/>
          <a:ln w="38100" cap="flat" cmpd="sng">
            <a:solidFill>
              <a:srgbClr val="D8D8D8"/>
            </a:solidFill>
            <a:prstDash val="solid"/>
            <a:round/>
            <a:headEnd type="none" w="sm" len="sm"/>
            <a:tailEnd type="none" w="sm" len="sm"/>
          </a:ln>
        </p:spPr>
      </p:cxnSp>
      <p:cxnSp>
        <p:nvCxnSpPr>
          <p:cNvPr id="3003" name="Google Shape;3003;p95"/>
          <p:cNvCxnSpPr/>
          <p:nvPr/>
        </p:nvCxnSpPr>
        <p:spPr>
          <a:xfrm rot="10800000">
            <a:off x="3810136" y="3414110"/>
            <a:ext cx="6015772" cy="2"/>
          </a:xfrm>
          <a:prstGeom prst="straightConnector1">
            <a:avLst/>
          </a:prstGeom>
          <a:noFill/>
          <a:ln w="38100" cap="flat" cmpd="sng">
            <a:solidFill>
              <a:srgbClr val="D8D8D8"/>
            </a:solidFill>
            <a:prstDash val="solid"/>
            <a:round/>
            <a:headEnd type="none" w="sm" len="sm"/>
            <a:tailEnd type="none" w="sm" len="sm"/>
          </a:ln>
        </p:spPr>
      </p:cxnSp>
      <p:cxnSp>
        <p:nvCxnSpPr>
          <p:cNvPr id="3004" name="Google Shape;3004;p95"/>
          <p:cNvCxnSpPr/>
          <p:nvPr/>
        </p:nvCxnSpPr>
        <p:spPr>
          <a:xfrm>
            <a:off x="6757093" y="2474551"/>
            <a:ext cx="0" cy="3836685"/>
          </a:xfrm>
          <a:prstGeom prst="straightConnector1">
            <a:avLst/>
          </a:prstGeom>
          <a:noFill/>
          <a:ln w="38100" cap="flat" cmpd="sng">
            <a:solidFill>
              <a:schemeClr val="dk1"/>
            </a:solidFill>
            <a:prstDash val="solid"/>
            <a:round/>
            <a:headEnd type="none" w="sm" len="sm"/>
            <a:tailEnd type="none" w="sm" len="sm"/>
          </a:ln>
        </p:spPr>
      </p:cxnSp>
      <p:cxnSp>
        <p:nvCxnSpPr>
          <p:cNvPr id="3005" name="Google Shape;3005;p95"/>
          <p:cNvCxnSpPr/>
          <p:nvPr/>
        </p:nvCxnSpPr>
        <p:spPr>
          <a:xfrm>
            <a:off x="5961028" y="2467861"/>
            <a:ext cx="0" cy="3836685"/>
          </a:xfrm>
          <a:prstGeom prst="straightConnector1">
            <a:avLst/>
          </a:prstGeom>
          <a:noFill/>
          <a:ln w="38100" cap="flat" cmpd="sng">
            <a:solidFill>
              <a:schemeClr val="dk1"/>
            </a:solidFill>
            <a:prstDash val="solid"/>
            <a:round/>
            <a:headEnd type="none" w="sm" len="sm"/>
            <a:tailEnd type="none" w="sm" len="sm"/>
          </a:ln>
        </p:spPr>
      </p:cxnSp>
      <p:cxnSp>
        <p:nvCxnSpPr>
          <p:cNvPr id="3006" name="Google Shape;3006;p95"/>
          <p:cNvCxnSpPr/>
          <p:nvPr/>
        </p:nvCxnSpPr>
        <p:spPr>
          <a:xfrm>
            <a:off x="5279803" y="2459240"/>
            <a:ext cx="0" cy="3836685"/>
          </a:xfrm>
          <a:prstGeom prst="straightConnector1">
            <a:avLst/>
          </a:prstGeom>
          <a:noFill/>
          <a:ln w="38100" cap="flat" cmpd="sng">
            <a:solidFill>
              <a:schemeClr val="dk1"/>
            </a:solidFill>
            <a:prstDash val="solid"/>
            <a:round/>
            <a:headEnd type="none" w="sm" len="sm"/>
            <a:tailEnd type="none" w="sm" len="sm"/>
          </a:ln>
        </p:spPr>
      </p:cxnSp>
      <p:cxnSp>
        <p:nvCxnSpPr>
          <p:cNvPr id="3007" name="Google Shape;3007;p95"/>
          <p:cNvCxnSpPr/>
          <p:nvPr/>
        </p:nvCxnSpPr>
        <p:spPr>
          <a:xfrm>
            <a:off x="4589428" y="2448411"/>
            <a:ext cx="0" cy="3836685"/>
          </a:xfrm>
          <a:prstGeom prst="straightConnector1">
            <a:avLst/>
          </a:prstGeom>
          <a:noFill/>
          <a:ln w="38100" cap="flat" cmpd="sng">
            <a:solidFill>
              <a:schemeClr val="dk1"/>
            </a:solidFill>
            <a:prstDash val="solid"/>
            <a:round/>
            <a:headEnd type="none" w="sm" len="sm"/>
            <a:tailEnd type="none" w="sm" len="sm"/>
          </a:ln>
        </p:spPr>
      </p:cxnSp>
      <p:sp>
        <p:nvSpPr>
          <p:cNvPr id="3009" name="Google Shape;3009;p95"/>
          <p:cNvSpPr/>
          <p:nvPr/>
        </p:nvSpPr>
        <p:spPr>
          <a:xfrm>
            <a:off x="3975444" y="5466379"/>
            <a:ext cx="500400" cy="544990"/>
          </a:xfrm>
          <a:prstGeom prst="roundRect">
            <a:avLst>
              <a:gd name="adj" fmla="val 16667"/>
            </a:avLst>
          </a:prstGeom>
          <a:solidFill>
            <a:srgbClr val="00B0F0"/>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Epic9</a:t>
            </a:r>
            <a:endParaRPr sz="1400">
              <a:solidFill>
                <a:srgbClr val="000000"/>
              </a:solidFill>
              <a:latin typeface="Arial"/>
              <a:ea typeface="Arial"/>
              <a:cs typeface="Arial"/>
              <a:sym typeface="Arial"/>
            </a:endParaRPr>
          </a:p>
        </p:txBody>
      </p:sp>
      <p:sp>
        <p:nvSpPr>
          <p:cNvPr id="3010" name="Google Shape;3010;p95"/>
          <p:cNvSpPr/>
          <p:nvPr/>
        </p:nvSpPr>
        <p:spPr>
          <a:xfrm>
            <a:off x="4653559" y="3492732"/>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a:t>
            </a:r>
            <a:endParaRPr sz="1400">
              <a:solidFill>
                <a:srgbClr val="000000"/>
              </a:solidFill>
              <a:latin typeface="Arial"/>
              <a:ea typeface="Arial"/>
              <a:cs typeface="Arial"/>
              <a:sym typeface="Arial"/>
            </a:endParaRPr>
          </a:p>
        </p:txBody>
      </p:sp>
      <p:sp>
        <p:nvSpPr>
          <p:cNvPr id="3011" name="Google Shape;3011;p95"/>
          <p:cNvSpPr/>
          <p:nvPr/>
        </p:nvSpPr>
        <p:spPr>
          <a:xfrm>
            <a:off x="4672695" y="4926519"/>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24</a:t>
            </a:r>
            <a:endParaRPr sz="1100">
              <a:solidFill>
                <a:srgbClr val="000000"/>
              </a:solidFill>
              <a:latin typeface="Calibri"/>
              <a:ea typeface="Calibri"/>
              <a:cs typeface="Calibri"/>
              <a:sym typeface="Calibri"/>
            </a:endParaRPr>
          </a:p>
        </p:txBody>
      </p:sp>
      <p:sp>
        <p:nvSpPr>
          <p:cNvPr id="3012" name="Google Shape;3012;p95"/>
          <p:cNvSpPr/>
          <p:nvPr/>
        </p:nvSpPr>
        <p:spPr>
          <a:xfrm>
            <a:off x="5374692" y="2806969"/>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26</a:t>
            </a:r>
            <a:endParaRPr sz="1100">
              <a:solidFill>
                <a:srgbClr val="000000"/>
              </a:solidFill>
              <a:latin typeface="Calibri"/>
              <a:ea typeface="Calibri"/>
              <a:cs typeface="Calibri"/>
              <a:sym typeface="Calibri"/>
            </a:endParaRPr>
          </a:p>
        </p:txBody>
      </p:sp>
      <p:sp>
        <p:nvSpPr>
          <p:cNvPr id="3013" name="Google Shape;3013;p95"/>
          <p:cNvSpPr/>
          <p:nvPr/>
        </p:nvSpPr>
        <p:spPr>
          <a:xfrm>
            <a:off x="7649619" y="2838293"/>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21</a:t>
            </a:r>
            <a:endParaRPr sz="1100">
              <a:solidFill>
                <a:srgbClr val="000000"/>
              </a:solidFill>
              <a:latin typeface="Calibri"/>
              <a:ea typeface="Calibri"/>
              <a:cs typeface="Calibri"/>
              <a:sym typeface="Calibri"/>
            </a:endParaRPr>
          </a:p>
        </p:txBody>
      </p:sp>
      <p:sp>
        <p:nvSpPr>
          <p:cNvPr id="3014" name="Google Shape;3014;p95"/>
          <p:cNvSpPr/>
          <p:nvPr/>
        </p:nvSpPr>
        <p:spPr>
          <a:xfrm>
            <a:off x="7625359" y="4884211"/>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16</a:t>
            </a:r>
            <a:endParaRPr sz="1100">
              <a:solidFill>
                <a:srgbClr val="000000"/>
              </a:solidFill>
              <a:latin typeface="Calibri"/>
              <a:ea typeface="Calibri"/>
              <a:cs typeface="Calibri"/>
              <a:sym typeface="Calibri"/>
            </a:endParaRPr>
          </a:p>
        </p:txBody>
      </p:sp>
      <p:sp>
        <p:nvSpPr>
          <p:cNvPr id="3015" name="Google Shape;3015;p95"/>
          <p:cNvSpPr/>
          <p:nvPr/>
        </p:nvSpPr>
        <p:spPr>
          <a:xfrm>
            <a:off x="6055429" y="3489930"/>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8</a:t>
            </a:r>
            <a:endParaRPr sz="1100">
              <a:solidFill>
                <a:srgbClr val="000000"/>
              </a:solidFill>
              <a:latin typeface="Calibri"/>
              <a:ea typeface="Calibri"/>
              <a:cs typeface="Calibri"/>
              <a:sym typeface="Calibri"/>
            </a:endParaRPr>
          </a:p>
        </p:txBody>
      </p:sp>
      <p:sp>
        <p:nvSpPr>
          <p:cNvPr id="3016" name="Google Shape;3016;p95"/>
          <p:cNvSpPr/>
          <p:nvPr/>
        </p:nvSpPr>
        <p:spPr>
          <a:xfrm>
            <a:off x="1236629" y="4023709"/>
            <a:ext cx="1111535" cy="1366340"/>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Oppt 6</a:t>
            </a:r>
            <a:endParaRPr sz="1400">
              <a:solidFill>
                <a:srgbClr val="000000"/>
              </a:solidFill>
              <a:latin typeface="Arial"/>
              <a:ea typeface="Arial"/>
              <a:cs typeface="Arial"/>
              <a:sym typeface="Arial"/>
            </a:endParaRPr>
          </a:p>
        </p:txBody>
      </p:sp>
      <p:sp>
        <p:nvSpPr>
          <p:cNvPr id="3017" name="Google Shape;3017;p95"/>
          <p:cNvSpPr/>
          <p:nvPr/>
        </p:nvSpPr>
        <p:spPr>
          <a:xfrm>
            <a:off x="5355990" y="3489930"/>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a:t>
            </a:r>
            <a:endParaRPr sz="1100">
              <a:solidFill>
                <a:srgbClr val="000000"/>
              </a:solidFill>
              <a:latin typeface="Calibri"/>
              <a:ea typeface="Calibri"/>
              <a:cs typeface="Calibri"/>
              <a:sym typeface="Calibri"/>
            </a:endParaRPr>
          </a:p>
        </p:txBody>
      </p:sp>
      <p:sp>
        <p:nvSpPr>
          <p:cNvPr id="3018" name="Google Shape;3018;p95"/>
          <p:cNvSpPr/>
          <p:nvPr/>
        </p:nvSpPr>
        <p:spPr>
          <a:xfrm>
            <a:off x="8421796" y="378709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19" name="Google Shape;3019;p95"/>
          <p:cNvSpPr/>
          <p:nvPr/>
        </p:nvSpPr>
        <p:spPr>
          <a:xfrm>
            <a:off x="8684784" y="378709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20" name="Google Shape;3020;p95"/>
          <p:cNvSpPr/>
          <p:nvPr/>
        </p:nvSpPr>
        <p:spPr>
          <a:xfrm>
            <a:off x="8429782" y="412113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US3</a:t>
            </a:r>
            <a:endParaRPr sz="1400">
              <a:solidFill>
                <a:srgbClr val="000000"/>
              </a:solidFill>
              <a:latin typeface="Arial"/>
              <a:ea typeface="Arial"/>
              <a:cs typeface="Arial"/>
              <a:sym typeface="Arial"/>
            </a:endParaRPr>
          </a:p>
        </p:txBody>
      </p:sp>
      <p:sp>
        <p:nvSpPr>
          <p:cNvPr id="3021" name="Google Shape;3021;p95"/>
          <p:cNvSpPr/>
          <p:nvPr/>
        </p:nvSpPr>
        <p:spPr>
          <a:xfrm>
            <a:off x="6835864" y="385384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US9</a:t>
            </a:r>
            <a:endParaRPr sz="1400">
              <a:solidFill>
                <a:srgbClr val="000000"/>
              </a:solidFill>
              <a:latin typeface="Arial"/>
              <a:ea typeface="Arial"/>
              <a:cs typeface="Arial"/>
              <a:sym typeface="Arial"/>
            </a:endParaRPr>
          </a:p>
        </p:txBody>
      </p:sp>
      <p:sp>
        <p:nvSpPr>
          <p:cNvPr id="3022" name="Google Shape;3022;p95"/>
          <p:cNvSpPr/>
          <p:nvPr/>
        </p:nvSpPr>
        <p:spPr>
          <a:xfrm>
            <a:off x="7098853" y="385384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US10</a:t>
            </a:r>
            <a:endParaRPr sz="1400">
              <a:solidFill>
                <a:srgbClr val="000000"/>
              </a:solidFill>
              <a:latin typeface="Arial"/>
              <a:ea typeface="Arial"/>
              <a:cs typeface="Arial"/>
              <a:sym typeface="Arial"/>
            </a:endParaRPr>
          </a:p>
        </p:txBody>
      </p:sp>
      <p:sp>
        <p:nvSpPr>
          <p:cNvPr id="3023" name="Google Shape;3023;p95"/>
          <p:cNvSpPr/>
          <p:nvPr/>
        </p:nvSpPr>
        <p:spPr>
          <a:xfrm>
            <a:off x="8436006" y="4349057"/>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24" name="Google Shape;3024;p95"/>
          <p:cNvSpPr/>
          <p:nvPr/>
        </p:nvSpPr>
        <p:spPr>
          <a:xfrm>
            <a:off x="8698994" y="436675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25" name="Google Shape;3025;p95"/>
          <p:cNvSpPr/>
          <p:nvPr/>
        </p:nvSpPr>
        <p:spPr>
          <a:xfrm>
            <a:off x="6861441" y="3557948"/>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26" name="Google Shape;3026;p95"/>
          <p:cNvSpPr/>
          <p:nvPr/>
        </p:nvSpPr>
        <p:spPr>
          <a:xfrm>
            <a:off x="7124429" y="3557948"/>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27" name="Google Shape;3027;p95"/>
          <p:cNvSpPr/>
          <p:nvPr/>
        </p:nvSpPr>
        <p:spPr>
          <a:xfrm>
            <a:off x="7645934" y="585658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28" name="Google Shape;3028;p95"/>
          <p:cNvSpPr/>
          <p:nvPr/>
        </p:nvSpPr>
        <p:spPr>
          <a:xfrm>
            <a:off x="7908922" y="585658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29" name="Google Shape;3029;p95"/>
          <p:cNvSpPr/>
          <p:nvPr/>
        </p:nvSpPr>
        <p:spPr>
          <a:xfrm>
            <a:off x="7629149" y="358487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US4</a:t>
            </a:r>
            <a:endParaRPr sz="1400">
              <a:solidFill>
                <a:srgbClr val="000000"/>
              </a:solidFill>
              <a:latin typeface="Arial"/>
              <a:ea typeface="Arial"/>
              <a:cs typeface="Arial"/>
              <a:sym typeface="Arial"/>
            </a:endParaRPr>
          </a:p>
        </p:txBody>
      </p:sp>
      <p:sp>
        <p:nvSpPr>
          <p:cNvPr id="3030" name="Google Shape;3030;p95"/>
          <p:cNvSpPr/>
          <p:nvPr/>
        </p:nvSpPr>
        <p:spPr>
          <a:xfrm>
            <a:off x="7614677" y="387099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31" name="Google Shape;3031;p95"/>
          <p:cNvSpPr/>
          <p:nvPr/>
        </p:nvSpPr>
        <p:spPr>
          <a:xfrm>
            <a:off x="7877665" y="387099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32" name="Google Shape;3032;p95"/>
          <p:cNvSpPr/>
          <p:nvPr/>
        </p:nvSpPr>
        <p:spPr>
          <a:xfrm>
            <a:off x="4010959" y="2804509"/>
            <a:ext cx="1078366" cy="544990"/>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chemeClr val="dk1"/>
              </a:buClr>
              <a:buSzPts val="1100"/>
            </a:pPr>
            <a:endParaRPr sz="1100">
              <a:solidFill>
                <a:srgbClr val="000000"/>
              </a:solidFill>
              <a:latin typeface="Calibri"/>
              <a:ea typeface="Calibri"/>
              <a:cs typeface="Calibri"/>
              <a:sym typeface="Calibri"/>
            </a:endParaRPr>
          </a:p>
        </p:txBody>
      </p:sp>
      <p:sp>
        <p:nvSpPr>
          <p:cNvPr id="3033" name="Google Shape;3033;p95"/>
          <p:cNvSpPr/>
          <p:nvPr/>
        </p:nvSpPr>
        <p:spPr>
          <a:xfrm>
            <a:off x="3934759" y="2804510"/>
            <a:ext cx="500400" cy="1168235"/>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Oppt 5</a:t>
            </a:r>
            <a:endParaRPr sz="1400">
              <a:solidFill>
                <a:srgbClr val="000000"/>
              </a:solidFill>
              <a:latin typeface="Arial"/>
              <a:ea typeface="Arial"/>
              <a:cs typeface="Arial"/>
              <a:sym typeface="Arial"/>
            </a:endParaRPr>
          </a:p>
        </p:txBody>
      </p:sp>
      <p:sp>
        <p:nvSpPr>
          <p:cNvPr id="3034" name="Google Shape;3034;p95"/>
          <p:cNvSpPr/>
          <p:nvPr/>
        </p:nvSpPr>
        <p:spPr>
          <a:xfrm>
            <a:off x="7888347" y="5555868"/>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35" name="Google Shape;3035;p95"/>
          <p:cNvSpPr/>
          <p:nvPr/>
        </p:nvSpPr>
        <p:spPr>
          <a:xfrm>
            <a:off x="8679186" y="348682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36" name="Google Shape;3036;p95"/>
          <p:cNvSpPr/>
          <p:nvPr/>
        </p:nvSpPr>
        <p:spPr>
          <a:xfrm>
            <a:off x="7624544" y="554665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37" name="Google Shape;3037;p95"/>
          <p:cNvSpPr/>
          <p:nvPr/>
        </p:nvSpPr>
        <p:spPr>
          <a:xfrm>
            <a:off x="8687172" y="412350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38" name="Google Shape;3038;p95"/>
          <p:cNvSpPr/>
          <p:nvPr/>
        </p:nvSpPr>
        <p:spPr>
          <a:xfrm>
            <a:off x="6856054" y="4893066"/>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23</a:t>
            </a:r>
            <a:endParaRPr sz="1100">
              <a:solidFill>
                <a:srgbClr val="000000"/>
              </a:solidFill>
              <a:latin typeface="Calibri"/>
              <a:ea typeface="Calibri"/>
              <a:cs typeface="Calibri"/>
              <a:sym typeface="Calibri"/>
            </a:endParaRPr>
          </a:p>
        </p:txBody>
      </p:sp>
      <p:sp>
        <p:nvSpPr>
          <p:cNvPr id="3039" name="Google Shape;3039;p95"/>
          <p:cNvSpPr/>
          <p:nvPr/>
        </p:nvSpPr>
        <p:spPr>
          <a:xfrm>
            <a:off x="7604284" y="4168373"/>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40" name="Google Shape;3040;p95"/>
          <p:cNvSpPr/>
          <p:nvPr/>
        </p:nvSpPr>
        <p:spPr>
          <a:xfrm>
            <a:off x="7867273" y="4168373"/>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41" name="Google Shape;3041;p95"/>
          <p:cNvSpPr/>
          <p:nvPr/>
        </p:nvSpPr>
        <p:spPr>
          <a:xfrm>
            <a:off x="7604284" y="444415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42" name="Google Shape;3042;p95"/>
          <p:cNvSpPr/>
          <p:nvPr/>
        </p:nvSpPr>
        <p:spPr>
          <a:xfrm>
            <a:off x="7867273" y="444415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43" name="Google Shape;3043;p95"/>
          <p:cNvSpPr/>
          <p:nvPr/>
        </p:nvSpPr>
        <p:spPr>
          <a:xfrm>
            <a:off x="8432880" y="289749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44" name="Google Shape;3044;p95"/>
          <p:cNvSpPr/>
          <p:nvPr/>
        </p:nvSpPr>
        <p:spPr>
          <a:xfrm>
            <a:off x="8695868" y="289749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45" name="Google Shape;3045;p95"/>
          <p:cNvSpPr/>
          <p:nvPr/>
        </p:nvSpPr>
        <p:spPr>
          <a:xfrm>
            <a:off x="8432880" y="317327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46" name="Google Shape;3046;p95"/>
          <p:cNvSpPr/>
          <p:nvPr/>
        </p:nvSpPr>
        <p:spPr>
          <a:xfrm>
            <a:off x="8695868" y="317327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47" name="Google Shape;3047;p95"/>
          <p:cNvSpPr/>
          <p:nvPr/>
        </p:nvSpPr>
        <p:spPr>
          <a:xfrm>
            <a:off x="8410691" y="347300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48" name="Google Shape;3048;p95"/>
          <p:cNvSpPr txBox="1"/>
          <p:nvPr/>
        </p:nvSpPr>
        <p:spPr>
          <a:xfrm>
            <a:off x="9132235" y="2109053"/>
            <a:ext cx="541589" cy="244442"/>
          </a:xfrm>
          <a:prstGeom prst="rect">
            <a:avLst/>
          </a:prstGeom>
          <a:noFill/>
          <a:ln>
            <a:noFill/>
          </a:ln>
        </p:spPr>
        <p:txBody>
          <a:bodyPr spcFirstLastPara="1" wrap="square" lIns="82050" tIns="41025" rIns="82050" bIns="41025" anchor="t" anchorCtr="0">
            <a:spAutoFit/>
          </a:bodyPr>
          <a:lstStyle/>
          <a:p>
            <a:pPr>
              <a:buClr>
                <a:srgbClr val="000000"/>
              </a:buClr>
              <a:buSzPts val="1050"/>
            </a:pPr>
            <a:r>
              <a:rPr lang="en-US" sz="1050">
                <a:solidFill>
                  <a:srgbClr val="000000"/>
                </a:solidFill>
                <a:latin typeface="Calibri"/>
                <a:ea typeface="Calibri"/>
                <a:cs typeface="Calibri"/>
                <a:sym typeface="Calibri"/>
              </a:rPr>
              <a:t>Done</a:t>
            </a:r>
            <a:endParaRPr sz="1400">
              <a:solidFill>
                <a:srgbClr val="000000"/>
              </a:solidFill>
              <a:latin typeface="Arial"/>
              <a:ea typeface="Arial"/>
              <a:cs typeface="Arial"/>
              <a:sym typeface="Arial"/>
            </a:endParaRPr>
          </a:p>
        </p:txBody>
      </p:sp>
      <p:sp>
        <p:nvSpPr>
          <p:cNvPr id="3049" name="Google Shape;3049;p95"/>
          <p:cNvSpPr txBox="1"/>
          <p:nvPr/>
        </p:nvSpPr>
        <p:spPr>
          <a:xfrm>
            <a:off x="8290976" y="2109053"/>
            <a:ext cx="655323" cy="244442"/>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Doing</a:t>
            </a:r>
            <a:endParaRPr sz="1400">
              <a:solidFill>
                <a:srgbClr val="000000"/>
              </a:solidFill>
              <a:latin typeface="Arial"/>
              <a:ea typeface="Arial"/>
              <a:cs typeface="Arial"/>
              <a:sym typeface="Arial"/>
            </a:endParaRPr>
          </a:p>
        </p:txBody>
      </p:sp>
      <p:sp>
        <p:nvSpPr>
          <p:cNvPr id="3050" name="Google Shape;3050;p95"/>
          <p:cNvSpPr txBox="1"/>
          <p:nvPr/>
        </p:nvSpPr>
        <p:spPr>
          <a:xfrm>
            <a:off x="7553738" y="2109053"/>
            <a:ext cx="655323" cy="244442"/>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Sprint 1</a:t>
            </a:r>
            <a:endParaRPr sz="1400">
              <a:solidFill>
                <a:srgbClr val="000000"/>
              </a:solidFill>
              <a:latin typeface="Arial"/>
              <a:ea typeface="Arial"/>
              <a:cs typeface="Arial"/>
              <a:sym typeface="Arial"/>
            </a:endParaRPr>
          </a:p>
        </p:txBody>
      </p:sp>
      <p:sp>
        <p:nvSpPr>
          <p:cNvPr id="3051" name="Google Shape;3051;p95"/>
          <p:cNvSpPr txBox="1"/>
          <p:nvPr/>
        </p:nvSpPr>
        <p:spPr>
          <a:xfrm>
            <a:off x="4315759" y="2109054"/>
            <a:ext cx="1160944" cy="406025"/>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 Sprint </a:t>
            </a:r>
            <a:endParaRPr sz="1400">
              <a:solidFill>
                <a:srgbClr val="000000"/>
              </a:solidFill>
              <a:latin typeface="Arial"/>
              <a:ea typeface="Arial"/>
              <a:cs typeface="Arial"/>
              <a:sym typeface="Arial"/>
            </a:endParaRPr>
          </a:p>
          <a:p>
            <a:pPr algn="ctr">
              <a:buClr>
                <a:srgbClr val="000000"/>
              </a:buClr>
              <a:buSzPts val="1050"/>
            </a:pPr>
            <a:r>
              <a:rPr lang="en-US" sz="1050">
                <a:solidFill>
                  <a:srgbClr val="000000"/>
                </a:solidFill>
                <a:latin typeface="Calibri"/>
                <a:ea typeface="Calibri"/>
                <a:cs typeface="Calibri"/>
                <a:sym typeface="Calibri"/>
              </a:rPr>
              <a:t>5</a:t>
            </a:r>
            <a:endParaRPr sz="1400">
              <a:solidFill>
                <a:srgbClr val="000000"/>
              </a:solidFill>
              <a:latin typeface="Arial"/>
              <a:ea typeface="Arial"/>
              <a:cs typeface="Arial"/>
              <a:sym typeface="Arial"/>
            </a:endParaRPr>
          </a:p>
        </p:txBody>
      </p:sp>
      <p:sp>
        <p:nvSpPr>
          <p:cNvPr id="3052" name="Google Shape;3052;p95"/>
          <p:cNvSpPr txBox="1"/>
          <p:nvPr/>
        </p:nvSpPr>
        <p:spPr>
          <a:xfrm>
            <a:off x="5289897" y="2109053"/>
            <a:ext cx="655323" cy="244442"/>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Sprint 4</a:t>
            </a:r>
            <a:endParaRPr sz="1400">
              <a:solidFill>
                <a:srgbClr val="000000"/>
              </a:solidFill>
              <a:latin typeface="Arial"/>
              <a:ea typeface="Arial"/>
              <a:cs typeface="Arial"/>
              <a:sym typeface="Arial"/>
            </a:endParaRPr>
          </a:p>
        </p:txBody>
      </p:sp>
      <p:sp>
        <p:nvSpPr>
          <p:cNvPr id="3053" name="Google Shape;3053;p95"/>
          <p:cNvSpPr txBox="1"/>
          <p:nvPr/>
        </p:nvSpPr>
        <p:spPr>
          <a:xfrm>
            <a:off x="6004793" y="2109053"/>
            <a:ext cx="655323" cy="244442"/>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Sprint 3</a:t>
            </a:r>
            <a:endParaRPr sz="1400">
              <a:solidFill>
                <a:srgbClr val="000000"/>
              </a:solidFill>
              <a:latin typeface="Arial"/>
              <a:ea typeface="Arial"/>
              <a:cs typeface="Arial"/>
              <a:sym typeface="Arial"/>
            </a:endParaRPr>
          </a:p>
        </p:txBody>
      </p:sp>
      <p:sp>
        <p:nvSpPr>
          <p:cNvPr id="3054" name="Google Shape;3054;p95"/>
          <p:cNvSpPr txBox="1"/>
          <p:nvPr/>
        </p:nvSpPr>
        <p:spPr>
          <a:xfrm>
            <a:off x="6779265" y="2109053"/>
            <a:ext cx="655323" cy="244442"/>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Sprint 2</a:t>
            </a:r>
            <a:endParaRPr sz="1400">
              <a:solidFill>
                <a:srgbClr val="000000"/>
              </a:solidFill>
              <a:latin typeface="Arial"/>
              <a:ea typeface="Arial"/>
              <a:cs typeface="Arial"/>
              <a:sym typeface="Arial"/>
            </a:endParaRPr>
          </a:p>
        </p:txBody>
      </p:sp>
      <p:sp>
        <p:nvSpPr>
          <p:cNvPr id="3055" name="Google Shape;3055;p95"/>
          <p:cNvSpPr txBox="1"/>
          <p:nvPr/>
        </p:nvSpPr>
        <p:spPr>
          <a:xfrm>
            <a:off x="6794263" y="1908395"/>
            <a:ext cx="586206" cy="259776"/>
          </a:xfrm>
          <a:prstGeom prst="rect">
            <a:avLst/>
          </a:prstGeom>
          <a:noFill/>
          <a:ln>
            <a:noFill/>
          </a:ln>
        </p:spPr>
        <p:txBody>
          <a:bodyPr spcFirstLastPara="1" wrap="square" lIns="82050" tIns="41025" rIns="82050" bIns="41025" anchor="t" anchorCtr="0">
            <a:spAutoFit/>
          </a:bodyPr>
          <a:lstStyle/>
          <a:p>
            <a:pPr>
              <a:buClr>
                <a:srgbClr val="000000"/>
              </a:buClr>
              <a:buSzPts val="1100"/>
            </a:pPr>
            <a:r>
              <a:rPr lang="en-US" sz="1100">
                <a:solidFill>
                  <a:srgbClr val="000000"/>
                </a:solidFill>
                <a:latin typeface="Calibri"/>
                <a:ea typeface="Calibri"/>
                <a:cs typeface="Calibri"/>
                <a:sym typeface="Calibri"/>
              </a:rPr>
              <a:t>Soon</a:t>
            </a:r>
            <a:endParaRPr sz="1400">
              <a:solidFill>
                <a:srgbClr val="000000"/>
              </a:solidFill>
              <a:latin typeface="Arial"/>
              <a:ea typeface="Arial"/>
              <a:cs typeface="Arial"/>
              <a:sym typeface="Arial"/>
            </a:endParaRPr>
          </a:p>
        </p:txBody>
      </p:sp>
      <p:sp>
        <p:nvSpPr>
          <p:cNvPr id="3056" name="Google Shape;3056;p95"/>
          <p:cNvSpPr txBox="1"/>
          <p:nvPr/>
        </p:nvSpPr>
        <p:spPr>
          <a:xfrm>
            <a:off x="4668450" y="1909902"/>
            <a:ext cx="866047" cy="259776"/>
          </a:xfrm>
          <a:prstGeom prst="rect">
            <a:avLst/>
          </a:prstGeom>
          <a:noFill/>
          <a:ln>
            <a:noFill/>
          </a:ln>
        </p:spPr>
        <p:txBody>
          <a:bodyPr spcFirstLastPara="1" wrap="square" lIns="82050" tIns="41025" rIns="82050" bIns="41025" anchor="t" anchorCtr="0">
            <a:spAutoFit/>
          </a:bodyPr>
          <a:lstStyle/>
          <a:p>
            <a:pPr>
              <a:buClr>
                <a:srgbClr val="000000"/>
              </a:buClr>
              <a:buSzPts val="1100"/>
            </a:pPr>
            <a:r>
              <a:rPr lang="en-US" sz="1100">
                <a:solidFill>
                  <a:srgbClr val="000000"/>
                </a:solidFill>
                <a:latin typeface="Calibri"/>
                <a:ea typeface="Calibri"/>
                <a:cs typeface="Calibri"/>
                <a:sym typeface="Calibri"/>
              </a:rPr>
              <a:t>Later</a:t>
            </a:r>
            <a:endParaRPr sz="1400">
              <a:solidFill>
                <a:srgbClr val="000000"/>
              </a:solidFill>
              <a:latin typeface="Arial"/>
              <a:ea typeface="Arial"/>
              <a:cs typeface="Arial"/>
              <a:sym typeface="Arial"/>
            </a:endParaRPr>
          </a:p>
        </p:txBody>
      </p:sp>
      <p:sp>
        <p:nvSpPr>
          <p:cNvPr id="3057" name="Google Shape;3057;p95"/>
          <p:cNvSpPr txBox="1"/>
          <p:nvPr/>
        </p:nvSpPr>
        <p:spPr>
          <a:xfrm>
            <a:off x="1282216" y="2093685"/>
            <a:ext cx="1121478" cy="406025"/>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Sprints </a:t>
            </a:r>
            <a:endParaRPr sz="1400">
              <a:solidFill>
                <a:srgbClr val="000000"/>
              </a:solidFill>
              <a:latin typeface="Arial"/>
              <a:ea typeface="Arial"/>
              <a:cs typeface="Arial"/>
              <a:sym typeface="Arial"/>
            </a:endParaRPr>
          </a:p>
          <a:p>
            <a:pPr algn="ctr">
              <a:buClr>
                <a:srgbClr val="000000"/>
              </a:buClr>
              <a:buSzPts val="1050"/>
            </a:pPr>
            <a:r>
              <a:rPr lang="en-US" sz="1050">
                <a:solidFill>
                  <a:srgbClr val="000000"/>
                </a:solidFill>
                <a:latin typeface="Calibri"/>
                <a:ea typeface="Calibri"/>
                <a:cs typeface="Calibri"/>
                <a:sym typeface="Calibri"/>
              </a:rPr>
              <a:t>7+</a:t>
            </a:r>
            <a:endParaRPr sz="1400">
              <a:solidFill>
                <a:srgbClr val="000000"/>
              </a:solidFill>
              <a:latin typeface="Arial"/>
              <a:ea typeface="Arial"/>
              <a:cs typeface="Arial"/>
              <a:sym typeface="Arial"/>
            </a:endParaRPr>
          </a:p>
        </p:txBody>
      </p:sp>
      <p:sp>
        <p:nvSpPr>
          <p:cNvPr id="3058" name="Google Shape;3058;p95"/>
          <p:cNvSpPr txBox="1"/>
          <p:nvPr/>
        </p:nvSpPr>
        <p:spPr>
          <a:xfrm>
            <a:off x="1311898" y="1890109"/>
            <a:ext cx="2246305" cy="259776"/>
          </a:xfrm>
          <a:prstGeom prst="rect">
            <a:avLst/>
          </a:prstGeom>
          <a:noFill/>
          <a:ln>
            <a:noFill/>
          </a:ln>
        </p:spPr>
        <p:txBody>
          <a:bodyPr spcFirstLastPara="1" wrap="square" lIns="82050" tIns="41025" rIns="82050" bIns="41025" anchor="t" anchorCtr="0">
            <a:spAutoFit/>
          </a:bodyPr>
          <a:lstStyle/>
          <a:p>
            <a:pPr>
              <a:buClr>
                <a:srgbClr val="000000"/>
              </a:buClr>
              <a:buSzPts val="1100"/>
            </a:pPr>
            <a:r>
              <a:rPr lang="en-US" sz="1100">
                <a:solidFill>
                  <a:srgbClr val="000000"/>
                </a:solidFill>
                <a:latin typeface="Calibri"/>
                <a:ea typeface="Calibri"/>
                <a:cs typeface="Calibri"/>
                <a:sym typeface="Calibri"/>
              </a:rPr>
              <a:t>On the Rader</a:t>
            </a:r>
            <a:endParaRPr sz="1400">
              <a:solidFill>
                <a:srgbClr val="000000"/>
              </a:solidFill>
              <a:latin typeface="Arial"/>
              <a:ea typeface="Arial"/>
              <a:cs typeface="Arial"/>
              <a:sym typeface="Arial"/>
            </a:endParaRPr>
          </a:p>
        </p:txBody>
      </p:sp>
      <p:sp>
        <p:nvSpPr>
          <p:cNvPr id="3059" name="Google Shape;3059;p95"/>
          <p:cNvSpPr txBox="1"/>
          <p:nvPr/>
        </p:nvSpPr>
        <p:spPr>
          <a:xfrm>
            <a:off x="2472002" y="2073155"/>
            <a:ext cx="1338134" cy="252136"/>
          </a:xfrm>
          <a:prstGeom prst="rect">
            <a:avLst/>
          </a:prstGeom>
          <a:noFill/>
          <a:ln>
            <a:noFill/>
          </a:ln>
        </p:spPr>
        <p:txBody>
          <a:bodyPr spcFirstLastPara="1" wrap="square" lIns="82050" tIns="41025" rIns="82050" bIns="41025" anchor="t" anchorCtr="0">
            <a:spAutoFit/>
          </a:bodyPr>
          <a:lstStyle/>
          <a:p>
            <a:pPr algn="ctr">
              <a:buClr>
                <a:srgbClr val="000000"/>
              </a:buClr>
              <a:buSzPts val="1100"/>
            </a:pPr>
            <a:r>
              <a:rPr lang="en-US" sz="1100">
                <a:solidFill>
                  <a:srgbClr val="000000"/>
                </a:solidFill>
                <a:latin typeface="Calibri"/>
                <a:ea typeface="Calibri"/>
                <a:cs typeface="Calibri"/>
                <a:sym typeface="Calibri"/>
              </a:rPr>
              <a:t>Teams</a:t>
            </a:r>
            <a:endParaRPr sz="1400">
              <a:solidFill>
                <a:srgbClr val="000000"/>
              </a:solidFill>
              <a:latin typeface="Arial"/>
              <a:ea typeface="Arial"/>
              <a:cs typeface="Arial"/>
              <a:sym typeface="Arial"/>
            </a:endParaRPr>
          </a:p>
        </p:txBody>
      </p:sp>
      <p:sp>
        <p:nvSpPr>
          <p:cNvPr id="3060" name="Google Shape;3060;p95"/>
          <p:cNvSpPr/>
          <p:nvPr/>
        </p:nvSpPr>
        <p:spPr>
          <a:xfrm>
            <a:off x="4764232" y="5570702"/>
            <a:ext cx="1145001" cy="510457"/>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12</a:t>
            </a:r>
            <a:endParaRPr sz="1400">
              <a:solidFill>
                <a:srgbClr val="000000"/>
              </a:solidFill>
              <a:latin typeface="Arial"/>
              <a:ea typeface="Arial"/>
              <a:cs typeface="Arial"/>
              <a:sym typeface="Arial"/>
            </a:endParaRPr>
          </a:p>
        </p:txBody>
      </p:sp>
      <p:sp>
        <p:nvSpPr>
          <p:cNvPr id="3061" name="Google Shape;3061;p95"/>
          <p:cNvSpPr/>
          <p:nvPr/>
        </p:nvSpPr>
        <p:spPr>
          <a:xfrm>
            <a:off x="5365584" y="4922228"/>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13</a:t>
            </a:r>
            <a:endParaRPr sz="1100">
              <a:solidFill>
                <a:srgbClr val="000000"/>
              </a:solidFill>
              <a:latin typeface="Calibri"/>
              <a:ea typeface="Calibri"/>
              <a:cs typeface="Calibri"/>
              <a:sym typeface="Calibri"/>
            </a:endParaRPr>
          </a:p>
        </p:txBody>
      </p:sp>
      <p:sp>
        <p:nvSpPr>
          <p:cNvPr id="3062" name="Google Shape;3062;p95"/>
          <p:cNvSpPr/>
          <p:nvPr/>
        </p:nvSpPr>
        <p:spPr>
          <a:xfrm>
            <a:off x="6087995" y="4922228"/>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13</a:t>
            </a:r>
            <a:endParaRPr sz="1100">
              <a:solidFill>
                <a:srgbClr val="000000"/>
              </a:solidFill>
              <a:latin typeface="Calibri"/>
              <a:ea typeface="Calibri"/>
              <a:cs typeface="Calibri"/>
              <a:sym typeface="Calibri"/>
            </a:endParaRPr>
          </a:p>
        </p:txBody>
      </p:sp>
      <p:sp>
        <p:nvSpPr>
          <p:cNvPr id="3063" name="Google Shape;3063;p95"/>
          <p:cNvSpPr/>
          <p:nvPr/>
        </p:nvSpPr>
        <p:spPr>
          <a:xfrm>
            <a:off x="6052986" y="4194357"/>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13</a:t>
            </a:r>
            <a:endParaRPr sz="1100">
              <a:solidFill>
                <a:srgbClr val="000000"/>
              </a:solidFill>
              <a:latin typeface="Calibri"/>
              <a:ea typeface="Calibri"/>
              <a:cs typeface="Calibri"/>
              <a:sym typeface="Calibri"/>
            </a:endParaRPr>
          </a:p>
        </p:txBody>
      </p:sp>
      <p:sp>
        <p:nvSpPr>
          <p:cNvPr id="3064" name="Google Shape;3064;p95"/>
          <p:cNvSpPr/>
          <p:nvPr/>
        </p:nvSpPr>
        <p:spPr>
          <a:xfrm>
            <a:off x="6863232" y="4168372"/>
            <a:ext cx="500400"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23</a:t>
            </a:r>
            <a:endParaRPr sz="1100">
              <a:solidFill>
                <a:srgbClr val="000000"/>
              </a:solidFill>
              <a:latin typeface="Calibri"/>
              <a:ea typeface="Calibri"/>
              <a:cs typeface="Calibri"/>
              <a:sym typeface="Calibri"/>
            </a:endParaRPr>
          </a:p>
        </p:txBody>
      </p:sp>
      <p:sp>
        <p:nvSpPr>
          <p:cNvPr id="3065" name="Google Shape;3065;p95"/>
          <p:cNvSpPr/>
          <p:nvPr/>
        </p:nvSpPr>
        <p:spPr>
          <a:xfrm>
            <a:off x="8431688" y="493179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66" name="Google Shape;3066;p95"/>
          <p:cNvSpPr/>
          <p:nvPr/>
        </p:nvSpPr>
        <p:spPr>
          <a:xfrm>
            <a:off x="8694676" y="493179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67" name="Google Shape;3067;p95"/>
          <p:cNvSpPr/>
          <p:nvPr/>
        </p:nvSpPr>
        <p:spPr>
          <a:xfrm>
            <a:off x="8439674" y="521275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US3</a:t>
            </a:r>
            <a:endParaRPr sz="1400">
              <a:solidFill>
                <a:srgbClr val="000000"/>
              </a:solidFill>
              <a:latin typeface="Arial"/>
              <a:ea typeface="Arial"/>
              <a:cs typeface="Arial"/>
              <a:sym typeface="Arial"/>
            </a:endParaRPr>
          </a:p>
        </p:txBody>
      </p:sp>
      <p:sp>
        <p:nvSpPr>
          <p:cNvPr id="3068" name="Google Shape;3068;p95"/>
          <p:cNvSpPr/>
          <p:nvPr/>
        </p:nvSpPr>
        <p:spPr>
          <a:xfrm>
            <a:off x="8445897" y="555465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69" name="Google Shape;3069;p95"/>
          <p:cNvSpPr/>
          <p:nvPr/>
        </p:nvSpPr>
        <p:spPr>
          <a:xfrm>
            <a:off x="8708886" y="555465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70" name="Google Shape;3070;p95"/>
          <p:cNvSpPr/>
          <p:nvPr/>
        </p:nvSpPr>
        <p:spPr>
          <a:xfrm>
            <a:off x="8689078" y="4631530"/>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71" name="Google Shape;3071;p95"/>
          <p:cNvSpPr/>
          <p:nvPr/>
        </p:nvSpPr>
        <p:spPr>
          <a:xfrm>
            <a:off x="8697064" y="522097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72" name="Google Shape;3072;p95"/>
          <p:cNvSpPr/>
          <p:nvPr/>
        </p:nvSpPr>
        <p:spPr>
          <a:xfrm>
            <a:off x="8420321" y="585658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73" name="Google Shape;3073;p95"/>
          <p:cNvSpPr/>
          <p:nvPr/>
        </p:nvSpPr>
        <p:spPr>
          <a:xfrm>
            <a:off x="8683309" y="585658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74" name="Google Shape;3074;p95"/>
          <p:cNvSpPr/>
          <p:nvPr/>
        </p:nvSpPr>
        <p:spPr>
          <a:xfrm>
            <a:off x="7881453" y="3581877"/>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75" name="Google Shape;3075;p95"/>
          <p:cNvSpPr/>
          <p:nvPr/>
        </p:nvSpPr>
        <p:spPr>
          <a:xfrm>
            <a:off x="8420582" y="4617708"/>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76" name="Google Shape;3076;p95"/>
          <p:cNvSpPr/>
          <p:nvPr/>
        </p:nvSpPr>
        <p:spPr>
          <a:xfrm>
            <a:off x="9132759" y="377328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77" name="Google Shape;3077;p95"/>
          <p:cNvSpPr/>
          <p:nvPr/>
        </p:nvSpPr>
        <p:spPr>
          <a:xfrm>
            <a:off x="9395747" y="3773286"/>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78" name="Google Shape;3078;p95"/>
          <p:cNvSpPr/>
          <p:nvPr/>
        </p:nvSpPr>
        <p:spPr>
          <a:xfrm>
            <a:off x="9140745" y="4119128"/>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US3</a:t>
            </a:r>
            <a:endParaRPr sz="1400">
              <a:solidFill>
                <a:srgbClr val="000000"/>
              </a:solidFill>
              <a:latin typeface="Arial"/>
              <a:ea typeface="Arial"/>
              <a:cs typeface="Arial"/>
              <a:sym typeface="Arial"/>
            </a:endParaRPr>
          </a:p>
        </p:txBody>
      </p:sp>
      <p:sp>
        <p:nvSpPr>
          <p:cNvPr id="3079" name="Google Shape;3079;p95"/>
          <p:cNvSpPr/>
          <p:nvPr/>
        </p:nvSpPr>
        <p:spPr>
          <a:xfrm>
            <a:off x="9146969" y="435884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80" name="Google Shape;3080;p95"/>
          <p:cNvSpPr/>
          <p:nvPr/>
        </p:nvSpPr>
        <p:spPr>
          <a:xfrm>
            <a:off x="9409957" y="437064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81" name="Google Shape;3081;p95"/>
          <p:cNvSpPr/>
          <p:nvPr/>
        </p:nvSpPr>
        <p:spPr>
          <a:xfrm>
            <a:off x="9390149" y="3473017"/>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82" name="Google Shape;3082;p95"/>
          <p:cNvSpPr/>
          <p:nvPr/>
        </p:nvSpPr>
        <p:spPr>
          <a:xfrm>
            <a:off x="9398135" y="4127354"/>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83" name="Google Shape;3083;p95"/>
          <p:cNvSpPr/>
          <p:nvPr/>
        </p:nvSpPr>
        <p:spPr>
          <a:xfrm>
            <a:off x="9143843" y="288368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84" name="Google Shape;3084;p95"/>
          <p:cNvSpPr/>
          <p:nvPr/>
        </p:nvSpPr>
        <p:spPr>
          <a:xfrm>
            <a:off x="9406831" y="288368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85" name="Google Shape;3085;p95"/>
          <p:cNvSpPr/>
          <p:nvPr/>
        </p:nvSpPr>
        <p:spPr>
          <a:xfrm>
            <a:off x="9143843" y="315946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86" name="Google Shape;3086;p95"/>
          <p:cNvSpPr/>
          <p:nvPr/>
        </p:nvSpPr>
        <p:spPr>
          <a:xfrm>
            <a:off x="9406831" y="315946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87" name="Google Shape;3087;p95"/>
          <p:cNvSpPr/>
          <p:nvPr/>
        </p:nvSpPr>
        <p:spPr>
          <a:xfrm>
            <a:off x="9121654" y="3459195"/>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88" name="Google Shape;3088;p95"/>
          <p:cNvSpPr/>
          <p:nvPr/>
        </p:nvSpPr>
        <p:spPr>
          <a:xfrm>
            <a:off x="9142651" y="4917990"/>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US1</a:t>
            </a:r>
            <a:endParaRPr sz="1400">
              <a:solidFill>
                <a:srgbClr val="000000"/>
              </a:solidFill>
              <a:latin typeface="Arial"/>
              <a:ea typeface="Arial"/>
              <a:cs typeface="Arial"/>
              <a:sym typeface="Arial"/>
            </a:endParaRPr>
          </a:p>
        </p:txBody>
      </p:sp>
      <p:sp>
        <p:nvSpPr>
          <p:cNvPr id="3089" name="Google Shape;3089;p95"/>
          <p:cNvSpPr/>
          <p:nvPr/>
        </p:nvSpPr>
        <p:spPr>
          <a:xfrm>
            <a:off x="9405639" y="4917990"/>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US2</a:t>
            </a:r>
            <a:endParaRPr sz="1400">
              <a:solidFill>
                <a:srgbClr val="000000"/>
              </a:solidFill>
              <a:latin typeface="Arial"/>
              <a:ea typeface="Arial"/>
              <a:cs typeface="Arial"/>
              <a:sym typeface="Arial"/>
            </a:endParaRPr>
          </a:p>
        </p:txBody>
      </p:sp>
      <p:sp>
        <p:nvSpPr>
          <p:cNvPr id="3090" name="Google Shape;3090;p95"/>
          <p:cNvSpPr/>
          <p:nvPr/>
        </p:nvSpPr>
        <p:spPr>
          <a:xfrm>
            <a:off x="9150637" y="519894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US3</a:t>
            </a:r>
            <a:endParaRPr sz="1400">
              <a:solidFill>
                <a:srgbClr val="000000"/>
              </a:solidFill>
              <a:latin typeface="Arial"/>
              <a:ea typeface="Arial"/>
              <a:cs typeface="Arial"/>
              <a:sym typeface="Arial"/>
            </a:endParaRPr>
          </a:p>
        </p:txBody>
      </p:sp>
      <p:sp>
        <p:nvSpPr>
          <p:cNvPr id="3091" name="Google Shape;3091;p95"/>
          <p:cNvSpPr/>
          <p:nvPr/>
        </p:nvSpPr>
        <p:spPr>
          <a:xfrm>
            <a:off x="9156861" y="554084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92" name="Google Shape;3092;p95"/>
          <p:cNvSpPr/>
          <p:nvPr/>
        </p:nvSpPr>
        <p:spPr>
          <a:xfrm>
            <a:off x="9419849" y="5540842"/>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93" name="Google Shape;3093;p95"/>
          <p:cNvSpPr/>
          <p:nvPr/>
        </p:nvSpPr>
        <p:spPr>
          <a:xfrm>
            <a:off x="9400041" y="4617721"/>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94" name="Google Shape;3094;p95"/>
          <p:cNvSpPr/>
          <p:nvPr/>
        </p:nvSpPr>
        <p:spPr>
          <a:xfrm>
            <a:off x="9408027" y="520716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US8</a:t>
            </a:r>
            <a:endParaRPr sz="1400">
              <a:solidFill>
                <a:srgbClr val="000000"/>
              </a:solidFill>
              <a:latin typeface="Arial"/>
              <a:ea typeface="Arial"/>
              <a:cs typeface="Arial"/>
              <a:sym typeface="Arial"/>
            </a:endParaRPr>
          </a:p>
        </p:txBody>
      </p:sp>
      <p:sp>
        <p:nvSpPr>
          <p:cNvPr id="3095" name="Google Shape;3095;p95"/>
          <p:cNvSpPr/>
          <p:nvPr/>
        </p:nvSpPr>
        <p:spPr>
          <a:xfrm>
            <a:off x="9131284" y="584277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US5</a:t>
            </a:r>
            <a:endParaRPr sz="1400">
              <a:solidFill>
                <a:srgbClr val="000000"/>
              </a:solidFill>
              <a:latin typeface="Arial"/>
              <a:ea typeface="Arial"/>
              <a:cs typeface="Arial"/>
              <a:sym typeface="Arial"/>
            </a:endParaRPr>
          </a:p>
        </p:txBody>
      </p:sp>
      <p:sp>
        <p:nvSpPr>
          <p:cNvPr id="3096" name="Google Shape;3096;p95"/>
          <p:cNvSpPr/>
          <p:nvPr/>
        </p:nvSpPr>
        <p:spPr>
          <a:xfrm>
            <a:off x="9394272" y="584277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US6</a:t>
            </a:r>
            <a:endParaRPr sz="1400">
              <a:solidFill>
                <a:srgbClr val="000000"/>
              </a:solidFill>
              <a:latin typeface="Arial"/>
              <a:ea typeface="Arial"/>
              <a:cs typeface="Arial"/>
              <a:sym typeface="Arial"/>
            </a:endParaRPr>
          </a:p>
        </p:txBody>
      </p:sp>
      <p:sp>
        <p:nvSpPr>
          <p:cNvPr id="3097" name="Google Shape;3097;p95"/>
          <p:cNvSpPr/>
          <p:nvPr/>
        </p:nvSpPr>
        <p:spPr>
          <a:xfrm>
            <a:off x="9131546" y="4603899"/>
            <a:ext cx="237412" cy="224521"/>
          </a:xfrm>
          <a:prstGeom prst="roundRect">
            <a:avLst>
              <a:gd name="adj" fmla="val 16667"/>
            </a:avLst>
          </a:prstGeom>
          <a:solidFill>
            <a:srgbClr val="003F70"/>
          </a:solidFill>
          <a:ln>
            <a:noFill/>
          </a:ln>
        </p:spPr>
        <p:txBody>
          <a:bodyPr spcFirstLastPara="1" wrap="square" lIns="0" tIns="0" rIns="0" bIns="0" anchor="ctr" anchorCtr="0">
            <a:noAutofit/>
          </a:bodyPr>
          <a:lstStyle/>
          <a:p>
            <a:pPr algn="ctr">
              <a:buClr>
                <a:srgbClr val="FFFFFF"/>
              </a:buClr>
              <a:buSzPts val="800"/>
            </a:pPr>
            <a:r>
              <a:rPr lang="en-US" sz="800">
                <a:solidFill>
                  <a:srgbClr val="FFFFFF"/>
                </a:solidFill>
                <a:latin typeface="Calibri"/>
                <a:ea typeface="Calibri"/>
                <a:cs typeface="Calibri"/>
                <a:sym typeface="Calibri"/>
              </a:rPr>
              <a:t>US7</a:t>
            </a:r>
            <a:endParaRPr sz="1400">
              <a:solidFill>
                <a:srgbClr val="000000"/>
              </a:solidFill>
              <a:latin typeface="Arial"/>
              <a:ea typeface="Arial"/>
              <a:cs typeface="Arial"/>
              <a:sym typeface="Arial"/>
            </a:endParaRPr>
          </a:p>
        </p:txBody>
      </p:sp>
      <p:sp>
        <p:nvSpPr>
          <p:cNvPr id="3098" name="Google Shape;3098;p95"/>
          <p:cNvSpPr txBox="1"/>
          <p:nvPr/>
        </p:nvSpPr>
        <p:spPr>
          <a:xfrm>
            <a:off x="8781078" y="1936103"/>
            <a:ext cx="1142350" cy="259776"/>
          </a:xfrm>
          <a:prstGeom prst="rect">
            <a:avLst/>
          </a:prstGeom>
          <a:noFill/>
          <a:ln>
            <a:noFill/>
          </a:ln>
        </p:spPr>
        <p:txBody>
          <a:bodyPr spcFirstLastPara="1" wrap="square" lIns="82050" tIns="41025" rIns="82050" bIns="41025" anchor="t" anchorCtr="0">
            <a:spAutoFit/>
          </a:bodyPr>
          <a:lstStyle/>
          <a:p>
            <a:pPr>
              <a:buClr>
                <a:srgbClr val="000000"/>
              </a:buClr>
              <a:buSzPts val="1100"/>
            </a:pPr>
            <a:r>
              <a:rPr lang="en-US" sz="1100">
                <a:solidFill>
                  <a:srgbClr val="000000"/>
                </a:solidFill>
                <a:latin typeface="Calibri"/>
                <a:ea typeface="Calibri"/>
                <a:cs typeface="Calibri"/>
                <a:sym typeface="Calibri"/>
              </a:rPr>
              <a:t>Now</a:t>
            </a:r>
            <a:endParaRPr sz="1400">
              <a:solidFill>
                <a:srgbClr val="000000"/>
              </a:solidFill>
              <a:latin typeface="Arial"/>
              <a:ea typeface="Arial"/>
              <a:cs typeface="Arial"/>
              <a:sym typeface="Arial"/>
            </a:endParaRPr>
          </a:p>
        </p:txBody>
      </p:sp>
      <p:sp>
        <p:nvSpPr>
          <p:cNvPr id="3099" name="Google Shape;3099;p95"/>
          <p:cNvSpPr/>
          <p:nvPr/>
        </p:nvSpPr>
        <p:spPr>
          <a:xfrm>
            <a:off x="2783308" y="3109309"/>
            <a:ext cx="607859"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a:solidFill>
                  <a:srgbClr val="000000"/>
                </a:solidFill>
                <a:latin typeface="Calibri"/>
                <a:ea typeface="Calibri"/>
                <a:cs typeface="Calibri"/>
                <a:sym typeface="Calibri"/>
              </a:rPr>
              <a:t>Team 1</a:t>
            </a:r>
            <a:endParaRPr sz="1400">
              <a:solidFill>
                <a:srgbClr val="000000"/>
              </a:solidFill>
              <a:latin typeface="Arial"/>
              <a:ea typeface="Arial"/>
              <a:cs typeface="Arial"/>
              <a:sym typeface="Arial"/>
            </a:endParaRPr>
          </a:p>
        </p:txBody>
      </p:sp>
      <p:sp>
        <p:nvSpPr>
          <p:cNvPr id="3100" name="Google Shape;3100;p95"/>
          <p:cNvSpPr/>
          <p:nvPr/>
        </p:nvSpPr>
        <p:spPr>
          <a:xfrm>
            <a:off x="3967759" y="4938110"/>
            <a:ext cx="500400" cy="1168235"/>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Oppt 3</a:t>
            </a:r>
            <a:endParaRPr sz="1400">
              <a:solidFill>
                <a:srgbClr val="000000"/>
              </a:solidFill>
              <a:latin typeface="Arial"/>
              <a:ea typeface="Arial"/>
              <a:cs typeface="Arial"/>
              <a:sym typeface="Arial"/>
            </a:endParaRPr>
          </a:p>
        </p:txBody>
      </p:sp>
      <p:sp>
        <p:nvSpPr>
          <p:cNvPr id="3101" name="Google Shape;3101;p95"/>
          <p:cNvSpPr/>
          <p:nvPr/>
        </p:nvSpPr>
        <p:spPr>
          <a:xfrm>
            <a:off x="6188718" y="2796122"/>
            <a:ext cx="1115566"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27</a:t>
            </a:r>
            <a:endParaRPr sz="1400">
              <a:solidFill>
                <a:srgbClr val="000000"/>
              </a:solidFill>
              <a:latin typeface="Arial"/>
              <a:ea typeface="Arial"/>
              <a:cs typeface="Arial"/>
              <a:sym typeface="Arial"/>
            </a:endParaRPr>
          </a:p>
        </p:txBody>
      </p:sp>
      <p:sp>
        <p:nvSpPr>
          <p:cNvPr id="3102" name="Google Shape;3102;p95"/>
          <p:cNvSpPr/>
          <p:nvPr/>
        </p:nvSpPr>
        <p:spPr>
          <a:xfrm>
            <a:off x="6107726" y="5560549"/>
            <a:ext cx="1179918" cy="544990"/>
          </a:xfrm>
          <a:prstGeom prst="roundRect">
            <a:avLst>
              <a:gd name="adj" fmla="val 16667"/>
            </a:avLst>
          </a:prstGeom>
          <a:solidFill>
            <a:srgbClr val="6FC0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Feature 19</a:t>
            </a:r>
            <a:endParaRPr sz="1400">
              <a:solidFill>
                <a:srgbClr val="000000"/>
              </a:solidFill>
              <a:latin typeface="Arial"/>
              <a:ea typeface="Arial"/>
              <a:cs typeface="Arial"/>
              <a:sym typeface="Arial"/>
            </a:endParaRPr>
          </a:p>
        </p:txBody>
      </p:sp>
      <p:sp>
        <p:nvSpPr>
          <p:cNvPr id="3103" name="Google Shape;3103;p95"/>
          <p:cNvSpPr/>
          <p:nvPr/>
        </p:nvSpPr>
        <p:spPr>
          <a:xfrm>
            <a:off x="4029700" y="4153820"/>
            <a:ext cx="1791925" cy="629009"/>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Opportunity 4</a:t>
            </a:r>
            <a:endParaRPr sz="1400">
              <a:solidFill>
                <a:srgbClr val="000000"/>
              </a:solidFill>
              <a:latin typeface="Arial"/>
              <a:ea typeface="Arial"/>
              <a:cs typeface="Arial"/>
              <a:sym typeface="Arial"/>
            </a:endParaRPr>
          </a:p>
        </p:txBody>
      </p:sp>
      <p:sp>
        <p:nvSpPr>
          <p:cNvPr id="3104" name="Google Shape;3104;p95"/>
          <p:cNvSpPr txBox="1"/>
          <p:nvPr/>
        </p:nvSpPr>
        <p:spPr>
          <a:xfrm>
            <a:off x="3706159" y="2120819"/>
            <a:ext cx="1160944" cy="406025"/>
          </a:xfrm>
          <a:prstGeom prst="rect">
            <a:avLst/>
          </a:prstGeom>
          <a:noFill/>
          <a:ln>
            <a:noFill/>
          </a:ln>
        </p:spPr>
        <p:txBody>
          <a:bodyPr spcFirstLastPara="1" wrap="square" lIns="82050" tIns="41025" rIns="82050" bIns="41025" anchor="t" anchorCtr="0">
            <a:spAutoFit/>
          </a:bodyPr>
          <a:lstStyle/>
          <a:p>
            <a:pPr algn="ctr">
              <a:buClr>
                <a:srgbClr val="000000"/>
              </a:buClr>
              <a:buSzPts val="1050"/>
            </a:pPr>
            <a:r>
              <a:rPr lang="en-US" sz="1050">
                <a:solidFill>
                  <a:srgbClr val="000000"/>
                </a:solidFill>
                <a:latin typeface="Calibri"/>
                <a:ea typeface="Calibri"/>
                <a:cs typeface="Calibri"/>
                <a:sym typeface="Calibri"/>
              </a:rPr>
              <a:t> Sprint </a:t>
            </a:r>
            <a:endParaRPr sz="1400">
              <a:solidFill>
                <a:srgbClr val="000000"/>
              </a:solidFill>
              <a:latin typeface="Arial"/>
              <a:ea typeface="Arial"/>
              <a:cs typeface="Arial"/>
              <a:sym typeface="Arial"/>
            </a:endParaRPr>
          </a:p>
          <a:p>
            <a:pPr algn="ctr">
              <a:buClr>
                <a:srgbClr val="000000"/>
              </a:buClr>
              <a:buSzPts val="1050"/>
            </a:pPr>
            <a:r>
              <a:rPr lang="en-US" sz="1050">
                <a:solidFill>
                  <a:srgbClr val="000000"/>
                </a:solidFill>
                <a:latin typeface="Calibri"/>
                <a:ea typeface="Calibri"/>
                <a:cs typeface="Calibri"/>
                <a:sym typeface="Calibri"/>
              </a:rPr>
              <a:t>6</a:t>
            </a:r>
            <a:endParaRPr sz="1400">
              <a:solidFill>
                <a:srgbClr val="000000"/>
              </a:solidFill>
              <a:latin typeface="Arial"/>
              <a:ea typeface="Arial"/>
              <a:cs typeface="Arial"/>
              <a:sym typeface="Arial"/>
            </a:endParaRPr>
          </a:p>
        </p:txBody>
      </p:sp>
      <p:sp>
        <p:nvSpPr>
          <p:cNvPr id="3105" name="Google Shape;3105;p95"/>
          <p:cNvSpPr/>
          <p:nvPr/>
        </p:nvSpPr>
        <p:spPr>
          <a:xfrm>
            <a:off x="1221898" y="2778312"/>
            <a:ext cx="500400" cy="1168235"/>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050"/>
            </a:pPr>
            <a:r>
              <a:rPr lang="en-US" sz="1050">
                <a:solidFill>
                  <a:srgbClr val="000000"/>
                </a:solidFill>
                <a:latin typeface="Calibri"/>
                <a:ea typeface="Calibri"/>
                <a:cs typeface="Calibri"/>
                <a:sym typeface="Calibri"/>
              </a:rPr>
              <a:t>Oppt 5</a:t>
            </a:r>
            <a:endParaRPr sz="1050">
              <a:solidFill>
                <a:srgbClr val="000000"/>
              </a:solidFill>
              <a:latin typeface="Calibri"/>
              <a:ea typeface="Calibri"/>
              <a:cs typeface="Calibri"/>
              <a:sym typeface="Calibri"/>
            </a:endParaRPr>
          </a:p>
        </p:txBody>
      </p:sp>
      <p:sp>
        <p:nvSpPr>
          <p:cNvPr id="3106" name="Google Shape;3106;p95"/>
          <p:cNvSpPr/>
          <p:nvPr/>
        </p:nvSpPr>
        <p:spPr>
          <a:xfrm>
            <a:off x="1801836" y="2792792"/>
            <a:ext cx="500400" cy="544990"/>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050"/>
            </a:pPr>
            <a:r>
              <a:rPr lang="en-US" sz="1050">
                <a:solidFill>
                  <a:srgbClr val="000000"/>
                </a:solidFill>
                <a:latin typeface="Calibri"/>
                <a:ea typeface="Calibri"/>
                <a:cs typeface="Calibri"/>
                <a:sym typeface="Calibri"/>
              </a:rPr>
              <a:t>Oppt 7</a:t>
            </a:r>
            <a:endParaRPr sz="1400">
              <a:solidFill>
                <a:srgbClr val="000000"/>
              </a:solidFill>
              <a:latin typeface="Arial"/>
              <a:ea typeface="Arial"/>
              <a:cs typeface="Arial"/>
              <a:sym typeface="Arial"/>
            </a:endParaRPr>
          </a:p>
        </p:txBody>
      </p:sp>
      <p:sp>
        <p:nvSpPr>
          <p:cNvPr id="3107" name="Google Shape;3107;p95"/>
          <p:cNvSpPr/>
          <p:nvPr/>
        </p:nvSpPr>
        <p:spPr>
          <a:xfrm>
            <a:off x="1801159" y="3414109"/>
            <a:ext cx="500400" cy="544990"/>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050"/>
            </a:pPr>
            <a:r>
              <a:rPr lang="en-US" sz="1050">
                <a:solidFill>
                  <a:srgbClr val="000000"/>
                </a:solidFill>
                <a:latin typeface="Calibri"/>
                <a:ea typeface="Calibri"/>
                <a:cs typeface="Calibri"/>
                <a:sym typeface="Calibri"/>
              </a:rPr>
              <a:t>Oppt</a:t>
            </a:r>
            <a:endParaRPr sz="1400">
              <a:solidFill>
                <a:srgbClr val="000000"/>
              </a:solidFill>
              <a:latin typeface="Arial"/>
              <a:ea typeface="Arial"/>
              <a:cs typeface="Arial"/>
              <a:sym typeface="Arial"/>
            </a:endParaRPr>
          </a:p>
          <a:p>
            <a:pPr algn="ctr">
              <a:buClr>
                <a:srgbClr val="000000"/>
              </a:buClr>
              <a:buSzPts val="1050"/>
            </a:pPr>
            <a:r>
              <a:rPr lang="en-US" sz="1050">
                <a:solidFill>
                  <a:srgbClr val="000000"/>
                </a:solidFill>
                <a:latin typeface="Calibri"/>
                <a:ea typeface="Calibri"/>
                <a:cs typeface="Calibri"/>
                <a:sym typeface="Calibri"/>
              </a:rPr>
              <a:t>9 </a:t>
            </a:r>
            <a:endParaRPr sz="1400">
              <a:solidFill>
                <a:srgbClr val="000000"/>
              </a:solidFill>
              <a:latin typeface="Arial"/>
              <a:ea typeface="Arial"/>
              <a:cs typeface="Arial"/>
              <a:sym typeface="Arial"/>
            </a:endParaRPr>
          </a:p>
        </p:txBody>
      </p:sp>
      <p:sp>
        <p:nvSpPr>
          <p:cNvPr id="3108" name="Google Shape;3108;p95"/>
          <p:cNvSpPr/>
          <p:nvPr/>
        </p:nvSpPr>
        <p:spPr>
          <a:xfrm>
            <a:off x="1236629" y="5471510"/>
            <a:ext cx="1112645" cy="629009"/>
          </a:xfrm>
          <a:prstGeom prst="roundRect">
            <a:avLst>
              <a:gd name="adj" fmla="val 16667"/>
            </a:avLst>
          </a:prstGeom>
          <a:solidFill>
            <a:srgbClr val="B7DFFF"/>
          </a:solidFill>
          <a:ln>
            <a:noFill/>
          </a:ln>
        </p:spPr>
        <p:txBody>
          <a:bodyPr spcFirstLastPara="1" wrap="square" lIns="0" tIns="0" rIns="0" bIns="0" anchor="ctr" anchorCtr="0">
            <a:noAutofit/>
          </a:bodyPr>
          <a:lstStyle/>
          <a:p>
            <a:pPr algn="ctr">
              <a:buClr>
                <a:srgbClr val="000000"/>
              </a:buClr>
              <a:buSzPts val="1100"/>
            </a:pPr>
            <a:r>
              <a:rPr lang="en-US" sz="1100">
                <a:solidFill>
                  <a:srgbClr val="000000"/>
                </a:solidFill>
                <a:latin typeface="Calibri"/>
                <a:ea typeface="Calibri"/>
                <a:cs typeface="Calibri"/>
                <a:sym typeface="Calibri"/>
              </a:rPr>
              <a:t>Oppt 11</a:t>
            </a:r>
            <a:endParaRPr sz="1400">
              <a:solidFill>
                <a:srgbClr val="000000"/>
              </a:solidFill>
              <a:latin typeface="Arial"/>
              <a:ea typeface="Arial"/>
              <a:cs typeface="Arial"/>
              <a:sym typeface="Arial"/>
            </a:endParaRPr>
          </a:p>
        </p:txBody>
      </p:sp>
      <p:sp>
        <p:nvSpPr>
          <p:cNvPr id="3110" name="Google Shape;3110;p95"/>
          <p:cNvSpPr/>
          <p:nvPr/>
        </p:nvSpPr>
        <p:spPr>
          <a:xfrm>
            <a:off x="1282018" y="3672205"/>
            <a:ext cx="488010" cy="27699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en-US" sz="600">
                <a:solidFill>
                  <a:srgbClr val="000000"/>
                </a:solidFill>
                <a:latin typeface="Calibri"/>
                <a:ea typeface="Calibri"/>
                <a:cs typeface="Calibri"/>
                <a:sym typeface="Calibri"/>
              </a:rPr>
              <a:t>20 Stories</a:t>
            </a:r>
            <a:endParaRPr sz="1400">
              <a:solidFill>
                <a:srgbClr val="000000"/>
              </a:solidFill>
              <a:latin typeface="Arial"/>
              <a:ea typeface="Arial"/>
              <a:cs typeface="Arial"/>
              <a:sym typeface="Arial"/>
            </a:endParaRPr>
          </a:p>
        </p:txBody>
      </p:sp>
      <p:sp>
        <p:nvSpPr>
          <p:cNvPr id="3111" name="Google Shape;3111;p95"/>
          <p:cNvSpPr/>
          <p:nvPr/>
        </p:nvSpPr>
        <p:spPr>
          <a:xfrm>
            <a:off x="1825121" y="3062604"/>
            <a:ext cx="536811" cy="184666"/>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en-US" sz="6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12" name="Google Shape;3112;p95"/>
          <p:cNvSpPr/>
          <p:nvPr/>
        </p:nvSpPr>
        <p:spPr>
          <a:xfrm>
            <a:off x="1878653" y="3692335"/>
            <a:ext cx="477378" cy="27699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en-US" sz="6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13" name="Google Shape;3113;p95"/>
          <p:cNvSpPr/>
          <p:nvPr/>
        </p:nvSpPr>
        <p:spPr>
          <a:xfrm>
            <a:off x="1885671" y="5114106"/>
            <a:ext cx="488010"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60 Stories</a:t>
            </a:r>
            <a:endParaRPr sz="1400">
              <a:solidFill>
                <a:srgbClr val="000000"/>
              </a:solidFill>
              <a:latin typeface="Arial"/>
              <a:ea typeface="Arial"/>
              <a:cs typeface="Arial"/>
              <a:sym typeface="Arial"/>
            </a:endParaRPr>
          </a:p>
        </p:txBody>
      </p:sp>
      <p:sp>
        <p:nvSpPr>
          <p:cNvPr id="3114" name="Google Shape;3114;p95"/>
          <p:cNvSpPr/>
          <p:nvPr/>
        </p:nvSpPr>
        <p:spPr>
          <a:xfrm>
            <a:off x="1795035" y="5908376"/>
            <a:ext cx="590492" cy="200055"/>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20 Stories</a:t>
            </a:r>
            <a:endParaRPr sz="1400">
              <a:solidFill>
                <a:srgbClr val="000000"/>
              </a:solidFill>
              <a:latin typeface="Arial"/>
              <a:ea typeface="Arial"/>
              <a:cs typeface="Arial"/>
              <a:sym typeface="Arial"/>
            </a:endParaRPr>
          </a:p>
        </p:txBody>
      </p:sp>
      <p:sp>
        <p:nvSpPr>
          <p:cNvPr id="3115" name="Google Shape;3115;p95"/>
          <p:cNvSpPr/>
          <p:nvPr/>
        </p:nvSpPr>
        <p:spPr>
          <a:xfrm>
            <a:off x="4524519" y="3150303"/>
            <a:ext cx="590492" cy="200055"/>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30 Stories</a:t>
            </a:r>
            <a:endParaRPr sz="1400">
              <a:solidFill>
                <a:srgbClr val="000000"/>
              </a:solidFill>
              <a:latin typeface="Arial"/>
              <a:ea typeface="Arial"/>
              <a:cs typeface="Arial"/>
              <a:sym typeface="Arial"/>
            </a:endParaRPr>
          </a:p>
        </p:txBody>
      </p:sp>
      <p:sp>
        <p:nvSpPr>
          <p:cNvPr id="3116" name="Google Shape;3116;p95"/>
          <p:cNvSpPr/>
          <p:nvPr/>
        </p:nvSpPr>
        <p:spPr>
          <a:xfrm>
            <a:off x="5321666" y="4475012"/>
            <a:ext cx="536811"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30 Stories</a:t>
            </a:r>
            <a:endParaRPr sz="1400">
              <a:solidFill>
                <a:srgbClr val="000000"/>
              </a:solidFill>
              <a:latin typeface="Arial"/>
              <a:ea typeface="Arial"/>
              <a:cs typeface="Arial"/>
              <a:sym typeface="Arial"/>
            </a:endParaRPr>
          </a:p>
        </p:txBody>
      </p:sp>
      <p:sp>
        <p:nvSpPr>
          <p:cNvPr id="3117" name="Google Shape;3117;p95"/>
          <p:cNvSpPr/>
          <p:nvPr/>
        </p:nvSpPr>
        <p:spPr>
          <a:xfrm>
            <a:off x="5475860" y="3065641"/>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18" name="Google Shape;3118;p95"/>
          <p:cNvSpPr/>
          <p:nvPr/>
        </p:nvSpPr>
        <p:spPr>
          <a:xfrm>
            <a:off x="6159222" y="3737156"/>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19" name="Google Shape;3119;p95"/>
          <p:cNvSpPr/>
          <p:nvPr/>
        </p:nvSpPr>
        <p:spPr>
          <a:xfrm>
            <a:off x="5450067" y="3759016"/>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0" name="Google Shape;3120;p95"/>
          <p:cNvSpPr/>
          <p:nvPr/>
        </p:nvSpPr>
        <p:spPr>
          <a:xfrm>
            <a:off x="4753626" y="3756739"/>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1" name="Google Shape;3121;p95"/>
          <p:cNvSpPr/>
          <p:nvPr/>
        </p:nvSpPr>
        <p:spPr>
          <a:xfrm>
            <a:off x="6143382" y="4463273"/>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2" name="Google Shape;3122;p95"/>
          <p:cNvSpPr/>
          <p:nvPr/>
        </p:nvSpPr>
        <p:spPr>
          <a:xfrm>
            <a:off x="6945259" y="4433490"/>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3" name="Google Shape;3123;p95"/>
          <p:cNvSpPr/>
          <p:nvPr/>
        </p:nvSpPr>
        <p:spPr>
          <a:xfrm>
            <a:off x="4755364" y="5201015"/>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4" name="Google Shape;3124;p95"/>
          <p:cNvSpPr/>
          <p:nvPr/>
        </p:nvSpPr>
        <p:spPr>
          <a:xfrm>
            <a:off x="5426397" y="5201015"/>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5" name="Google Shape;3125;p95"/>
          <p:cNvSpPr/>
          <p:nvPr/>
        </p:nvSpPr>
        <p:spPr>
          <a:xfrm>
            <a:off x="6171930" y="5196205"/>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6" name="Google Shape;3126;p95"/>
          <p:cNvSpPr/>
          <p:nvPr/>
        </p:nvSpPr>
        <p:spPr>
          <a:xfrm>
            <a:off x="7705248" y="5160811"/>
            <a:ext cx="477378" cy="27699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en-US" sz="6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7" name="Google Shape;3127;p95"/>
          <p:cNvSpPr/>
          <p:nvPr/>
        </p:nvSpPr>
        <p:spPr>
          <a:xfrm>
            <a:off x="6931450" y="5180700"/>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28" name="Google Shape;3128;p95"/>
          <p:cNvSpPr/>
          <p:nvPr/>
        </p:nvSpPr>
        <p:spPr>
          <a:xfrm>
            <a:off x="5468361" y="5794858"/>
            <a:ext cx="488010"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20 Stories</a:t>
            </a:r>
            <a:endParaRPr sz="1400">
              <a:solidFill>
                <a:srgbClr val="000000"/>
              </a:solidFill>
              <a:latin typeface="Arial"/>
              <a:ea typeface="Arial"/>
              <a:cs typeface="Arial"/>
              <a:sym typeface="Arial"/>
            </a:endParaRPr>
          </a:p>
        </p:txBody>
      </p:sp>
      <p:sp>
        <p:nvSpPr>
          <p:cNvPr id="3129" name="Google Shape;3129;p95"/>
          <p:cNvSpPr/>
          <p:nvPr/>
        </p:nvSpPr>
        <p:spPr>
          <a:xfrm>
            <a:off x="6835864" y="5806168"/>
            <a:ext cx="488010"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20 Stories</a:t>
            </a:r>
            <a:endParaRPr sz="1400">
              <a:solidFill>
                <a:srgbClr val="000000"/>
              </a:solidFill>
              <a:latin typeface="Arial"/>
              <a:ea typeface="Arial"/>
              <a:cs typeface="Arial"/>
              <a:sym typeface="Arial"/>
            </a:endParaRPr>
          </a:p>
        </p:txBody>
      </p:sp>
      <p:sp>
        <p:nvSpPr>
          <p:cNvPr id="3130" name="Google Shape;3130;p95"/>
          <p:cNvSpPr/>
          <p:nvPr/>
        </p:nvSpPr>
        <p:spPr>
          <a:xfrm>
            <a:off x="6872429" y="3059853"/>
            <a:ext cx="477378"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31" name="Google Shape;3131;p95"/>
          <p:cNvSpPr/>
          <p:nvPr/>
        </p:nvSpPr>
        <p:spPr>
          <a:xfrm>
            <a:off x="7743625" y="3118035"/>
            <a:ext cx="477378" cy="27699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en-US" sz="600">
                <a:solidFill>
                  <a:srgbClr val="000000"/>
                </a:solidFill>
                <a:latin typeface="Calibri"/>
                <a:ea typeface="Calibri"/>
                <a:cs typeface="Calibri"/>
                <a:sym typeface="Calibri"/>
              </a:rPr>
              <a:t>10 Stories</a:t>
            </a:r>
            <a:endParaRPr sz="1400">
              <a:solidFill>
                <a:srgbClr val="000000"/>
              </a:solidFill>
              <a:latin typeface="Arial"/>
              <a:ea typeface="Arial"/>
              <a:cs typeface="Arial"/>
              <a:sym typeface="Arial"/>
            </a:endParaRPr>
          </a:p>
        </p:txBody>
      </p:sp>
      <p:sp>
        <p:nvSpPr>
          <p:cNvPr id="3132" name="Google Shape;3132;p95"/>
          <p:cNvSpPr/>
          <p:nvPr/>
        </p:nvSpPr>
        <p:spPr>
          <a:xfrm>
            <a:off x="4031832" y="5806168"/>
            <a:ext cx="488010" cy="307777"/>
          </a:xfrm>
          <a:prstGeom prst="rect">
            <a:avLst/>
          </a:prstGeom>
          <a:noFill/>
          <a:ln>
            <a:noFill/>
          </a:ln>
        </p:spPr>
        <p:txBody>
          <a:bodyPr spcFirstLastPara="1" wrap="square" lIns="91425" tIns="45700" rIns="91425" bIns="45700" anchor="t" anchorCtr="0">
            <a:spAutoFit/>
          </a:bodyPr>
          <a:lstStyle/>
          <a:p>
            <a:pPr algn="r">
              <a:buClr>
                <a:srgbClr val="000000"/>
              </a:buClr>
              <a:buSzPts val="700"/>
            </a:pPr>
            <a:r>
              <a:rPr lang="en-US" sz="700">
                <a:solidFill>
                  <a:srgbClr val="000000"/>
                </a:solidFill>
                <a:latin typeface="Calibri"/>
                <a:ea typeface="Calibri"/>
                <a:cs typeface="Calibri"/>
                <a:sym typeface="Calibri"/>
              </a:rPr>
              <a:t>20 Stories</a:t>
            </a:r>
            <a:endParaRPr sz="1400">
              <a:solidFill>
                <a:srgbClr val="000000"/>
              </a:solidFill>
              <a:latin typeface="Arial"/>
              <a:ea typeface="Arial"/>
              <a:cs typeface="Arial"/>
              <a:sym typeface="Arial"/>
            </a:endParaRPr>
          </a:p>
        </p:txBody>
      </p:sp>
      <p:sp>
        <p:nvSpPr>
          <p:cNvPr id="3133" name="Google Shape;3133;p95"/>
          <p:cNvSpPr/>
          <p:nvPr/>
        </p:nvSpPr>
        <p:spPr>
          <a:xfrm rot="5400000">
            <a:off x="5928720" y="3677863"/>
            <a:ext cx="274113" cy="744107"/>
          </a:xfrm>
          <a:prstGeom prst="curvedLeftArrow">
            <a:avLst>
              <a:gd name="adj1" fmla="val 25000"/>
              <a:gd name="adj2" fmla="val 50000"/>
              <a:gd name="adj3" fmla="val 25000"/>
            </a:avLst>
          </a:prstGeom>
          <a:solidFill>
            <a:srgbClr val="000000"/>
          </a:solidFill>
          <a:ln>
            <a:noFill/>
          </a:ln>
          <a:effectLst>
            <a:outerShdw blurRad="76200" dist="50800" dir="5400000" algn="ctr" rotWithShape="0">
              <a:srgbClr val="000000">
                <a:alpha val="25882"/>
              </a:srgbClr>
            </a:outerShdw>
          </a:effectLst>
        </p:spPr>
        <p:txBody>
          <a:bodyPr spcFirstLastPara="1" wrap="square" lIns="91425" tIns="45700" rIns="91425" bIns="45700" anchor="ctr" anchorCtr="0">
            <a:noAutofit/>
          </a:bodyPr>
          <a:lstStyle/>
          <a:p>
            <a:pPr algn="ctr">
              <a:buClr>
                <a:schemeClr val="lt1"/>
              </a:buClr>
              <a:buSzPts val="1800"/>
            </a:pPr>
            <a:endParaRPr>
              <a:solidFill>
                <a:srgbClr val="000000"/>
              </a:solidFill>
              <a:latin typeface="Calibri"/>
              <a:ea typeface="Calibri"/>
              <a:cs typeface="Calibri"/>
              <a:sym typeface="Calibri"/>
            </a:endParaRPr>
          </a:p>
        </p:txBody>
      </p:sp>
      <p:sp>
        <p:nvSpPr>
          <p:cNvPr id="3134" name="Google Shape;3134;p95"/>
          <p:cNvSpPr/>
          <p:nvPr/>
        </p:nvSpPr>
        <p:spPr>
          <a:xfrm rot="-5400000">
            <a:off x="5525272" y="2770336"/>
            <a:ext cx="301524" cy="1318232"/>
          </a:xfrm>
          <a:prstGeom prst="curvedLeftArrow">
            <a:avLst>
              <a:gd name="adj1" fmla="val 25000"/>
              <a:gd name="adj2" fmla="val 50000"/>
              <a:gd name="adj3" fmla="val 25000"/>
            </a:avLst>
          </a:prstGeom>
          <a:solidFill>
            <a:srgbClr val="000000"/>
          </a:solidFill>
          <a:ln>
            <a:noFill/>
          </a:ln>
          <a:effectLst>
            <a:outerShdw blurRad="76200" dist="50800" dir="5400000" algn="ctr" rotWithShape="0">
              <a:srgbClr val="000000">
                <a:alpha val="25882"/>
              </a:srgbClr>
            </a:outerShdw>
          </a:effectLst>
        </p:spPr>
        <p:txBody>
          <a:bodyPr spcFirstLastPara="1" wrap="square" lIns="91425" tIns="45700" rIns="91425" bIns="45700" anchor="ctr" anchorCtr="0">
            <a:noAutofit/>
          </a:bodyPr>
          <a:lstStyle/>
          <a:p>
            <a:pPr algn="ctr">
              <a:buClr>
                <a:schemeClr val="lt1"/>
              </a:buClr>
              <a:buSzPts val="1800"/>
            </a:pPr>
            <a:endParaRPr>
              <a:solidFill>
                <a:srgbClr val="000000"/>
              </a:solidFill>
              <a:latin typeface="Calibri"/>
              <a:ea typeface="Calibri"/>
              <a:cs typeface="Calibri"/>
              <a:sym typeface="Calibri"/>
            </a:endParaRPr>
          </a:p>
        </p:txBody>
      </p:sp>
      <p:sp>
        <p:nvSpPr>
          <p:cNvPr id="3135" name="Google Shape;3135;p95"/>
          <p:cNvSpPr/>
          <p:nvPr/>
        </p:nvSpPr>
        <p:spPr>
          <a:xfrm rot="5400000">
            <a:off x="5084157" y="3712513"/>
            <a:ext cx="274113" cy="744107"/>
          </a:xfrm>
          <a:prstGeom prst="curvedLeftArrow">
            <a:avLst>
              <a:gd name="adj1" fmla="val 25000"/>
              <a:gd name="adj2" fmla="val 50000"/>
              <a:gd name="adj3" fmla="val 25000"/>
            </a:avLst>
          </a:prstGeom>
          <a:solidFill>
            <a:srgbClr val="000000"/>
          </a:solidFill>
          <a:ln>
            <a:noFill/>
          </a:ln>
          <a:effectLst>
            <a:outerShdw blurRad="76200" dist="50800" dir="5400000" algn="ctr" rotWithShape="0">
              <a:srgbClr val="000000">
                <a:alpha val="25882"/>
              </a:srgbClr>
            </a:outerShdw>
          </a:effectLst>
        </p:spPr>
        <p:txBody>
          <a:bodyPr spcFirstLastPara="1" wrap="square" lIns="91425" tIns="45700" rIns="91425" bIns="45700" anchor="ctr" anchorCtr="0">
            <a:noAutofit/>
          </a:bodyPr>
          <a:lstStyle/>
          <a:p>
            <a:pPr algn="ctr">
              <a:buClr>
                <a:schemeClr val="lt1"/>
              </a:buClr>
              <a:buSzPts val="1800"/>
            </a:pPr>
            <a:endParaRPr>
              <a:solidFill>
                <a:srgbClr val="000000"/>
              </a:solidFill>
              <a:latin typeface="Calibri"/>
              <a:ea typeface="Calibri"/>
              <a:cs typeface="Calibri"/>
              <a:sym typeface="Calibri"/>
            </a:endParaRPr>
          </a:p>
        </p:txBody>
      </p:sp>
      <p:sp>
        <p:nvSpPr>
          <p:cNvPr id="3136" name="Google Shape;3136;p95"/>
          <p:cNvSpPr/>
          <p:nvPr/>
        </p:nvSpPr>
        <p:spPr>
          <a:xfrm>
            <a:off x="7707865" y="2402210"/>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37" name="Google Shape;3137;p95"/>
          <p:cNvSpPr/>
          <p:nvPr/>
        </p:nvSpPr>
        <p:spPr>
          <a:xfrm>
            <a:off x="6897200" y="2385997"/>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38" name="Google Shape;3138;p95"/>
          <p:cNvSpPr/>
          <p:nvPr/>
        </p:nvSpPr>
        <p:spPr>
          <a:xfrm>
            <a:off x="6126276" y="2401738"/>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39" name="Google Shape;3139;p95"/>
          <p:cNvSpPr/>
          <p:nvPr/>
        </p:nvSpPr>
        <p:spPr>
          <a:xfrm>
            <a:off x="5394970" y="2434396"/>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40" name="Google Shape;3140;p95"/>
          <p:cNvSpPr/>
          <p:nvPr/>
        </p:nvSpPr>
        <p:spPr>
          <a:xfrm>
            <a:off x="4709172" y="2423510"/>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41" name="Google Shape;3141;p95"/>
          <p:cNvSpPr/>
          <p:nvPr/>
        </p:nvSpPr>
        <p:spPr>
          <a:xfrm>
            <a:off x="4088684" y="2423510"/>
            <a:ext cx="444352"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(45)</a:t>
            </a:r>
            <a:endParaRPr sz="1200">
              <a:solidFill>
                <a:srgbClr val="005596"/>
              </a:solidFill>
              <a:latin typeface="Calibri"/>
              <a:ea typeface="Calibri"/>
              <a:cs typeface="Calibri"/>
              <a:sym typeface="Calibri"/>
            </a:endParaRPr>
          </a:p>
        </p:txBody>
      </p:sp>
      <p:sp>
        <p:nvSpPr>
          <p:cNvPr id="3142" name="Google Shape;3142;p95"/>
          <p:cNvSpPr/>
          <p:nvPr/>
        </p:nvSpPr>
        <p:spPr>
          <a:xfrm>
            <a:off x="1630477" y="2423510"/>
            <a:ext cx="527709"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(100)</a:t>
            </a:r>
            <a:endParaRPr sz="1200">
              <a:solidFill>
                <a:srgbClr val="005596"/>
              </a:solidFill>
              <a:latin typeface="Calibri"/>
              <a:ea typeface="Calibri"/>
              <a:cs typeface="Calibri"/>
              <a:sym typeface="Calibri"/>
            </a:endParaRPr>
          </a:p>
        </p:txBody>
      </p:sp>
      <p:sp>
        <p:nvSpPr>
          <p:cNvPr id="3143" name="Google Shape;3143;p95"/>
          <p:cNvSpPr/>
          <p:nvPr/>
        </p:nvSpPr>
        <p:spPr>
          <a:xfrm>
            <a:off x="1084228" y="1890109"/>
            <a:ext cx="8741678" cy="4648200"/>
          </a:xfrm>
          <a:prstGeom prst="rect">
            <a:avLst/>
          </a:prstGeom>
          <a:noFill/>
          <a:ln w="38100" cap="flat" cmpd="sng">
            <a:solidFill>
              <a:schemeClr val="dk1"/>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cxnSp>
        <p:nvCxnSpPr>
          <p:cNvPr id="3144" name="Google Shape;3144;p95"/>
          <p:cNvCxnSpPr/>
          <p:nvPr/>
        </p:nvCxnSpPr>
        <p:spPr>
          <a:xfrm>
            <a:off x="2472002" y="1890110"/>
            <a:ext cx="0" cy="4642389"/>
          </a:xfrm>
          <a:prstGeom prst="straightConnector1">
            <a:avLst/>
          </a:prstGeom>
          <a:noFill/>
          <a:ln w="38100" cap="flat" cmpd="sng">
            <a:solidFill>
              <a:schemeClr val="dk1"/>
            </a:solidFill>
            <a:prstDash val="solid"/>
            <a:round/>
            <a:headEnd type="none" w="sm" len="sm"/>
            <a:tailEnd type="none" w="sm" len="sm"/>
          </a:ln>
        </p:spPr>
      </p:cxnSp>
      <p:cxnSp>
        <p:nvCxnSpPr>
          <p:cNvPr id="3145" name="Google Shape;3145;p95"/>
          <p:cNvCxnSpPr/>
          <p:nvPr/>
        </p:nvCxnSpPr>
        <p:spPr>
          <a:xfrm>
            <a:off x="3810136" y="1914920"/>
            <a:ext cx="0" cy="4642389"/>
          </a:xfrm>
          <a:prstGeom prst="straightConnector1">
            <a:avLst/>
          </a:prstGeom>
          <a:noFill/>
          <a:ln w="38100" cap="flat" cmpd="sng">
            <a:solidFill>
              <a:schemeClr val="dk1"/>
            </a:solidFill>
            <a:prstDash val="solid"/>
            <a:round/>
            <a:headEnd type="none" w="sm" len="sm"/>
            <a:tailEnd type="none" w="sm" len="sm"/>
          </a:ln>
        </p:spPr>
      </p:cxnSp>
      <p:cxnSp>
        <p:nvCxnSpPr>
          <p:cNvPr id="3146" name="Google Shape;3146;p95"/>
          <p:cNvCxnSpPr/>
          <p:nvPr/>
        </p:nvCxnSpPr>
        <p:spPr>
          <a:xfrm>
            <a:off x="8308637" y="1883520"/>
            <a:ext cx="0" cy="4642389"/>
          </a:xfrm>
          <a:prstGeom prst="straightConnector1">
            <a:avLst/>
          </a:prstGeom>
          <a:noFill/>
          <a:ln w="38100" cap="flat" cmpd="sng">
            <a:solidFill>
              <a:schemeClr val="dk1"/>
            </a:solidFill>
            <a:prstDash val="solid"/>
            <a:round/>
            <a:headEnd type="none" w="sm" len="sm"/>
            <a:tailEnd type="none" w="sm" len="sm"/>
          </a:ln>
        </p:spPr>
      </p:cxnSp>
      <p:cxnSp>
        <p:nvCxnSpPr>
          <p:cNvPr id="3147" name="Google Shape;3147;p95"/>
          <p:cNvCxnSpPr/>
          <p:nvPr/>
        </p:nvCxnSpPr>
        <p:spPr>
          <a:xfrm>
            <a:off x="7485028" y="2474551"/>
            <a:ext cx="0" cy="3836685"/>
          </a:xfrm>
          <a:prstGeom prst="straightConnector1">
            <a:avLst/>
          </a:prstGeom>
          <a:noFill/>
          <a:ln w="38100" cap="flat" cmpd="sng">
            <a:solidFill>
              <a:schemeClr val="dk1"/>
            </a:solidFill>
            <a:prstDash val="solid"/>
            <a:round/>
            <a:headEnd type="none" w="sm" len="sm"/>
            <a:tailEnd type="none" w="sm" len="sm"/>
          </a:ln>
        </p:spPr>
      </p:cxnSp>
      <p:cxnSp>
        <p:nvCxnSpPr>
          <p:cNvPr id="3148" name="Google Shape;3148;p95"/>
          <p:cNvCxnSpPr/>
          <p:nvPr/>
        </p:nvCxnSpPr>
        <p:spPr>
          <a:xfrm>
            <a:off x="9048892" y="2467861"/>
            <a:ext cx="0" cy="3836685"/>
          </a:xfrm>
          <a:prstGeom prst="straightConnector1">
            <a:avLst/>
          </a:prstGeom>
          <a:noFill/>
          <a:ln w="38100" cap="flat" cmpd="sng">
            <a:solidFill>
              <a:schemeClr val="dk1"/>
            </a:solidFill>
            <a:prstDash val="solid"/>
            <a:round/>
            <a:headEnd type="none" w="sm" len="sm"/>
            <a:tailEnd type="none" w="sm" len="sm"/>
          </a:ln>
        </p:spPr>
      </p:cxnSp>
      <p:cxnSp>
        <p:nvCxnSpPr>
          <p:cNvPr id="3149" name="Google Shape;3149;p95"/>
          <p:cNvCxnSpPr/>
          <p:nvPr/>
        </p:nvCxnSpPr>
        <p:spPr>
          <a:xfrm rot="10800000" flipH="1">
            <a:off x="1062907" y="2700033"/>
            <a:ext cx="8739525" cy="22841"/>
          </a:xfrm>
          <a:prstGeom prst="straightConnector1">
            <a:avLst/>
          </a:prstGeom>
          <a:noFill/>
          <a:ln w="38100" cap="flat" cmpd="sng">
            <a:solidFill>
              <a:schemeClr val="dk1"/>
            </a:solidFill>
            <a:prstDash val="solid"/>
            <a:round/>
            <a:headEnd type="none" w="sm" len="sm"/>
            <a:tailEnd type="none" w="sm" len="sm"/>
          </a:ln>
        </p:spPr>
      </p:cxnSp>
      <p:grpSp>
        <p:nvGrpSpPr>
          <p:cNvPr id="3150" name="Google Shape;3150;p95"/>
          <p:cNvGrpSpPr/>
          <p:nvPr/>
        </p:nvGrpSpPr>
        <p:grpSpPr>
          <a:xfrm>
            <a:off x="2529641" y="2782832"/>
            <a:ext cx="1030102" cy="425468"/>
            <a:chOff x="7391935" y="3611460"/>
            <a:chExt cx="1371064" cy="566298"/>
          </a:xfrm>
        </p:grpSpPr>
        <p:pic>
          <p:nvPicPr>
            <p:cNvPr id="3151" name="Google Shape;3151;p95"/>
            <p:cNvPicPr preferRelativeResize="0"/>
            <p:nvPr/>
          </p:nvPicPr>
          <p:blipFill rotWithShape="1">
            <a:blip r:embed="rId3">
              <a:alphaModFix/>
            </a:blip>
            <a:srcRect/>
            <a:stretch/>
          </p:blipFill>
          <p:spPr>
            <a:xfrm>
              <a:off x="7391935" y="3611460"/>
              <a:ext cx="463032" cy="566298"/>
            </a:xfrm>
            <a:prstGeom prst="rect">
              <a:avLst/>
            </a:prstGeom>
            <a:noFill/>
            <a:ln>
              <a:noFill/>
            </a:ln>
          </p:spPr>
        </p:pic>
        <p:pic>
          <p:nvPicPr>
            <p:cNvPr id="3152" name="Google Shape;3152;p95"/>
            <p:cNvPicPr preferRelativeResize="0"/>
            <p:nvPr/>
          </p:nvPicPr>
          <p:blipFill rotWithShape="1">
            <a:blip r:embed="rId4">
              <a:alphaModFix/>
            </a:blip>
            <a:srcRect/>
            <a:stretch/>
          </p:blipFill>
          <p:spPr>
            <a:xfrm>
              <a:off x="7852130" y="3637961"/>
              <a:ext cx="522395" cy="534871"/>
            </a:xfrm>
            <a:prstGeom prst="rect">
              <a:avLst/>
            </a:prstGeom>
            <a:noFill/>
            <a:ln>
              <a:noFill/>
            </a:ln>
          </p:spPr>
        </p:pic>
        <p:pic>
          <p:nvPicPr>
            <p:cNvPr id="3153" name="Google Shape;3153;p95"/>
            <p:cNvPicPr preferRelativeResize="0"/>
            <p:nvPr/>
          </p:nvPicPr>
          <p:blipFill rotWithShape="1">
            <a:blip r:embed="rId5">
              <a:alphaModFix/>
            </a:blip>
            <a:srcRect/>
            <a:stretch/>
          </p:blipFill>
          <p:spPr>
            <a:xfrm>
              <a:off x="8344698" y="3649461"/>
              <a:ext cx="418302" cy="525379"/>
            </a:xfrm>
            <a:prstGeom prst="rect">
              <a:avLst/>
            </a:prstGeom>
            <a:noFill/>
            <a:ln>
              <a:noFill/>
            </a:ln>
          </p:spPr>
        </p:pic>
      </p:grpSp>
      <p:sp>
        <p:nvSpPr>
          <p:cNvPr id="3154" name="Google Shape;3154;p95"/>
          <p:cNvSpPr/>
          <p:nvPr/>
        </p:nvSpPr>
        <p:spPr>
          <a:xfrm>
            <a:off x="2813852" y="3809399"/>
            <a:ext cx="607859"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a:solidFill>
                  <a:srgbClr val="000000"/>
                </a:solidFill>
                <a:latin typeface="Calibri"/>
                <a:ea typeface="Calibri"/>
                <a:cs typeface="Calibri"/>
                <a:sym typeface="Calibri"/>
              </a:rPr>
              <a:t>Team 2</a:t>
            </a:r>
            <a:endParaRPr sz="1400">
              <a:solidFill>
                <a:srgbClr val="000000"/>
              </a:solidFill>
              <a:latin typeface="Arial"/>
              <a:ea typeface="Arial"/>
              <a:cs typeface="Arial"/>
              <a:sym typeface="Arial"/>
            </a:endParaRPr>
          </a:p>
        </p:txBody>
      </p:sp>
      <p:grpSp>
        <p:nvGrpSpPr>
          <p:cNvPr id="3155" name="Google Shape;3155;p95"/>
          <p:cNvGrpSpPr/>
          <p:nvPr/>
        </p:nvGrpSpPr>
        <p:grpSpPr>
          <a:xfrm>
            <a:off x="2560185" y="3482922"/>
            <a:ext cx="1030102" cy="425468"/>
            <a:chOff x="7391935" y="3611460"/>
            <a:chExt cx="1371064" cy="566298"/>
          </a:xfrm>
        </p:grpSpPr>
        <p:pic>
          <p:nvPicPr>
            <p:cNvPr id="3156" name="Google Shape;3156;p95"/>
            <p:cNvPicPr preferRelativeResize="0"/>
            <p:nvPr/>
          </p:nvPicPr>
          <p:blipFill rotWithShape="1">
            <a:blip r:embed="rId3">
              <a:alphaModFix/>
            </a:blip>
            <a:srcRect/>
            <a:stretch/>
          </p:blipFill>
          <p:spPr>
            <a:xfrm>
              <a:off x="7391935" y="3611460"/>
              <a:ext cx="463032" cy="566298"/>
            </a:xfrm>
            <a:prstGeom prst="rect">
              <a:avLst/>
            </a:prstGeom>
            <a:noFill/>
            <a:ln>
              <a:noFill/>
            </a:ln>
          </p:spPr>
        </p:pic>
        <p:pic>
          <p:nvPicPr>
            <p:cNvPr id="3157" name="Google Shape;3157;p95"/>
            <p:cNvPicPr preferRelativeResize="0"/>
            <p:nvPr/>
          </p:nvPicPr>
          <p:blipFill rotWithShape="1">
            <a:blip r:embed="rId4">
              <a:alphaModFix/>
            </a:blip>
            <a:srcRect/>
            <a:stretch/>
          </p:blipFill>
          <p:spPr>
            <a:xfrm>
              <a:off x="7852130" y="3637961"/>
              <a:ext cx="522395" cy="534871"/>
            </a:xfrm>
            <a:prstGeom prst="rect">
              <a:avLst/>
            </a:prstGeom>
            <a:noFill/>
            <a:ln>
              <a:noFill/>
            </a:ln>
          </p:spPr>
        </p:pic>
        <p:pic>
          <p:nvPicPr>
            <p:cNvPr id="3158" name="Google Shape;3158;p95"/>
            <p:cNvPicPr preferRelativeResize="0"/>
            <p:nvPr/>
          </p:nvPicPr>
          <p:blipFill rotWithShape="1">
            <a:blip r:embed="rId5">
              <a:alphaModFix/>
            </a:blip>
            <a:srcRect/>
            <a:stretch/>
          </p:blipFill>
          <p:spPr>
            <a:xfrm>
              <a:off x="8344698" y="3649461"/>
              <a:ext cx="418302" cy="525379"/>
            </a:xfrm>
            <a:prstGeom prst="rect">
              <a:avLst/>
            </a:prstGeom>
            <a:noFill/>
            <a:ln>
              <a:noFill/>
            </a:ln>
          </p:spPr>
        </p:pic>
      </p:grpSp>
      <p:sp>
        <p:nvSpPr>
          <p:cNvPr id="3159" name="Google Shape;3159;p95"/>
          <p:cNvSpPr/>
          <p:nvPr/>
        </p:nvSpPr>
        <p:spPr>
          <a:xfrm>
            <a:off x="2846752" y="4567147"/>
            <a:ext cx="607859"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a:solidFill>
                  <a:srgbClr val="000000"/>
                </a:solidFill>
                <a:latin typeface="Calibri"/>
                <a:ea typeface="Calibri"/>
                <a:cs typeface="Calibri"/>
                <a:sym typeface="Calibri"/>
              </a:rPr>
              <a:t>Team 3</a:t>
            </a:r>
            <a:endParaRPr sz="1400">
              <a:solidFill>
                <a:srgbClr val="000000"/>
              </a:solidFill>
              <a:latin typeface="Arial"/>
              <a:ea typeface="Arial"/>
              <a:cs typeface="Arial"/>
              <a:sym typeface="Arial"/>
            </a:endParaRPr>
          </a:p>
        </p:txBody>
      </p:sp>
      <p:grpSp>
        <p:nvGrpSpPr>
          <p:cNvPr id="3160" name="Google Shape;3160;p95"/>
          <p:cNvGrpSpPr/>
          <p:nvPr/>
        </p:nvGrpSpPr>
        <p:grpSpPr>
          <a:xfrm>
            <a:off x="2593085" y="4240670"/>
            <a:ext cx="1030102" cy="425468"/>
            <a:chOff x="7391935" y="3611460"/>
            <a:chExt cx="1371064" cy="566298"/>
          </a:xfrm>
        </p:grpSpPr>
        <p:pic>
          <p:nvPicPr>
            <p:cNvPr id="3161" name="Google Shape;3161;p95"/>
            <p:cNvPicPr preferRelativeResize="0"/>
            <p:nvPr/>
          </p:nvPicPr>
          <p:blipFill rotWithShape="1">
            <a:blip r:embed="rId3">
              <a:alphaModFix/>
            </a:blip>
            <a:srcRect/>
            <a:stretch/>
          </p:blipFill>
          <p:spPr>
            <a:xfrm>
              <a:off x="7391935" y="3611460"/>
              <a:ext cx="463032" cy="566298"/>
            </a:xfrm>
            <a:prstGeom prst="rect">
              <a:avLst/>
            </a:prstGeom>
            <a:noFill/>
            <a:ln>
              <a:noFill/>
            </a:ln>
          </p:spPr>
        </p:pic>
        <p:pic>
          <p:nvPicPr>
            <p:cNvPr id="3162" name="Google Shape;3162;p95"/>
            <p:cNvPicPr preferRelativeResize="0"/>
            <p:nvPr/>
          </p:nvPicPr>
          <p:blipFill rotWithShape="1">
            <a:blip r:embed="rId4">
              <a:alphaModFix/>
            </a:blip>
            <a:srcRect/>
            <a:stretch/>
          </p:blipFill>
          <p:spPr>
            <a:xfrm>
              <a:off x="7852130" y="3637961"/>
              <a:ext cx="522395" cy="534871"/>
            </a:xfrm>
            <a:prstGeom prst="rect">
              <a:avLst/>
            </a:prstGeom>
            <a:noFill/>
            <a:ln>
              <a:noFill/>
            </a:ln>
          </p:spPr>
        </p:pic>
        <p:pic>
          <p:nvPicPr>
            <p:cNvPr id="3163" name="Google Shape;3163;p95"/>
            <p:cNvPicPr preferRelativeResize="0"/>
            <p:nvPr/>
          </p:nvPicPr>
          <p:blipFill rotWithShape="1">
            <a:blip r:embed="rId5">
              <a:alphaModFix/>
            </a:blip>
            <a:srcRect/>
            <a:stretch/>
          </p:blipFill>
          <p:spPr>
            <a:xfrm>
              <a:off x="8344698" y="3649461"/>
              <a:ext cx="418302" cy="525379"/>
            </a:xfrm>
            <a:prstGeom prst="rect">
              <a:avLst/>
            </a:prstGeom>
            <a:noFill/>
            <a:ln>
              <a:noFill/>
            </a:ln>
          </p:spPr>
        </p:pic>
      </p:grpSp>
      <p:sp>
        <p:nvSpPr>
          <p:cNvPr id="3164" name="Google Shape;3164;p95"/>
          <p:cNvSpPr/>
          <p:nvPr/>
        </p:nvSpPr>
        <p:spPr>
          <a:xfrm>
            <a:off x="2837587" y="5340704"/>
            <a:ext cx="607859"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a:solidFill>
                  <a:srgbClr val="000000"/>
                </a:solidFill>
                <a:latin typeface="Calibri"/>
                <a:ea typeface="Calibri"/>
                <a:cs typeface="Calibri"/>
                <a:sym typeface="Calibri"/>
              </a:rPr>
              <a:t>Team 4</a:t>
            </a:r>
            <a:endParaRPr sz="1400">
              <a:solidFill>
                <a:srgbClr val="000000"/>
              </a:solidFill>
              <a:latin typeface="Arial"/>
              <a:ea typeface="Arial"/>
              <a:cs typeface="Arial"/>
              <a:sym typeface="Arial"/>
            </a:endParaRPr>
          </a:p>
        </p:txBody>
      </p:sp>
      <p:grpSp>
        <p:nvGrpSpPr>
          <p:cNvPr id="3165" name="Google Shape;3165;p95"/>
          <p:cNvGrpSpPr/>
          <p:nvPr/>
        </p:nvGrpSpPr>
        <p:grpSpPr>
          <a:xfrm>
            <a:off x="2583920" y="5014227"/>
            <a:ext cx="1030102" cy="425468"/>
            <a:chOff x="7391935" y="3611460"/>
            <a:chExt cx="1371064" cy="566298"/>
          </a:xfrm>
        </p:grpSpPr>
        <p:pic>
          <p:nvPicPr>
            <p:cNvPr id="3166" name="Google Shape;3166;p95"/>
            <p:cNvPicPr preferRelativeResize="0"/>
            <p:nvPr/>
          </p:nvPicPr>
          <p:blipFill rotWithShape="1">
            <a:blip r:embed="rId3">
              <a:alphaModFix/>
            </a:blip>
            <a:srcRect/>
            <a:stretch/>
          </p:blipFill>
          <p:spPr>
            <a:xfrm>
              <a:off x="7391935" y="3611460"/>
              <a:ext cx="463032" cy="566298"/>
            </a:xfrm>
            <a:prstGeom prst="rect">
              <a:avLst/>
            </a:prstGeom>
            <a:noFill/>
            <a:ln>
              <a:noFill/>
            </a:ln>
          </p:spPr>
        </p:pic>
        <p:pic>
          <p:nvPicPr>
            <p:cNvPr id="3167" name="Google Shape;3167;p95"/>
            <p:cNvPicPr preferRelativeResize="0"/>
            <p:nvPr/>
          </p:nvPicPr>
          <p:blipFill rotWithShape="1">
            <a:blip r:embed="rId4">
              <a:alphaModFix/>
            </a:blip>
            <a:srcRect/>
            <a:stretch/>
          </p:blipFill>
          <p:spPr>
            <a:xfrm>
              <a:off x="7852130" y="3637961"/>
              <a:ext cx="522395" cy="534871"/>
            </a:xfrm>
            <a:prstGeom prst="rect">
              <a:avLst/>
            </a:prstGeom>
            <a:noFill/>
            <a:ln>
              <a:noFill/>
            </a:ln>
          </p:spPr>
        </p:pic>
        <p:pic>
          <p:nvPicPr>
            <p:cNvPr id="3168" name="Google Shape;3168;p95"/>
            <p:cNvPicPr preferRelativeResize="0"/>
            <p:nvPr/>
          </p:nvPicPr>
          <p:blipFill rotWithShape="1">
            <a:blip r:embed="rId5">
              <a:alphaModFix/>
            </a:blip>
            <a:srcRect/>
            <a:stretch/>
          </p:blipFill>
          <p:spPr>
            <a:xfrm>
              <a:off x="8344698" y="3649461"/>
              <a:ext cx="418302" cy="525379"/>
            </a:xfrm>
            <a:prstGeom prst="rect">
              <a:avLst/>
            </a:prstGeom>
            <a:noFill/>
            <a:ln>
              <a:noFill/>
            </a:ln>
          </p:spPr>
        </p:pic>
      </p:grpSp>
      <p:sp>
        <p:nvSpPr>
          <p:cNvPr id="3169" name="Google Shape;3169;p95"/>
          <p:cNvSpPr/>
          <p:nvPr/>
        </p:nvSpPr>
        <p:spPr>
          <a:xfrm>
            <a:off x="2846511" y="6078608"/>
            <a:ext cx="607859"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a:solidFill>
                  <a:srgbClr val="000000"/>
                </a:solidFill>
                <a:latin typeface="Calibri"/>
                <a:ea typeface="Calibri"/>
                <a:cs typeface="Calibri"/>
                <a:sym typeface="Calibri"/>
              </a:rPr>
              <a:t>Team 5</a:t>
            </a:r>
            <a:endParaRPr sz="1400">
              <a:solidFill>
                <a:srgbClr val="000000"/>
              </a:solidFill>
              <a:latin typeface="Arial"/>
              <a:ea typeface="Arial"/>
              <a:cs typeface="Arial"/>
              <a:sym typeface="Arial"/>
            </a:endParaRPr>
          </a:p>
        </p:txBody>
      </p:sp>
      <p:grpSp>
        <p:nvGrpSpPr>
          <p:cNvPr id="3170" name="Google Shape;3170;p95"/>
          <p:cNvGrpSpPr/>
          <p:nvPr/>
        </p:nvGrpSpPr>
        <p:grpSpPr>
          <a:xfrm>
            <a:off x="2592844" y="5752131"/>
            <a:ext cx="1030102" cy="425468"/>
            <a:chOff x="7391935" y="3611460"/>
            <a:chExt cx="1371064" cy="566298"/>
          </a:xfrm>
        </p:grpSpPr>
        <p:pic>
          <p:nvPicPr>
            <p:cNvPr id="3171" name="Google Shape;3171;p95"/>
            <p:cNvPicPr preferRelativeResize="0"/>
            <p:nvPr/>
          </p:nvPicPr>
          <p:blipFill rotWithShape="1">
            <a:blip r:embed="rId3">
              <a:alphaModFix/>
            </a:blip>
            <a:srcRect/>
            <a:stretch/>
          </p:blipFill>
          <p:spPr>
            <a:xfrm>
              <a:off x="7391935" y="3611460"/>
              <a:ext cx="463032" cy="566298"/>
            </a:xfrm>
            <a:prstGeom prst="rect">
              <a:avLst/>
            </a:prstGeom>
            <a:noFill/>
            <a:ln>
              <a:noFill/>
            </a:ln>
          </p:spPr>
        </p:pic>
        <p:pic>
          <p:nvPicPr>
            <p:cNvPr id="3172" name="Google Shape;3172;p95"/>
            <p:cNvPicPr preferRelativeResize="0"/>
            <p:nvPr/>
          </p:nvPicPr>
          <p:blipFill rotWithShape="1">
            <a:blip r:embed="rId4">
              <a:alphaModFix/>
            </a:blip>
            <a:srcRect/>
            <a:stretch/>
          </p:blipFill>
          <p:spPr>
            <a:xfrm>
              <a:off x="7852130" y="3637961"/>
              <a:ext cx="522395" cy="534871"/>
            </a:xfrm>
            <a:prstGeom prst="rect">
              <a:avLst/>
            </a:prstGeom>
            <a:noFill/>
            <a:ln>
              <a:noFill/>
            </a:ln>
          </p:spPr>
        </p:pic>
        <p:pic>
          <p:nvPicPr>
            <p:cNvPr id="3173" name="Google Shape;3173;p95"/>
            <p:cNvPicPr preferRelativeResize="0"/>
            <p:nvPr/>
          </p:nvPicPr>
          <p:blipFill rotWithShape="1">
            <a:blip r:embed="rId5">
              <a:alphaModFix/>
            </a:blip>
            <a:srcRect/>
            <a:stretch/>
          </p:blipFill>
          <p:spPr>
            <a:xfrm>
              <a:off x="8344698" y="3649461"/>
              <a:ext cx="418302" cy="525379"/>
            </a:xfrm>
            <a:prstGeom prst="rect">
              <a:avLst/>
            </a:prstGeom>
            <a:noFill/>
            <a:ln>
              <a:noFill/>
            </a:ln>
          </p:spPr>
        </p:pic>
      </p:grpSp>
      <p:sp>
        <p:nvSpPr>
          <p:cNvPr id="3" name="Content Placeholder 2">
            <a:extLst>
              <a:ext uri="{FF2B5EF4-FFF2-40B4-BE49-F238E27FC236}">
                <a16:creationId xmlns:a16="http://schemas.microsoft.com/office/drawing/2014/main" id="{2CCACE53-F62E-9382-5737-2039EDEB0D0F}"/>
              </a:ext>
            </a:extLst>
          </p:cNvPr>
          <p:cNvSpPr>
            <a:spLocks noGrp="1"/>
          </p:cNvSpPr>
          <p:nvPr>
            <p:ph idx="1"/>
          </p:nvPr>
        </p:nvSpPr>
        <p:spPr>
          <a:xfrm>
            <a:off x="553386" y="1037445"/>
            <a:ext cx="11190704" cy="802761"/>
          </a:xfrm>
        </p:spPr>
        <p:txBody>
          <a:bodyPr>
            <a:normAutofit lnSpcReduction="10000"/>
          </a:bodyPr>
          <a:lstStyle/>
          <a:p>
            <a:pPr marL="171450" indent="-171450">
              <a:spcBef>
                <a:spcPts val="260"/>
              </a:spcBef>
              <a:buClr>
                <a:srgbClr val="212121"/>
              </a:buClr>
              <a:buSzPts val="1300"/>
              <a:buFont typeface="Arial"/>
              <a:buChar char="•"/>
            </a:pPr>
            <a:r>
              <a:rPr lang="en-US" sz="1600">
                <a:solidFill>
                  <a:srgbClr val="212121"/>
                </a:solidFill>
                <a:latin typeface="Calibri"/>
                <a:ea typeface="Calibri"/>
                <a:cs typeface="Calibri"/>
                <a:sym typeface="Calibri"/>
              </a:rPr>
              <a:t>With a backlog we can Shuffle work to the appropriate location on the system based on risk, priority, capability, or dependencies.   </a:t>
            </a:r>
            <a:endParaRPr lang="en-US" sz="1600">
              <a:solidFill>
                <a:srgbClr val="000000"/>
              </a:solidFill>
              <a:latin typeface="Arial"/>
              <a:ea typeface="Arial"/>
              <a:cs typeface="Arial"/>
              <a:sym typeface="Arial"/>
            </a:endParaRPr>
          </a:p>
          <a:p>
            <a:pPr marL="171450" indent="-171450">
              <a:spcBef>
                <a:spcPts val="260"/>
              </a:spcBef>
              <a:buClr>
                <a:srgbClr val="212121"/>
              </a:buClr>
              <a:buSzPts val="1300"/>
              <a:buFont typeface="Arial"/>
              <a:buChar char="•"/>
            </a:pPr>
            <a:r>
              <a:rPr lang="en-US" sz="1600">
                <a:solidFill>
                  <a:srgbClr val="212121"/>
                </a:solidFill>
                <a:latin typeface="Calibri"/>
                <a:ea typeface="Calibri"/>
                <a:cs typeface="Calibri"/>
                <a:sym typeface="Calibri"/>
              </a:rPr>
              <a:t>Work is placed on one more team’s backlogs until a team’s capacity to deliver stories for a particular period of time has been met</a:t>
            </a:r>
          </a:p>
          <a:p>
            <a:pPr marL="171450" indent="-171450">
              <a:spcBef>
                <a:spcPts val="260"/>
              </a:spcBef>
              <a:buClr>
                <a:srgbClr val="212121"/>
              </a:buClr>
              <a:buSzPts val="1300"/>
              <a:buFont typeface="Arial"/>
              <a:buChar char="•"/>
            </a:pPr>
            <a:r>
              <a:rPr lang="en-US" sz="1600">
                <a:solidFill>
                  <a:srgbClr val="212121"/>
                </a:solidFill>
                <a:latin typeface="Calibri"/>
                <a:ea typeface="Calibri"/>
                <a:cs typeface="Calibri"/>
                <a:sym typeface="Calibri"/>
              </a:rPr>
              <a:t>As we get closer to delivery start, shape, size, and allocation of work can be adjusted – like playing a game of </a:t>
            </a:r>
            <a:r>
              <a:rPr lang="en-US" sz="1600" err="1">
                <a:solidFill>
                  <a:srgbClr val="212121"/>
                </a:solidFill>
                <a:latin typeface="Calibri"/>
                <a:ea typeface="Calibri"/>
                <a:cs typeface="Calibri"/>
                <a:sym typeface="Calibri"/>
              </a:rPr>
              <a:t>tetris</a:t>
            </a:r>
            <a:r>
              <a:rPr lang="en-US" sz="1600">
                <a:solidFill>
                  <a:srgbClr val="212121"/>
                </a:solidFill>
                <a:latin typeface="Calibri"/>
                <a:ea typeface="Calibri"/>
                <a:cs typeface="Calibri"/>
                <a:sym typeface="Calibri"/>
              </a:rPr>
              <a:t>!</a:t>
            </a:r>
            <a:endParaRPr lang="en-US" sz="1600">
              <a:solidFill>
                <a:srgbClr val="002776"/>
              </a:solidFill>
              <a:latin typeface="Calibri"/>
              <a:ea typeface="Calibri"/>
              <a:cs typeface="Calibri"/>
              <a:sym typeface="Calibri"/>
            </a:endParaRPr>
          </a:p>
          <a:p>
            <a:endParaRPr lang="en-US"/>
          </a:p>
        </p:txBody>
      </p:sp>
    </p:spTree>
    <p:extLst>
      <p:ext uri="{BB962C8B-B14F-4D97-AF65-F5344CB8AC3E}">
        <p14:creationId xmlns:p14="http://schemas.microsoft.com/office/powerpoint/2010/main" val="2392365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178E46E-8E01-0ABF-E1A6-121070E0087B}"/>
              </a:ext>
            </a:extLst>
          </p:cNvPr>
          <p:cNvPicPr>
            <a:picLocks noChangeAspect="1"/>
          </p:cNvPicPr>
          <p:nvPr/>
        </p:nvPicPr>
        <p:blipFill>
          <a:blip r:embed="rId2"/>
          <a:stretch>
            <a:fillRect/>
          </a:stretch>
        </p:blipFill>
        <p:spPr>
          <a:xfrm>
            <a:off x="2971800" y="842849"/>
            <a:ext cx="5828410" cy="2944764"/>
          </a:xfrm>
          <a:prstGeom prst="rect">
            <a:avLst/>
          </a:prstGeom>
        </p:spPr>
      </p:pic>
      <p:sp>
        <p:nvSpPr>
          <p:cNvPr id="3" name="Title 2">
            <a:extLst>
              <a:ext uri="{FF2B5EF4-FFF2-40B4-BE49-F238E27FC236}">
                <a16:creationId xmlns:a16="http://schemas.microsoft.com/office/drawing/2014/main" id="{9961DBF4-8E14-5413-8EFB-D9217355F1AA}"/>
              </a:ext>
            </a:extLst>
          </p:cNvPr>
          <p:cNvSpPr>
            <a:spLocks noGrp="1"/>
          </p:cNvSpPr>
          <p:nvPr>
            <p:ph type="title"/>
          </p:nvPr>
        </p:nvSpPr>
        <p:spPr/>
        <p:txBody>
          <a:bodyPr/>
          <a:lstStyle/>
          <a:p>
            <a:r>
              <a:rPr lang="en-CA"/>
              <a:t>Dev Backlogs can be adjusted in real time as labs progress work through their story flow</a:t>
            </a:r>
            <a:endParaRPr lang="en-US"/>
          </a:p>
        </p:txBody>
      </p:sp>
      <p:sp>
        <p:nvSpPr>
          <p:cNvPr id="14" name="TextBox 13">
            <a:extLst>
              <a:ext uri="{FF2B5EF4-FFF2-40B4-BE49-F238E27FC236}">
                <a16:creationId xmlns:a16="http://schemas.microsoft.com/office/drawing/2014/main" id="{5785895A-520B-B9C3-036F-82DE864BB9EC}"/>
              </a:ext>
            </a:extLst>
          </p:cNvPr>
          <p:cNvSpPr txBox="1"/>
          <p:nvPr/>
        </p:nvSpPr>
        <p:spPr>
          <a:xfrm>
            <a:off x="1628773" y="2141063"/>
            <a:ext cx="1793876" cy="1446550"/>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12121"/>
              </a:buClr>
              <a:buSzPts val="1100"/>
              <a:buFontTx/>
              <a:buNone/>
              <a:tabLst/>
              <a:defRPr/>
            </a:pPr>
            <a:r>
              <a:rPr lang="en-US" sz="1100">
                <a:solidFill>
                  <a:srgbClr val="212121"/>
                </a:solidFill>
                <a:latin typeface="Calibri"/>
                <a:ea typeface="Calibri"/>
                <a:cs typeface="Calibri"/>
                <a:sym typeface="Calibri"/>
              </a:rPr>
              <a:t>As an Initiative is being shaped, we can have a discussion with dev / tech about when and where we can place it on the backlog, respecting teams existing estimates of their throughput</a:t>
            </a:r>
            <a:endParaRPr kumimoji="0" lang="en-US" sz="1100" i="0" u="none" strike="noStrike" kern="1200" cap="none" spc="0" normalizeH="0" baseline="0" noProof="0">
              <a:ln>
                <a:noFill/>
              </a:ln>
              <a:solidFill>
                <a:srgbClr val="002776"/>
              </a:solidFill>
              <a:effectLst/>
              <a:uLnTx/>
              <a:uFillTx/>
              <a:latin typeface="Calibri"/>
              <a:ea typeface="Calibri"/>
              <a:cs typeface="Calibri"/>
              <a:sym typeface="Calibri"/>
            </a:endParaRPr>
          </a:p>
        </p:txBody>
      </p:sp>
      <p:pic>
        <p:nvPicPr>
          <p:cNvPr id="16" name="Picture 15">
            <a:extLst>
              <a:ext uri="{FF2B5EF4-FFF2-40B4-BE49-F238E27FC236}">
                <a16:creationId xmlns:a16="http://schemas.microsoft.com/office/drawing/2014/main" id="{803C1496-5762-D760-C8AC-D50060B6742B}"/>
              </a:ext>
            </a:extLst>
          </p:cNvPr>
          <p:cNvPicPr>
            <a:picLocks noChangeAspect="1"/>
          </p:cNvPicPr>
          <p:nvPr/>
        </p:nvPicPr>
        <p:blipFill>
          <a:blip r:embed="rId3"/>
          <a:stretch>
            <a:fillRect/>
          </a:stretch>
        </p:blipFill>
        <p:spPr>
          <a:xfrm>
            <a:off x="2724149" y="4652102"/>
            <a:ext cx="7667301" cy="1995008"/>
          </a:xfrm>
          <a:prstGeom prst="rect">
            <a:avLst/>
          </a:prstGeom>
        </p:spPr>
      </p:pic>
      <p:sp>
        <p:nvSpPr>
          <p:cNvPr id="10" name="Arrow: Left-Right 9">
            <a:extLst>
              <a:ext uri="{FF2B5EF4-FFF2-40B4-BE49-F238E27FC236}">
                <a16:creationId xmlns:a16="http://schemas.microsoft.com/office/drawing/2014/main" id="{4BAC2A66-80D9-B05C-56E0-3A8E768DABAA}"/>
              </a:ext>
            </a:extLst>
          </p:cNvPr>
          <p:cNvSpPr/>
          <p:nvPr/>
        </p:nvSpPr>
        <p:spPr>
          <a:xfrm rot="5400000">
            <a:off x="2072881" y="3159522"/>
            <a:ext cx="2934487" cy="234950"/>
          </a:xfrm>
          <a:prstGeom prst="lef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Left-Right 16">
            <a:extLst>
              <a:ext uri="{FF2B5EF4-FFF2-40B4-BE49-F238E27FC236}">
                <a16:creationId xmlns:a16="http://schemas.microsoft.com/office/drawing/2014/main" id="{A26F9971-423F-A1BC-3D34-A014219CE223}"/>
              </a:ext>
            </a:extLst>
          </p:cNvPr>
          <p:cNvSpPr/>
          <p:nvPr/>
        </p:nvSpPr>
        <p:spPr>
          <a:xfrm rot="5400000">
            <a:off x="3986555" y="3568248"/>
            <a:ext cx="2117041" cy="234950"/>
          </a:xfrm>
          <a:prstGeom prst="lef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TextBox 19">
            <a:extLst>
              <a:ext uri="{FF2B5EF4-FFF2-40B4-BE49-F238E27FC236}">
                <a16:creationId xmlns:a16="http://schemas.microsoft.com/office/drawing/2014/main" id="{7AF119B7-95B9-60B6-B55A-7603F47476D1}"/>
              </a:ext>
            </a:extLst>
          </p:cNvPr>
          <p:cNvSpPr txBox="1"/>
          <p:nvPr/>
        </p:nvSpPr>
        <p:spPr>
          <a:xfrm>
            <a:off x="5162551" y="3422819"/>
            <a:ext cx="1793876" cy="769441"/>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12121"/>
              </a:buClr>
              <a:buSzPts val="1100"/>
              <a:buFontTx/>
              <a:buNone/>
              <a:tabLst/>
              <a:defRPr/>
            </a:pPr>
            <a:r>
              <a:rPr lang="en-US" sz="1100">
                <a:solidFill>
                  <a:srgbClr val="212121"/>
                </a:solidFill>
                <a:latin typeface="Calibri"/>
                <a:ea typeface="Calibri"/>
                <a:cs typeface="Calibri"/>
                <a:sym typeface="Calibri"/>
              </a:rPr>
              <a:t>During Discover we can update backlogs to reflect the increments, and features identify and define</a:t>
            </a:r>
            <a:endParaRPr kumimoji="0" lang="en-US" sz="1100" i="0" u="none" strike="noStrike" kern="1200" cap="none" spc="0" normalizeH="0" baseline="0" noProof="0">
              <a:ln>
                <a:noFill/>
              </a:ln>
              <a:solidFill>
                <a:srgbClr val="002776"/>
              </a:solidFill>
              <a:effectLst/>
              <a:uLnTx/>
              <a:uFillTx/>
              <a:latin typeface="Calibri"/>
              <a:ea typeface="Calibri"/>
              <a:cs typeface="Calibri"/>
              <a:sym typeface="Calibri"/>
            </a:endParaRPr>
          </a:p>
        </p:txBody>
      </p:sp>
      <p:sp>
        <p:nvSpPr>
          <p:cNvPr id="21" name="Arrow: Left-Right 20">
            <a:extLst>
              <a:ext uri="{FF2B5EF4-FFF2-40B4-BE49-F238E27FC236}">
                <a16:creationId xmlns:a16="http://schemas.microsoft.com/office/drawing/2014/main" id="{39BC43A1-58CB-C02D-D4AA-6797746755B1}"/>
              </a:ext>
            </a:extLst>
          </p:cNvPr>
          <p:cNvSpPr/>
          <p:nvPr/>
        </p:nvSpPr>
        <p:spPr>
          <a:xfrm rot="5400000">
            <a:off x="6847409" y="3945562"/>
            <a:ext cx="1674468" cy="234950"/>
          </a:xfrm>
          <a:prstGeom prst="lef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4" name="TextBox 23">
            <a:extLst>
              <a:ext uri="{FF2B5EF4-FFF2-40B4-BE49-F238E27FC236}">
                <a16:creationId xmlns:a16="http://schemas.microsoft.com/office/drawing/2014/main" id="{487F39AE-628E-D7C1-8D4F-4F7B867934A2}"/>
              </a:ext>
            </a:extLst>
          </p:cNvPr>
          <p:cNvSpPr txBox="1"/>
          <p:nvPr/>
        </p:nvSpPr>
        <p:spPr>
          <a:xfrm>
            <a:off x="7802118" y="3422819"/>
            <a:ext cx="2242692" cy="1277273"/>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12121"/>
              </a:buClr>
              <a:buSzPts val="1100"/>
              <a:buFontTx/>
              <a:buNone/>
              <a:tabLst/>
              <a:defRPr/>
            </a:pPr>
            <a:r>
              <a:rPr lang="en-US" sz="1100">
                <a:solidFill>
                  <a:srgbClr val="212121"/>
                </a:solidFill>
                <a:latin typeface="Calibri"/>
                <a:ea typeface="Calibri"/>
                <a:cs typeface="Calibri"/>
                <a:sym typeface="Calibri"/>
              </a:rPr>
              <a:t>We want both Labs and Dev Teams to pay attention to make sure labs aren’t flowing work so fast that they create a large backlog of detailed and highly defined work; we also want to watch for Dev teams never running out of work</a:t>
            </a:r>
            <a:endParaRPr kumimoji="0" lang="en-US" sz="1100" i="0" u="none" strike="noStrike" kern="1200" cap="none" spc="0" normalizeH="0" baseline="0" noProof="0">
              <a:ln>
                <a:noFill/>
              </a:ln>
              <a:solidFill>
                <a:srgbClr val="002776"/>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50477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D72391-3EF0-B536-8F28-7B29ABF2C67A}"/>
              </a:ext>
            </a:extLst>
          </p:cNvPr>
          <p:cNvSpPr>
            <a:spLocks noGrp="1"/>
          </p:cNvSpPr>
          <p:nvPr>
            <p:ph type="title"/>
          </p:nvPr>
        </p:nvSpPr>
        <p:spPr/>
        <p:txBody>
          <a:bodyPr/>
          <a:lstStyle/>
          <a:p>
            <a:r>
              <a:rPr lang="en-US" sz="1800"/>
              <a:t>Exercise: Place relatively sized work onto one or more team's backlog</a:t>
            </a:r>
            <a:endParaRPr lang="en-US"/>
          </a:p>
        </p:txBody>
      </p:sp>
      <p:sp>
        <p:nvSpPr>
          <p:cNvPr id="7" name="TextBox 6">
            <a:extLst>
              <a:ext uri="{FF2B5EF4-FFF2-40B4-BE49-F238E27FC236}">
                <a16:creationId xmlns:a16="http://schemas.microsoft.com/office/drawing/2014/main" id="{56968176-9D25-4C42-8250-526314940652}"/>
              </a:ext>
            </a:extLst>
          </p:cNvPr>
          <p:cNvSpPr txBox="1"/>
          <p:nvPr/>
        </p:nvSpPr>
        <p:spPr>
          <a:xfrm>
            <a:off x="1136963" y="1465067"/>
            <a:ext cx="6412813" cy="830997"/>
          </a:xfrm>
          <a:prstGeom prst="rect">
            <a:avLst/>
          </a:prstGeom>
          <a:noFill/>
        </p:spPr>
        <p:txBody>
          <a:bodyPr wrap="square" rtlCol="0">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a:t>Finish relatively sizing your Initiative, Increments, or Features in your story map in terms of effort and complexity; guide the conversation by stack ranking them against other new items and/or previously delivered ones. Once relatively sized, we can infer a story count for each Initiative, Increment, or Feature</a:t>
            </a:r>
          </a:p>
        </p:txBody>
      </p:sp>
      <p:grpSp>
        <p:nvGrpSpPr>
          <p:cNvPr id="11" name="Group 10">
            <a:extLst>
              <a:ext uri="{FF2B5EF4-FFF2-40B4-BE49-F238E27FC236}">
                <a16:creationId xmlns:a16="http://schemas.microsoft.com/office/drawing/2014/main" id="{FC7339FE-092B-4BEB-8962-3D9FBCAD2186}"/>
              </a:ext>
            </a:extLst>
          </p:cNvPr>
          <p:cNvGrpSpPr/>
          <p:nvPr/>
        </p:nvGrpSpPr>
        <p:grpSpPr>
          <a:xfrm>
            <a:off x="7920115" y="1006195"/>
            <a:ext cx="2107831" cy="1723976"/>
            <a:chOff x="6287624" y="1408628"/>
            <a:chExt cx="2550475" cy="2086010"/>
          </a:xfrm>
        </p:grpSpPr>
        <p:sp>
          <p:nvSpPr>
            <p:cNvPr id="51" name="Rectangle 13"/>
            <p:cNvSpPr>
              <a:spLocks noChangeArrowheads="1"/>
            </p:cNvSpPr>
            <p:nvPr/>
          </p:nvSpPr>
          <p:spPr bwMode="auto">
            <a:xfrm>
              <a:off x="6403950" y="1981786"/>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52" name="Rectangle 14"/>
            <p:cNvSpPr>
              <a:spLocks noChangeArrowheads="1"/>
            </p:cNvSpPr>
            <p:nvPr/>
          </p:nvSpPr>
          <p:spPr bwMode="auto">
            <a:xfrm>
              <a:off x="7501297" y="1927036"/>
              <a:ext cx="358470"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29" name="Rectangle 13"/>
            <p:cNvSpPr>
              <a:spLocks noChangeArrowheads="1"/>
            </p:cNvSpPr>
            <p:nvPr/>
          </p:nvSpPr>
          <p:spPr bwMode="auto">
            <a:xfrm>
              <a:off x="7119847" y="2786571"/>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30" name="Rectangle 13"/>
            <p:cNvSpPr>
              <a:spLocks noChangeArrowheads="1"/>
            </p:cNvSpPr>
            <p:nvPr/>
          </p:nvSpPr>
          <p:spPr bwMode="auto">
            <a:xfrm>
              <a:off x="7598271" y="2745513"/>
              <a:ext cx="343501" cy="32311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0" name="Rectangle 13"/>
            <p:cNvSpPr>
              <a:spLocks noChangeArrowheads="1"/>
            </p:cNvSpPr>
            <p:nvPr/>
          </p:nvSpPr>
          <p:spPr bwMode="auto">
            <a:xfrm>
              <a:off x="6598615" y="2695133"/>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1" name="Rectangle 14"/>
            <p:cNvSpPr>
              <a:spLocks noChangeArrowheads="1"/>
            </p:cNvSpPr>
            <p:nvPr/>
          </p:nvSpPr>
          <p:spPr bwMode="auto">
            <a:xfrm>
              <a:off x="7057268" y="2034718"/>
              <a:ext cx="343501" cy="32311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3" name="Rectangle 14"/>
            <p:cNvSpPr>
              <a:spLocks noChangeArrowheads="1"/>
            </p:cNvSpPr>
            <p:nvPr/>
          </p:nvSpPr>
          <p:spPr bwMode="auto">
            <a:xfrm>
              <a:off x="6909246" y="2416944"/>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300" b="1">
                  <a:solidFill>
                    <a:srgbClr val="FFFFFF"/>
                  </a:solidFill>
                  <a:cs typeface="Arial" panose="020B0604020202020204" pitchFamily="34" charset="0"/>
                </a:rPr>
                <a:t> </a:t>
              </a:r>
            </a:p>
          </p:txBody>
        </p:sp>
        <p:sp>
          <p:nvSpPr>
            <p:cNvPr id="44" name="Rectangle 43"/>
            <p:cNvSpPr>
              <a:spLocks noChangeArrowheads="1"/>
            </p:cNvSpPr>
            <p:nvPr/>
          </p:nvSpPr>
          <p:spPr bwMode="auto">
            <a:xfrm>
              <a:off x="7321603" y="2347837"/>
              <a:ext cx="359388" cy="324876"/>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5" name="Rectangle 44"/>
            <p:cNvSpPr>
              <a:spLocks noChangeArrowheads="1"/>
            </p:cNvSpPr>
            <p:nvPr/>
          </p:nvSpPr>
          <p:spPr bwMode="auto">
            <a:xfrm>
              <a:off x="7362828" y="1569249"/>
              <a:ext cx="359388" cy="324876"/>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7" name="Rectangle 14"/>
            <p:cNvSpPr>
              <a:spLocks noChangeArrowheads="1"/>
            </p:cNvSpPr>
            <p:nvPr/>
          </p:nvSpPr>
          <p:spPr bwMode="auto">
            <a:xfrm>
              <a:off x="6949489" y="1623999"/>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cxnSp>
          <p:nvCxnSpPr>
            <p:cNvPr id="3" name="Straight Arrow Connector 2"/>
            <p:cNvCxnSpPr/>
            <p:nvPr/>
          </p:nvCxnSpPr>
          <p:spPr>
            <a:xfrm>
              <a:off x="8225548" y="1610782"/>
              <a:ext cx="0" cy="1580818"/>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947418" y="1408628"/>
              <a:ext cx="890681" cy="260687"/>
            </a:xfrm>
            <a:prstGeom prst="rect">
              <a:avLst/>
            </a:prstGeom>
          </p:spPr>
          <p:txBody>
            <a:bodyPr wrap="none">
              <a:spAutoFit/>
            </a:bodyPr>
            <a:lstStyle/>
            <a:p>
              <a:pPr algn="ctr" defTabSz="457200">
                <a:defRPr/>
              </a:pPr>
              <a:r>
                <a:rPr lang="en-US" sz="800">
                  <a:cs typeface="Arial" panose="020B0604020202020204" pitchFamily="34" charset="0"/>
                </a:rPr>
                <a:t> 100 Stories</a:t>
              </a:r>
              <a:endParaRPr lang="en-CA" sz="800">
                <a:solidFill>
                  <a:srgbClr val="005596"/>
                </a:solidFill>
                <a:cs typeface="Arial" panose="020B0604020202020204" pitchFamily="34" charset="0"/>
              </a:endParaRPr>
            </a:p>
          </p:txBody>
        </p:sp>
        <p:sp>
          <p:nvSpPr>
            <p:cNvPr id="49" name="Rectangle 48"/>
            <p:cNvSpPr/>
            <p:nvPr/>
          </p:nvSpPr>
          <p:spPr>
            <a:xfrm>
              <a:off x="7971646" y="3122074"/>
              <a:ext cx="785941" cy="260687"/>
            </a:xfrm>
            <a:prstGeom prst="rect">
              <a:avLst/>
            </a:prstGeom>
          </p:spPr>
          <p:txBody>
            <a:bodyPr wrap="none">
              <a:spAutoFit/>
            </a:bodyPr>
            <a:lstStyle/>
            <a:p>
              <a:pPr algn="ctr" defTabSz="457200">
                <a:defRPr/>
              </a:pPr>
              <a:r>
                <a:rPr lang="en-US" sz="800">
                  <a:cs typeface="Arial" panose="020B0604020202020204" pitchFamily="34" charset="0"/>
                </a:rPr>
                <a:t>10 Stories</a:t>
              </a:r>
              <a:endParaRPr lang="en-CA" sz="800">
                <a:solidFill>
                  <a:srgbClr val="005596"/>
                </a:solidFill>
                <a:cs typeface="Arial" panose="020B0604020202020204" pitchFamily="34" charset="0"/>
              </a:endParaRPr>
            </a:p>
          </p:txBody>
        </p:sp>
        <p:sp>
          <p:nvSpPr>
            <p:cNvPr id="17" name="Rectangle 14">
              <a:extLst>
                <a:ext uri="{FF2B5EF4-FFF2-40B4-BE49-F238E27FC236}">
                  <a16:creationId xmlns:a16="http://schemas.microsoft.com/office/drawing/2014/main" id="{89526123-D117-4356-9EEA-BADF45B641AD}"/>
                </a:ext>
              </a:extLst>
            </p:cNvPr>
            <p:cNvSpPr>
              <a:spLocks noChangeArrowheads="1"/>
            </p:cNvSpPr>
            <p:nvPr/>
          </p:nvSpPr>
          <p:spPr bwMode="auto">
            <a:xfrm>
              <a:off x="6293381" y="3103047"/>
              <a:ext cx="128192" cy="11187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18" name="Rectangle 17">
              <a:extLst>
                <a:ext uri="{FF2B5EF4-FFF2-40B4-BE49-F238E27FC236}">
                  <a16:creationId xmlns:a16="http://schemas.microsoft.com/office/drawing/2014/main" id="{69056082-CD39-430C-8B83-71183BF9366C}"/>
                </a:ext>
              </a:extLst>
            </p:cNvPr>
            <p:cNvSpPr/>
            <p:nvPr/>
          </p:nvSpPr>
          <p:spPr>
            <a:xfrm>
              <a:off x="6345987" y="3017760"/>
              <a:ext cx="471720" cy="260687"/>
            </a:xfrm>
            <a:prstGeom prst="rect">
              <a:avLst/>
            </a:prstGeom>
          </p:spPr>
          <p:txBody>
            <a:bodyPr wrap="none">
              <a:spAutoFit/>
            </a:bodyPr>
            <a:lstStyle/>
            <a:p>
              <a:pPr algn="ctr" defTabSz="457200">
                <a:defRPr/>
              </a:pPr>
              <a:r>
                <a:rPr lang="en-US" sz="800">
                  <a:cs typeface="Arial" panose="020B0604020202020204" pitchFamily="34" charset="0"/>
                </a:rPr>
                <a:t>New</a:t>
              </a:r>
              <a:endParaRPr lang="en-CA" sz="800">
                <a:solidFill>
                  <a:srgbClr val="005596"/>
                </a:solidFill>
                <a:cs typeface="Arial" panose="020B0604020202020204" pitchFamily="34" charset="0"/>
              </a:endParaRPr>
            </a:p>
          </p:txBody>
        </p:sp>
        <p:sp>
          <p:nvSpPr>
            <p:cNvPr id="19" name="Rectangle 14">
              <a:extLst>
                <a:ext uri="{FF2B5EF4-FFF2-40B4-BE49-F238E27FC236}">
                  <a16:creationId xmlns:a16="http://schemas.microsoft.com/office/drawing/2014/main" id="{49DB02B5-656F-47C9-8745-60137A7C7750}"/>
                </a:ext>
              </a:extLst>
            </p:cNvPr>
            <p:cNvSpPr>
              <a:spLocks noChangeArrowheads="1"/>
            </p:cNvSpPr>
            <p:nvPr/>
          </p:nvSpPr>
          <p:spPr bwMode="auto">
            <a:xfrm>
              <a:off x="6287624" y="3303254"/>
              <a:ext cx="139040" cy="11454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20" name="Rectangle 19">
              <a:extLst>
                <a:ext uri="{FF2B5EF4-FFF2-40B4-BE49-F238E27FC236}">
                  <a16:creationId xmlns:a16="http://schemas.microsoft.com/office/drawing/2014/main" id="{5B3F4642-40DE-4F87-AA2B-0C579E8F3973}"/>
                </a:ext>
              </a:extLst>
            </p:cNvPr>
            <p:cNvSpPr/>
            <p:nvPr/>
          </p:nvSpPr>
          <p:spPr>
            <a:xfrm>
              <a:off x="6374860" y="3233951"/>
              <a:ext cx="1206841" cy="260687"/>
            </a:xfrm>
            <a:prstGeom prst="rect">
              <a:avLst/>
            </a:prstGeom>
          </p:spPr>
          <p:txBody>
            <a:bodyPr wrap="none">
              <a:spAutoFit/>
            </a:bodyPr>
            <a:lstStyle/>
            <a:p>
              <a:pPr algn="ctr" defTabSz="457200">
                <a:defRPr/>
              </a:pPr>
              <a:r>
                <a:rPr lang="en-US" sz="800">
                  <a:cs typeface="Arial" panose="020B0604020202020204" pitchFamily="34" charset="0"/>
                </a:rPr>
                <a:t>Already Delivered</a:t>
              </a:r>
              <a:endParaRPr lang="en-CA" sz="800">
                <a:solidFill>
                  <a:srgbClr val="005596"/>
                </a:solidFill>
                <a:cs typeface="Arial" panose="020B0604020202020204" pitchFamily="34" charset="0"/>
              </a:endParaRPr>
            </a:p>
          </p:txBody>
        </p:sp>
        <p:sp>
          <p:nvSpPr>
            <p:cNvPr id="9" name="TextBox 8">
              <a:extLst>
                <a:ext uri="{FF2B5EF4-FFF2-40B4-BE49-F238E27FC236}">
                  <a16:creationId xmlns:a16="http://schemas.microsoft.com/office/drawing/2014/main" id="{403D3F7C-2A70-4953-9A6A-F00BDDF55D59}"/>
                </a:ext>
              </a:extLst>
            </p:cNvPr>
            <p:cNvSpPr txBox="1"/>
            <p:nvPr/>
          </p:nvSpPr>
          <p:spPr>
            <a:xfrm>
              <a:off x="7493558" y="173410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95</a:t>
              </a:r>
            </a:p>
          </p:txBody>
        </p:sp>
        <p:sp>
          <p:nvSpPr>
            <p:cNvPr id="27" name="TextBox 26">
              <a:extLst>
                <a:ext uri="{FF2B5EF4-FFF2-40B4-BE49-F238E27FC236}">
                  <a16:creationId xmlns:a16="http://schemas.microsoft.com/office/drawing/2014/main" id="{DDEB84D6-4432-42B3-9407-A76B19B9ADF0}"/>
                </a:ext>
              </a:extLst>
            </p:cNvPr>
            <p:cNvSpPr txBox="1"/>
            <p:nvPr/>
          </p:nvSpPr>
          <p:spPr>
            <a:xfrm>
              <a:off x="7067080" y="177765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90</a:t>
              </a:r>
            </a:p>
          </p:txBody>
        </p:sp>
        <p:sp>
          <p:nvSpPr>
            <p:cNvPr id="28" name="TextBox 27">
              <a:extLst>
                <a:ext uri="{FF2B5EF4-FFF2-40B4-BE49-F238E27FC236}">
                  <a16:creationId xmlns:a16="http://schemas.microsoft.com/office/drawing/2014/main" id="{782AE135-CA86-4835-A4A4-820EFE451D60}"/>
                </a:ext>
              </a:extLst>
            </p:cNvPr>
            <p:cNvSpPr txBox="1"/>
            <p:nvPr/>
          </p:nvSpPr>
          <p:spPr>
            <a:xfrm>
              <a:off x="6491716" y="212810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70</a:t>
              </a:r>
            </a:p>
          </p:txBody>
        </p:sp>
        <p:sp>
          <p:nvSpPr>
            <p:cNvPr id="31" name="TextBox 30">
              <a:extLst>
                <a:ext uri="{FF2B5EF4-FFF2-40B4-BE49-F238E27FC236}">
                  <a16:creationId xmlns:a16="http://schemas.microsoft.com/office/drawing/2014/main" id="{89E2A6D3-FDC8-4426-AB94-64277E6DCC1F}"/>
                </a:ext>
              </a:extLst>
            </p:cNvPr>
            <p:cNvSpPr txBox="1"/>
            <p:nvPr/>
          </p:nvSpPr>
          <p:spPr>
            <a:xfrm>
              <a:off x="7180709" y="217646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65</a:t>
              </a:r>
            </a:p>
          </p:txBody>
        </p:sp>
        <p:sp>
          <p:nvSpPr>
            <p:cNvPr id="32" name="TextBox 31">
              <a:extLst>
                <a:ext uri="{FF2B5EF4-FFF2-40B4-BE49-F238E27FC236}">
                  <a16:creationId xmlns:a16="http://schemas.microsoft.com/office/drawing/2014/main" id="{502C4645-5B5E-41F7-B995-450E3CF56FBF}"/>
                </a:ext>
              </a:extLst>
            </p:cNvPr>
            <p:cNvSpPr txBox="1"/>
            <p:nvPr/>
          </p:nvSpPr>
          <p:spPr>
            <a:xfrm>
              <a:off x="7640643" y="206696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75</a:t>
              </a:r>
            </a:p>
          </p:txBody>
        </p:sp>
        <p:sp>
          <p:nvSpPr>
            <p:cNvPr id="33" name="TextBox 32">
              <a:extLst>
                <a:ext uri="{FF2B5EF4-FFF2-40B4-BE49-F238E27FC236}">
                  <a16:creationId xmlns:a16="http://schemas.microsoft.com/office/drawing/2014/main" id="{93FBED3C-9C97-4EAC-8D8F-AA3E6E6A48AE}"/>
                </a:ext>
              </a:extLst>
            </p:cNvPr>
            <p:cNvSpPr txBox="1"/>
            <p:nvPr/>
          </p:nvSpPr>
          <p:spPr>
            <a:xfrm>
              <a:off x="7027392" y="257617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50</a:t>
              </a:r>
            </a:p>
          </p:txBody>
        </p:sp>
        <p:sp>
          <p:nvSpPr>
            <p:cNvPr id="34" name="TextBox 33">
              <a:extLst>
                <a:ext uri="{FF2B5EF4-FFF2-40B4-BE49-F238E27FC236}">
                  <a16:creationId xmlns:a16="http://schemas.microsoft.com/office/drawing/2014/main" id="{A0655EE6-EE6E-4616-93CE-472F791FFE65}"/>
                </a:ext>
              </a:extLst>
            </p:cNvPr>
            <p:cNvSpPr txBox="1"/>
            <p:nvPr/>
          </p:nvSpPr>
          <p:spPr>
            <a:xfrm>
              <a:off x="7464512" y="2504085"/>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55</a:t>
              </a:r>
            </a:p>
          </p:txBody>
        </p:sp>
        <p:sp>
          <p:nvSpPr>
            <p:cNvPr id="35" name="TextBox 34">
              <a:extLst>
                <a:ext uri="{FF2B5EF4-FFF2-40B4-BE49-F238E27FC236}">
                  <a16:creationId xmlns:a16="http://schemas.microsoft.com/office/drawing/2014/main" id="{E3FB45AC-5104-47A8-8C52-CD18FD0A8F03}"/>
                </a:ext>
              </a:extLst>
            </p:cNvPr>
            <p:cNvSpPr txBox="1"/>
            <p:nvPr/>
          </p:nvSpPr>
          <p:spPr>
            <a:xfrm>
              <a:off x="7240021" y="294758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15</a:t>
              </a:r>
            </a:p>
          </p:txBody>
        </p:sp>
        <p:sp>
          <p:nvSpPr>
            <p:cNvPr id="36" name="TextBox 35">
              <a:extLst>
                <a:ext uri="{FF2B5EF4-FFF2-40B4-BE49-F238E27FC236}">
                  <a16:creationId xmlns:a16="http://schemas.microsoft.com/office/drawing/2014/main" id="{9B3B1032-0BB3-45C5-8F7C-296887237587}"/>
                </a:ext>
              </a:extLst>
            </p:cNvPr>
            <p:cNvSpPr txBox="1"/>
            <p:nvPr/>
          </p:nvSpPr>
          <p:spPr>
            <a:xfrm>
              <a:off x="7726420" y="2902870"/>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20</a:t>
              </a:r>
            </a:p>
          </p:txBody>
        </p:sp>
        <p:sp>
          <p:nvSpPr>
            <p:cNvPr id="37" name="TextBox 36">
              <a:extLst>
                <a:ext uri="{FF2B5EF4-FFF2-40B4-BE49-F238E27FC236}">
                  <a16:creationId xmlns:a16="http://schemas.microsoft.com/office/drawing/2014/main" id="{7B3DC14B-841C-4DFF-BEE8-9CE99DE39CCA}"/>
                </a:ext>
              </a:extLst>
            </p:cNvPr>
            <p:cNvSpPr txBox="1"/>
            <p:nvPr/>
          </p:nvSpPr>
          <p:spPr>
            <a:xfrm>
              <a:off x="6735367" y="2870021"/>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25</a:t>
              </a:r>
            </a:p>
          </p:txBody>
        </p:sp>
        <p:sp>
          <p:nvSpPr>
            <p:cNvPr id="10" name="Rectangle 9">
              <a:extLst>
                <a:ext uri="{FF2B5EF4-FFF2-40B4-BE49-F238E27FC236}">
                  <a16:creationId xmlns:a16="http://schemas.microsoft.com/office/drawing/2014/main" id="{B933D4E5-84B5-4557-B28C-B0EA5A088792}"/>
                </a:ext>
              </a:extLst>
            </p:cNvPr>
            <p:cNvSpPr/>
            <p:nvPr/>
          </p:nvSpPr>
          <p:spPr>
            <a:xfrm>
              <a:off x="7384730" y="1536241"/>
              <a:ext cx="414782"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38" name="Rectangle 37">
              <a:extLst>
                <a:ext uri="{FF2B5EF4-FFF2-40B4-BE49-F238E27FC236}">
                  <a16:creationId xmlns:a16="http://schemas.microsoft.com/office/drawing/2014/main" id="{9BB2544C-D2AA-4453-8ADC-9ACC35828F84}"/>
                </a:ext>
              </a:extLst>
            </p:cNvPr>
            <p:cNvSpPr/>
            <p:nvPr/>
          </p:nvSpPr>
          <p:spPr>
            <a:xfrm>
              <a:off x="7528672" y="2702430"/>
              <a:ext cx="499969"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39" name="Rectangle 38">
              <a:extLst>
                <a:ext uri="{FF2B5EF4-FFF2-40B4-BE49-F238E27FC236}">
                  <a16:creationId xmlns:a16="http://schemas.microsoft.com/office/drawing/2014/main" id="{438FEE85-E1C1-419B-873D-28B0C4A48E25}"/>
                </a:ext>
              </a:extLst>
            </p:cNvPr>
            <p:cNvSpPr/>
            <p:nvPr/>
          </p:nvSpPr>
          <p:spPr>
            <a:xfrm>
              <a:off x="7451637" y="1890224"/>
              <a:ext cx="499969"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42" name="Rectangle 41">
              <a:extLst>
                <a:ext uri="{FF2B5EF4-FFF2-40B4-BE49-F238E27FC236}">
                  <a16:creationId xmlns:a16="http://schemas.microsoft.com/office/drawing/2014/main" id="{E15F12B3-FEF6-449F-B19B-509B1F2B9817}"/>
                </a:ext>
              </a:extLst>
            </p:cNvPr>
            <p:cNvSpPr/>
            <p:nvPr/>
          </p:nvSpPr>
          <p:spPr>
            <a:xfrm>
              <a:off x="6971921" y="1591772"/>
              <a:ext cx="375634" cy="178053"/>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46" name="Rectangle 45">
              <a:extLst>
                <a:ext uri="{FF2B5EF4-FFF2-40B4-BE49-F238E27FC236}">
                  <a16:creationId xmlns:a16="http://schemas.microsoft.com/office/drawing/2014/main" id="{A545F36A-B129-4D64-B298-14AC5F2F4DB8}"/>
                </a:ext>
              </a:extLst>
            </p:cNvPr>
            <p:cNvSpPr/>
            <p:nvPr/>
          </p:nvSpPr>
          <p:spPr>
            <a:xfrm>
              <a:off x="7096944" y="1996038"/>
              <a:ext cx="375634" cy="178053"/>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48" name="Rectangle 47">
              <a:extLst>
                <a:ext uri="{FF2B5EF4-FFF2-40B4-BE49-F238E27FC236}">
                  <a16:creationId xmlns:a16="http://schemas.microsoft.com/office/drawing/2014/main" id="{0E3037AF-8473-4E17-9CC1-142B6740F68F}"/>
                </a:ext>
              </a:extLst>
            </p:cNvPr>
            <p:cNvSpPr/>
            <p:nvPr/>
          </p:nvSpPr>
          <p:spPr>
            <a:xfrm>
              <a:off x="7252747" y="2301748"/>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53" name="Rectangle 52">
              <a:extLst>
                <a:ext uri="{FF2B5EF4-FFF2-40B4-BE49-F238E27FC236}">
                  <a16:creationId xmlns:a16="http://schemas.microsoft.com/office/drawing/2014/main" id="{19950429-17D1-4EB2-B846-055F451D101E}"/>
                </a:ext>
              </a:extLst>
            </p:cNvPr>
            <p:cNvSpPr/>
            <p:nvPr/>
          </p:nvSpPr>
          <p:spPr>
            <a:xfrm>
              <a:off x="6858815" y="2361412"/>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54" name="Rectangle 53">
              <a:extLst>
                <a:ext uri="{FF2B5EF4-FFF2-40B4-BE49-F238E27FC236}">
                  <a16:creationId xmlns:a16="http://schemas.microsoft.com/office/drawing/2014/main" id="{987BB3BF-A4DE-4F3C-ADCA-2EA3D93750B3}"/>
                </a:ext>
              </a:extLst>
            </p:cNvPr>
            <p:cNvSpPr/>
            <p:nvPr/>
          </p:nvSpPr>
          <p:spPr>
            <a:xfrm>
              <a:off x="6547981" y="2652777"/>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grpSp>
      <p:sp>
        <p:nvSpPr>
          <p:cNvPr id="67" name="TextBox 66">
            <a:extLst>
              <a:ext uri="{FF2B5EF4-FFF2-40B4-BE49-F238E27FC236}">
                <a16:creationId xmlns:a16="http://schemas.microsoft.com/office/drawing/2014/main" id="{22A1CB90-1F5B-4356-BFEA-D624FA9EF77A}"/>
              </a:ext>
            </a:extLst>
          </p:cNvPr>
          <p:cNvSpPr txBox="1"/>
          <p:nvPr/>
        </p:nvSpPr>
        <p:spPr>
          <a:xfrm>
            <a:off x="1152356" y="2989214"/>
            <a:ext cx="6472278" cy="830997"/>
          </a:xfrm>
          <a:prstGeom prst="rect">
            <a:avLst/>
          </a:prstGeom>
          <a:noFill/>
        </p:spPr>
        <p:txBody>
          <a:bodyPr wrap="square" rtlCol="0">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a:t>Place initiatives, increments, and/or Features into one or more teams backlogs according to priority, risk mitigation, learning and /or value. Try to line up demand and position work so that it lines up across teams so that multiple teams can works simultaneously to deliver on an integrated set of functionality</a:t>
            </a:r>
          </a:p>
        </p:txBody>
      </p:sp>
      <p:cxnSp>
        <p:nvCxnSpPr>
          <p:cNvPr id="114" name="Straight Arrow Connector 113">
            <a:extLst>
              <a:ext uri="{FF2B5EF4-FFF2-40B4-BE49-F238E27FC236}">
                <a16:creationId xmlns:a16="http://schemas.microsoft.com/office/drawing/2014/main" id="{A31B5138-FE25-46AF-902A-9B9ACAD0FFCC}"/>
              </a:ext>
            </a:extLst>
          </p:cNvPr>
          <p:cNvCxnSpPr>
            <a:cxnSpLocks/>
          </p:cNvCxnSpPr>
          <p:nvPr/>
        </p:nvCxnSpPr>
        <p:spPr>
          <a:xfrm rot="120000">
            <a:off x="9604738" y="4053447"/>
            <a:ext cx="13536" cy="443882"/>
          </a:xfrm>
          <a:prstGeom prst="straightConnector1">
            <a:avLst/>
          </a:prstGeom>
          <a:ln w="76200">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1" name="Rectangle 120">
            <a:extLst>
              <a:ext uri="{FF2B5EF4-FFF2-40B4-BE49-F238E27FC236}">
                <a16:creationId xmlns:a16="http://schemas.microsoft.com/office/drawing/2014/main" id="{42094B47-D17F-4EEB-A47E-AC9D0FEA6B8E}"/>
              </a:ext>
            </a:extLst>
          </p:cNvPr>
          <p:cNvSpPr/>
          <p:nvPr/>
        </p:nvSpPr>
        <p:spPr>
          <a:xfrm>
            <a:off x="9382464" y="5008723"/>
            <a:ext cx="434734" cy="253916"/>
          </a:xfrm>
          <a:prstGeom prst="rect">
            <a:avLst/>
          </a:prstGeom>
        </p:spPr>
        <p:txBody>
          <a:bodyPr wrap="square">
            <a:spAutoFit/>
          </a:bodyPr>
          <a:lstStyle/>
          <a:p>
            <a:pPr algn="ctr" defTabSz="457200">
              <a:defRPr/>
            </a:pPr>
            <a:r>
              <a:rPr lang="en-US" sz="1050">
                <a:latin typeface="Calibri" panose="020F0502020204030204" pitchFamily="34" charset="0"/>
              </a:rPr>
              <a:t>New</a:t>
            </a:r>
            <a:endParaRPr lang="en-CA" sz="1050">
              <a:solidFill>
                <a:srgbClr val="005596"/>
              </a:solidFill>
              <a:latin typeface="Calibri" panose="020F0502020204030204" pitchFamily="34" charset="0"/>
            </a:endParaRPr>
          </a:p>
        </p:txBody>
      </p:sp>
      <p:grpSp>
        <p:nvGrpSpPr>
          <p:cNvPr id="302" name="Group 301">
            <a:extLst>
              <a:ext uri="{FF2B5EF4-FFF2-40B4-BE49-F238E27FC236}">
                <a16:creationId xmlns:a16="http://schemas.microsoft.com/office/drawing/2014/main" id="{AB920B86-8EAE-4FCC-B256-47CE01EF067B}"/>
              </a:ext>
            </a:extLst>
          </p:cNvPr>
          <p:cNvGrpSpPr/>
          <p:nvPr/>
        </p:nvGrpSpPr>
        <p:grpSpPr>
          <a:xfrm>
            <a:off x="7785610" y="2666444"/>
            <a:ext cx="2901533" cy="1309550"/>
            <a:chOff x="6008526" y="4348310"/>
            <a:chExt cx="2901533" cy="1309550"/>
          </a:xfrm>
        </p:grpSpPr>
        <p:grpSp>
          <p:nvGrpSpPr>
            <p:cNvPr id="117" name="Group 116">
              <a:extLst>
                <a:ext uri="{FF2B5EF4-FFF2-40B4-BE49-F238E27FC236}">
                  <a16:creationId xmlns:a16="http://schemas.microsoft.com/office/drawing/2014/main" id="{8D06BCE5-B208-4D67-89F6-599B7AD22CC4}"/>
                </a:ext>
              </a:extLst>
            </p:cNvPr>
            <p:cNvGrpSpPr/>
            <p:nvPr/>
          </p:nvGrpSpPr>
          <p:grpSpPr>
            <a:xfrm>
              <a:off x="7129317" y="5102616"/>
              <a:ext cx="312386" cy="235402"/>
              <a:chOff x="8691860" y="4496602"/>
              <a:chExt cx="312386" cy="235402"/>
            </a:xfrm>
          </p:grpSpPr>
          <p:sp>
            <p:nvSpPr>
              <p:cNvPr id="118" name="Rectangle 13">
                <a:extLst>
                  <a:ext uri="{FF2B5EF4-FFF2-40B4-BE49-F238E27FC236}">
                    <a16:creationId xmlns:a16="http://schemas.microsoft.com/office/drawing/2014/main" id="{8C4E2A46-F15C-476B-A406-5EDBEBC0AF03}"/>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9" name="TextBox 118">
                <a:extLst>
                  <a:ext uri="{FF2B5EF4-FFF2-40B4-BE49-F238E27FC236}">
                    <a16:creationId xmlns:a16="http://schemas.microsoft.com/office/drawing/2014/main" id="{926AF7B4-D37E-4904-BD38-03CE96F937A4}"/>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 name="Group 12">
              <a:extLst>
                <a:ext uri="{FF2B5EF4-FFF2-40B4-BE49-F238E27FC236}">
                  <a16:creationId xmlns:a16="http://schemas.microsoft.com/office/drawing/2014/main" id="{0C1B5A6A-BE86-4C64-AFF0-A35E73BA13F6}"/>
                </a:ext>
              </a:extLst>
            </p:cNvPr>
            <p:cNvGrpSpPr/>
            <p:nvPr/>
          </p:nvGrpSpPr>
          <p:grpSpPr>
            <a:xfrm>
              <a:off x="6008526" y="4348310"/>
              <a:ext cx="2901533" cy="1309550"/>
              <a:chOff x="5827278" y="3305653"/>
              <a:chExt cx="3191685" cy="1309550"/>
            </a:xfrm>
          </p:grpSpPr>
          <p:sp>
            <p:nvSpPr>
              <p:cNvPr id="55" name="Rectangle 54">
                <a:extLst>
                  <a:ext uri="{FF2B5EF4-FFF2-40B4-BE49-F238E27FC236}">
                    <a16:creationId xmlns:a16="http://schemas.microsoft.com/office/drawing/2014/main" id="{25E48C5E-79BE-4F9C-A96C-D8E5E2D829BF}"/>
                  </a:ext>
                </a:extLst>
              </p:cNvPr>
              <p:cNvSpPr/>
              <p:nvPr/>
            </p:nvSpPr>
            <p:spPr>
              <a:xfrm>
                <a:off x="5827278" y="3327113"/>
                <a:ext cx="3116888" cy="1279335"/>
              </a:xfrm>
              <a:prstGeom prst="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CA" sz="1600">
                  <a:solidFill>
                    <a:srgbClr val="FFFFFF"/>
                  </a:solidFill>
                  <a:cs typeface="Arial" panose="020B0604020202020204" pitchFamily="34" charset="0"/>
                </a:endParaRPr>
              </a:p>
            </p:txBody>
          </p:sp>
          <p:cxnSp>
            <p:nvCxnSpPr>
              <p:cNvPr id="56" name="Straight Connector 55">
                <a:extLst>
                  <a:ext uri="{FF2B5EF4-FFF2-40B4-BE49-F238E27FC236}">
                    <a16:creationId xmlns:a16="http://schemas.microsoft.com/office/drawing/2014/main" id="{7EB1CD04-1363-47F3-A27C-F68431E58ABF}"/>
                  </a:ext>
                </a:extLst>
              </p:cNvPr>
              <p:cNvCxnSpPr>
                <a:cxnSpLocks/>
              </p:cNvCxnSpPr>
              <p:nvPr/>
            </p:nvCxnSpPr>
            <p:spPr>
              <a:xfrm flipH="1">
                <a:off x="8516039" y="3318373"/>
                <a:ext cx="1168" cy="1275258"/>
              </a:xfrm>
              <a:prstGeom prst="lin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cxnSp>
          <p:sp>
            <p:nvSpPr>
              <p:cNvPr id="57" name="Rectangle 56">
                <a:extLst>
                  <a:ext uri="{FF2B5EF4-FFF2-40B4-BE49-F238E27FC236}">
                    <a16:creationId xmlns:a16="http://schemas.microsoft.com/office/drawing/2014/main" id="{7859F8A4-DD6E-43BE-87C9-5EEDA608FD3A}"/>
                  </a:ext>
                </a:extLst>
              </p:cNvPr>
              <p:cNvSpPr/>
              <p:nvPr/>
            </p:nvSpPr>
            <p:spPr>
              <a:xfrm>
                <a:off x="8457880" y="3306207"/>
                <a:ext cx="561083" cy="307777"/>
              </a:xfrm>
              <a:prstGeom prst="rect">
                <a:avLst/>
              </a:prstGeom>
            </p:spPr>
            <p:txBody>
              <a:bodyPr wrap="none">
                <a:spAutoFit/>
              </a:bodyPr>
              <a:lstStyle/>
              <a:p>
                <a:pPr algn="ctr" defTabSz="457200">
                  <a:defRPr/>
                </a:pPr>
                <a:r>
                  <a:rPr lang="en-US" sz="700">
                    <a:cs typeface="Arial" panose="020B0604020202020204" pitchFamily="34" charset="0"/>
                  </a:rPr>
                  <a:t>1 Month</a:t>
                </a:r>
              </a:p>
              <a:p>
                <a:pPr algn="ctr" defTabSz="457200">
                  <a:defRPr/>
                </a:pPr>
                <a:r>
                  <a:rPr lang="en-US" sz="700">
                    <a:cs typeface="Arial" panose="020B0604020202020204" pitchFamily="34" charset="0"/>
                  </a:rPr>
                  <a:t>(30)</a:t>
                </a:r>
              </a:p>
            </p:txBody>
          </p:sp>
          <p:cxnSp>
            <p:nvCxnSpPr>
              <p:cNvPr id="58" name="Straight Connector 57">
                <a:extLst>
                  <a:ext uri="{FF2B5EF4-FFF2-40B4-BE49-F238E27FC236}">
                    <a16:creationId xmlns:a16="http://schemas.microsoft.com/office/drawing/2014/main" id="{0D650209-9B87-42BE-992A-019E84177E59}"/>
                  </a:ext>
                </a:extLst>
              </p:cNvPr>
              <p:cNvCxnSpPr>
                <a:cxnSpLocks/>
              </p:cNvCxnSpPr>
              <p:nvPr/>
            </p:nvCxnSpPr>
            <p:spPr>
              <a:xfrm flipH="1">
                <a:off x="8078010" y="3318373"/>
                <a:ext cx="1168" cy="1275258"/>
              </a:xfrm>
              <a:prstGeom prst="lin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59" name="Straight Connector 58">
                <a:extLst>
                  <a:ext uri="{FF2B5EF4-FFF2-40B4-BE49-F238E27FC236}">
                    <a16:creationId xmlns:a16="http://schemas.microsoft.com/office/drawing/2014/main" id="{AF29997D-DE9A-4776-9939-95567D4FC064}"/>
                  </a:ext>
                </a:extLst>
              </p:cNvPr>
              <p:cNvCxnSpPr>
                <a:cxnSpLocks/>
              </p:cNvCxnSpPr>
              <p:nvPr/>
            </p:nvCxnSpPr>
            <p:spPr>
              <a:xfrm flipH="1">
                <a:off x="7625652" y="3329151"/>
                <a:ext cx="1168" cy="1275258"/>
              </a:xfrm>
              <a:prstGeom prst="lin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cxnSp>
          <p:cxnSp>
            <p:nvCxnSpPr>
              <p:cNvPr id="60" name="Straight Connector 59">
                <a:extLst>
                  <a:ext uri="{FF2B5EF4-FFF2-40B4-BE49-F238E27FC236}">
                    <a16:creationId xmlns:a16="http://schemas.microsoft.com/office/drawing/2014/main" id="{D6C76433-150C-4072-B751-68DFAE4FE6C3}"/>
                  </a:ext>
                </a:extLst>
              </p:cNvPr>
              <p:cNvCxnSpPr>
                <a:cxnSpLocks/>
              </p:cNvCxnSpPr>
              <p:nvPr/>
            </p:nvCxnSpPr>
            <p:spPr>
              <a:xfrm flipH="1">
                <a:off x="6739462" y="3339945"/>
                <a:ext cx="1168" cy="1275258"/>
              </a:xfrm>
              <a:prstGeom prst="lin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cxnSp>
          <p:sp>
            <p:nvSpPr>
              <p:cNvPr id="62" name="Rectangle 61">
                <a:extLst>
                  <a:ext uri="{FF2B5EF4-FFF2-40B4-BE49-F238E27FC236}">
                    <a16:creationId xmlns:a16="http://schemas.microsoft.com/office/drawing/2014/main" id="{83DB8CC4-6B47-44C0-8F7F-468733066C7E}"/>
                  </a:ext>
                </a:extLst>
              </p:cNvPr>
              <p:cNvSpPr/>
              <p:nvPr/>
            </p:nvSpPr>
            <p:spPr>
              <a:xfrm>
                <a:off x="8036777" y="3305653"/>
                <a:ext cx="501130" cy="307777"/>
              </a:xfrm>
              <a:prstGeom prst="rect">
                <a:avLst/>
              </a:prstGeom>
            </p:spPr>
            <p:txBody>
              <a:bodyPr wrap="none">
                <a:spAutoFit/>
              </a:bodyPr>
              <a:lstStyle/>
              <a:p>
                <a:pPr algn="ctr" defTabSz="457200">
                  <a:defRPr/>
                </a:pPr>
                <a:r>
                  <a:rPr lang="en-US" sz="700">
                    <a:cs typeface="Arial" panose="020B0604020202020204" pitchFamily="34" charset="0"/>
                  </a:rPr>
                  <a:t>2 Mths</a:t>
                </a:r>
              </a:p>
              <a:p>
                <a:pPr algn="ctr" defTabSz="457200">
                  <a:defRPr/>
                </a:pPr>
                <a:r>
                  <a:rPr lang="en-US" sz="700">
                    <a:cs typeface="Arial" panose="020B0604020202020204" pitchFamily="34" charset="0"/>
                  </a:rPr>
                  <a:t>(30)</a:t>
                </a:r>
              </a:p>
            </p:txBody>
          </p:sp>
          <p:sp>
            <p:nvSpPr>
              <p:cNvPr id="63" name="Rectangle 62">
                <a:extLst>
                  <a:ext uri="{FF2B5EF4-FFF2-40B4-BE49-F238E27FC236}">
                    <a16:creationId xmlns:a16="http://schemas.microsoft.com/office/drawing/2014/main" id="{310A8132-C61F-4B43-B53F-E9E1B8C75BD2}"/>
                  </a:ext>
                </a:extLst>
              </p:cNvPr>
              <p:cNvSpPr/>
              <p:nvPr/>
            </p:nvSpPr>
            <p:spPr>
              <a:xfrm>
                <a:off x="7581401" y="3310218"/>
                <a:ext cx="501130" cy="307777"/>
              </a:xfrm>
              <a:prstGeom prst="rect">
                <a:avLst/>
              </a:prstGeom>
            </p:spPr>
            <p:txBody>
              <a:bodyPr wrap="none">
                <a:spAutoFit/>
              </a:bodyPr>
              <a:lstStyle/>
              <a:p>
                <a:pPr algn="ctr" defTabSz="457200">
                  <a:defRPr/>
                </a:pPr>
                <a:r>
                  <a:rPr lang="en-US" sz="700">
                    <a:cs typeface="Arial" panose="020B0604020202020204" pitchFamily="34" charset="0"/>
                  </a:rPr>
                  <a:t>3 Mths</a:t>
                </a:r>
              </a:p>
              <a:p>
                <a:pPr algn="ctr" defTabSz="457200">
                  <a:defRPr/>
                </a:pPr>
                <a:r>
                  <a:rPr lang="en-US" sz="700">
                    <a:cs typeface="Arial" panose="020B0604020202020204" pitchFamily="34" charset="0"/>
                  </a:rPr>
                  <a:t>(30)</a:t>
                </a:r>
              </a:p>
            </p:txBody>
          </p:sp>
          <p:sp>
            <p:nvSpPr>
              <p:cNvPr id="64" name="Rectangle 63">
                <a:extLst>
                  <a:ext uri="{FF2B5EF4-FFF2-40B4-BE49-F238E27FC236}">
                    <a16:creationId xmlns:a16="http://schemas.microsoft.com/office/drawing/2014/main" id="{59AEFAA6-BC41-4BFB-89B1-FB258A1B7FBA}"/>
                  </a:ext>
                </a:extLst>
              </p:cNvPr>
              <p:cNvSpPr/>
              <p:nvPr/>
            </p:nvSpPr>
            <p:spPr>
              <a:xfrm>
                <a:off x="6826083" y="3309310"/>
                <a:ext cx="673935" cy="307777"/>
              </a:xfrm>
              <a:prstGeom prst="rect">
                <a:avLst/>
              </a:prstGeom>
            </p:spPr>
            <p:txBody>
              <a:bodyPr wrap="none">
                <a:spAutoFit/>
              </a:bodyPr>
              <a:lstStyle/>
              <a:p>
                <a:pPr algn="ctr" defTabSz="457200">
                  <a:defRPr/>
                </a:pPr>
                <a:r>
                  <a:rPr lang="en-US" sz="700">
                    <a:cs typeface="Arial" panose="020B0604020202020204" pitchFamily="34" charset="0"/>
                  </a:rPr>
                  <a:t>3 - 6  Mths</a:t>
                </a:r>
              </a:p>
              <a:p>
                <a:pPr algn="ctr" defTabSz="457200">
                  <a:defRPr/>
                </a:pPr>
                <a:r>
                  <a:rPr lang="en-US" sz="700">
                    <a:cs typeface="Arial" panose="020B0604020202020204" pitchFamily="34" charset="0"/>
                  </a:rPr>
                  <a:t>(90)</a:t>
                </a:r>
              </a:p>
            </p:txBody>
          </p:sp>
          <p:sp>
            <p:nvSpPr>
              <p:cNvPr id="65" name="Rectangle 64">
                <a:extLst>
                  <a:ext uri="{FF2B5EF4-FFF2-40B4-BE49-F238E27FC236}">
                    <a16:creationId xmlns:a16="http://schemas.microsoft.com/office/drawing/2014/main" id="{8DE29A37-870B-413A-AEF4-4EFBF0CF613D}"/>
                  </a:ext>
                </a:extLst>
              </p:cNvPr>
              <p:cNvSpPr/>
              <p:nvPr/>
            </p:nvSpPr>
            <p:spPr>
              <a:xfrm>
                <a:off x="6034389" y="3313873"/>
                <a:ext cx="645721" cy="307777"/>
              </a:xfrm>
              <a:prstGeom prst="rect">
                <a:avLst/>
              </a:prstGeom>
            </p:spPr>
            <p:txBody>
              <a:bodyPr wrap="none">
                <a:spAutoFit/>
              </a:bodyPr>
              <a:lstStyle/>
              <a:p>
                <a:pPr algn="ctr" defTabSz="457200">
                  <a:defRPr/>
                </a:pPr>
                <a:r>
                  <a:rPr lang="en-US" sz="700">
                    <a:cs typeface="Arial" panose="020B0604020202020204" pitchFamily="34" charset="0"/>
                  </a:rPr>
                  <a:t>6 - 9 Mths</a:t>
                </a:r>
              </a:p>
              <a:p>
                <a:pPr algn="ctr" defTabSz="457200">
                  <a:defRPr/>
                </a:pPr>
                <a:r>
                  <a:rPr lang="en-US" sz="700">
                    <a:cs typeface="Arial" panose="020B0604020202020204" pitchFamily="34" charset="0"/>
                  </a:rPr>
                  <a:t>(90)</a:t>
                </a:r>
              </a:p>
            </p:txBody>
          </p:sp>
        </p:grpSp>
        <p:grpSp>
          <p:nvGrpSpPr>
            <p:cNvPr id="26" name="Group 25">
              <a:extLst>
                <a:ext uri="{FF2B5EF4-FFF2-40B4-BE49-F238E27FC236}">
                  <a16:creationId xmlns:a16="http://schemas.microsoft.com/office/drawing/2014/main" id="{F4C11D51-5822-447E-B3C6-B972F5A3DB3E}"/>
                </a:ext>
              </a:extLst>
            </p:cNvPr>
            <p:cNvGrpSpPr/>
            <p:nvPr/>
          </p:nvGrpSpPr>
          <p:grpSpPr>
            <a:xfrm>
              <a:off x="8526575" y="4767221"/>
              <a:ext cx="312386" cy="235402"/>
              <a:chOff x="8691860" y="4496602"/>
              <a:chExt cx="312386" cy="235402"/>
            </a:xfrm>
          </p:grpSpPr>
          <p:sp>
            <p:nvSpPr>
              <p:cNvPr id="74" name="Rectangle 13">
                <a:extLst>
                  <a:ext uri="{FF2B5EF4-FFF2-40B4-BE49-F238E27FC236}">
                    <a16:creationId xmlns:a16="http://schemas.microsoft.com/office/drawing/2014/main" id="{082FFE2A-D09F-4EAA-9A48-9045C4A01CFB}"/>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75" name="TextBox 74">
                <a:extLst>
                  <a:ext uri="{FF2B5EF4-FFF2-40B4-BE49-F238E27FC236}">
                    <a16:creationId xmlns:a16="http://schemas.microsoft.com/office/drawing/2014/main" id="{589238BF-B996-4DAF-A286-B208C9E4C265}"/>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10</a:t>
                </a:r>
              </a:p>
            </p:txBody>
          </p:sp>
        </p:grpSp>
        <p:grpSp>
          <p:nvGrpSpPr>
            <p:cNvPr id="93" name="Group 92">
              <a:extLst>
                <a:ext uri="{FF2B5EF4-FFF2-40B4-BE49-F238E27FC236}">
                  <a16:creationId xmlns:a16="http://schemas.microsoft.com/office/drawing/2014/main" id="{CAE44DE3-C7FF-4910-8CC8-B2A1010AFEA6}"/>
                </a:ext>
              </a:extLst>
            </p:cNvPr>
            <p:cNvGrpSpPr/>
            <p:nvPr/>
          </p:nvGrpSpPr>
          <p:grpSpPr>
            <a:xfrm>
              <a:off x="8538606" y="5064003"/>
              <a:ext cx="312386" cy="235402"/>
              <a:chOff x="8691860" y="4496602"/>
              <a:chExt cx="312386" cy="235402"/>
            </a:xfrm>
          </p:grpSpPr>
          <p:sp>
            <p:nvSpPr>
              <p:cNvPr id="94" name="Rectangle 13">
                <a:extLst>
                  <a:ext uri="{FF2B5EF4-FFF2-40B4-BE49-F238E27FC236}">
                    <a16:creationId xmlns:a16="http://schemas.microsoft.com/office/drawing/2014/main" id="{D69F4498-2AFA-49CD-8DDD-37BF2BDE209F}"/>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95" name="TextBox 94">
                <a:extLst>
                  <a:ext uri="{FF2B5EF4-FFF2-40B4-BE49-F238E27FC236}">
                    <a16:creationId xmlns:a16="http://schemas.microsoft.com/office/drawing/2014/main" id="{9F756D93-657A-4E65-B36E-AFA86DC9204E}"/>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96" name="Group 95">
              <a:extLst>
                <a:ext uri="{FF2B5EF4-FFF2-40B4-BE49-F238E27FC236}">
                  <a16:creationId xmlns:a16="http://schemas.microsoft.com/office/drawing/2014/main" id="{5AC5CE8D-3DCA-4791-A7EA-1E1EA93380EC}"/>
                </a:ext>
              </a:extLst>
            </p:cNvPr>
            <p:cNvGrpSpPr/>
            <p:nvPr/>
          </p:nvGrpSpPr>
          <p:grpSpPr>
            <a:xfrm>
              <a:off x="8144456" y="4775129"/>
              <a:ext cx="269106" cy="235402"/>
              <a:chOff x="8691860" y="4496602"/>
              <a:chExt cx="269106" cy="235402"/>
            </a:xfrm>
          </p:grpSpPr>
          <p:sp>
            <p:nvSpPr>
              <p:cNvPr id="97" name="Rectangle 13">
                <a:extLst>
                  <a:ext uri="{FF2B5EF4-FFF2-40B4-BE49-F238E27FC236}">
                    <a16:creationId xmlns:a16="http://schemas.microsoft.com/office/drawing/2014/main" id="{4FE17944-FC06-48E9-B772-75A6FF31DB8A}"/>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98" name="TextBox 97">
                <a:extLst>
                  <a:ext uri="{FF2B5EF4-FFF2-40B4-BE49-F238E27FC236}">
                    <a16:creationId xmlns:a16="http://schemas.microsoft.com/office/drawing/2014/main" id="{9414C9ED-3E99-47AE-A2C1-5D0C3941DABA}"/>
                  </a:ext>
                </a:extLst>
              </p:cNvPr>
              <p:cNvSpPr txBox="1"/>
              <p:nvPr/>
            </p:nvSpPr>
            <p:spPr>
              <a:xfrm>
                <a:off x="8733018" y="4547338"/>
                <a:ext cx="22794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5</a:t>
                </a:r>
              </a:p>
            </p:txBody>
          </p:sp>
        </p:grpSp>
        <p:grpSp>
          <p:nvGrpSpPr>
            <p:cNvPr id="99" name="Group 98">
              <a:extLst>
                <a:ext uri="{FF2B5EF4-FFF2-40B4-BE49-F238E27FC236}">
                  <a16:creationId xmlns:a16="http://schemas.microsoft.com/office/drawing/2014/main" id="{141AEAB3-7240-418E-A06D-7F1503A40A23}"/>
                </a:ext>
              </a:extLst>
            </p:cNvPr>
            <p:cNvGrpSpPr/>
            <p:nvPr/>
          </p:nvGrpSpPr>
          <p:grpSpPr>
            <a:xfrm>
              <a:off x="8152175" y="5071672"/>
              <a:ext cx="312386" cy="235402"/>
              <a:chOff x="8691860" y="4496602"/>
              <a:chExt cx="312386" cy="235402"/>
            </a:xfrm>
          </p:grpSpPr>
          <p:sp>
            <p:nvSpPr>
              <p:cNvPr id="100" name="Rectangle 13">
                <a:extLst>
                  <a:ext uri="{FF2B5EF4-FFF2-40B4-BE49-F238E27FC236}">
                    <a16:creationId xmlns:a16="http://schemas.microsoft.com/office/drawing/2014/main" id="{CFAEAE98-8C50-4D08-A173-6AF24FDFB3C8}"/>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1" name="TextBox 100">
                <a:extLst>
                  <a:ext uri="{FF2B5EF4-FFF2-40B4-BE49-F238E27FC236}">
                    <a16:creationId xmlns:a16="http://schemas.microsoft.com/office/drawing/2014/main" id="{014DD22D-956D-4050-92F5-7D18092EECCE}"/>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02" name="Group 101">
              <a:extLst>
                <a:ext uri="{FF2B5EF4-FFF2-40B4-BE49-F238E27FC236}">
                  <a16:creationId xmlns:a16="http://schemas.microsoft.com/office/drawing/2014/main" id="{6D40C7F7-D20E-4B1B-92F3-93EEFD7C461D}"/>
                </a:ext>
              </a:extLst>
            </p:cNvPr>
            <p:cNvGrpSpPr/>
            <p:nvPr/>
          </p:nvGrpSpPr>
          <p:grpSpPr>
            <a:xfrm>
              <a:off x="7739801" y="4767221"/>
              <a:ext cx="312386" cy="235402"/>
              <a:chOff x="8691860" y="4496602"/>
              <a:chExt cx="312386" cy="235402"/>
            </a:xfrm>
          </p:grpSpPr>
          <p:sp>
            <p:nvSpPr>
              <p:cNvPr id="103" name="Rectangle 13">
                <a:extLst>
                  <a:ext uri="{FF2B5EF4-FFF2-40B4-BE49-F238E27FC236}">
                    <a16:creationId xmlns:a16="http://schemas.microsoft.com/office/drawing/2014/main" id="{FA86B823-8B88-4A13-BE9F-07E0240CBAB9}"/>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4" name="TextBox 103">
                <a:extLst>
                  <a:ext uri="{FF2B5EF4-FFF2-40B4-BE49-F238E27FC236}">
                    <a16:creationId xmlns:a16="http://schemas.microsoft.com/office/drawing/2014/main" id="{61532A87-A0C0-4268-AB23-76E8E03A174F}"/>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05" name="Group 104">
              <a:extLst>
                <a:ext uri="{FF2B5EF4-FFF2-40B4-BE49-F238E27FC236}">
                  <a16:creationId xmlns:a16="http://schemas.microsoft.com/office/drawing/2014/main" id="{1BC0A0E1-B19C-41AB-8164-EF3165F8DC3D}"/>
                </a:ext>
              </a:extLst>
            </p:cNvPr>
            <p:cNvGrpSpPr/>
            <p:nvPr/>
          </p:nvGrpSpPr>
          <p:grpSpPr>
            <a:xfrm>
              <a:off x="7747823" y="5072973"/>
              <a:ext cx="312386" cy="235402"/>
              <a:chOff x="8691860" y="4496602"/>
              <a:chExt cx="312386" cy="235402"/>
            </a:xfrm>
          </p:grpSpPr>
          <p:sp>
            <p:nvSpPr>
              <p:cNvPr id="106" name="Rectangle 13">
                <a:extLst>
                  <a:ext uri="{FF2B5EF4-FFF2-40B4-BE49-F238E27FC236}">
                    <a16:creationId xmlns:a16="http://schemas.microsoft.com/office/drawing/2014/main" id="{BA737C9A-18A4-4420-BD84-E38993EC67DA}"/>
                  </a:ext>
                </a:extLst>
              </p:cNvPr>
              <p:cNvSpPr>
                <a:spLocks noChangeArrowheads="1"/>
              </p:cNvSpPr>
              <p:nvPr/>
            </p:nvSpPr>
            <p:spPr bwMode="auto">
              <a:xfrm>
                <a:off x="8691860" y="4496602"/>
                <a:ext cx="258077" cy="220694"/>
              </a:xfrm>
              <a:prstGeom prst="rect">
                <a:avLst/>
              </a:prstGeom>
              <a:solidFill>
                <a:srgbClr val="002D86">
                  <a:alpha val="25882"/>
                </a:srgbClr>
              </a:solidFill>
              <a:ln w="12700" algn="ctr">
                <a:solidFill>
                  <a:schemeClr val="tx1"/>
                </a:solidFill>
                <a:prstDash val="sysDash"/>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7" name="TextBox 106">
                <a:extLst>
                  <a:ext uri="{FF2B5EF4-FFF2-40B4-BE49-F238E27FC236}">
                    <a16:creationId xmlns:a16="http://schemas.microsoft.com/office/drawing/2014/main" id="{832D9BE0-9658-4AF2-A89C-A965ECEEAAD9}"/>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08" name="Group 107">
              <a:extLst>
                <a:ext uri="{FF2B5EF4-FFF2-40B4-BE49-F238E27FC236}">
                  <a16:creationId xmlns:a16="http://schemas.microsoft.com/office/drawing/2014/main" id="{BC148F84-E24B-40D7-A773-6CEFF6AFD76E}"/>
                </a:ext>
              </a:extLst>
            </p:cNvPr>
            <p:cNvGrpSpPr/>
            <p:nvPr/>
          </p:nvGrpSpPr>
          <p:grpSpPr>
            <a:xfrm>
              <a:off x="7755449" y="5348628"/>
              <a:ext cx="312386" cy="235402"/>
              <a:chOff x="8691860" y="4496602"/>
              <a:chExt cx="312386" cy="235402"/>
            </a:xfrm>
          </p:grpSpPr>
          <p:sp>
            <p:nvSpPr>
              <p:cNvPr id="109" name="Rectangle 13">
                <a:extLst>
                  <a:ext uri="{FF2B5EF4-FFF2-40B4-BE49-F238E27FC236}">
                    <a16:creationId xmlns:a16="http://schemas.microsoft.com/office/drawing/2014/main" id="{CC00639F-19AF-4241-B475-06132CBEEC92}"/>
                  </a:ext>
                </a:extLst>
              </p:cNvPr>
              <p:cNvSpPr>
                <a:spLocks noChangeArrowheads="1"/>
              </p:cNvSpPr>
              <p:nvPr/>
            </p:nvSpPr>
            <p:spPr bwMode="auto">
              <a:xfrm>
                <a:off x="8691860" y="4496602"/>
                <a:ext cx="258077" cy="220694"/>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0" name="TextBox 109">
                <a:extLst>
                  <a:ext uri="{FF2B5EF4-FFF2-40B4-BE49-F238E27FC236}">
                    <a16:creationId xmlns:a16="http://schemas.microsoft.com/office/drawing/2014/main" id="{5B8BE29D-CE8F-49F7-A827-6F91F9D35571}"/>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11" name="Group 110">
              <a:extLst>
                <a:ext uri="{FF2B5EF4-FFF2-40B4-BE49-F238E27FC236}">
                  <a16:creationId xmlns:a16="http://schemas.microsoft.com/office/drawing/2014/main" id="{1C4B2287-D550-47B9-B6F0-ABBE49B22EB9}"/>
                </a:ext>
              </a:extLst>
            </p:cNvPr>
            <p:cNvGrpSpPr/>
            <p:nvPr/>
          </p:nvGrpSpPr>
          <p:grpSpPr>
            <a:xfrm>
              <a:off x="7099111" y="4743017"/>
              <a:ext cx="312386" cy="235402"/>
              <a:chOff x="8691860" y="4496602"/>
              <a:chExt cx="312386" cy="235402"/>
            </a:xfrm>
          </p:grpSpPr>
          <p:sp>
            <p:nvSpPr>
              <p:cNvPr id="112" name="Rectangle 13">
                <a:extLst>
                  <a:ext uri="{FF2B5EF4-FFF2-40B4-BE49-F238E27FC236}">
                    <a16:creationId xmlns:a16="http://schemas.microsoft.com/office/drawing/2014/main" id="{D2FF0388-EE7D-4650-B6B5-5D6889F56BF9}"/>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3" name="TextBox 112">
                <a:extLst>
                  <a:ext uri="{FF2B5EF4-FFF2-40B4-BE49-F238E27FC236}">
                    <a16:creationId xmlns:a16="http://schemas.microsoft.com/office/drawing/2014/main" id="{14892D2A-135D-4FF8-9574-EBF7050C59DC}"/>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30</a:t>
                </a:r>
              </a:p>
            </p:txBody>
          </p:sp>
        </p:grpSp>
        <p:sp>
          <p:nvSpPr>
            <p:cNvPr id="120" name="Arrow: Right 119">
              <a:extLst>
                <a:ext uri="{FF2B5EF4-FFF2-40B4-BE49-F238E27FC236}">
                  <a16:creationId xmlns:a16="http://schemas.microsoft.com/office/drawing/2014/main" id="{B6E47C14-4D36-4998-8214-A75E22C34C38}"/>
                </a:ext>
              </a:extLst>
            </p:cNvPr>
            <p:cNvSpPr/>
            <p:nvPr/>
          </p:nvSpPr>
          <p:spPr>
            <a:xfrm rot="10800000">
              <a:off x="7387896" y="5103377"/>
              <a:ext cx="363152" cy="166526"/>
            </a:xfrm>
            <a:prstGeom prst="rightArrow">
              <a:avLst/>
            </a:prstGeom>
            <a:solidFill>
              <a:srgbClr val="002D86">
                <a:alpha val="25882"/>
              </a:srgbClr>
            </a:solidFill>
            <a:ln w="12700" algn="ctr">
              <a:solidFill>
                <a:schemeClr val="tx1"/>
              </a:solidFill>
              <a:prstDash val="sysDash"/>
              <a:round/>
              <a:headEnd/>
              <a:tailEnd/>
            </a:ln>
          </p:spPr>
          <p:txBody>
            <a:bodyPr lIns="18281" tIns="36564" rIns="18281" bIns="36564" anchor="ctr"/>
            <a:lstStyle/>
            <a:p>
              <a:pPr algn="ctr" defTabSz="457200">
                <a:defRPr/>
              </a:pPr>
              <a:endParaRPr lang="en-CA" sz="500" b="1">
                <a:solidFill>
                  <a:srgbClr val="FFFFFF"/>
                </a:solidFill>
                <a:cs typeface="Arial" panose="020B0604020202020204" pitchFamily="34" charset="0"/>
              </a:endParaRPr>
            </a:p>
          </p:txBody>
        </p:sp>
        <p:grpSp>
          <p:nvGrpSpPr>
            <p:cNvPr id="123" name="Group 122">
              <a:extLst>
                <a:ext uri="{FF2B5EF4-FFF2-40B4-BE49-F238E27FC236}">
                  <a16:creationId xmlns:a16="http://schemas.microsoft.com/office/drawing/2014/main" id="{0950DEB5-7DCD-430A-A0B3-A8724C60F580}"/>
                </a:ext>
              </a:extLst>
            </p:cNvPr>
            <p:cNvGrpSpPr/>
            <p:nvPr/>
          </p:nvGrpSpPr>
          <p:grpSpPr>
            <a:xfrm>
              <a:off x="7298847" y="5376610"/>
              <a:ext cx="312386" cy="235402"/>
              <a:chOff x="8691860" y="4496602"/>
              <a:chExt cx="312386" cy="235402"/>
            </a:xfrm>
          </p:grpSpPr>
          <p:sp>
            <p:nvSpPr>
              <p:cNvPr id="124" name="Rectangle 13">
                <a:extLst>
                  <a:ext uri="{FF2B5EF4-FFF2-40B4-BE49-F238E27FC236}">
                    <a16:creationId xmlns:a16="http://schemas.microsoft.com/office/drawing/2014/main" id="{8426F14C-D213-43EA-AAB6-41E115BC3522}"/>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25" name="TextBox 124">
                <a:extLst>
                  <a:ext uri="{FF2B5EF4-FFF2-40B4-BE49-F238E27FC236}">
                    <a16:creationId xmlns:a16="http://schemas.microsoft.com/office/drawing/2014/main" id="{2BF4A2CE-640E-494D-BA5C-CC1FAC474818}"/>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25</a:t>
                </a:r>
              </a:p>
            </p:txBody>
          </p:sp>
        </p:grpSp>
        <p:grpSp>
          <p:nvGrpSpPr>
            <p:cNvPr id="126" name="Group 125">
              <a:extLst>
                <a:ext uri="{FF2B5EF4-FFF2-40B4-BE49-F238E27FC236}">
                  <a16:creationId xmlns:a16="http://schemas.microsoft.com/office/drawing/2014/main" id="{6B2065F7-C135-47D5-8177-E608AFF63611}"/>
                </a:ext>
              </a:extLst>
            </p:cNvPr>
            <p:cNvGrpSpPr/>
            <p:nvPr/>
          </p:nvGrpSpPr>
          <p:grpSpPr>
            <a:xfrm>
              <a:off x="6169949" y="4712920"/>
              <a:ext cx="312386" cy="235402"/>
              <a:chOff x="8691860" y="4496602"/>
              <a:chExt cx="312386" cy="235402"/>
            </a:xfrm>
          </p:grpSpPr>
          <p:sp>
            <p:nvSpPr>
              <p:cNvPr id="127" name="Rectangle 13">
                <a:extLst>
                  <a:ext uri="{FF2B5EF4-FFF2-40B4-BE49-F238E27FC236}">
                    <a16:creationId xmlns:a16="http://schemas.microsoft.com/office/drawing/2014/main" id="{5E924A37-0489-4001-9393-2CF9962A75EE}"/>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28" name="TextBox 127">
                <a:extLst>
                  <a:ext uri="{FF2B5EF4-FFF2-40B4-BE49-F238E27FC236}">
                    <a16:creationId xmlns:a16="http://schemas.microsoft.com/office/drawing/2014/main" id="{A9B70E5C-8F4E-4B01-A0E2-3CA494643541}"/>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45</a:t>
                </a:r>
              </a:p>
            </p:txBody>
          </p:sp>
        </p:grpSp>
        <p:grpSp>
          <p:nvGrpSpPr>
            <p:cNvPr id="129" name="Group 128">
              <a:extLst>
                <a:ext uri="{FF2B5EF4-FFF2-40B4-BE49-F238E27FC236}">
                  <a16:creationId xmlns:a16="http://schemas.microsoft.com/office/drawing/2014/main" id="{35B1AB53-BD45-4488-84FF-AE3AEB018AF2}"/>
                </a:ext>
              </a:extLst>
            </p:cNvPr>
            <p:cNvGrpSpPr/>
            <p:nvPr/>
          </p:nvGrpSpPr>
          <p:grpSpPr>
            <a:xfrm>
              <a:off x="6412358" y="5017441"/>
              <a:ext cx="312386" cy="235402"/>
              <a:chOff x="8691860" y="4496602"/>
              <a:chExt cx="312386" cy="235402"/>
            </a:xfrm>
          </p:grpSpPr>
          <p:sp>
            <p:nvSpPr>
              <p:cNvPr id="130" name="Rectangle 13">
                <a:extLst>
                  <a:ext uri="{FF2B5EF4-FFF2-40B4-BE49-F238E27FC236}">
                    <a16:creationId xmlns:a16="http://schemas.microsoft.com/office/drawing/2014/main" id="{E02F0011-FE87-4E1B-BC7A-AFDC1CF60F34}"/>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1" name="TextBox 130">
                <a:extLst>
                  <a:ext uri="{FF2B5EF4-FFF2-40B4-BE49-F238E27FC236}">
                    <a16:creationId xmlns:a16="http://schemas.microsoft.com/office/drawing/2014/main" id="{11095626-399D-45DE-A802-EF93C076DAB3}"/>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2" name="Group 131">
              <a:extLst>
                <a:ext uri="{FF2B5EF4-FFF2-40B4-BE49-F238E27FC236}">
                  <a16:creationId xmlns:a16="http://schemas.microsoft.com/office/drawing/2014/main" id="{07894795-66FA-422D-B133-F2FB99630482}"/>
                </a:ext>
              </a:extLst>
            </p:cNvPr>
            <p:cNvGrpSpPr/>
            <p:nvPr/>
          </p:nvGrpSpPr>
          <p:grpSpPr>
            <a:xfrm>
              <a:off x="6206857" y="5323960"/>
              <a:ext cx="312386" cy="235402"/>
              <a:chOff x="8691860" y="4496602"/>
              <a:chExt cx="312386" cy="235402"/>
            </a:xfrm>
          </p:grpSpPr>
          <p:sp>
            <p:nvSpPr>
              <p:cNvPr id="133" name="Rectangle 13">
                <a:extLst>
                  <a:ext uri="{FF2B5EF4-FFF2-40B4-BE49-F238E27FC236}">
                    <a16:creationId xmlns:a16="http://schemas.microsoft.com/office/drawing/2014/main" id="{209E7542-6CD7-40FF-A3E6-5D4FB45D120B}"/>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4" name="TextBox 133">
                <a:extLst>
                  <a:ext uri="{FF2B5EF4-FFF2-40B4-BE49-F238E27FC236}">
                    <a16:creationId xmlns:a16="http://schemas.microsoft.com/office/drawing/2014/main" id="{41F4C6E1-F5FF-4D53-80A4-3D01E6E8E78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5" name="Group 134">
              <a:extLst>
                <a:ext uri="{FF2B5EF4-FFF2-40B4-BE49-F238E27FC236}">
                  <a16:creationId xmlns:a16="http://schemas.microsoft.com/office/drawing/2014/main" id="{9B0A05A7-B2B5-4653-9C14-4F170EB37806}"/>
                </a:ext>
              </a:extLst>
            </p:cNvPr>
            <p:cNvGrpSpPr/>
            <p:nvPr/>
          </p:nvGrpSpPr>
          <p:grpSpPr>
            <a:xfrm>
              <a:off x="6521862" y="5373995"/>
              <a:ext cx="312386" cy="235402"/>
              <a:chOff x="8691860" y="4496602"/>
              <a:chExt cx="312386" cy="235402"/>
            </a:xfrm>
          </p:grpSpPr>
          <p:sp>
            <p:nvSpPr>
              <p:cNvPr id="136" name="Rectangle 13">
                <a:extLst>
                  <a:ext uri="{FF2B5EF4-FFF2-40B4-BE49-F238E27FC236}">
                    <a16:creationId xmlns:a16="http://schemas.microsoft.com/office/drawing/2014/main" id="{D35FEA36-2E59-411A-B699-90F8D3D586F2}"/>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7" name="TextBox 136">
                <a:extLst>
                  <a:ext uri="{FF2B5EF4-FFF2-40B4-BE49-F238E27FC236}">
                    <a16:creationId xmlns:a16="http://schemas.microsoft.com/office/drawing/2014/main" id="{4D8EF195-DEAC-4E51-93CB-5D249325988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38" name="Group 137">
              <a:extLst>
                <a:ext uri="{FF2B5EF4-FFF2-40B4-BE49-F238E27FC236}">
                  <a16:creationId xmlns:a16="http://schemas.microsoft.com/office/drawing/2014/main" id="{DE6DAC07-800D-447B-B170-C442CBF3D2FA}"/>
                </a:ext>
              </a:extLst>
            </p:cNvPr>
            <p:cNvGrpSpPr/>
            <p:nvPr/>
          </p:nvGrpSpPr>
          <p:grpSpPr>
            <a:xfrm>
              <a:off x="6918148" y="5376610"/>
              <a:ext cx="312386" cy="235402"/>
              <a:chOff x="8691860" y="4496602"/>
              <a:chExt cx="312386" cy="235402"/>
            </a:xfrm>
          </p:grpSpPr>
          <p:sp>
            <p:nvSpPr>
              <p:cNvPr id="139" name="Rectangle 13">
                <a:extLst>
                  <a:ext uri="{FF2B5EF4-FFF2-40B4-BE49-F238E27FC236}">
                    <a16:creationId xmlns:a16="http://schemas.microsoft.com/office/drawing/2014/main" id="{2CA562D5-800D-44C5-9484-7E47983C249A}"/>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40" name="TextBox 139">
                <a:extLst>
                  <a:ext uri="{FF2B5EF4-FFF2-40B4-BE49-F238E27FC236}">
                    <a16:creationId xmlns:a16="http://schemas.microsoft.com/office/drawing/2014/main" id="{DEFA2DE8-C6CF-4E27-8990-16FB523CFF3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sp>
          <p:nvSpPr>
            <p:cNvPr id="286" name="Rectangle 285">
              <a:extLst>
                <a:ext uri="{FF2B5EF4-FFF2-40B4-BE49-F238E27FC236}">
                  <a16:creationId xmlns:a16="http://schemas.microsoft.com/office/drawing/2014/main" id="{5F5D024D-58FF-408C-B93B-1013539479D7}"/>
                </a:ext>
              </a:extLst>
            </p:cNvPr>
            <p:cNvSpPr/>
            <p:nvPr/>
          </p:nvSpPr>
          <p:spPr>
            <a:xfrm>
              <a:off x="7020338" y="4917180"/>
              <a:ext cx="590226" cy="253916"/>
            </a:xfrm>
            <a:prstGeom prst="rect">
              <a:avLst/>
            </a:prstGeom>
          </p:spPr>
          <p:txBody>
            <a:bodyPr wrap="none">
              <a:spAutoFit/>
            </a:bodyPr>
            <a:lstStyle/>
            <a:p>
              <a:pPr algn="ctr" defTabSz="457200">
                <a:defRPr/>
              </a:pPr>
              <a:r>
                <a:rPr lang="en-US" sz="1000">
                  <a:cs typeface="Arial" panose="020B0604020202020204" pitchFamily="34" charset="0"/>
                </a:rPr>
                <a:t>Moved</a:t>
              </a:r>
              <a:endParaRPr lang="en-CA" sz="1000">
                <a:solidFill>
                  <a:srgbClr val="005596"/>
                </a:solidFill>
                <a:cs typeface="Arial" panose="020B0604020202020204" pitchFamily="34" charset="0"/>
              </a:endParaRPr>
            </a:p>
          </p:txBody>
        </p:sp>
      </p:grpSp>
      <p:sp>
        <p:nvSpPr>
          <p:cNvPr id="287" name="TextBox 286">
            <a:extLst>
              <a:ext uri="{FF2B5EF4-FFF2-40B4-BE49-F238E27FC236}">
                <a16:creationId xmlns:a16="http://schemas.microsoft.com/office/drawing/2014/main" id="{C5269836-0015-4B68-AD86-788FFDEFEC44}"/>
              </a:ext>
            </a:extLst>
          </p:cNvPr>
          <p:cNvSpPr txBox="1"/>
          <p:nvPr/>
        </p:nvSpPr>
        <p:spPr>
          <a:xfrm>
            <a:off x="1094063" y="4989806"/>
            <a:ext cx="6570416" cy="646331"/>
          </a:xfrm>
          <a:prstGeom prst="rect">
            <a:avLst/>
          </a:prstGeom>
          <a:noFill/>
        </p:spPr>
        <p:txBody>
          <a:bodyPr wrap="square" rtlCol="0">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b="1"/>
              <a:t>Bonus:</a:t>
            </a:r>
            <a:r>
              <a:rPr lang="en-CA"/>
              <a:t> Try write out a prediction of how stories will flow across our system of work. Think about the cadences we can use to help us plot movement of stories (</a:t>
            </a:r>
            <a:r>
              <a:rPr lang="en-CA" err="1"/>
              <a:t>eg</a:t>
            </a:r>
            <a:r>
              <a:rPr lang="en-CA"/>
              <a:t> planning, story testing, integration testing) to ensure we inject sufficient feedback into the system,</a:t>
            </a:r>
          </a:p>
        </p:txBody>
      </p:sp>
      <p:pic>
        <p:nvPicPr>
          <p:cNvPr id="301" name="Picture 300">
            <a:extLst>
              <a:ext uri="{FF2B5EF4-FFF2-40B4-BE49-F238E27FC236}">
                <a16:creationId xmlns:a16="http://schemas.microsoft.com/office/drawing/2014/main" id="{06DDCEF4-0A97-4361-9A47-AE06EF829BE0}"/>
              </a:ext>
            </a:extLst>
          </p:cNvPr>
          <p:cNvPicPr>
            <a:picLocks noChangeAspect="1"/>
          </p:cNvPicPr>
          <p:nvPr/>
        </p:nvPicPr>
        <p:blipFill>
          <a:blip r:embed="rId3"/>
          <a:stretch>
            <a:fillRect/>
          </a:stretch>
        </p:blipFill>
        <p:spPr>
          <a:xfrm>
            <a:off x="7639431" y="4677095"/>
            <a:ext cx="3193896" cy="1251394"/>
          </a:xfrm>
          <a:prstGeom prst="rect">
            <a:avLst/>
          </a:prstGeom>
          <a:ln>
            <a:solidFill>
              <a:srgbClr val="000000"/>
            </a:solidFill>
          </a:ln>
        </p:spPr>
      </p:pic>
      <p:sp>
        <p:nvSpPr>
          <p:cNvPr id="167" name="Oval 166">
            <a:extLst>
              <a:ext uri="{FF2B5EF4-FFF2-40B4-BE49-F238E27FC236}">
                <a16:creationId xmlns:a16="http://schemas.microsoft.com/office/drawing/2014/main" id="{49A76C4D-3B62-4EC3-8818-7C2AC1E60FE4}"/>
              </a:ext>
            </a:extLst>
          </p:cNvPr>
          <p:cNvSpPr/>
          <p:nvPr/>
        </p:nvSpPr>
        <p:spPr>
          <a:xfrm>
            <a:off x="781444" y="1524512"/>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1</a:t>
            </a:r>
          </a:p>
        </p:txBody>
      </p:sp>
      <p:sp>
        <p:nvSpPr>
          <p:cNvPr id="169" name="Oval 168">
            <a:extLst>
              <a:ext uri="{FF2B5EF4-FFF2-40B4-BE49-F238E27FC236}">
                <a16:creationId xmlns:a16="http://schemas.microsoft.com/office/drawing/2014/main" id="{3E42B84D-BEE7-46A0-9369-7750540A2382}"/>
              </a:ext>
            </a:extLst>
          </p:cNvPr>
          <p:cNvSpPr/>
          <p:nvPr/>
        </p:nvSpPr>
        <p:spPr>
          <a:xfrm>
            <a:off x="762186" y="3063310"/>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2</a:t>
            </a:r>
          </a:p>
        </p:txBody>
      </p:sp>
      <p:sp>
        <p:nvSpPr>
          <p:cNvPr id="170" name="Oval 169">
            <a:extLst>
              <a:ext uri="{FF2B5EF4-FFF2-40B4-BE49-F238E27FC236}">
                <a16:creationId xmlns:a16="http://schemas.microsoft.com/office/drawing/2014/main" id="{95C5E0AA-F39D-4ECE-B3EE-78EA00965A41}"/>
              </a:ext>
            </a:extLst>
          </p:cNvPr>
          <p:cNvSpPr/>
          <p:nvPr/>
        </p:nvSpPr>
        <p:spPr>
          <a:xfrm>
            <a:off x="758056" y="5036640"/>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3</a:t>
            </a:r>
          </a:p>
        </p:txBody>
      </p:sp>
      <p:sp>
        <p:nvSpPr>
          <p:cNvPr id="2" name="Title 1">
            <a:extLst>
              <a:ext uri="{FF2B5EF4-FFF2-40B4-BE49-F238E27FC236}">
                <a16:creationId xmlns:a16="http://schemas.microsoft.com/office/drawing/2014/main" id="{83F6BC5E-E671-88BA-1E79-0CAB751DD74B}"/>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a:buClr>
                <a:srgbClr val="000000"/>
              </a:buClr>
              <a:buSzPts val="2800"/>
            </a:pPr>
            <a:endParaRPr lang="en-US" sz="1050">
              <a:ea typeface="Arial"/>
              <a:sym typeface="Arial"/>
            </a:endParaRPr>
          </a:p>
        </p:txBody>
      </p:sp>
    </p:spTree>
    <p:extLst>
      <p:ext uri="{BB962C8B-B14F-4D97-AF65-F5344CB8AC3E}">
        <p14:creationId xmlns:p14="http://schemas.microsoft.com/office/powerpoint/2010/main" val="204844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D90C510-1BE5-ABC9-CA0F-517060FB8D5C}"/>
              </a:ext>
            </a:extLst>
          </p:cNvPr>
          <p:cNvPicPr>
            <a:picLocks noChangeAspect="1"/>
          </p:cNvPicPr>
          <p:nvPr/>
        </p:nvPicPr>
        <p:blipFill rotWithShape="1">
          <a:blip r:embed="rId2"/>
          <a:srcRect l="730" r="10242" b="17477"/>
          <a:stretch/>
        </p:blipFill>
        <p:spPr>
          <a:xfrm>
            <a:off x="19660" y="991620"/>
            <a:ext cx="12061544" cy="3398551"/>
          </a:xfrm>
          <a:prstGeom prst="rect">
            <a:avLst/>
          </a:prstGeom>
        </p:spPr>
      </p:pic>
      <p:sp>
        <p:nvSpPr>
          <p:cNvPr id="7" name="Arrow: Curved Left 6">
            <a:extLst>
              <a:ext uri="{FF2B5EF4-FFF2-40B4-BE49-F238E27FC236}">
                <a16:creationId xmlns:a16="http://schemas.microsoft.com/office/drawing/2014/main" id="{0F9169A5-8636-C9F9-E21B-C3F4679C8B0B}"/>
              </a:ext>
            </a:extLst>
          </p:cNvPr>
          <p:cNvSpPr/>
          <p:nvPr/>
        </p:nvSpPr>
        <p:spPr>
          <a:xfrm rot="16200000">
            <a:off x="826954" y="-176289"/>
            <a:ext cx="509139" cy="1699173"/>
          </a:xfrm>
          <a:prstGeom prst="curvedLeftArrow">
            <a:avLst/>
          </a:prstGeom>
          <a:solidFill>
            <a:srgbClr val="7030A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Arrow: Curved Left 24">
            <a:extLst>
              <a:ext uri="{FF2B5EF4-FFF2-40B4-BE49-F238E27FC236}">
                <a16:creationId xmlns:a16="http://schemas.microsoft.com/office/drawing/2014/main" id="{C78BEB7F-494C-629D-31CE-02B752E506E2}"/>
              </a:ext>
            </a:extLst>
          </p:cNvPr>
          <p:cNvSpPr/>
          <p:nvPr/>
        </p:nvSpPr>
        <p:spPr>
          <a:xfrm rot="16355339">
            <a:off x="2256528" y="-96865"/>
            <a:ext cx="506179" cy="1582483"/>
          </a:xfrm>
          <a:prstGeom prst="curvedLeftArrow">
            <a:avLst/>
          </a:prstGeom>
          <a:solidFill>
            <a:srgbClr val="00808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28" name="Arrow: Curved Left 27">
            <a:extLst>
              <a:ext uri="{FF2B5EF4-FFF2-40B4-BE49-F238E27FC236}">
                <a16:creationId xmlns:a16="http://schemas.microsoft.com/office/drawing/2014/main" id="{9C8CBAD8-D9D3-0082-98F6-12C3DC1859CB}"/>
              </a:ext>
            </a:extLst>
          </p:cNvPr>
          <p:cNvSpPr/>
          <p:nvPr/>
        </p:nvSpPr>
        <p:spPr>
          <a:xfrm rot="16427562">
            <a:off x="3755225" y="-227683"/>
            <a:ext cx="558475" cy="1869306"/>
          </a:xfrm>
          <a:prstGeom prst="curvedLeftArrow">
            <a:avLst/>
          </a:prstGeom>
          <a:solidFill>
            <a:srgbClr val="00B05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41" name="Arrow: Curved Left 40">
            <a:extLst>
              <a:ext uri="{FF2B5EF4-FFF2-40B4-BE49-F238E27FC236}">
                <a16:creationId xmlns:a16="http://schemas.microsoft.com/office/drawing/2014/main" id="{D39F787D-05FA-E498-AA0E-78073ECFA71C}"/>
              </a:ext>
            </a:extLst>
          </p:cNvPr>
          <p:cNvSpPr/>
          <p:nvPr/>
        </p:nvSpPr>
        <p:spPr>
          <a:xfrm rot="16200000">
            <a:off x="9328172" y="-180977"/>
            <a:ext cx="558475" cy="1751212"/>
          </a:xfrm>
          <a:prstGeom prst="curvedLeftArrow">
            <a:avLst/>
          </a:prstGeom>
          <a:solidFill>
            <a:srgbClr val="00B050">
              <a:alpha val="40000"/>
            </a:srgb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
        <p:nvSpPr>
          <p:cNvPr id="2" name="Title 1">
            <a:extLst>
              <a:ext uri="{FF2B5EF4-FFF2-40B4-BE49-F238E27FC236}">
                <a16:creationId xmlns:a16="http://schemas.microsoft.com/office/drawing/2014/main" id="{02A4697E-7566-D6B8-1458-530E3E45DB07}"/>
              </a:ext>
            </a:extLst>
          </p:cNvPr>
          <p:cNvSpPr>
            <a:spLocks noGrp="1"/>
          </p:cNvSpPr>
          <p:nvPr>
            <p:ph type="title"/>
          </p:nvPr>
        </p:nvSpPr>
        <p:spPr>
          <a:xfrm>
            <a:off x="555475" y="38322"/>
            <a:ext cx="11190706" cy="501774"/>
          </a:xfrm>
        </p:spPr>
        <p:txBody>
          <a:bodyPr/>
          <a:lstStyle/>
          <a:p>
            <a:r>
              <a:rPr lang="en-US" b="1">
                <a:latin typeface="Calibri" panose="020F0502020204030204" pitchFamily="34" charset="0"/>
                <a:cs typeface="Calibri" panose="020F0502020204030204" pitchFamily="34" charset="0"/>
              </a:rPr>
              <a:t>Here is what a flow of stories can look like on Kanbanize</a:t>
            </a:r>
            <a:endParaRPr lang="en-US"/>
          </a:p>
        </p:txBody>
      </p:sp>
      <p:pic>
        <p:nvPicPr>
          <p:cNvPr id="15" name="Picture 14">
            <a:extLst>
              <a:ext uri="{FF2B5EF4-FFF2-40B4-BE49-F238E27FC236}">
                <a16:creationId xmlns:a16="http://schemas.microsoft.com/office/drawing/2014/main" id="{886932C0-3C62-A986-EB4E-6DD831A8C8C7}"/>
              </a:ext>
            </a:extLst>
          </p:cNvPr>
          <p:cNvPicPr>
            <a:picLocks noChangeAspect="1"/>
          </p:cNvPicPr>
          <p:nvPr/>
        </p:nvPicPr>
        <p:blipFill>
          <a:blip r:embed="rId3"/>
          <a:stretch>
            <a:fillRect/>
          </a:stretch>
        </p:blipFill>
        <p:spPr>
          <a:xfrm>
            <a:off x="69305" y="1351878"/>
            <a:ext cx="629528" cy="469352"/>
          </a:xfrm>
          <a:prstGeom prst="rect">
            <a:avLst/>
          </a:prstGeom>
        </p:spPr>
      </p:pic>
      <p:pic>
        <p:nvPicPr>
          <p:cNvPr id="22" name="Picture 21">
            <a:extLst>
              <a:ext uri="{FF2B5EF4-FFF2-40B4-BE49-F238E27FC236}">
                <a16:creationId xmlns:a16="http://schemas.microsoft.com/office/drawing/2014/main" id="{842E02F5-9705-AB27-2D51-4BBCA02F30B5}"/>
              </a:ext>
            </a:extLst>
          </p:cNvPr>
          <p:cNvPicPr>
            <a:picLocks noChangeAspect="1"/>
          </p:cNvPicPr>
          <p:nvPr/>
        </p:nvPicPr>
        <p:blipFill>
          <a:blip r:embed="rId4"/>
          <a:stretch>
            <a:fillRect/>
          </a:stretch>
        </p:blipFill>
        <p:spPr>
          <a:xfrm>
            <a:off x="2153817" y="1350431"/>
            <a:ext cx="629528" cy="513752"/>
          </a:xfrm>
          <a:prstGeom prst="rect">
            <a:avLst/>
          </a:prstGeom>
        </p:spPr>
      </p:pic>
      <p:pic>
        <p:nvPicPr>
          <p:cNvPr id="26" name="Picture 25">
            <a:extLst>
              <a:ext uri="{FF2B5EF4-FFF2-40B4-BE49-F238E27FC236}">
                <a16:creationId xmlns:a16="http://schemas.microsoft.com/office/drawing/2014/main" id="{9EF8D1B0-E26A-E36B-AF0C-2C3243874016}"/>
              </a:ext>
            </a:extLst>
          </p:cNvPr>
          <p:cNvPicPr>
            <a:picLocks noChangeAspect="1"/>
          </p:cNvPicPr>
          <p:nvPr/>
        </p:nvPicPr>
        <p:blipFill>
          <a:blip r:embed="rId5"/>
          <a:stretch>
            <a:fillRect/>
          </a:stretch>
        </p:blipFill>
        <p:spPr>
          <a:xfrm>
            <a:off x="3574019" y="1371064"/>
            <a:ext cx="629528" cy="643917"/>
          </a:xfrm>
          <a:prstGeom prst="rect">
            <a:avLst/>
          </a:prstGeom>
        </p:spPr>
      </p:pic>
      <p:pic>
        <p:nvPicPr>
          <p:cNvPr id="29" name="Picture 28">
            <a:extLst>
              <a:ext uri="{FF2B5EF4-FFF2-40B4-BE49-F238E27FC236}">
                <a16:creationId xmlns:a16="http://schemas.microsoft.com/office/drawing/2014/main" id="{971142D3-E59B-6F25-AF0A-DA6982F9F605}"/>
              </a:ext>
            </a:extLst>
          </p:cNvPr>
          <p:cNvPicPr>
            <a:picLocks noChangeAspect="1"/>
          </p:cNvPicPr>
          <p:nvPr/>
        </p:nvPicPr>
        <p:blipFill>
          <a:blip r:embed="rId6"/>
          <a:stretch>
            <a:fillRect/>
          </a:stretch>
        </p:blipFill>
        <p:spPr>
          <a:xfrm>
            <a:off x="2190618" y="1897395"/>
            <a:ext cx="637997" cy="526258"/>
          </a:xfrm>
          <a:prstGeom prst="rect">
            <a:avLst/>
          </a:prstGeom>
        </p:spPr>
      </p:pic>
      <p:pic>
        <p:nvPicPr>
          <p:cNvPr id="39" name="Picture 38">
            <a:extLst>
              <a:ext uri="{FF2B5EF4-FFF2-40B4-BE49-F238E27FC236}">
                <a16:creationId xmlns:a16="http://schemas.microsoft.com/office/drawing/2014/main" id="{6E136F2B-C8CC-6FA3-CCCD-2F0B1380F470}"/>
              </a:ext>
            </a:extLst>
          </p:cNvPr>
          <p:cNvPicPr>
            <a:picLocks noChangeAspect="1"/>
          </p:cNvPicPr>
          <p:nvPr/>
        </p:nvPicPr>
        <p:blipFill>
          <a:blip r:embed="rId7"/>
          <a:stretch>
            <a:fillRect/>
          </a:stretch>
        </p:blipFill>
        <p:spPr>
          <a:xfrm>
            <a:off x="7140895" y="1359425"/>
            <a:ext cx="608276" cy="495763"/>
          </a:xfrm>
          <a:prstGeom prst="rect">
            <a:avLst/>
          </a:prstGeom>
        </p:spPr>
      </p:pic>
      <p:pic>
        <p:nvPicPr>
          <p:cNvPr id="44" name="Picture 43">
            <a:extLst>
              <a:ext uri="{FF2B5EF4-FFF2-40B4-BE49-F238E27FC236}">
                <a16:creationId xmlns:a16="http://schemas.microsoft.com/office/drawing/2014/main" id="{155B99A4-F087-45F3-3C39-FAE8DD84C1B7}"/>
              </a:ext>
            </a:extLst>
          </p:cNvPr>
          <p:cNvPicPr>
            <a:picLocks noChangeAspect="1"/>
          </p:cNvPicPr>
          <p:nvPr/>
        </p:nvPicPr>
        <p:blipFill>
          <a:blip r:embed="rId8"/>
          <a:stretch>
            <a:fillRect/>
          </a:stretch>
        </p:blipFill>
        <p:spPr>
          <a:xfrm>
            <a:off x="3574734" y="2053010"/>
            <a:ext cx="622419" cy="495764"/>
          </a:xfrm>
          <a:prstGeom prst="rect">
            <a:avLst/>
          </a:prstGeom>
        </p:spPr>
      </p:pic>
      <p:pic>
        <p:nvPicPr>
          <p:cNvPr id="4" name="Picture 3">
            <a:extLst>
              <a:ext uri="{FF2B5EF4-FFF2-40B4-BE49-F238E27FC236}">
                <a16:creationId xmlns:a16="http://schemas.microsoft.com/office/drawing/2014/main" id="{FBBE554B-DD8F-C0AD-81D3-1557593747F1}"/>
              </a:ext>
            </a:extLst>
          </p:cNvPr>
          <p:cNvPicPr>
            <a:picLocks noChangeAspect="1"/>
          </p:cNvPicPr>
          <p:nvPr/>
        </p:nvPicPr>
        <p:blipFill>
          <a:blip r:embed="rId9"/>
          <a:stretch>
            <a:fillRect/>
          </a:stretch>
        </p:blipFill>
        <p:spPr>
          <a:xfrm>
            <a:off x="8520404" y="2326065"/>
            <a:ext cx="654798" cy="460230"/>
          </a:xfrm>
          <a:prstGeom prst="rect">
            <a:avLst/>
          </a:prstGeom>
        </p:spPr>
      </p:pic>
      <p:pic>
        <p:nvPicPr>
          <p:cNvPr id="6" name="Picture 5">
            <a:extLst>
              <a:ext uri="{FF2B5EF4-FFF2-40B4-BE49-F238E27FC236}">
                <a16:creationId xmlns:a16="http://schemas.microsoft.com/office/drawing/2014/main" id="{8BD8D992-3346-AEB9-F9F4-A0BFC24DC6EC}"/>
              </a:ext>
            </a:extLst>
          </p:cNvPr>
          <p:cNvPicPr>
            <a:picLocks noChangeAspect="1"/>
          </p:cNvPicPr>
          <p:nvPr/>
        </p:nvPicPr>
        <p:blipFill>
          <a:blip r:embed="rId10"/>
          <a:stretch>
            <a:fillRect/>
          </a:stretch>
        </p:blipFill>
        <p:spPr>
          <a:xfrm>
            <a:off x="8552783" y="2872476"/>
            <a:ext cx="622419" cy="433145"/>
          </a:xfrm>
          <a:prstGeom prst="rect">
            <a:avLst/>
          </a:prstGeom>
        </p:spPr>
      </p:pic>
      <p:pic>
        <p:nvPicPr>
          <p:cNvPr id="12" name="Picture 11">
            <a:extLst>
              <a:ext uri="{FF2B5EF4-FFF2-40B4-BE49-F238E27FC236}">
                <a16:creationId xmlns:a16="http://schemas.microsoft.com/office/drawing/2014/main" id="{63875408-3296-B6F0-0EF9-19516C0011D2}"/>
              </a:ext>
            </a:extLst>
          </p:cNvPr>
          <p:cNvPicPr>
            <a:picLocks noChangeAspect="1"/>
          </p:cNvPicPr>
          <p:nvPr/>
        </p:nvPicPr>
        <p:blipFill>
          <a:blip r:embed="rId10"/>
          <a:stretch>
            <a:fillRect/>
          </a:stretch>
        </p:blipFill>
        <p:spPr>
          <a:xfrm>
            <a:off x="8525738" y="3301891"/>
            <a:ext cx="662217" cy="460841"/>
          </a:xfrm>
          <a:prstGeom prst="rect">
            <a:avLst/>
          </a:prstGeom>
        </p:spPr>
      </p:pic>
      <p:pic>
        <p:nvPicPr>
          <p:cNvPr id="17" name="Picture 16">
            <a:extLst>
              <a:ext uri="{FF2B5EF4-FFF2-40B4-BE49-F238E27FC236}">
                <a16:creationId xmlns:a16="http://schemas.microsoft.com/office/drawing/2014/main" id="{D2D572E4-6DB2-5C1B-8522-9FC93373B063}"/>
              </a:ext>
            </a:extLst>
          </p:cNvPr>
          <p:cNvPicPr>
            <a:picLocks noChangeAspect="1"/>
          </p:cNvPicPr>
          <p:nvPr/>
        </p:nvPicPr>
        <p:blipFill>
          <a:blip r:embed="rId10"/>
          <a:stretch>
            <a:fillRect/>
          </a:stretch>
        </p:blipFill>
        <p:spPr>
          <a:xfrm>
            <a:off x="8518117" y="3774299"/>
            <a:ext cx="662217" cy="460841"/>
          </a:xfrm>
          <a:prstGeom prst="rect">
            <a:avLst/>
          </a:prstGeom>
        </p:spPr>
      </p:pic>
      <p:pic>
        <p:nvPicPr>
          <p:cNvPr id="35" name="Picture 34">
            <a:extLst>
              <a:ext uri="{FF2B5EF4-FFF2-40B4-BE49-F238E27FC236}">
                <a16:creationId xmlns:a16="http://schemas.microsoft.com/office/drawing/2014/main" id="{F5BB36AB-36CD-D345-AE43-6B67DB08E641}"/>
              </a:ext>
            </a:extLst>
          </p:cNvPr>
          <p:cNvPicPr>
            <a:picLocks noChangeAspect="1"/>
          </p:cNvPicPr>
          <p:nvPr/>
        </p:nvPicPr>
        <p:blipFill>
          <a:blip r:embed="rId11"/>
          <a:stretch>
            <a:fillRect/>
          </a:stretch>
        </p:blipFill>
        <p:spPr>
          <a:xfrm>
            <a:off x="8554703" y="1383716"/>
            <a:ext cx="605640" cy="896348"/>
          </a:xfrm>
          <a:prstGeom prst="rect">
            <a:avLst/>
          </a:prstGeom>
        </p:spPr>
      </p:pic>
      <p:sp>
        <p:nvSpPr>
          <p:cNvPr id="5" name="Google Shape;1487;p34">
            <a:extLst>
              <a:ext uri="{FF2B5EF4-FFF2-40B4-BE49-F238E27FC236}">
                <a16:creationId xmlns:a16="http://schemas.microsoft.com/office/drawing/2014/main" id="{02904116-276A-FD04-E9F6-03BBE257E953}"/>
              </a:ext>
            </a:extLst>
          </p:cNvPr>
          <p:cNvSpPr txBox="1"/>
          <p:nvPr/>
        </p:nvSpPr>
        <p:spPr>
          <a:xfrm>
            <a:off x="7849760" y="4555090"/>
            <a:ext cx="1325362" cy="861774"/>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Confirm Acceptance Test pass</a:t>
            </a:r>
          </a:p>
          <a:p>
            <a:pPr marL="171450" indent="-171450">
              <a:buFont typeface="Arial" panose="020B0604020202020204" pitchFamily="34" charset="0"/>
              <a:buChar char="•"/>
            </a:pPr>
            <a:r>
              <a:rPr lang="en-US" sz="800">
                <a:latin typeface="Calibri"/>
                <a:cs typeface="Calibri"/>
              </a:rPr>
              <a:t>(QC/BA)</a:t>
            </a:r>
          </a:p>
          <a:p>
            <a:pPr marL="171450" indent="-171450">
              <a:buFont typeface="Arial" panose="020B0604020202020204" pitchFamily="34" charset="0"/>
              <a:buChar char="•"/>
            </a:pPr>
            <a:r>
              <a:rPr lang="en-US" sz="800">
                <a:latin typeface="Calibri"/>
                <a:cs typeface="Calibri"/>
              </a:rPr>
              <a:t>Run automation suite)</a:t>
            </a:r>
          </a:p>
          <a:p>
            <a:pPr marL="171450" indent="-171450">
              <a:buFont typeface="Arial" panose="020B0604020202020204" pitchFamily="34" charset="0"/>
              <a:buChar char="•"/>
            </a:pPr>
            <a:r>
              <a:rPr lang="en-US" sz="800">
                <a:latin typeface="Calibri"/>
                <a:cs typeface="Calibri"/>
              </a:rPr>
              <a:t>Raise and Fix Defects (QC/BA/Dev)</a:t>
            </a:r>
          </a:p>
          <a:p>
            <a:pPr marL="171450" indent="-171450">
              <a:buFont typeface="Arial" panose="020B0604020202020204" pitchFamily="34" charset="0"/>
              <a:buChar char="•"/>
            </a:pPr>
            <a:endParaRPr lang="en-US" sz="800">
              <a:latin typeface="Calibri"/>
              <a:cs typeface="Calibri"/>
            </a:endParaRPr>
          </a:p>
        </p:txBody>
      </p:sp>
      <p:sp>
        <p:nvSpPr>
          <p:cNvPr id="8" name="Google Shape;1487;p34">
            <a:extLst>
              <a:ext uri="{FF2B5EF4-FFF2-40B4-BE49-F238E27FC236}">
                <a16:creationId xmlns:a16="http://schemas.microsoft.com/office/drawing/2014/main" id="{955ED1BD-DDFF-3E51-DBE8-42D423AC43C8}"/>
              </a:ext>
            </a:extLst>
          </p:cNvPr>
          <p:cNvSpPr txBox="1"/>
          <p:nvPr/>
        </p:nvSpPr>
        <p:spPr>
          <a:xfrm>
            <a:off x="6436501" y="4557230"/>
            <a:ext cx="1305369" cy="110799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Write Acceptance Test In Code (QC / Dev)</a:t>
            </a:r>
          </a:p>
          <a:p>
            <a:pPr marL="171450" indent="-171450">
              <a:buFont typeface="Arial" panose="020B0604020202020204" pitchFamily="34" charset="0"/>
              <a:buChar char="•"/>
            </a:pPr>
            <a:r>
              <a:rPr lang="en-US" sz="800">
                <a:latin typeface="Calibri"/>
                <a:cs typeface="Calibri"/>
              </a:rPr>
              <a:t>Write first failing unit test (Dev)</a:t>
            </a:r>
          </a:p>
          <a:p>
            <a:pPr marL="171450" indent="-171450">
              <a:buFont typeface="Arial" panose="020B0604020202020204" pitchFamily="34" charset="0"/>
              <a:buChar char="•"/>
            </a:pPr>
            <a:r>
              <a:rPr lang="en-US" sz="800">
                <a:latin typeface="Calibri"/>
                <a:cs typeface="Calibri"/>
              </a:rPr>
              <a:t>Write code until test passes (Dev)</a:t>
            </a:r>
          </a:p>
          <a:p>
            <a:pPr marL="171450" indent="-171450">
              <a:buFont typeface="Arial" panose="020B0604020202020204" pitchFamily="34" charset="0"/>
              <a:buChar char="•"/>
            </a:pPr>
            <a:r>
              <a:rPr lang="en-US" sz="800">
                <a:latin typeface="Calibri"/>
                <a:cs typeface="Calibri"/>
              </a:rPr>
              <a:t>Refactor</a:t>
            </a:r>
          </a:p>
          <a:p>
            <a:pPr marL="171450" indent="-171450">
              <a:buFont typeface="Arial" panose="020B0604020202020204" pitchFamily="34" charset="0"/>
              <a:buChar char="•"/>
            </a:pPr>
            <a:r>
              <a:rPr lang="en-US" sz="800">
                <a:latin typeface="Calibri"/>
                <a:cs typeface="Calibri"/>
              </a:rPr>
              <a:t>Repeat until Acceptance Test passes (Dev)</a:t>
            </a:r>
          </a:p>
        </p:txBody>
      </p:sp>
      <p:sp>
        <p:nvSpPr>
          <p:cNvPr id="16" name="Google Shape;1487;p34">
            <a:extLst>
              <a:ext uri="{FF2B5EF4-FFF2-40B4-BE49-F238E27FC236}">
                <a16:creationId xmlns:a16="http://schemas.microsoft.com/office/drawing/2014/main" id="{D020DA0D-B2FC-9893-872A-C34E1587AE56}"/>
              </a:ext>
            </a:extLst>
          </p:cNvPr>
          <p:cNvSpPr txBox="1"/>
          <p:nvPr/>
        </p:nvSpPr>
        <p:spPr>
          <a:xfrm>
            <a:off x="9202064" y="4563832"/>
            <a:ext cx="1383633" cy="738664"/>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Test Feature works across all Stories (QC/BA)</a:t>
            </a:r>
          </a:p>
          <a:p>
            <a:pPr marL="171450" indent="-171450">
              <a:buFont typeface="Arial" panose="020B0604020202020204" pitchFamily="34" charset="0"/>
              <a:buChar char="•"/>
            </a:pPr>
            <a:r>
              <a:rPr lang="en-US" sz="800">
                <a:latin typeface="Calibri"/>
                <a:cs typeface="Calibri"/>
              </a:rPr>
              <a:t>Raise and Fix Defects (QC/BA/Dev)</a:t>
            </a:r>
          </a:p>
          <a:p>
            <a:pPr marL="171450" indent="-171450">
              <a:buFont typeface="Arial" panose="020B0604020202020204" pitchFamily="34" charset="0"/>
              <a:buChar char="•"/>
            </a:pPr>
            <a:endParaRPr lang="en-US" sz="800">
              <a:latin typeface="Calibri"/>
              <a:cs typeface="Calibri"/>
            </a:endParaRPr>
          </a:p>
          <a:p>
            <a:pPr marL="171450" indent="-171450">
              <a:buFont typeface="Arial" panose="020B0604020202020204" pitchFamily="34" charset="0"/>
              <a:buChar char="•"/>
            </a:pPr>
            <a:endParaRPr lang="en-US" sz="800">
              <a:latin typeface="Calibri"/>
              <a:cs typeface="Calibri"/>
            </a:endParaRPr>
          </a:p>
        </p:txBody>
      </p:sp>
      <p:sp>
        <p:nvSpPr>
          <p:cNvPr id="19" name="Google Shape;1487;p34">
            <a:extLst>
              <a:ext uri="{FF2B5EF4-FFF2-40B4-BE49-F238E27FC236}">
                <a16:creationId xmlns:a16="http://schemas.microsoft.com/office/drawing/2014/main" id="{6774932C-5C2B-DAC8-9641-CF0E7A0698F1}"/>
              </a:ext>
            </a:extLst>
          </p:cNvPr>
          <p:cNvSpPr txBox="1"/>
          <p:nvPr/>
        </p:nvSpPr>
        <p:spPr>
          <a:xfrm>
            <a:off x="784587" y="4519782"/>
            <a:ext cx="1333108" cy="738664"/>
          </a:xfrm>
          <a:prstGeom prst="rect">
            <a:avLst/>
          </a:prstGeom>
          <a:noFill/>
          <a:ln>
            <a:noFill/>
          </a:ln>
        </p:spPr>
        <p:txBody>
          <a:bodyPr spcFirstLastPara="1" wrap="square" lIns="0" tIns="0" rIns="0" bIns="0" anchor="t" anchorCtr="0">
            <a:spAutoFit/>
          </a:bodyPr>
          <a:lstStyle/>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Initiatives / Ideas are shaped into one or more Increments (PO/BA)</a:t>
            </a:r>
          </a:p>
          <a:p>
            <a:pPr marL="92075" indent="-92075">
              <a:buFont typeface="Arial" panose="020B0604020202020204" pitchFamily="34" charset="0"/>
              <a:buChar char="•"/>
            </a:pPr>
            <a:r>
              <a:rPr lang="en-US" sz="800">
                <a:latin typeface="Calibri" panose="020F0502020204030204" pitchFamily="34" charset="0"/>
                <a:cs typeface="Calibri" panose="020F0502020204030204" pitchFamily="34" charset="0"/>
              </a:rPr>
              <a:t>Rough order of magnitude estimate story count for each Increment  (Dev)</a:t>
            </a:r>
          </a:p>
        </p:txBody>
      </p:sp>
      <p:sp>
        <p:nvSpPr>
          <p:cNvPr id="21" name="Google Shape;1487;p34">
            <a:extLst>
              <a:ext uri="{FF2B5EF4-FFF2-40B4-BE49-F238E27FC236}">
                <a16:creationId xmlns:a16="http://schemas.microsoft.com/office/drawing/2014/main" id="{53CB8C1E-392B-4154-9538-2D227AA3ECF5}"/>
              </a:ext>
            </a:extLst>
          </p:cNvPr>
          <p:cNvSpPr txBox="1"/>
          <p:nvPr/>
        </p:nvSpPr>
        <p:spPr>
          <a:xfrm>
            <a:off x="3616246" y="4532482"/>
            <a:ext cx="1259120"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Refine stories based on technical / platform concerns (Dev)</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Schedule and prioritize Features based on team(s) estimated throughput (Dev + PO/BA)</a:t>
            </a:r>
          </a:p>
        </p:txBody>
      </p:sp>
      <p:sp>
        <p:nvSpPr>
          <p:cNvPr id="23" name="Google Shape;1487;p34">
            <a:extLst>
              <a:ext uri="{FF2B5EF4-FFF2-40B4-BE49-F238E27FC236}">
                <a16:creationId xmlns:a16="http://schemas.microsoft.com/office/drawing/2014/main" id="{FAACF870-6D74-246E-23E6-877705211D7C}"/>
              </a:ext>
            </a:extLst>
          </p:cNvPr>
          <p:cNvSpPr txBox="1"/>
          <p:nvPr/>
        </p:nvSpPr>
        <p:spPr>
          <a:xfrm>
            <a:off x="5003249" y="4529690"/>
            <a:ext cx="1305369" cy="984885"/>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a:cs typeface="Calibri"/>
              </a:rPr>
              <a:t>Group Acceptance Criteria into Scenarios (BAs)</a:t>
            </a:r>
          </a:p>
          <a:p>
            <a:pPr marL="171450" indent="-171450">
              <a:buFont typeface="Arial" panose="020B0604020202020204" pitchFamily="34" charset="0"/>
              <a:buChar char="•"/>
            </a:pPr>
            <a:r>
              <a:rPr lang="en-US" sz="800">
                <a:latin typeface="Calibri"/>
                <a:cs typeface="Calibri"/>
              </a:rPr>
              <a:t>Refine scenario language and add backgrounds and givens (BAs)</a:t>
            </a:r>
          </a:p>
          <a:p>
            <a:pPr marL="171450" indent="-171450">
              <a:buFont typeface="Arial" panose="020B0604020202020204" pitchFamily="34" charset="0"/>
              <a:buChar char="•"/>
            </a:pPr>
            <a:r>
              <a:rPr lang="en-US" sz="800">
                <a:latin typeface="Calibri"/>
                <a:cs typeface="Calibri"/>
              </a:rPr>
              <a:t>Define alternative  and edge scenarios (QC)</a:t>
            </a:r>
          </a:p>
          <a:p>
            <a:pPr marL="171450" indent="-171450">
              <a:buFont typeface="Arial" panose="020B0604020202020204" pitchFamily="34" charset="0"/>
              <a:buChar char="•"/>
            </a:pPr>
            <a:r>
              <a:rPr lang="en-US" sz="800">
                <a:latin typeface="Calibri"/>
                <a:cs typeface="Calibri"/>
              </a:rPr>
              <a:t>Incorporate Examples (QC)</a:t>
            </a:r>
          </a:p>
        </p:txBody>
      </p:sp>
      <p:sp>
        <p:nvSpPr>
          <p:cNvPr id="30" name="Google Shape;1487;p34">
            <a:extLst>
              <a:ext uri="{FF2B5EF4-FFF2-40B4-BE49-F238E27FC236}">
                <a16:creationId xmlns:a16="http://schemas.microsoft.com/office/drawing/2014/main" id="{85A334BC-7DC7-FCAA-3EBB-FBB6390BE708}"/>
              </a:ext>
            </a:extLst>
          </p:cNvPr>
          <p:cNvSpPr txBox="1"/>
          <p:nvPr/>
        </p:nvSpPr>
        <p:spPr>
          <a:xfrm>
            <a:off x="2195014" y="4525259"/>
            <a:ext cx="1374983" cy="1231106"/>
          </a:xfrm>
          <a:prstGeom prst="rect">
            <a:avLst/>
          </a:prstGeom>
          <a:noFill/>
          <a:ln>
            <a:noFill/>
          </a:ln>
        </p:spPr>
        <p:txBody>
          <a:bodyPr spcFirstLastPara="1" wrap="square" lIns="0" tIns="0" rIns="0" bIns="0" anchor="t" anchorCtr="0">
            <a:spAutoFit/>
          </a:bodyPr>
          <a:lstStyle/>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Story Map out a list of Features and Stories for  Increment (PO/BA)</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Refine stories based on technical / platform concerns (Dev)</a:t>
            </a:r>
          </a:p>
          <a:p>
            <a:pPr marL="171450" indent="-171450">
              <a:buFont typeface="Arial" panose="020B0604020202020204" pitchFamily="34" charset="0"/>
              <a:buChar char="•"/>
            </a:pPr>
            <a:r>
              <a:rPr lang="en-US" sz="800">
                <a:latin typeface="Calibri" panose="020F0502020204030204" pitchFamily="34" charset="0"/>
                <a:cs typeface="Calibri" panose="020F0502020204030204" pitchFamily="34" charset="0"/>
              </a:rPr>
              <a:t>Schedule and prioritize Features based on team(s) estimated throughput (Dev + PO/BA)</a:t>
            </a:r>
          </a:p>
        </p:txBody>
      </p:sp>
      <p:sp>
        <p:nvSpPr>
          <p:cNvPr id="31" name="Arrow: Curved Left 30">
            <a:extLst>
              <a:ext uri="{FF2B5EF4-FFF2-40B4-BE49-F238E27FC236}">
                <a16:creationId xmlns:a16="http://schemas.microsoft.com/office/drawing/2014/main" id="{7B82D92A-FA43-2EAA-E78E-4835CCA0BCB7}"/>
              </a:ext>
            </a:extLst>
          </p:cNvPr>
          <p:cNvSpPr/>
          <p:nvPr/>
        </p:nvSpPr>
        <p:spPr>
          <a:xfrm rot="16200000">
            <a:off x="6581609" y="-1566557"/>
            <a:ext cx="569659" cy="4480270"/>
          </a:xfrm>
          <a:prstGeom prst="curvedLeftArrow">
            <a:avLst/>
          </a:prstGeom>
          <a:solidFill>
            <a:schemeClr val="accent3">
              <a:alpha val="40000"/>
            </a:schemeClr>
          </a:solidFill>
          <a:ln>
            <a:noFill/>
          </a:ln>
        </p:spPr>
        <p:txBody>
          <a:bodyPr spcFirstLastPara="1" wrap="square" lIns="91425" tIns="45700" rIns="91425" bIns="45700" anchor="ctr" anchorCtr="0">
            <a:noAutofit/>
          </a:bodyPr>
          <a:lstStyle/>
          <a:p>
            <a:pPr algn="ctr">
              <a:buClr>
                <a:schemeClr val="lt1"/>
              </a:buClr>
              <a:buSzPts val="1800"/>
            </a:pPr>
            <a:endParaRPr lang="en-CA">
              <a:solidFill>
                <a:srgbClr val="FFFFFF"/>
              </a:solidFill>
              <a:latin typeface="Calibri"/>
              <a:cs typeface="Calibri"/>
            </a:endParaRPr>
          </a:p>
        </p:txBody>
      </p:sp>
    </p:spTree>
    <p:extLst>
      <p:ext uri="{BB962C8B-B14F-4D97-AF65-F5344CB8AC3E}">
        <p14:creationId xmlns:p14="http://schemas.microsoft.com/office/powerpoint/2010/main" val="2354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81481E-6 L 0.00052 -0.07385 " pathEditMode="relative" rAng="0" ptsTypes="AA">
                                      <p:cBhvr>
                                        <p:cTn id="6" dur="2000" fill="hold"/>
                                        <p:tgtEl>
                                          <p:spTgt spid="4"/>
                                        </p:tgtEl>
                                        <p:attrNameLst>
                                          <p:attrName>ppt_x</p:attrName>
                                          <p:attrName>ppt_y</p:attrName>
                                        </p:attrNameLst>
                                      </p:cBhvr>
                                      <p:rCtr x="26" y="-3704"/>
                                    </p:animMotion>
                                  </p:childTnLst>
                                </p:cTn>
                              </p:par>
                              <p:par>
                                <p:cTn id="7" presetID="42" presetClass="path" presetSubtype="0" accel="50000" decel="50000" fill="hold" nodeType="withEffect">
                                  <p:stCondLst>
                                    <p:cond delay="0"/>
                                  </p:stCondLst>
                                  <p:childTnLst>
                                    <p:animMotion origin="layout" path="M -3.33333E-6 -1.48148E-6 L -0.00091 -0.14699 " pathEditMode="relative" rAng="0" ptsTypes="AA">
                                      <p:cBhvr>
                                        <p:cTn id="8" dur="2000" fill="hold"/>
                                        <p:tgtEl>
                                          <p:spTgt spid="6"/>
                                        </p:tgtEl>
                                        <p:attrNameLst>
                                          <p:attrName>ppt_x</p:attrName>
                                          <p:attrName>ppt_y</p:attrName>
                                        </p:attrNameLst>
                                      </p:cBhvr>
                                      <p:rCtr x="-52" y="-7361"/>
                                    </p:animMotion>
                                  </p:childTnLst>
                                </p:cTn>
                              </p:par>
                              <p:par>
                                <p:cTn id="9" presetID="42" presetClass="path" presetSubtype="0" accel="50000" decel="50000" fill="hold" nodeType="withEffect">
                                  <p:stCondLst>
                                    <p:cond delay="0"/>
                                  </p:stCondLst>
                                  <p:childTnLst>
                                    <p:animMotion origin="layout" path="M -2.29167E-6 3.7037E-6 L -0.00091 -0.21621 " pathEditMode="relative" rAng="0" ptsTypes="AA">
                                      <p:cBhvr>
                                        <p:cTn id="10" dur="2000" fill="hold"/>
                                        <p:tgtEl>
                                          <p:spTgt spid="12"/>
                                        </p:tgtEl>
                                        <p:attrNameLst>
                                          <p:attrName>ppt_x</p:attrName>
                                          <p:attrName>ppt_y</p:attrName>
                                        </p:attrNameLst>
                                      </p:cBhvr>
                                      <p:rCtr x="-52" y="-10810"/>
                                    </p:animMotion>
                                  </p:childTnLst>
                                </p:cTn>
                              </p:par>
                              <p:par>
                                <p:cTn id="11" presetID="42" presetClass="path" presetSubtype="0" accel="50000" decel="50000" fill="hold" nodeType="withEffect">
                                  <p:stCondLst>
                                    <p:cond delay="0"/>
                                  </p:stCondLst>
                                  <p:childTnLst>
                                    <p:animMotion origin="layout" path="M -1.25E-6 2.22222E-6 L 0.00026 -0.28519 " pathEditMode="relative" rAng="0" ptsTypes="AA">
                                      <p:cBhvr>
                                        <p:cTn id="12" dur="2000" fill="hold"/>
                                        <p:tgtEl>
                                          <p:spTgt spid="17"/>
                                        </p:tgtEl>
                                        <p:attrNameLst>
                                          <p:attrName>ppt_x</p:attrName>
                                          <p:attrName>ppt_y</p:attrName>
                                        </p:attrNameLst>
                                      </p:cBhvr>
                                      <p:rCtr x="13" y="-14259"/>
                                    </p:animMotion>
                                  </p:childTnLst>
                                </p:cTn>
                              </p:par>
                            </p:childTnLst>
                          </p:cTn>
                        </p:par>
                        <p:par>
                          <p:cTn id="13" fill="hold">
                            <p:stCondLst>
                              <p:cond delay="2000"/>
                            </p:stCondLst>
                            <p:childTnLst>
                              <p:par>
                                <p:cTn id="14" presetID="10" presetClass="exit" presetSubtype="0" fill="hold" nodeType="after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2.29167E-6 3.7037E-7 L 0.05755 0.00046 " pathEditMode="relative" rAng="0" ptsTypes="AA">
                                      <p:cBhvr>
                                        <p:cTn id="34" dur="2000" fill="hold"/>
                                        <p:tgtEl>
                                          <p:spTgt spid="35"/>
                                        </p:tgtEl>
                                        <p:attrNameLst>
                                          <p:attrName>ppt_x</p:attrName>
                                          <p:attrName>ppt_y</p:attrName>
                                        </p:attrNameLst>
                                      </p:cBhvr>
                                      <p:rCtr x="2878" y="2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5755 0.00046 L 0.11224 0.00046 " pathEditMode="relative" rAng="0" ptsTypes="AA">
                                      <p:cBhvr>
                                        <p:cTn id="38" dur="2000" fill="hold"/>
                                        <p:tgtEl>
                                          <p:spTgt spid="35"/>
                                        </p:tgtEl>
                                        <p:attrNameLst>
                                          <p:attrName>ppt_x</p:attrName>
                                          <p:attrName>ppt_y</p:attrName>
                                        </p:attrNameLst>
                                      </p:cBhvr>
                                      <p:rCtr x="2773" y="9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3.125E-6 7.40741E-7 L 0.05807 0.00347 " pathEditMode="relative" rAng="0" ptsTypes="AA">
                                      <p:cBhvr>
                                        <p:cTn id="47" dur="2000" fill="hold"/>
                                        <p:tgtEl>
                                          <p:spTgt spid="39"/>
                                        </p:tgtEl>
                                        <p:attrNameLst>
                                          <p:attrName>ppt_x</p:attrName>
                                          <p:attrName>ppt_y</p:attrName>
                                        </p:attrNameLst>
                                      </p:cBhvr>
                                      <p:rCtr x="2904" y="162"/>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05286 0.00347 L 0.1181 0.00486 " pathEditMode="relative" rAng="0" ptsTypes="AA">
                                      <p:cBhvr>
                                        <p:cTn id="51" dur="2000" fill="hold"/>
                                        <p:tgtEl>
                                          <p:spTgt spid="39"/>
                                        </p:tgtEl>
                                        <p:attrNameLst>
                                          <p:attrName>ppt_x</p:attrName>
                                          <p:attrName>ppt_y</p:attrName>
                                        </p:attrNameLst>
                                      </p:cBhvr>
                                      <p:rCtr x="3255" y="69"/>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11836 0.00208 L 0.172 0.00208 " pathEditMode="relative" rAng="0" ptsTypes="AA">
                                      <p:cBhvr>
                                        <p:cTn id="55" dur="2000" fill="hold"/>
                                        <p:tgtEl>
                                          <p:spTgt spid="39"/>
                                        </p:tgtEl>
                                        <p:attrNameLst>
                                          <p:attrName>ppt_x</p:attrName>
                                          <p:attrName>ppt_y</p:attrName>
                                        </p:attrNameLst>
                                      </p:cBhvr>
                                      <p:rCtr x="2682"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17656 0.00463 L 0.23021 0.14792 " pathEditMode="relative" rAng="0" ptsTypes="AA">
                                      <p:cBhvr>
                                        <p:cTn id="59" dur="2000" fill="hold"/>
                                        <p:tgtEl>
                                          <p:spTgt spid="39"/>
                                        </p:tgtEl>
                                        <p:attrNameLst>
                                          <p:attrName>ppt_x</p:attrName>
                                          <p:attrName>ppt_y</p:attrName>
                                        </p:attrNameLst>
                                      </p:cBhvr>
                                      <p:rCtr x="2682" y="7153"/>
                                    </p:animMotion>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nodeType="clickEffect">
                                  <p:stCondLst>
                                    <p:cond delay="0"/>
                                  </p:stCondLst>
                                  <p:childTnLst>
                                    <p:animMotion origin="layout" path="M 5.55112E-17 3.33333E-6 L 0.52253 0.1412 " pathEditMode="relative" rAng="0" ptsTypes="AA">
                                      <p:cBhvr>
                                        <p:cTn id="63" dur="2000" fill="hold"/>
                                        <p:tgtEl>
                                          <p:spTgt spid="44"/>
                                        </p:tgtEl>
                                        <p:attrNameLst>
                                          <p:attrName>ppt_x</p:attrName>
                                          <p:attrName>ppt_y</p:attrName>
                                        </p:attrNameLst>
                                      </p:cBhvr>
                                      <p:rCtr x="26120" y="7060"/>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2.08333E-7 7.40741E-7 L 0.52396 -0.00347 " pathEditMode="relative" rAng="0" ptsTypes="AA">
                                      <p:cBhvr>
                                        <p:cTn id="67" dur="2000" fill="hold"/>
                                        <p:tgtEl>
                                          <p:spTgt spid="26"/>
                                        </p:tgtEl>
                                        <p:attrNameLst>
                                          <p:attrName>ppt_x</p:attrName>
                                          <p:attrName>ppt_y</p:attrName>
                                        </p:attrNameLst>
                                      </p:cBhvr>
                                      <p:rCtr x="26198" y="-185"/>
                                    </p:animMotion>
                                  </p:childTnLst>
                                </p:cTn>
                              </p:par>
                              <p:par>
                                <p:cTn id="68" presetID="42" presetClass="path" presetSubtype="0" accel="50000" decel="50000" fill="hold" nodeType="withEffect">
                                  <p:stCondLst>
                                    <p:cond delay="0"/>
                                  </p:stCondLst>
                                  <p:childTnLst>
                                    <p:animMotion origin="layout" path="M 0.1168 -0.00162 L 0.11797 0.09005 " pathEditMode="relative" rAng="0" ptsTypes="AA">
                                      <p:cBhvr>
                                        <p:cTn id="69" dur="2000" fill="hold"/>
                                        <p:tgtEl>
                                          <p:spTgt spid="35"/>
                                        </p:tgtEl>
                                        <p:attrNameLst>
                                          <p:attrName>ppt_x</p:attrName>
                                          <p:attrName>ppt_y</p:attrName>
                                        </p:attrNameLst>
                                      </p:cBhvr>
                                      <p:rCtr x="52" y="4583"/>
                                    </p:animMotion>
                                  </p:childTnLst>
                                </p:cTn>
                              </p:par>
                              <p:par>
                                <p:cTn id="70" presetID="42" presetClass="path" presetSubtype="0" accel="50000" decel="50000" fill="hold" nodeType="withEffect">
                                  <p:stCondLst>
                                    <p:cond delay="0"/>
                                  </p:stCondLst>
                                  <p:childTnLst>
                                    <p:animMotion origin="layout" path="M 0.23021 0.14792 L 0.23021 0.22917 " pathEditMode="relative" rAng="0" ptsTypes="AA">
                                      <p:cBhvr>
                                        <p:cTn id="71" dur="2000" fill="hold"/>
                                        <p:tgtEl>
                                          <p:spTgt spid="39"/>
                                        </p:tgtEl>
                                        <p:attrNameLst>
                                          <p:attrName>ppt_x</p:attrName>
                                          <p:attrName>ppt_y</p:attrName>
                                        </p:attrNameLst>
                                      </p:cBhvr>
                                      <p:rCtr x="0" y="3727"/>
                                    </p:animMotion>
                                  </p:childTnLst>
                                </p:cTn>
                              </p:par>
                              <p:par>
                                <p:cTn id="72" presetID="42" presetClass="path" presetSubtype="0" accel="50000" decel="50000" fill="hold" nodeType="withEffect">
                                  <p:stCondLst>
                                    <p:cond delay="0"/>
                                  </p:stCondLst>
                                  <p:childTnLst>
                                    <p:animMotion origin="layout" path="M 0.52201 0.13078 L 0.52201 0.21504 " pathEditMode="relative" rAng="0" ptsTypes="AA">
                                      <p:cBhvr>
                                        <p:cTn id="73" dur="2000" fill="hold"/>
                                        <p:tgtEl>
                                          <p:spTgt spid="44"/>
                                        </p:tgtEl>
                                        <p:attrNameLst>
                                          <p:attrName>ppt_x</p:attrName>
                                          <p:attrName>ppt_y</p:attrName>
                                        </p:attrNameLst>
                                      </p:cBhvr>
                                      <p:rCtr x="0" y="4213"/>
                                    </p:animMotion>
                                  </p:childTnLst>
                                </p:cTn>
                              </p:par>
                            </p:childTnLst>
                          </p:cTn>
                        </p:par>
                        <p:par>
                          <p:cTn id="74" fill="hold">
                            <p:stCondLst>
                              <p:cond delay="2000"/>
                            </p:stCondLst>
                            <p:childTnLst>
                              <p:par>
                                <p:cTn id="75" presetID="10" presetClass="exit" presetSubtype="0" fill="hold" nodeType="afterEffect">
                                  <p:stCondLst>
                                    <p:cond delay="0"/>
                                  </p:stCondLst>
                                  <p:childTnLst>
                                    <p:animEffect transition="out" filter="fade">
                                      <p:cBhvr>
                                        <p:cTn id="76" dur="500"/>
                                        <p:tgtEl>
                                          <p:spTgt spid="35"/>
                                        </p:tgtEl>
                                      </p:cBhvr>
                                    </p:animEffect>
                                    <p:set>
                                      <p:cBhvr>
                                        <p:cTn id="77" dur="1" fill="hold">
                                          <p:stCondLst>
                                            <p:cond delay="499"/>
                                          </p:stCondLst>
                                        </p:cTn>
                                        <p:tgtEl>
                                          <p:spTgt spid="3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9"/>
                                        </p:tgtEl>
                                      </p:cBhvr>
                                    </p:animEffect>
                                    <p:set>
                                      <p:cBhvr>
                                        <p:cTn id="80" dur="1" fill="hold">
                                          <p:stCondLst>
                                            <p:cond delay="499"/>
                                          </p:stCondLst>
                                        </p:cTn>
                                        <p:tgtEl>
                                          <p:spTgt spid="39"/>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4"/>
                                        </p:tgtEl>
                                      </p:cBhvr>
                                    </p:animEffect>
                                    <p:set>
                                      <p:cBhvr>
                                        <p:cTn id="83" dur="1" fill="hold">
                                          <p:stCondLst>
                                            <p:cond delay="499"/>
                                          </p:stCondLst>
                                        </p:cTn>
                                        <p:tgtEl>
                                          <p:spTgt spid="4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0.5224 -0.00139 L 0.58164 -0.00347 " pathEditMode="relative" rAng="0" ptsTypes="AA">
                                      <p:cBhvr>
                                        <p:cTn id="87" dur="2000" fill="hold"/>
                                        <p:tgtEl>
                                          <p:spTgt spid="26"/>
                                        </p:tgtEl>
                                        <p:attrNameLst>
                                          <p:attrName>ppt_x</p:attrName>
                                          <p:attrName>ppt_y</p:attrName>
                                        </p:attrNameLst>
                                      </p:cBhvr>
                                      <p:rCtr x="2956" y="-116"/>
                                    </p:animMotion>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0.58164 -0.00347 L 0.63932 0.00093 " pathEditMode="relative" rAng="0" ptsTypes="AA">
                                      <p:cBhvr>
                                        <p:cTn id="91" dur="2000" fill="hold"/>
                                        <p:tgtEl>
                                          <p:spTgt spid="26"/>
                                        </p:tgtEl>
                                        <p:attrNameLst>
                                          <p:attrName>ppt_x</p:attrName>
                                          <p:attrName>ppt_y</p:attrName>
                                        </p:attrNameLst>
                                      </p:cBhvr>
                                      <p:rCtr x="287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6"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82594B-4B41-C6F8-B561-0BA9976DE115}"/>
              </a:ext>
            </a:extLst>
          </p:cNvPr>
          <p:cNvSpPr>
            <a:spLocks noGrp="1"/>
          </p:cNvSpPr>
          <p:nvPr>
            <p:ph type="sldNum" sz="quarter" idx="11"/>
          </p:nvPr>
        </p:nvSpPr>
        <p:spPr/>
        <p:txBody>
          <a:bodyPr/>
          <a:lstStyle/>
          <a:p>
            <a:fld id="{CA34F5F8-7DDC-4A4A-9CC9-50D0A5C4D72F}" type="slidenum">
              <a:rPr lang="en-US" smtClean="0"/>
              <a:pPr/>
              <a:t>180</a:t>
            </a:fld>
            <a:endParaRPr lang="en-US"/>
          </a:p>
        </p:txBody>
      </p:sp>
      <p:sp>
        <p:nvSpPr>
          <p:cNvPr id="5" name="Title 4">
            <a:extLst>
              <a:ext uri="{FF2B5EF4-FFF2-40B4-BE49-F238E27FC236}">
                <a16:creationId xmlns:a16="http://schemas.microsoft.com/office/drawing/2014/main" id="{E963A1FC-45A5-6B4A-94E9-25F99638F28C}"/>
              </a:ext>
            </a:extLst>
          </p:cNvPr>
          <p:cNvSpPr>
            <a:spLocks noGrp="1"/>
          </p:cNvSpPr>
          <p:nvPr>
            <p:ph type="title"/>
          </p:nvPr>
        </p:nvSpPr>
        <p:spPr/>
        <p:txBody>
          <a:bodyPr/>
          <a:lstStyle/>
          <a:p>
            <a:r>
              <a:rPr lang="en-CA"/>
              <a:t>The Agile practice Of Relative Sizing is best conducted where size actually matters, Upstream and for larger buckets of Scope</a:t>
            </a:r>
          </a:p>
        </p:txBody>
      </p:sp>
      <p:pic>
        <p:nvPicPr>
          <p:cNvPr id="6" name="Picture 5">
            <a:extLst>
              <a:ext uri="{FF2B5EF4-FFF2-40B4-BE49-F238E27FC236}">
                <a16:creationId xmlns:a16="http://schemas.microsoft.com/office/drawing/2014/main" id="{78FCF40F-AEF2-6856-842C-0DD489A14140}"/>
              </a:ext>
            </a:extLst>
          </p:cNvPr>
          <p:cNvPicPr>
            <a:picLocks noChangeAspect="1"/>
          </p:cNvPicPr>
          <p:nvPr/>
        </p:nvPicPr>
        <p:blipFill>
          <a:blip r:embed="rId3"/>
          <a:stretch>
            <a:fillRect/>
          </a:stretch>
        </p:blipFill>
        <p:spPr>
          <a:xfrm>
            <a:off x="448477" y="1447011"/>
            <a:ext cx="2587966" cy="1117439"/>
          </a:xfrm>
          <a:prstGeom prst="rect">
            <a:avLst/>
          </a:prstGeom>
        </p:spPr>
      </p:pic>
      <p:sp>
        <p:nvSpPr>
          <p:cNvPr id="8" name="TextBox 7">
            <a:extLst>
              <a:ext uri="{FF2B5EF4-FFF2-40B4-BE49-F238E27FC236}">
                <a16:creationId xmlns:a16="http://schemas.microsoft.com/office/drawing/2014/main" id="{12B8AD8E-9D2E-C0DF-81E0-2DC454741EAC}"/>
              </a:ext>
            </a:extLst>
          </p:cNvPr>
          <p:cNvSpPr txBox="1"/>
          <p:nvPr/>
        </p:nvSpPr>
        <p:spPr>
          <a:xfrm>
            <a:off x="3089018" y="1420954"/>
            <a:ext cx="2767027" cy="1169551"/>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Remember as part of Idea Shaping we want to do just enough story mapping to extrapolate how many epics, feature, and stories make up an increment</a:t>
            </a:r>
          </a:p>
        </p:txBody>
      </p:sp>
      <p:sp>
        <p:nvSpPr>
          <p:cNvPr id="49" name="Rectangle 14">
            <a:extLst>
              <a:ext uri="{FF2B5EF4-FFF2-40B4-BE49-F238E27FC236}">
                <a16:creationId xmlns:a16="http://schemas.microsoft.com/office/drawing/2014/main" id="{1BB6B06D-7A21-451F-4FFC-C1DAE45DE883}"/>
              </a:ext>
            </a:extLst>
          </p:cNvPr>
          <p:cNvSpPr>
            <a:spLocks noChangeArrowheads="1"/>
          </p:cNvSpPr>
          <p:nvPr/>
        </p:nvSpPr>
        <p:spPr bwMode="auto">
          <a:xfrm>
            <a:off x="7869262" y="1470739"/>
            <a:ext cx="412514"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0" name="Rectangle 13">
            <a:extLst>
              <a:ext uri="{FF2B5EF4-FFF2-40B4-BE49-F238E27FC236}">
                <a16:creationId xmlns:a16="http://schemas.microsoft.com/office/drawing/2014/main" id="{77375600-B778-F654-9E85-84DF0F635CAD}"/>
              </a:ext>
            </a:extLst>
          </p:cNvPr>
          <p:cNvSpPr>
            <a:spLocks noChangeArrowheads="1"/>
          </p:cNvSpPr>
          <p:nvPr/>
        </p:nvSpPr>
        <p:spPr bwMode="auto">
          <a:xfrm>
            <a:off x="7430304" y="2558214"/>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1" name="Rectangle 13">
            <a:extLst>
              <a:ext uri="{FF2B5EF4-FFF2-40B4-BE49-F238E27FC236}">
                <a16:creationId xmlns:a16="http://schemas.microsoft.com/office/drawing/2014/main" id="{0D7F2F11-F4C0-FE35-17F2-A3E5DBD52C63}"/>
              </a:ext>
            </a:extLst>
          </p:cNvPr>
          <p:cNvSpPr>
            <a:spLocks noChangeArrowheads="1"/>
          </p:cNvSpPr>
          <p:nvPr/>
        </p:nvSpPr>
        <p:spPr bwMode="auto">
          <a:xfrm>
            <a:off x="7980856" y="2506268"/>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2" name="Rectangle 13">
            <a:extLst>
              <a:ext uri="{FF2B5EF4-FFF2-40B4-BE49-F238E27FC236}">
                <a16:creationId xmlns:a16="http://schemas.microsoft.com/office/drawing/2014/main" id="{70A79DBE-891E-E40A-5950-F732725F40B0}"/>
              </a:ext>
            </a:extLst>
          </p:cNvPr>
          <p:cNvSpPr>
            <a:spLocks noChangeArrowheads="1"/>
          </p:cNvSpPr>
          <p:nvPr/>
        </p:nvSpPr>
        <p:spPr bwMode="auto">
          <a:xfrm>
            <a:off x="6830489" y="2442528"/>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3" name="Rectangle 14">
            <a:extLst>
              <a:ext uri="{FF2B5EF4-FFF2-40B4-BE49-F238E27FC236}">
                <a16:creationId xmlns:a16="http://schemas.microsoft.com/office/drawing/2014/main" id="{BA0ED3D4-DDF3-0AFF-6A7E-123ABC9688CE}"/>
              </a:ext>
            </a:extLst>
          </p:cNvPr>
          <p:cNvSpPr>
            <a:spLocks noChangeArrowheads="1"/>
          </p:cNvSpPr>
          <p:nvPr/>
        </p:nvSpPr>
        <p:spPr bwMode="auto">
          <a:xfrm>
            <a:off x="7358290" y="1606978"/>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4" name="Rectangle 14">
            <a:extLst>
              <a:ext uri="{FF2B5EF4-FFF2-40B4-BE49-F238E27FC236}">
                <a16:creationId xmlns:a16="http://schemas.microsoft.com/office/drawing/2014/main" id="{872C7DB8-22F6-6C12-FC0E-985256830688}"/>
              </a:ext>
            </a:extLst>
          </p:cNvPr>
          <p:cNvSpPr>
            <a:spLocks noChangeArrowheads="1"/>
          </p:cNvSpPr>
          <p:nvPr/>
        </p:nvSpPr>
        <p:spPr bwMode="auto">
          <a:xfrm>
            <a:off x="7187952" y="2090566"/>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55" name="Rectangle 54">
            <a:extLst>
              <a:ext uri="{FF2B5EF4-FFF2-40B4-BE49-F238E27FC236}">
                <a16:creationId xmlns:a16="http://schemas.microsoft.com/office/drawing/2014/main" id="{12D1692D-0264-8336-1DBB-D1B55304E1A9}"/>
              </a:ext>
            </a:extLst>
          </p:cNvPr>
          <p:cNvSpPr>
            <a:spLocks noChangeArrowheads="1"/>
          </p:cNvSpPr>
          <p:nvPr/>
        </p:nvSpPr>
        <p:spPr bwMode="auto">
          <a:xfrm>
            <a:off x="7662477" y="2003133"/>
            <a:ext cx="413570" cy="411030"/>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6" name="Rectangle 55">
            <a:extLst>
              <a:ext uri="{FF2B5EF4-FFF2-40B4-BE49-F238E27FC236}">
                <a16:creationId xmlns:a16="http://schemas.microsoft.com/office/drawing/2014/main" id="{F1EF5D1B-0093-4116-A6AF-020C4181B0AF}"/>
              </a:ext>
            </a:extLst>
          </p:cNvPr>
          <p:cNvSpPr>
            <a:spLocks noChangeArrowheads="1"/>
          </p:cNvSpPr>
          <p:nvPr/>
        </p:nvSpPr>
        <p:spPr bwMode="auto">
          <a:xfrm>
            <a:off x="7709917" y="1018071"/>
            <a:ext cx="413570" cy="411030"/>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7" name="Rectangle 14">
            <a:extLst>
              <a:ext uri="{FF2B5EF4-FFF2-40B4-BE49-F238E27FC236}">
                <a16:creationId xmlns:a16="http://schemas.microsoft.com/office/drawing/2014/main" id="{5F5D6832-CA04-C252-5469-21CB9C9ED072}"/>
              </a:ext>
            </a:extLst>
          </p:cNvPr>
          <p:cNvSpPr>
            <a:spLocks noChangeArrowheads="1"/>
          </p:cNvSpPr>
          <p:nvPr/>
        </p:nvSpPr>
        <p:spPr bwMode="auto">
          <a:xfrm>
            <a:off x="7234262" y="1087340"/>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cxnSp>
        <p:nvCxnSpPr>
          <p:cNvPr id="58" name="Straight Arrow Connector 57">
            <a:extLst>
              <a:ext uri="{FF2B5EF4-FFF2-40B4-BE49-F238E27FC236}">
                <a16:creationId xmlns:a16="http://schemas.microsoft.com/office/drawing/2014/main" id="{F48CB48A-5B48-E1F9-2C3B-2ECD461BB659}"/>
              </a:ext>
            </a:extLst>
          </p:cNvPr>
          <p:cNvCxnSpPr>
            <a:cxnSpLocks/>
          </p:cNvCxnSpPr>
          <p:nvPr/>
        </p:nvCxnSpPr>
        <p:spPr>
          <a:xfrm>
            <a:off x="8702704" y="1070618"/>
            <a:ext cx="0" cy="1922146"/>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CDCBE01-E505-0E5B-9C7A-6BF70508723B}"/>
              </a:ext>
            </a:extLst>
          </p:cNvPr>
          <p:cNvSpPr/>
          <p:nvPr/>
        </p:nvSpPr>
        <p:spPr>
          <a:xfrm>
            <a:off x="8429291" y="814855"/>
            <a:ext cx="931664" cy="276999"/>
          </a:xfrm>
          <a:prstGeom prst="rect">
            <a:avLst/>
          </a:prstGeom>
        </p:spPr>
        <p:txBody>
          <a:bodyPr wrap="none">
            <a:spAutoFit/>
          </a:bodyPr>
          <a:lstStyle/>
          <a:p>
            <a:pPr algn="ctr" defTabSz="457200">
              <a:defRPr/>
            </a:pPr>
            <a:r>
              <a:rPr lang="en-US" sz="1200">
                <a:cs typeface="Arial" panose="020B0604020202020204" pitchFamily="34" charset="0"/>
              </a:rPr>
              <a:t> 100 Stories</a:t>
            </a:r>
            <a:endParaRPr lang="en-CA" sz="1200">
              <a:solidFill>
                <a:srgbClr val="005596"/>
              </a:solidFill>
              <a:cs typeface="Arial" panose="020B0604020202020204" pitchFamily="34" charset="0"/>
            </a:endParaRPr>
          </a:p>
        </p:txBody>
      </p:sp>
      <p:sp>
        <p:nvSpPr>
          <p:cNvPr id="60" name="Rectangle 59">
            <a:extLst>
              <a:ext uri="{FF2B5EF4-FFF2-40B4-BE49-F238E27FC236}">
                <a16:creationId xmlns:a16="http://schemas.microsoft.com/office/drawing/2014/main" id="{C79B51CA-52DB-2A38-741D-A9934FC74A38}"/>
              </a:ext>
            </a:extLst>
          </p:cNvPr>
          <p:cNvSpPr/>
          <p:nvPr/>
        </p:nvSpPr>
        <p:spPr>
          <a:xfrm>
            <a:off x="8460224" y="2982689"/>
            <a:ext cx="805028" cy="276999"/>
          </a:xfrm>
          <a:prstGeom prst="rect">
            <a:avLst/>
          </a:prstGeom>
        </p:spPr>
        <p:txBody>
          <a:bodyPr wrap="none">
            <a:spAutoFit/>
          </a:bodyPr>
          <a:lstStyle/>
          <a:p>
            <a:pPr algn="ctr" defTabSz="457200">
              <a:defRPr/>
            </a:pPr>
            <a:r>
              <a:rPr lang="en-US" sz="1200">
                <a:cs typeface="Arial" panose="020B0604020202020204" pitchFamily="34" charset="0"/>
              </a:rPr>
              <a:t>10 Stories</a:t>
            </a:r>
            <a:endParaRPr lang="en-CA" sz="1200">
              <a:solidFill>
                <a:srgbClr val="005596"/>
              </a:solidFill>
              <a:cs typeface="Arial" panose="020B0604020202020204" pitchFamily="34" charset="0"/>
            </a:endParaRPr>
          </a:p>
        </p:txBody>
      </p:sp>
      <p:sp>
        <p:nvSpPr>
          <p:cNvPr id="61" name="Rectangle 14">
            <a:extLst>
              <a:ext uri="{FF2B5EF4-FFF2-40B4-BE49-F238E27FC236}">
                <a16:creationId xmlns:a16="http://schemas.microsoft.com/office/drawing/2014/main" id="{88198C5E-1060-280E-71F3-88A6E320586A}"/>
              </a:ext>
            </a:extLst>
          </p:cNvPr>
          <p:cNvSpPr>
            <a:spLocks noChangeArrowheads="1"/>
          </p:cNvSpPr>
          <p:nvPr/>
        </p:nvSpPr>
        <p:spPr bwMode="auto">
          <a:xfrm>
            <a:off x="6473649" y="3136189"/>
            <a:ext cx="147519" cy="141546"/>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62" name="Rectangle 61">
            <a:extLst>
              <a:ext uri="{FF2B5EF4-FFF2-40B4-BE49-F238E27FC236}">
                <a16:creationId xmlns:a16="http://schemas.microsoft.com/office/drawing/2014/main" id="{30C09481-E1C8-14E3-5FC9-0F7D9E236977}"/>
              </a:ext>
            </a:extLst>
          </p:cNvPr>
          <p:cNvSpPr/>
          <p:nvPr/>
        </p:nvSpPr>
        <p:spPr>
          <a:xfrm>
            <a:off x="6569389" y="3078424"/>
            <a:ext cx="1058559" cy="276999"/>
          </a:xfrm>
          <a:prstGeom prst="rect">
            <a:avLst/>
          </a:prstGeom>
        </p:spPr>
        <p:txBody>
          <a:bodyPr wrap="none">
            <a:spAutoFit/>
          </a:bodyPr>
          <a:lstStyle/>
          <a:p>
            <a:pPr algn="ctr" defTabSz="457200">
              <a:defRPr/>
            </a:pPr>
            <a:r>
              <a:rPr lang="en-US" sz="1200">
                <a:cs typeface="Arial" panose="020B0604020202020204" pitchFamily="34" charset="0"/>
              </a:rPr>
              <a:t>New Initiative </a:t>
            </a:r>
            <a:endParaRPr lang="en-CA" sz="1200">
              <a:solidFill>
                <a:srgbClr val="005596"/>
              </a:solidFill>
              <a:cs typeface="Arial" panose="020B0604020202020204" pitchFamily="34" charset="0"/>
            </a:endParaRPr>
          </a:p>
        </p:txBody>
      </p:sp>
      <p:sp>
        <p:nvSpPr>
          <p:cNvPr id="63" name="Rectangle 14">
            <a:extLst>
              <a:ext uri="{FF2B5EF4-FFF2-40B4-BE49-F238E27FC236}">
                <a16:creationId xmlns:a16="http://schemas.microsoft.com/office/drawing/2014/main" id="{D83E1CC3-818B-4394-31FB-FFE42FD592DD}"/>
              </a:ext>
            </a:extLst>
          </p:cNvPr>
          <p:cNvSpPr>
            <a:spLocks noChangeArrowheads="1"/>
          </p:cNvSpPr>
          <p:nvPr/>
        </p:nvSpPr>
        <p:spPr bwMode="auto">
          <a:xfrm>
            <a:off x="6464797" y="3319312"/>
            <a:ext cx="160002" cy="144920"/>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64" name="Rectangle 63">
            <a:extLst>
              <a:ext uri="{FF2B5EF4-FFF2-40B4-BE49-F238E27FC236}">
                <a16:creationId xmlns:a16="http://schemas.microsoft.com/office/drawing/2014/main" id="{5B4B9A5B-7ED8-E008-A1A0-90870214AF44}"/>
              </a:ext>
            </a:extLst>
          </p:cNvPr>
          <p:cNvSpPr/>
          <p:nvPr/>
        </p:nvSpPr>
        <p:spPr>
          <a:xfrm>
            <a:off x="6558360" y="3242670"/>
            <a:ext cx="1868333" cy="276999"/>
          </a:xfrm>
          <a:prstGeom prst="rect">
            <a:avLst/>
          </a:prstGeom>
        </p:spPr>
        <p:txBody>
          <a:bodyPr wrap="none">
            <a:spAutoFit/>
          </a:bodyPr>
          <a:lstStyle/>
          <a:p>
            <a:pPr algn="ctr" defTabSz="457200">
              <a:defRPr/>
            </a:pPr>
            <a:r>
              <a:rPr lang="en-US" sz="1200">
                <a:cs typeface="Arial" panose="020B0604020202020204" pitchFamily="34" charset="0"/>
              </a:rPr>
              <a:t>Already Delivered Initiative</a:t>
            </a:r>
            <a:endParaRPr lang="en-CA" sz="1200">
              <a:solidFill>
                <a:srgbClr val="005596"/>
              </a:solidFill>
              <a:cs typeface="Arial" panose="020B0604020202020204" pitchFamily="34" charset="0"/>
            </a:endParaRPr>
          </a:p>
        </p:txBody>
      </p:sp>
      <p:sp>
        <p:nvSpPr>
          <p:cNvPr id="65" name="TextBox 64">
            <a:extLst>
              <a:ext uri="{FF2B5EF4-FFF2-40B4-BE49-F238E27FC236}">
                <a16:creationId xmlns:a16="http://schemas.microsoft.com/office/drawing/2014/main" id="{9693B918-91C0-1686-219B-6BAB3E4D3EEF}"/>
              </a:ext>
            </a:extLst>
          </p:cNvPr>
          <p:cNvSpPr txBox="1"/>
          <p:nvPr/>
        </p:nvSpPr>
        <p:spPr>
          <a:xfrm>
            <a:off x="7860356" y="1226644"/>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93</a:t>
            </a:r>
          </a:p>
        </p:txBody>
      </p:sp>
      <p:sp>
        <p:nvSpPr>
          <p:cNvPr id="66" name="TextBox 65">
            <a:extLst>
              <a:ext uri="{FF2B5EF4-FFF2-40B4-BE49-F238E27FC236}">
                <a16:creationId xmlns:a16="http://schemas.microsoft.com/office/drawing/2014/main" id="{3BEFB505-1CD2-0DA1-BFAD-D3F6EF395CBB}"/>
              </a:ext>
            </a:extLst>
          </p:cNvPr>
          <p:cNvSpPr txBox="1"/>
          <p:nvPr/>
        </p:nvSpPr>
        <p:spPr>
          <a:xfrm>
            <a:off x="7369581" y="1281748"/>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88</a:t>
            </a:r>
          </a:p>
        </p:txBody>
      </p:sp>
      <p:sp>
        <p:nvSpPr>
          <p:cNvPr id="68" name="TextBox 67">
            <a:extLst>
              <a:ext uri="{FF2B5EF4-FFF2-40B4-BE49-F238E27FC236}">
                <a16:creationId xmlns:a16="http://schemas.microsoft.com/office/drawing/2014/main" id="{2C34EC09-7EAD-9628-D93C-C25D751661D8}"/>
              </a:ext>
            </a:extLst>
          </p:cNvPr>
          <p:cNvSpPr txBox="1"/>
          <p:nvPr/>
        </p:nvSpPr>
        <p:spPr>
          <a:xfrm>
            <a:off x="7500341" y="1786318"/>
            <a:ext cx="312905"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65</a:t>
            </a:r>
          </a:p>
        </p:txBody>
      </p:sp>
      <p:sp>
        <p:nvSpPr>
          <p:cNvPr id="69" name="TextBox 68">
            <a:extLst>
              <a:ext uri="{FF2B5EF4-FFF2-40B4-BE49-F238E27FC236}">
                <a16:creationId xmlns:a16="http://schemas.microsoft.com/office/drawing/2014/main" id="{A6CD9286-C22B-51C7-4632-6AF3B27352D7}"/>
              </a:ext>
            </a:extLst>
          </p:cNvPr>
          <p:cNvSpPr txBox="1"/>
          <p:nvPr/>
        </p:nvSpPr>
        <p:spPr>
          <a:xfrm>
            <a:off x="8029616" y="1647775"/>
            <a:ext cx="312905"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75</a:t>
            </a:r>
          </a:p>
        </p:txBody>
      </p:sp>
      <p:sp>
        <p:nvSpPr>
          <p:cNvPr id="70" name="TextBox 69">
            <a:extLst>
              <a:ext uri="{FF2B5EF4-FFF2-40B4-BE49-F238E27FC236}">
                <a16:creationId xmlns:a16="http://schemas.microsoft.com/office/drawing/2014/main" id="{0896AAFF-8319-35D9-2227-030D7337F280}"/>
              </a:ext>
            </a:extLst>
          </p:cNvPr>
          <p:cNvSpPr txBox="1"/>
          <p:nvPr/>
        </p:nvSpPr>
        <p:spPr>
          <a:xfrm>
            <a:off x="7323910" y="2292022"/>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47</a:t>
            </a:r>
          </a:p>
        </p:txBody>
      </p:sp>
      <p:sp>
        <p:nvSpPr>
          <p:cNvPr id="71" name="TextBox 70">
            <a:extLst>
              <a:ext uri="{FF2B5EF4-FFF2-40B4-BE49-F238E27FC236}">
                <a16:creationId xmlns:a16="http://schemas.microsoft.com/office/drawing/2014/main" id="{B5AF2CCB-3B1D-020B-59A3-679CF205C6E1}"/>
              </a:ext>
            </a:extLst>
          </p:cNvPr>
          <p:cNvSpPr txBox="1"/>
          <p:nvPr/>
        </p:nvSpPr>
        <p:spPr>
          <a:xfrm>
            <a:off x="7826931" y="2200816"/>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56</a:t>
            </a:r>
          </a:p>
        </p:txBody>
      </p:sp>
      <p:sp>
        <p:nvSpPr>
          <p:cNvPr id="72" name="TextBox 71">
            <a:extLst>
              <a:ext uri="{FF2B5EF4-FFF2-40B4-BE49-F238E27FC236}">
                <a16:creationId xmlns:a16="http://schemas.microsoft.com/office/drawing/2014/main" id="{8745DD4B-C254-F76F-BFAB-FBC5890D9806}"/>
              </a:ext>
            </a:extLst>
          </p:cNvPr>
          <p:cNvSpPr txBox="1"/>
          <p:nvPr/>
        </p:nvSpPr>
        <p:spPr>
          <a:xfrm>
            <a:off x="7568595" y="2761931"/>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16</a:t>
            </a:r>
          </a:p>
        </p:txBody>
      </p:sp>
      <p:sp>
        <p:nvSpPr>
          <p:cNvPr id="73" name="TextBox 72">
            <a:extLst>
              <a:ext uri="{FF2B5EF4-FFF2-40B4-BE49-F238E27FC236}">
                <a16:creationId xmlns:a16="http://schemas.microsoft.com/office/drawing/2014/main" id="{82067B9B-D449-7C87-F7E1-AA59B8109F15}"/>
              </a:ext>
            </a:extLst>
          </p:cNvPr>
          <p:cNvSpPr txBox="1"/>
          <p:nvPr/>
        </p:nvSpPr>
        <p:spPr>
          <a:xfrm>
            <a:off x="8128325" y="2705355"/>
            <a:ext cx="312905"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20</a:t>
            </a:r>
          </a:p>
        </p:txBody>
      </p:sp>
      <p:sp>
        <p:nvSpPr>
          <p:cNvPr id="74" name="TextBox 73">
            <a:extLst>
              <a:ext uri="{FF2B5EF4-FFF2-40B4-BE49-F238E27FC236}">
                <a16:creationId xmlns:a16="http://schemas.microsoft.com/office/drawing/2014/main" id="{163F0DF2-5135-1EC7-EC63-AD865D36796C}"/>
              </a:ext>
            </a:extLst>
          </p:cNvPr>
          <p:cNvSpPr txBox="1"/>
          <p:nvPr/>
        </p:nvSpPr>
        <p:spPr>
          <a:xfrm>
            <a:off x="6987858" y="2663794"/>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23</a:t>
            </a:r>
          </a:p>
        </p:txBody>
      </p:sp>
      <p:sp>
        <p:nvSpPr>
          <p:cNvPr id="75" name="Rectangle 74">
            <a:extLst>
              <a:ext uri="{FF2B5EF4-FFF2-40B4-BE49-F238E27FC236}">
                <a16:creationId xmlns:a16="http://schemas.microsoft.com/office/drawing/2014/main" id="{1E78EE35-9796-2C45-EE66-3E45F12D65AB}"/>
              </a:ext>
            </a:extLst>
          </p:cNvPr>
          <p:cNvSpPr/>
          <p:nvPr/>
        </p:nvSpPr>
        <p:spPr>
          <a:xfrm>
            <a:off x="7735121" y="976310"/>
            <a:ext cx="47731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6" name="Rectangle 75">
            <a:extLst>
              <a:ext uri="{FF2B5EF4-FFF2-40B4-BE49-F238E27FC236}">
                <a16:creationId xmlns:a16="http://schemas.microsoft.com/office/drawing/2014/main" id="{461CB6A8-EC87-C8F7-9386-1E1567F86671}"/>
              </a:ext>
            </a:extLst>
          </p:cNvPr>
          <p:cNvSpPr/>
          <p:nvPr/>
        </p:nvSpPr>
        <p:spPr>
          <a:xfrm>
            <a:off x="7900764" y="2451760"/>
            <a:ext cx="57534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7" name="Rectangle 76">
            <a:extLst>
              <a:ext uri="{FF2B5EF4-FFF2-40B4-BE49-F238E27FC236}">
                <a16:creationId xmlns:a16="http://schemas.microsoft.com/office/drawing/2014/main" id="{B72F7EC1-0745-1D0A-3A54-0D5394171C74}"/>
              </a:ext>
            </a:extLst>
          </p:cNvPr>
          <p:cNvSpPr/>
          <p:nvPr/>
        </p:nvSpPr>
        <p:spPr>
          <a:xfrm>
            <a:off x="7812115" y="1424165"/>
            <a:ext cx="57534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8" name="Rectangle 77">
            <a:extLst>
              <a:ext uri="{FF2B5EF4-FFF2-40B4-BE49-F238E27FC236}">
                <a16:creationId xmlns:a16="http://schemas.microsoft.com/office/drawing/2014/main" id="{47454796-3497-A649-EC56-B53E79772569}"/>
              </a:ext>
            </a:extLst>
          </p:cNvPr>
          <p:cNvSpPr/>
          <p:nvPr/>
        </p:nvSpPr>
        <p:spPr>
          <a:xfrm>
            <a:off x="7260076" y="1046567"/>
            <a:ext cx="432266" cy="225271"/>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79" name="Rectangle 78">
            <a:extLst>
              <a:ext uri="{FF2B5EF4-FFF2-40B4-BE49-F238E27FC236}">
                <a16:creationId xmlns:a16="http://schemas.microsoft.com/office/drawing/2014/main" id="{716FC4A7-0FC5-AD0E-7996-96DE97B8E1B3}"/>
              </a:ext>
            </a:extLst>
          </p:cNvPr>
          <p:cNvSpPr/>
          <p:nvPr/>
        </p:nvSpPr>
        <p:spPr>
          <a:xfrm>
            <a:off x="7403948" y="1558040"/>
            <a:ext cx="432266" cy="225271"/>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0" name="Rectangle 79">
            <a:extLst>
              <a:ext uri="{FF2B5EF4-FFF2-40B4-BE49-F238E27FC236}">
                <a16:creationId xmlns:a16="http://schemas.microsoft.com/office/drawing/2014/main" id="{15884A12-DBF9-9A06-A93B-3C83F47FAC5C}"/>
              </a:ext>
            </a:extLst>
          </p:cNvPr>
          <p:cNvSpPr/>
          <p:nvPr/>
        </p:nvSpPr>
        <p:spPr>
          <a:xfrm>
            <a:off x="7583240" y="1944821"/>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1" name="Rectangle 80">
            <a:extLst>
              <a:ext uri="{FF2B5EF4-FFF2-40B4-BE49-F238E27FC236}">
                <a16:creationId xmlns:a16="http://schemas.microsoft.com/office/drawing/2014/main" id="{3F082AE0-CF4B-3133-E6A3-9A5AAD5EE4EB}"/>
              </a:ext>
            </a:extLst>
          </p:cNvPr>
          <p:cNvSpPr/>
          <p:nvPr/>
        </p:nvSpPr>
        <p:spPr>
          <a:xfrm>
            <a:off x="7129918" y="2020308"/>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2" name="Rectangle 81">
            <a:extLst>
              <a:ext uri="{FF2B5EF4-FFF2-40B4-BE49-F238E27FC236}">
                <a16:creationId xmlns:a16="http://schemas.microsoft.com/office/drawing/2014/main" id="{E326489D-772E-7598-524E-577C35E980CD}"/>
              </a:ext>
            </a:extLst>
          </p:cNvPr>
          <p:cNvSpPr/>
          <p:nvPr/>
        </p:nvSpPr>
        <p:spPr>
          <a:xfrm>
            <a:off x="6772221" y="2388939"/>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7" name="TextBox 86">
            <a:extLst>
              <a:ext uri="{FF2B5EF4-FFF2-40B4-BE49-F238E27FC236}">
                <a16:creationId xmlns:a16="http://schemas.microsoft.com/office/drawing/2014/main" id="{138341B4-D604-32AC-88C1-734036EB7928}"/>
              </a:ext>
            </a:extLst>
          </p:cNvPr>
          <p:cNvSpPr txBox="1"/>
          <p:nvPr/>
        </p:nvSpPr>
        <p:spPr>
          <a:xfrm>
            <a:off x="9452367" y="1153944"/>
            <a:ext cx="2767027" cy="2246769"/>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At any point the work can be assessed by comparing and contrasting it to work previously completed. </a:t>
            </a:r>
          </a:p>
          <a:p>
            <a:pPr defTabSz="457200">
              <a:buClrTx/>
              <a:defRPr/>
            </a:pPr>
            <a:endParaRPr lang="en-US" sz="1400">
              <a:latin typeface="Calibri" panose="020F0502020204030204" pitchFamily="34" charset="0"/>
              <a:cs typeface="Calibri" panose="020F0502020204030204" pitchFamily="34" charset="0"/>
            </a:endParaRPr>
          </a:p>
          <a:p>
            <a:pPr defTabSz="457200">
              <a:buClrTx/>
              <a:defRPr/>
            </a:pPr>
            <a:r>
              <a:rPr lang="en-US" sz="1400">
                <a:latin typeface="Calibri" panose="020F0502020204030204" pitchFamily="34" charset="0"/>
                <a:cs typeface="Calibri" panose="020F0502020204030204" pitchFamily="34" charset="0"/>
              </a:rPr>
              <a:t>As long work is similar from a platform and team perspective, than it is relatively easy to relatively size the new initiative against previously completed one</a:t>
            </a:r>
          </a:p>
        </p:txBody>
      </p:sp>
      <p:sp>
        <p:nvSpPr>
          <p:cNvPr id="91" name="Isosceles Triangle 90">
            <a:extLst>
              <a:ext uri="{FF2B5EF4-FFF2-40B4-BE49-F238E27FC236}">
                <a16:creationId xmlns:a16="http://schemas.microsoft.com/office/drawing/2014/main" id="{7EEBACDE-C585-3EC2-584D-BEC6CE2FD525}"/>
              </a:ext>
            </a:extLst>
          </p:cNvPr>
          <p:cNvSpPr/>
          <p:nvPr/>
        </p:nvSpPr>
        <p:spPr>
          <a:xfrm rot="5400000">
            <a:off x="4975443" y="2160003"/>
            <a:ext cx="2326774" cy="4406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609AD1A9-EF84-63E7-6791-7D1013659ACB}"/>
              </a:ext>
            </a:extLst>
          </p:cNvPr>
          <p:cNvSpPr/>
          <p:nvPr/>
        </p:nvSpPr>
        <p:spPr>
          <a:xfrm>
            <a:off x="450286" y="4339765"/>
            <a:ext cx="616614"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38224615-641C-F85C-034B-4F15276F14B5}"/>
              </a:ext>
            </a:extLst>
          </p:cNvPr>
          <p:cNvSpPr/>
          <p:nvPr/>
        </p:nvSpPr>
        <p:spPr>
          <a:xfrm>
            <a:off x="1101197" y="4336512"/>
            <a:ext cx="625128"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94">
            <a:extLst>
              <a:ext uri="{FF2B5EF4-FFF2-40B4-BE49-F238E27FC236}">
                <a16:creationId xmlns:a16="http://schemas.microsoft.com/office/drawing/2014/main" id="{B7ED31F3-4957-BF3A-23E6-971BACB9127F}"/>
              </a:ext>
            </a:extLst>
          </p:cNvPr>
          <p:cNvSpPr/>
          <p:nvPr/>
        </p:nvSpPr>
        <p:spPr>
          <a:xfrm>
            <a:off x="448477" y="4146110"/>
            <a:ext cx="1277848" cy="1682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1FCCDBA8-5F8D-15E6-FCA3-EA95DB452EF7}"/>
              </a:ext>
            </a:extLst>
          </p:cNvPr>
          <p:cNvSpPr/>
          <p:nvPr/>
        </p:nvSpPr>
        <p:spPr>
          <a:xfrm>
            <a:off x="443975"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04C19999-615F-BF22-DF9A-D6487B383B40}"/>
              </a:ext>
            </a:extLst>
          </p:cNvPr>
          <p:cNvSpPr/>
          <p:nvPr/>
        </p:nvSpPr>
        <p:spPr>
          <a:xfrm>
            <a:off x="654513"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D10A2FEE-CA32-E08C-BDB8-5FBF0AC9E235}"/>
              </a:ext>
            </a:extLst>
          </p:cNvPr>
          <p:cNvSpPr/>
          <p:nvPr/>
        </p:nvSpPr>
        <p:spPr>
          <a:xfrm>
            <a:off x="869618"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B275F15A-D76F-C061-9076-06D9A83B24FE}"/>
              </a:ext>
            </a:extLst>
          </p:cNvPr>
          <p:cNvSpPr/>
          <p:nvPr/>
        </p:nvSpPr>
        <p:spPr>
          <a:xfrm>
            <a:off x="443975"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EE88ED23-9F70-C613-7AD7-AF3A3C097485}"/>
              </a:ext>
            </a:extLst>
          </p:cNvPr>
          <p:cNvSpPr/>
          <p:nvPr/>
        </p:nvSpPr>
        <p:spPr>
          <a:xfrm>
            <a:off x="654513"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94344A6F-DABC-D5F6-D190-A3EDF84EB62F}"/>
              </a:ext>
            </a:extLst>
          </p:cNvPr>
          <p:cNvSpPr/>
          <p:nvPr/>
        </p:nvSpPr>
        <p:spPr>
          <a:xfrm>
            <a:off x="869618"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72710491-F8B3-168D-0CD9-897C6ADECF4D}"/>
              </a:ext>
            </a:extLst>
          </p:cNvPr>
          <p:cNvSpPr/>
          <p:nvPr/>
        </p:nvSpPr>
        <p:spPr>
          <a:xfrm>
            <a:off x="443975" y="5145930"/>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102">
            <a:extLst>
              <a:ext uri="{FF2B5EF4-FFF2-40B4-BE49-F238E27FC236}">
                <a16:creationId xmlns:a16="http://schemas.microsoft.com/office/drawing/2014/main" id="{99D8E06C-D8D0-1396-05E9-47628488B6CD}"/>
              </a:ext>
            </a:extLst>
          </p:cNvPr>
          <p:cNvSpPr/>
          <p:nvPr/>
        </p:nvSpPr>
        <p:spPr>
          <a:xfrm>
            <a:off x="654513"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7EF9F409-37D8-DBB3-0E4E-C44761535837}"/>
              </a:ext>
            </a:extLst>
          </p:cNvPr>
          <p:cNvSpPr/>
          <p:nvPr/>
        </p:nvSpPr>
        <p:spPr>
          <a:xfrm>
            <a:off x="869618"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D9E4B3AB-6DF8-658C-8B40-D79D63E8BC44}"/>
              </a:ext>
            </a:extLst>
          </p:cNvPr>
          <p:cNvSpPr/>
          <p:nvPr/>
        </p:nvSpPr>
        <p:spPr>
          <a:xfrm>
            <a:off x="443975"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F2A0E6E0-639C-4096-3541-3CB03CD3E6B1}"/>
              </a:ext>
            </a:extLst>
          </p:cNvPr>
          <p:cNvSpPr/>
          <p:nvPr/>
        </p:nvSpPr>
        <p:spPr>
          <a:xfrm>
            <a:off x="654513"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74ADC9DB-9E55-715B-FA79-518F1E961002}"/>
              </a:ext>
            </a:extLst>
          </p:cNvPr>
          <p:cNvSpPr/>
          <p:nvPr/>
        </p:nvSpPr>
        <p:spPr>
          <a:xfrm>
            <a:off x="869618"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CEF4A4FD-39DA-3771-4049-D754D2A13B26}"/>
              </a:ext>
            </a:extLst>
          </p:cNvPr>
          <p:cNvSpPr/>
          <p:nvPr/>
        </p:nvSpPr>
        <p:spPr>
          <a:xfrm>
            <a:off x="1103402"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C93480B0-4C52-D356-5CC0-8ACFA2B70B70}"/>
              </a:ext>
            </a:extLst>
          </p:cNvPr>
          <p:cNvSpPr/>
          <p:nvPr/>
        </p:nvSpPr>
        <p:spPr>
          <a:xfrm>
            <a:off x="1313939"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87536282-741E-4C87-8BD7-DC0A473D9B68}"/>
              </a:ext>
            </a:extLst>
          </p:cNvPr>
          <p:cNvSpPr/>
          <p:nvPr/>
        </p:nvSpPr>
        <p:spPr>
          <a:xfrm>
            <a:off x="1529044"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27D3B670-5B65-3F7D-06E0-06DC3A3558B3}"/>
              </a:ext>
            </a:extLst>
          </p:cNvPr>
          <p:cNvSpPr/>
          <p:nvPr/>
        </p:nvSpPr>
        <p:spPr>
          <a:xfrm>
            <a:off x="1103402"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4666E9E9-8272-548E-149E-873037441394}"/>
              </a:ext>
            </a:extLst>
          </p:cNvPr>
          <p:cNvSpPr/>
          <p:nvPr/>
        </p:nvSpPr>
        <p:spPr>
          <a:xfrm>
            <a:off x="1313939"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a:extLst>
              <a:ext uri="{FF2B5EF4-FFF2-40B4-BE49-F238E27FC236}">
                <a16:creationId xmlns:a16="http://schemas.microsoft.com/office/drawing/2014/main" id="{CD827D72-8DBC-B1AE-F7E0-86C04260C5F6}"/>
              </a:ext>
            </a:extLst>
          </p:cNvPr>
          <p:cNvSpPr/>
          <p:nvPr/>
        </p:nvSpPr>
        <p:spPr>
          <a:xfrm>
            <a:off x="1529044"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a:extLst>
              <a:ext uri="{FF2B5EF4-FFF2-40B4-BE49-F238E27FC236}">
                <a16:creationId xmlns:a16="http://schemas.microsoft.com/office/drawing/2014/main" id="{57395767-452E-F0C6-CF1E-4837FDD91598}"/>
              </a:ext>
            </a:extLst>
          </p:cNvPr>
          <p:cNvSpPr/>
          <p:nvPr/>
        </p:nvSpPr>
        <p:spPr>
          <a:xfrm>
            <a:off x="1103402" y="5145930"/>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10B1DD9A-8C6D-FAB1-66B7-84960366B991}"/>
              </a:ext>
            </a:extLst>
          </p:cNvPr>
          <p:cNvSpPr/>
          <p:nvPr/>
        </p:nvSpPr>
        <p:spPr>
          <a:xfrm>
            <a:off x="1313939" y="5145930"/>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B709A070-A050-0D43-7911-7C6481282360}"/>
              </a:ext>
            </a:extLst>
          </p:cNvPr>
          <p:cNvSpPr/>
          <p:nvPr/>
        </p:nvSpPr>
        <p:spPr>
          <a:xfrm>
            <a:off x="1529044"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97E2E57E-BCEA-5F74-903E-58E5940872DC}"/>
              </a:ext>
            </a:extLst>
          </p:cNvPr>
          <p:cNvSpPr/>
          <p:nvPr/>
        </p:nvSpPr>
        <p:spPr>
          <a:xfrm>
            <a:off x="1103402" y="5431428"/>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Rectangle 117">
            <a:extLst>
              <a:ext uri="{FF2B5EF4-FFF2-40B4-BE49-F238E27FC236}">
                <a16:creationId xmlns:a16="http://schemas.microsoft.com/office/drawing/2014/main" id="{C317FC46-EFF0-CF61-6009-71DA37F59743}"/>
              </a:ext>
            </a:extLst>
          </p:cNvPr>
          <p:cNvSpPr/>
          <p:nvPr/>
        </p:nvSpPr>
        <p:spPr>
          <a:xfrm>
            <a:off x="1313939"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943F21A0-0A2C-AEE0-ED05-61EA284CF6E9}"/>
              </a:ext>
            </a:extLst>
          </p:cNvPr>
          <p:cNvSpPr/>
          <p:nvPr/>
        </p:nvSpPr>
        <p:spPr>
          <a:xfrm>
            <a:off x="1529044"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CC8DD79F-6A19-FF40-A7ED-56F61FD82411}"/>
              </a:ext>
            </a:extLst>
          </p:cNvPr>
          <p:cNvSpPr/>
          <p:nvPr/>
        </p:nvSpPr>
        <p:spPr>
          <a:xfrm>
            <a:off x="1768527" y="4339765"/>
            <a:ext cx="616614"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7B6AE0D2-605C-FCB7-92E3-91D1FD09B37A}"/>
              </a:ext>
            </a:extLst>
          </p:cNvPr>
          <p:cNvSpPr/>
          <p:nvPr/>
        </p:nvSpPr>
        <p:spPr>
          <a:xfrm>
            <a:off x="2419438" y="4336512"/>
            <a:ext cx="625128"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BFBE0FB3-751F-A586-7835-4FE38802C419}"/>
              </a:ext>
            </a:extLst>
          </p:cNvPr>
          <p:cNvSpPr/>
          <p:nvPr/>
        </p:nvSpPr>
        <p:spPr>
          <a:xfrm>
            <a:off x="1766718" y="4146110"/>
            <a:ext cx="1277848" cy="1682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1C245E38-8E17-4B35-9E4E-D9CD0F5B96C2}"/>
              </a:ext>
            </a:extLst>
          </p:cNvPr>
          <p:cNvSpPr/>
          <p:nvPr/>
        </p:nvSpPr>
        <p:spPr>
          <a:xfrm>
            <a:off x="1762216"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2DBEEA04-2FCD-CC36-34E1-921F556CB394}"/>
              </a:ext>
            </a:extLst>
          </p:cNvPr>
          <p:cNvSpPr/>
          <p:nvPr/>
        </p:nvSpPr>
        <p:spPr>
          <a:xfrm>
            <a:off x="1972754"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a:extLst>
              <a:ext uri="{FF2B5EF4-FFF2-40B4-BE49-F238E27FC236}">
                <a16:creationId xmlns:a16="http://schemas.microsoft.com/office/drawing/2014/main" id="{9877261D-CDA9-2235-734B-EA2CD1FFF830}"/>
              </a:ext>
            </a:extLst>
          </p:cNvPr>
          <p:cNvSpPr/>
          <p:nvPr/>
        </p:nvSpPr>
        <p:spPr>
          <a:xfrm>
            <a:off x="2187859" y="4531315"/>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a:extLst>
              <a:ext uri="{FF2B5EF4-FFF2-40B4-BE49-F238E27FC236}">
                <a16:creationId xmlns:a16="http://schemas.microsoft.com/office/drawing/2014/main" id="{2E708C44-B050-D3D7-FA36-DF5ED29C5BCB}"/>
              </a:ext>
            </a:extLst>
          </p:cNvPr>
          <p:cNvSpPr/>
          <p:nvPr/>
        </p:nvSpPr>
        <p:spPr>
          <a:xfrm>
            <a:off x="1762216"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480B4921-AC63-F309-85F8-56B94145B710}"/>
              </a:ext>
            </a:extLst>
          </p:cNvPr>
          <p:cNvSpPr/>
          <p:nvPr/>
        </p:nvSpPr>
        <p:spPr>
          <a:xfrm>
            <a:off x="1972754"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56D83F6C-F9E8-74F1-C973-74531D18F950}"/>
              </a:ext>
            </a:extLst>
          </p:cNvPr>
          <p:cNvSpPr/>
          <p:nvPr/>
        </p:nvSpPr>
        <p:spPr>
          <a:xfrm>
            <a:off x="2187859"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7E1DEE71-5799-E5DB-4B33-EBCA44F0289A}"/>
              </a:ext>
            </a:extLst>
          </p:cNvPr>
          <p:cNvSpPr/>
          <p:nvPr/>
        </p:nvSpPr>
        <p:spPr>
          <a:xfrm>
            <a:off x="1762216" y="5145930"/>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9343EFE2-18EE-A91F-95A2-4DFC4142D8F7}"/>
              </a:ext>
            </a:extLst>
          </p:cNvPr>
          <p:cNvSpPr/>
          <p:nvPr/>
        </p:nvSpPr>
        <p:spPr>
          <a:xfrm>
            <a:off x="1972754"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a:extLst>
              <a:ext uri="{FF2B5EF4-FFF2-40B4-BE49-F238E27FC236}">
                <a16:creationId xmlns:a16="http://schemas.microsoft.com/office/drawing/2014/main" id="{BB1BE319-6351-D4E3-E85D-1216E08959F3}"/>
              </a:ext>
            </a:extLst>
          </p:cNvPr>
          <p:cNvSpPr/>
          <p:nvPr/>
        </p:nvSpPr>
        <p:spPr>
          <a:xfrm>
            <a:off x="2187859"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a:extLst>
              <a:ext uri="{FF2B5EF4-FFF2-40B4-BE49-F238E27FC236}">
                <a16:creationId xmlns:a16="http://schemas.microsoft.com/office/drawing/2014/main" id="{0864C345-592B-D506-5144-0968C93AA5C6}"/>
              </a:ext>
            </a:extLst>
          </p:cNvPr>
          <p:cNvSpPr/>
          <p:nvPr/>
        </p:nvSpPr>
        <p:spPr>
          <a:xfrm>
            <a:off x="1762216"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450C9827-ED9E-3F0F-05DD-CE23B67EB2FD}"/>
              </a:ext>
            </a:extLst>
          </p:cNvPr>
          <p:cNvSpPr/>
          <p:nvPr/>
        </p:nvSpPr>
        <p:spPr>
          <a:xfrm>
            <a:off x="1972754" y="5431428"/>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5BF7676C-162F-DC5A-A555-20DB3316BFA6}"/>
              </a:ext>
            </a:extLst>
          </p:cNvPr>
          <p:cNvSpPr/>
          <p:nvPr/>
        </p:nvSpPr>
        <p:spPr>
          <a:xfrm>
            <a:off x="2187859"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710A184B-BB0B-D483-9493-05E68273F9FA}"/>
              </a:ext>
            </a:extLst>
          </p:cNvPr>
          <p:cNvSpPr/>
          <p:nvPr/>
        </p:nvSpPr>
        <p:spPr>
          <a:xfrm>
            <a:off x="2421643"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Rectangle 138">
            <a:extLst>
              <a:ext uri="{FF2B5EF4-FFF2-40B4-BE49-F238E27FC236}">
                <a16:creationId xmlns:a16="http://schemas.microsoft.com/office/drawing/2014/main" id="{EC3CB5D4-8D92-2F80-D127-EE57D8E673FD}"/>
              </a:ext>
            </a:extLst>
          </p:cNvPr>
          <p:cNvSpPr/>
          <p:nvPr/>
        </p:nvSpPr>
        <p:spPr>
          <a:xfrm>
            <a:off x="2632180"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Rectangle 139">
            <a:extLst>
              <a:ext uri="{FF2B5EF4-FFF2-40B4-BE49-F238E27FC236}">
                <a16:creationId xmlns:a16="http://schemas.microsoft.com/office/drawing/2014/main" id="{7F4689FE-C9CA-8EC0-ED39-55A956C85AAA}"/>
              </a:ext>
            </a:extLst>
          </p:cNvPr>
          <p:cNvSpPr/>
          <p:nvPr/>
        </p:nvSpPr>
        <p:spPr>
          <a:xfrm>
            <a:off x="2847285" y="4531315"/>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Rectangle 140">
            <a:extLst>
              <a:ext uri="{FF2B5EF4-FFF2-40B4-BE49-F238E27FC236}">
                <a16:creationId xmlns:a16="http://schemas.microsoft.com/office/drawing/2014/main" id="{6DF8528D-A037-EF9F-34DD-8E2C701FC19D}"/>
              </a:ext>
            </a:extLst>
          </p:cNvPr>
          <p:cNvSpPr/>
          <p:nvPr/>
        </p:nvSpPr>
        <p:spPr>
          <a:xfrm>
            <a:off x="2421643" y="4823163"/>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Rectangle 141">
            <a:extLst>
              <a:ext uri="{FF2B5EF4-FFF2-40B4-BE49-F238E27FC236}">
                <a16:creationId xmlns:a16="http://schemas.microsoft.com/office/drawing/2014/main" id="{496BD208-EEC1-12AF-5B58-27E0FA650276}"/>
              </a:ext>
            </a:extLst>
          </p:cNvPr>
          <p:cNvSpPr/>
          <p:nvPr/>
        </p:nvSpPr>
        <p:spPr>
          <a:xfrm>
            <a:off x="2632180"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Rectangle 142">
            <a:extLst>
              <a:ext uri="{FF2B5EF4-FFF2-40B4-BE49-F238E27FC236}">
                <a16:creationId xmlns:a16="http://schemas.microsoft.com/office/drawing/2014/main" id="{11A31F18-5B41-779E-33E5-FB4B3BFC7EBB}"/>
              </a:ext>
            </a:extLst>
          </p:cNvPr>
          <p:cNvSpPr/>
          <p:nvPr/>
        </p:nvSpPr>
        <p:spPr>
          <a:xfrm>
            <a:off x="2847285" y="4823163"/>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2C5E6549-21E2-8188-9727-1BEFAE9AD4CA}"/>
              </a:ext>
            </a:extLst>
          </p:cNvPr>
          <p:cNvSpPr/>
          <p:nvPr/>
        </p:nvSpPr>
        <p:spPr>
          <a:xfrm>
            <a:off x="2421643" y="5145930"/>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ectangle 144">
            <a:extLst>
              <a:ext uri="{FF2B5EF4-FFF2-40B4-BE49-F238E27FC236}">
                <a16:creationId xmlns:a16="http://schemas.microsoft.com/office/drawing/2014/main" id="{E2331CDB-47CD-A853-FA98-E1DB99F21D05}"/>
              </a:ext>
            </a:extLst>
          </p:cNvPr>
          <p:cNvSpPr/>
          <p:nvPr/>
        </p:nvSpPr>
        <p:spPr>
          <a:xfrm>
            <a:off x="2632180"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ectangle 145">
            <a:extLst>
              <a:ext uri="{FF2B5EF4-FFF2-40B4-BE49-F238E27FC236}">
                <a16:creationId xmlns:a16="http://schemas.microsoft.com/office/drawing/2014/main" id="{C2B44D54-6D0B-932B-4E51-DFD1E8F46AC0}"/>
              </a:ext>
            </a:extLst>
          </p:cNvPr>
          <p:cNvSpPr/>
          <p:nvPr/>
        </p:nvSpPr>
        <p:spPr>
          <a:xfrm>
            <a:off x="2847285" y="5145930"/>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Rectangle 146">
            <a:extLst>
              <a:ext uri="{FF2B5EF4-FFF2-40B4-BE49-F238E27FC236}">
                <a16:creationId xmlns:a16="http://schemas.microsoft.com/office/drawing/2014/main" id="{370355AA-FFE6-0E08-3E69-EB9205F114F6}"/>
              </a:ext>
            </a:extLst>
          </p:cNvPr>
          <p:cNvSpPr/>
          <p:nvPr/>
        </p:nvSpPr>
        <p:spPr>
          <a:xfrm>
            <a:off x="2421643" y="5431428"/>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Rectangle 147">
            <a:extLst>
              <a:ext uri="{FF2B5EF4-FFF2-40B4-BE49-F238E27FC236}">
                <a16:creationId xmlns:a16="http://schemas.microsoft.com/office/drawing/2014/main" id="{30CEFAF5-B438-2298-B562-5EA998CBC9C9}"/>
              </a:ext>
            </a:extLst>
          </p:cNvPr>
          <p:cNvSpPr/>
          <p:nvPr/>
        </p:nvSpPr>
        <p:spPr>
          <a:xfrm>
            <a:off x="2632180" y="5431428"/>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18E1D4C8-A772-7400-8109-968D25F3E00B}"/>
              </a:ext>
            </a:extLst>
          </p:cNvPr>
          <p:cNvSpPr/>
          <p:nvPr/>
        </p:nvSpPr>
        <p:spPr>
          <a:xfrm>
            <a:off x="2847285" y="5431428"/>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Google Shape;3411;p102">
            <a:extLst>
              <a:ext uri="{FF2B5EF4-FFF2-40B4-BE49-F238E27FC236}">
                <a16:creationId xmlns:a16="http://schemas.microsoft.com/office/drawing/2014/main" id="{B9D2D565-5A47-6318-2297-487C662EB00D}"/>
              </a:ext>
            </a:extLst>
          </p:cNvPr>
          <p:cNvSpPr/>
          <p:nvPr/>
        </p:nvSpPr>
        <p:spPr>
          <a:xfrm>
            <a:off x="70598" y="4510827"/>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1</a:t>
            </a:r>
            <a:endParaRPr sz="1100">
              <a:solidFill>
                <a:srgbClr val="000000"/>
              </a:solidFill>
              <a:latin typeface="Arial"/>
              <a:ea typeface="Arial"/>
              <a:cs typeface="Arial"/>
              <a:sym typeface="Arial"/>
            </a:endParaRPr>
          </a:p>
        </p:txBody>
      </p:sp>
      <p:sp>
        <p:nvSpPr>
          <p:cNvPr id="152" name="Google Shape;3411;p102">
            <a:extLst>
              <a:ext uri="{FF2B5EF4-FFF2-40B4-BE49-F238E27FC236}">
                <a16:creationId xmlns:a16="http://schemas.microsoft.com/office/drawing/2014/main" id="{1DC8638D-16B0-8D68-A394-D22D1D3BB180}"/>
              </a:ext>
            </a:extLst>
          </p:cNvPr>
          <p:cNvSpPr/>
          <p:nvPr/>
        </p:nvSpPr>
        <p:spPr>
          <a:xfrm>
            <a:off x="64248" y="4802675"/>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2</a:t>
            </a:r>
            <a:endParaRPr sz="1100">
              <a:solidFill>
                <a:srgbClr val="000000"/>
              </a:solidFill>
              <a:latin typeface="Arial"/>
              <a:ea typeface="Arial"/>
              <a:cs typeface="Arial"/>
              <a:sym typeface="Arial"/>
            </a:endParaRPr>
          </a:p>
        </p:txBody>
      </p:sp>
      <p:sp>
        <p:nvSpPr>
          <p:cNvPr id="153" name="Google Shape;3411;p102">
            <a:extLst>
              <a:ext uri="{FF2B5EF4-FFF2-40B4-BE49-F238E27FC236}">
                <a16:creationId xmlns:a16="http://schemas.microsoft.com/office/drawing/2014/main" id="{CD84031A-0821-792D-6041-5DA786A99F3B}"/>
              </a:ext>
            </a:extLst>
          </p:cNvPr>
          <p:cNvSpPr/>
          <p:nvPr/>
        </p:nvSpPr>
        <p:spPr>
          <a:xfrm>
            <a:off x="57898" y="5121361"/>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3</a:t>
            </a:r>
            <a:endParaRPr sz="1100">
              <a:solidFill>
                <a:srgbClr val="000000"/>
              </a:solidFill>
              <a:latin typeface="Arial"/>
              <a:ea typeface="Arial"/>
              <a:cs typeface="Arial"/>
              <a:sym typeface="Arial"/>
            </a:endParaRPr>
          </a:p>
        </p:txBody>
      </p:sp>
      <p:sp>
        <p:nvSpPr>
          <p:cNvPr id="154" name="Google Shape;3411;p102">
            <a:extLst>
              <a:ext uri="{FF2B5EF4-FFF2-40B4-BE49-F238E27FC236}">
                <a16:creationId xmlns:a16="http://schemas.microsoft.com/office/drawing/2014/main" id="{B1DC0ADE-4D02-1287-0563-6AC63D97C27F}"/>
              </a:ext>
            </a:extLst>
          </p:cNvPr>
          <p:cNvSpPr/>
          <p:nvPr/>
        </p:nvSpPr>
        <p:spPr>
          <a:xfrm>
            <a:off x="70598" y="5410940"/>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4</a:t>
            </a:r>
            <a:endParaRPr sz="1100">
              <a:solidFill>
                <a:srgbClr val="000000"/>
              </a:solidFill>
              <a:latin typeface="Arial"/>
              <a:ea typeface="Arial"/>
              <a:cs typeface="Arial"/>
              <a:sym typeface="Arial"/>
            </a:endParaRPr>
          </a:p>
        </p:txBody>
      </p:sp>
      <p:sp>
        <p:nvSpPr>
          <p:cNvPr id="155" name="TextBox 154">
            <a:extLst>
              <a:ext uri="{FF2B5EF4-FFF2-40B4-BE49-F238E27FC236}">
                <a16:creationId xmlns:a16="http://schemas.microsoft.com/office/drawing/2014/main" id="{17672878-64DF-7602-F7A2-A5A572C7F775}"/>
              </a:ext>
            </a:extLst>
          </p:cNvPr>
          <p:cNvSpPr txBox="1"/>
          <p:nvPr/>
        </p:nvSpPr>
        <p:spPr>
          <a:xfrm>
            <a:off x="3101466" y="4483023"/>
            <a:ext cx="2767027" cy="738664"/>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During Idea Shaping and Discovery we are continually identifying and refining our Marketable Increments</a:t>
            </a:r>
          </a:p>
        </p:txBody>
      </p:sp>
      <p:sp>
        <p:nvSpPr>
          <p:cNvPr id="156" name="Isosceles Triangle 155">
            <a:extLst>
              <a:ext uri="{FF2B5EF4-FFF2-40B4-BE49-F238E27FC236}">
                <a16:creationId xmlns:a16="http://schemas.microsoft.com/office/drawing/2014/main" id="{99412282-8E6E-FE8F-A83A-9B34007EA76B}"/>
              </a:ext>
            </a:extLst>
          </p:cNvPr>
          <p:cNvSpPr/>
          <p:nvPr/>
        </p:nvSpPr>
        <p:spPr>
          <a:xfrm rot="5400000">
            <a:off x="4982347" y="4782349"/>
            <a:ext cx="2326774" cy="4406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TextBox 160">
            <a:extLst>
              <a:ext uri="{FF2B5EF4-FFF2-40B4-BE49-F238E27FC236}">
                <a16:creationId xmlns:a16="http://schemas.microsoft.com/office/drawing/2014/main" id="{9C1E8ECE-ECA7-AF13-199C-CD186A9F1D34}"/>
              </a:ext>
            </a:extLst>
          </p:cNvPr>
          <p:cNvSpPr txBox="1"/>
          <p:nvPr/>
        </p:nvSpPr>
        <p:spPr>
          <a:xfrm>
            <a:off x="9323568" y="3914823"/>
            <a:ext cx="2810648" cy="2462213"/>
          </a:xfrm>
          <a:prstGeom prst="rect">
            <a:avLst/>
          </a:prstGeom>
          <a:noFill/>
        </p:spPr>
        <p:txBody>
          <a:bodyPr wrap="square">
            <a:spAutoFit/>
          </a:bodyPr>
          <a:lstStyle/>
          <a:p>
            <a:r>
              <a:rPr lang="en-US" sz="1400">
                <a:solidFill>
                  <a:srgbClr val="000000"/>
                </a:solidFill>
                <a:latin typeface="Calibri" panose="020F0502020204030204" pitchFamily="34" charset="0"/>
                <a:cs typeface="Calibri" panose="020F0502020204030204" pitchFamily="34" charset="0"/>
              </a:rPr>
              <a:t>In either of these stages we can r</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elate size our increments in the initiatives against each other as well as previously delivered increments of value that are similar in platform and team skills</a:t>
            </a:r>
          </a:p>
          <a:p>
            <a:endParaRPr lang="en-US" sz="1400">
              <a:solidFill>
                <a:srgbClr val="000000"/>
              </a:solidFill>
              <a:latin typeface="Calibri" panose="020F0502020204030204" pitchFamily="34" charset="0"/>
              <a:cs typeface="Calibri" panose="020F0502020204030204" pitchFamily="34" charset="0"/>
            </a:endParaRPr>
          </a:p>
          <a:p>
            <a:r>
              <a:rPr lang="en-US" sz="1400">
                <a:solidFill>
                  <a:srgbClr val="000000"/>
                </a:solidFill>
                <a:latin typeface="Calibri" panose="020F0502020204030204" pitchFamily="34" charset="0"/>
                <a:cs typeface="Calibri" panose="020F0502020204030204" pitchFamily="34" charset="0"/>
              </a:rPr>
              <a:t>Relative sizing at the initiative and increment level gives us an accelerated and surprisingly accurate estimate of size</a:t>
            </a:r>
          </a:p>
        </p:txBody>
      </p:sp>
      <p:cxnSp>
        <p:nvCxnSpPr>
          <p:cNvPr id="172" name="Straight Arrow Connector 171">
            <a:extLst>
              <a:ext uri="{FF2B5EF4-FFF2-40B4-BE49-F238E27FC236}">
                <a16:creationId xmlns:a16="http://schemas.microsoft.com/office/drawing/2014/main" id="{50D6D040-0EDC-149B-0816-C6484C56E687}"/>
              </a:ext>
            </a:extLst>
          </p:cNvPr>
          <p:cNvCxnSpPr/>
          <p:nvPr/>
        </p:nvCxnSpPr>
        <p:spPr>
          <a:xfrm>
            <a:off x="8646060" y="3988224"/>
            <a:ext cx="0" cy="2000035"/>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3" name="Rectangle 172">
            <a:extLst>
              <a:ext uri="{FF2B5EF4-FFF2-40B4-BE49-F238E27FC236}">
                <a16:creationId xmlns:a16="http://schemas.microsoft.com/office/drawing/2014/main" id="{A315840A-A32D-CA18-906C-B589BA3B4F4C}"/>
              </a:ext>
            </a:extLst>
          </p:cNvPr>
          <p:cNvSpPr/>
          <p:nvPr/>
        </p:nvSpPr>
        <p:spPr>
          <a:xfrm>
            <a:off x="8415125" y="3732461"/>
            <a:ext cx="846707" cy="276999"/>
          </a:xfrm>
          <a:prstGeom prst="rect">
            <a:avLst/>
          </a:prstGeom>
        </p:spPr>
        <p:txBody>
          <a:bodyPr wrap="none">
            <a:spAutoFit/>
          </a:bodyPr>
          <a:lstStyle/>
          <a:p>
            <a:pPr algn="ctr" defTabSz="457200">
              <a:defRPr/>
            </a:pPr>
            <a:r>
              <a:rPr lang="en-US" sz="1200">
                <a:cs typeface="Arial" panose="020B0604020202020204" pitchFamily="34" charset="0"/>
              </a:rPr>
              <a:t> 25 Stories</a:t>
            </a:r>
            <a:endParaRPr lang="en-CA" sz="1200">
              <a:solidFill>
                <a:srgbClr val="005596"/>
              </a:solidFill>
              <a:cs typeface="Arial" panose="020B0604020202020204" pitchFamily="34" charset="0"/>
            </a:endParaRPr>
          </a:p>
        </p:txBody>
      </p:sp>
      <p:sp>
        <p:nvSpPr>
          <p:cNvPr id="174" name="Rectangle 173">
            <a:extLst>
              <a:ext uri="{FF2B5EF4-FFF2-40B4-BE49-F238E27FC236}">
                <a16:creationId xmlns:a16="http://schemas.microsoft.com/office/drawing/2014/main" id="{07621B57-A53B-7E0A-EBAD-13841CB7DF22}"/>
              </a:ext>
            </a:extLst>
          </p:cNvPr>
          <p:cNvSpPr/>
          <p:nvPr/>
        </p:nvSpPr>
        <p:spPr>
          <a:xfrm>
            <a:off x="8425220" y="5900295"/>
            <a:ext cx="761748" cy="276999"/>
          </a:xfrm>
          <a:prstGeom prst="rect">
            <a:avLst/>
          </a:prstGeom>
        </p:spPr>
        <p:txBody>
          <a:bodyPr wrap="none">
            <a:spAutoFit/>
          </a:bodyPr>
          <a:lstStyle/>
          <a:p>
            <a:pPr algn="ctr" defTabSz="457200">
              <a:defRPr/>
            </a:pPr>
            <a:r>
              <a:rPr lang="en-US" sz="1200">
                <a:cs typeface="Arial" panose="020B0604020202020204" pitchFamily="34" charset="0"/>
              </a:rPr>
              <a:t>5  Stories</a:t>
            </a:r>
            <a:endParaRPr lang="en-CA" sz="1200">
              <a:solidFill>
                <a:srgbClr val="005596"/>
              </a:solidFill>
              <a:cs typeface="Arial" panose="020B0604020202020204" pitchFamily="34" charset="0"/>
            </a:endParaRPr>
          </a:p>
        </p:txBody>
      </p:sp>
      <p:sp>
        <p:nvSpPr>
          <p:cNvPr id="175" name="Rectangle 14">
            <a:extLst>
              <a:ext uri="{FF2B5EF4-FFF2-40B4-BE49-F238E27FC236}">
                <a16:creationId xmlns:a16="http://schemas.microsoft.com/office/drawing/2014/main" id="{DE348BCF-43A7-567E-EC44-30255415949C}"/>
              </a:ext>
            </a:extLst>
          </p:cNvPr>
          <p:cNvSpPr>
            <a:spLocks noChangeArrowheads="1"/>
          </p:cNvSpPr>
          <p:nvPr/>
        </p:nvSpPr>
        <p:spPr bwMode="auto">
          <a:xfrm>
            <a:off x="6428355" y="6072299"/>
            <a:ext cx="147519" cy="141546"/>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76" name="Rectangle 175">
            <a:extLst>
              <a:ext uri="{FF2B5EF4-FFF2-40B4-BE49-F238E27FC236}">
                <a16:creationId xmlns:a16="http://schemas.microsoft.com/office/drawing/2014/main" id="{BD1A07EA-B9C0-E195-D000-28D20852F820}"/>
              </a:ext>
            </a:extLst>
          </p:cNvPr>
          <p:cNvSpPr/>
          <p:nvPr/>
        </p:nvSpPr>
        <p:spPr>
          <a:xfrm>
            <a:off x="6506852" y="6013007"/>
            <a:ext cx="1819985" cy="276999"/>
          </a:xfrm>
          <a:prstGeom prst="rect">
            <a:avLst/>
          </a:prstGeom>
        </p:spPr>
        <p:txBody>
          <a:bodyPr wrap="none">
            <a:spAutoFit/>
          </a:bodyPr>
          <a:lstStyle/>
          <a:p>
            <a:pPr algn="ctr" defTabSz="457200">
              <a:defRPr/>
            </a:pPr>
            <a:r>
              <a:rPr lang="en-US" sz="1200">
                <a:cs typeface="Arial" panose="020B0604020202020204" pitchFamily="34" charset="0"/>
              </a:rPr>
              <a:t>Increment In New Initiative </a:t>
            </a:r>
            <a:endParaRPr lang="en-CA" sz="1200">
              <a:solidFill>
                <a:srgbClr val="005596"/>
              </a:solidFill>
              <a:cs typeface="Arial" panose="020B0604020202020204" pitchFamily="34" charset="0"/>
            </a:endParaRPr>
          </a:p>
        </p:txBody>
      </p:sp>
      <p:sp>
        <p:nvSpPr>
          <p:cNvPr id="177" name="Rectangle 14">
            <a:extLst>
              <a:ext uri="{FF2B5EF4-FFF2-40B4-BE49-F238E27FC236}">
                <a16:creationId xmlns:a16="http://schemas.microsoft.com/office/drawing/2014/main" id="{3B614EAD-1558-3FB5-76F3-2229E59E181D}"/>
              </a:ext>
            </a:extLst>
          </p:cNvPr>
          <p:cNvSpPr>
            <a:spLocks noChangeArrowheads="1"/>
          </p:cNvSpPr>
          <p:nvPr/>
        </p:nvSpPr>
        <p:spPr bwMode="auto">
          <a:xfrm>
            <a:off x="6421730" y="6325599"/>
            <a:ext cx="160002" cy="144920"/>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78" name="Rectangle 177">
            <a:extLst>
              <a:ext uri="{FF2B5EF4-FFF2-40B4-BE49-F238E27FC236}">
                <a16:creationId xmlns:a16="http://schemas.microsoft.com/office/drawing/2014/main" id="{BFB08E39-D61B-3F5A-FF99-8DF071B41347}"/>
              </a:ext>
            </a:extLst>
          </p:cNvPr>
          <p:cNvSpPr/>
          <p:nvPr/>
        </p:nvSpPr>
        <p:spPr>
          <a:xfrm>
            <a:off x="6503163" y="6247755"/>
            <a:ext cx="1933927" cy="276999"/>
          </a:xfrm>
          <a:prstGeom prst="rect">
            <a:avLst/>
          </a:prstGeom>
        </p:spPr>
        <p:txBody>
          <a:bodyPr wrap="none">
            <a:spAutoFit/>
          </a:bodyPr>
          <a:lstStyle/>
          <a:p>
            <a:pPr algn="ctr" defTabSz="457200">
              <a:defRPr/>
            </a:pPr>
            <a:r>
              <a:rPr lang="en-US" sz="1200">
                <a:cs typeface="Arial" panose="020B0604020202020204" pitchFamily="34" charset="0"/>
              </a:rPr>
              <a:t>Increment Already Delivered</a:t>
            </a:r>
            <a:endParaRPr lang="en-CA" sz="1200">
              <a:solidFill>
                <a:srgbClr val="005596"/>
              </a:solidFill>
              <a:cs typeface="Arial" panose="020B0604020202020204" pitchFamily="34" charset="0"/>
            </a:endParaRPr>
          </a:p>
        </p:txBody>
      </p:sp>
      <p:grpSp>
        <p:nvGrpSpPr>
          <p:cNvPr id="199" name="Group 198">
            <a:extLst>
              <a:ext uri="{FF2B5EF4-FFF2-40B4-BE49-F238E27FC236}">
                <a16:creationId xmlns:a16="http://schemas.microsoft.com/office/drawing/2014/main" id="{10E646AC-BBE6-DE05-083C-6310CCA2C309}"/>
              </a:ext>
            </a:extLst>
          </p:cNvPr>
          <p:cNvGrpSpPr/>
          <p:nvPr/>
        </p:nvGrpSpPr>
        <p:grpSpPr>
          <a:xfrm>
            <a:off x="6636941" y="5596396"/>
            <a:ext cx="466794" cy="411541"/>
            <a:chOff x="6953266" y="5172908"/>
            <a:chExt cx="466794" cy="411541"/>
          </a:xfrm>
        </p:grpSpPr>
        <p:grpSp>
          <p:nvGrpSpPr>
            <p:cNvPr id="196" name="Group 195">
              <a:extLst>
                <a:ext uri="{FF2B5EF4-FFF2-40B4-BE49-F238E27FC236}">
                  <a16:creationId xmlns:a16="http://schemas.microsoft.com/office/drawing/2014/main" id="{A0416173-CF87-6005-C208-2EAF410CA5F3}"/>
                </a:ext>
              </a:extLst>
            </p:cNvPr>
            <p:cNvGrpSpPr/>
            <p:nvPr/>
          </p:nvGrpSpPr>
          <p:grpSpPr>
            <a:xfrm>
              <a:off x="6956672" y="5174277"/>
              <a:ext cx="395288" cy="410172"/>
              <a:chOff x="7301646" y="4524584"/>
              <a:chExt cx="395288" cy="410172"/>
            </a:xfrm>
          </p:grpSpPr>
          <p:sp>
            <p:nvSpPr>
              <p:cNvPr id="167" name="Rectangle 14">
                <a:extLst>
                  <a:ext uri="{FF2B5EF4-FFF2-40B4-BE49-F238E27FC236}">
                    <a16:creationId xmlns:a16="http://schemas.microsoft.com/office/drawing/2014/main" id="{B09A4472-FE6F-2602-7264-5DE8D72DAE40}"/>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81" name="TextBox 180">
                <a:extLst>
                  <a:ext uri="{FF2B5EF4-FFF2-40B4-BE49-F238E27FC236}">
                    <a16:creationId xmlns:a16="http://schemas.microsoft.com/office/drawing/2014/main" id="{9D48CE75-8FB0-B0CB-0CEE-1A3E59AA4EE5}"/>
                  </a:ext>
                </a:extLst>
              </p:cNvPr>
              <p:cNvSpPr txBox="1"/>
              <p:nvPr/>
            </p:nvSpPr>
            <p:spPr>
              <a:xfrm>
                <a:off x="7443697" y="4703924"/>
                <a:ext cx="24878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5</a:t>
                </a:r>
              </a:p>
            </p:txBody>
          </p:sp>
        </p:grpSp>
        <p:sp>
          <p:nvSpPr>
            <p:cNvPr id="197" name="Google Shape;3411;p102">
              <a:extLst>
                <a:ext uri="{FF2B5EF4-FFF2-40B4-BE49-F238E27FC236}">
                  <a16:creationId xmlns:a16="http://schemas.microsoft.com/office/drawing/2014/main" id="{A2842ADB-D4FB-8537-1772-9FDE37B70ED5}"/>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1</a:t>
              </a:r>
              <a:endParaRPr sz="900">
                <a:solidFill>
                  <a:srgbClr val="FFFFFF"/>
                </a:solidFill>
                <a:cs typeface="Arial" panose="020B0604020202020204" pitchFamily="34" charset="0"/>
                <a:sym typeface="Arial"/>
              </a:endParaRPr>
            </a:p>
          </p:txBody>
        </p:sp>
      </p:grpSp>
      <p:grpSp>
        <p:nvGrpSpPr>
          <p:cNvPr id="200" name="Group 199">
            <a:extLst>
              <a:ext uri="{FF2B5EF4-FFF2-40B4-BE49-F238E27FC236}">
                <a16:creationId xmlns:a16="http://schemas.microsoft.com/office/drawing/2014/main" id="{B026D034-A8B7-2215-D0C9-C5777EF64A99}"/>
              </a:ext>
            </a:extLst>
          </p:cNvPr>
          <p:cNvGrpSpPr/>
          <p:nvPr/>
        </p:nvGrpSpPr>
        <p:grpSpPr>
          <a:xfrm>
            <a:off x="6642890" y="4283924"/>
            <a:ext cx="466794" cy="411541"/>
            <a:chOff x="6953266" y="5172908"/>
            <a:chExt cx="466794" cy="411541"/>
          </a:xfrm>
        </p:grpSpPr>
        <p:grpSp>
          <p:nvGrpSpPr>
            <p:cNvPr id="201" name="Group 200">
              <a:extLst>
                <a:ext uri="{FF2B5EF4-FFF2-40B4-BE49-F238E27FC236}">
                  <a16:creationId xmlns:a16="http://schemas.microsoft.com/office/drawing/2014/main" id="{E10674A5-B887-C07D-B6A2-EB1398F67178}"/>
                </a:ext>
              </a:extLst>
            </p:cNvPr>
            <p:cNvGrpSpPr/>
            <p:nvPr/>
          </p:nvGrpSpPr>
          <p:grpSpPr>
            <a:xfrm>
              <a:off x="6956672" y="5174277"/>
              <a:ext cx="454957" cy="410172"/>
              <a:chOff x="7301646" y="4524584"/>
              <a:chExt cx="454957" cy="410172"/>
            </a:xfrm>
          </p:grpSpPr>
          <p:sp>
            <p:nvSpPr>
              <p:cNvPr id="203" name="Rectangle 14">
                <a:extLst>
                  <a:ext uri="{FF2B5EF4-FFF2-40B4-BE49-F238E27FC236}">
                    <a16:creationId xmlns:a16="http://schemas.microsoft.com/office/drawing/2014/main" id="{C0DAF9E0-85C9-6DA1-EFE7-DE6FB933E0BA}"/>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204" name="TextBox 203">
                <a:extLst>
                  <a:ext uri="{FF2B5EF4-FFF2-40B4-BE49-F238E27FC236}">
                    <a16:creationId xmlns:a16="http://schemas.microsoft.com/office/drawing/2014/main" id="{1538F897-8C2C-DAEC-0AA2-4C271B999B14}"/>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20</a:t>
                </a:r>
              </a:p>
            </p:txBody>
          </p:sp>
        </p:grpSp>
        <p:sp>
          <p:nvSpPr>
            <p:cNvPr id="202" name="Google Shape;3411;p102">
              <a:extLst>
                <a:ext uri="{FF2B5EF4-FFF2-40B4-BE49-F238E27FC236}">
                  <a16:creationId xmlns:a16="http://schemas.microsoft.com/office/drawing/2014/main" id="{81F6A559-5A9C-413E-6546-D8544D1A0220}"/>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2</a:t>
              </a:r>
              <a:endParaRPr sz="900">
                <a:solidFill>
                  <a:srgbClr val="FFFFFF"/>
                </a:solidFill>
                <a:cs typeface="Arial" panose="020B0604020202020204" pitchFamily="34" charset="0"/>
                <a:sym typeface="Arial"/>
              </a:endParaRPr>
            </a:p>
          </p:txBody>
        </p:sp>
      </p:grpSp>
      <p:sp>
        <p:nvSpPr>
          <p:cNvPr id="208" name="Rectangle 14">
            <a:extLst>
              <a:ext uri="{FF2B5EF4-FFF2-40B4-BE49-F238E27FC236}">
                <a16:creationId xmlns:a16="http://schemas.microsoft.com/office/drawing/2014/main" id="{A7661073-BA9C-CD7A-A0E9-4FB0D04C91F9}"/>
              </a:ext>
            </a:extLst>
          </p:cNvPr>
          <p:cNvSpPr>
            <a:spLocks noChangeArrowheads="1"/>
          </p:cNvSpPr>
          <p:nvPr/>
        </p:nvSpPr>
        <p:spPr bwMode="auto">
          <a:xfrm>
            <a:off x="6640347" y="4723996"/>
            <a:ext cx="395288" cy="408804"/>
          </a:xfrm>
          <a:prstGeom prst="rect">
            <a:avLst/>
          </a:prstGeom>
          <a:solidFill>
            <a:srgbClr val="4FFF9F">
              <a:alpha val="40000"/>
            </a:srgbClr>
          </a:solidFill>
          <a:ln w="12700" algn="ctr">
            <a:solidFill>
              <a:srgbClr val="4FFF9F"/>
            </a:solidFill>
            <a:prstDash val="dash"/>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grpSp>
        <p:nvGrpSpPr>
          <p:cNvPr id="210" name="Group 209">
            <a:extLst>
              <a:ext uri="{FF2B5EF4-FFF2-40B4-BE49-F238E27FC236}">
                <a16:creationId xmlns:a16="http://schemas.microsoft.com/office/drawing/2014/main" id="{DA78731C-D8C2-5314-AC10-FF65D55D42D4}"/>
              </a:ext>
            </a:extLst>
          </p:cNvPr>
          <p:cNvGrpSpPr/>
          <p:nvPr/>
        </p:nvGrpSpPr>
        <p:grpSpPr>
          <a:xfrm>
            <a:off x="6636941" y="5157047"/>
            <a:ext cx="466794" cy="411541"/>
            <a:chOff x="6953266" y="5172908"/>
            <a:chExt cx="466794" cy="411541"/>
          </a:xfrm>
        </p:grpSpPr>
        <p:grpSp>
          <p:nvGrpSpPr>
            <p:cNvPr id="211" name="Group 210">
              <a:extLst>
                <a:ext uri="{FF2B5EF4-FFF2-40B4-BE49-F238E27FC236}">
                  <a16:creationId xmlns:a16="http://schemas.microsoft.com/office/drawing/2014/main" id="{B67FE983-7117-995F-014A-491F5F66FBDC}"/>
                </a:ext>
              </a:extLst>
            </p:cNvPr>
            <p:cNvGrpSpPr/>
            <p:nvPr/>
          </p:nvGrpSpPr>
          <p:grpSpPr>
            <a:xfrm>
              <a:off x="6956672" y="5174277"/>
              <a:ext cx="454957" cy="410172"/>
              <a:chOff x="7301646" y="4524584"/>
              <a:chExt cx="454957" cy="410172"/>
            </a:xfrm>
          </p:grpSpPr>
          <p:sp>
            <p:nvSpPr>
              <p:cNvPr id="213" name="Rectangle 14">
                <a:extLst>
                  <a:ext uri="{FF2B5EF4-FFF2-40B4-BE49-F238E27FC236}">
                    <a16:creationId xmlns:a16="http://schemas.microsoft.com/office/drawing/2014/main" id="{863611D8-ACDD-83E4-CC94-5EE7989CB008}"/>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214" name="TextBox 213">
                <a:extLst>
                  <a:ext uri="{FF2B5EF4-FFF2-40B4-BE49-F238E27FC236}">
                    <a16:creationId xmlns:a16="http://schemas.microsoft.com/office/drawing/2014/main" id="{7EFE8FFE-A3A9-EE65-2C32-41E1146EA79A}"/>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15</a:t>
                </a:r>
              </a:p>
            </p:txBody>
          </p:sp>
        </p:grpSp>
        <p:sp>
          <p:nvSpPr>
            <p:cNvPr id="212" name="Google Shape;3411;p102">
              <a:extLst>
                <a:ext uri="{FF2B5EF4-FFF2-40B4-BE49-F238E27FC236}">
                  <a16:creationId xmlns:a16="http://schemas.microsoft.com/office/drawing/2014/main" id="{C5DF2C5A-AF88-8405-B7B5-53C098AEEA69}"/>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4</a:t>
              </a:r>
              <a:endParaRPr sz="900">
                <a:solidFill>
                  <a:srgbClr val="FFFFFF"/>
                </a:solidFill>
                <a:cs typeface="Arial" panose="020B0604020202020204" pitchFamily="34" charset="0"/>
                <a:sym typeface="Arial"/>
              </a:endParaRPr>
            </a:p>
          </p:txBody>
        </p:sp>
      </p:grpSp>
      <p:sp>
        <p:nvSpPr>
          <p:cNvPr id="215" name="Google Shape;3355;p101">
            <a:extLst>
              <a:ext uri="{FF2B5EF4-FFF2-40B4-BE49-F238E27FC236}">
                <a16:creationId xmlns:a16="http://schemas.microsoft.com/office/drawing/2014/main" id="{8BAE1FC6-8129-A9B8-9EE3-75B9EE278A9A}"/>
              </a:ext>
            </a:extLst>
          </p:cNvPr>
          <p:cNvSpPr/>
          <p:nvPr/>
        </p:nvSpPr>
        <p:spPr>
          <a:xfrm rot="10970496">
            <a:off x="6313328" y="3967221"/>
            <a:ext cx="292948" cy="904215"/>
          </a:xfrm>
          <a:prstGeom prst="curvedLeftArrow">
            <a:avLst>
              <a:gd name="adj1" fmla="val 25021"/>
              <a:gd name="adj2" fmla="val 50033"/>
              <a:gd name="adj3" fmla="val 25000"/>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grpSp>
        <p:nvGrpSpPr>
          <p:cNvPr id="218" name="Group 217">
            <a:extLst>
              <a:ext uri="{FF2B5EF4-FFF2-40B4-BE49-F238E27FC236}">
                <a16:creationId xmlns:a16="http://schemas.microsoft.com/office/drawing/2014/main" id="{59A20369-D073-0986-942A-644884EE3403}"/>
              </a:ext>
            </a:extLst>
          </p:cNvPr>
          <p:cNvGrpSpPr/>
          <p:nvPr/>
        </p:nvGrpSpPr>
        <p:grpSpPr>
          <a:xfrm>
            <a:off x="6636941" y="3841108"/>
            <a:ext cx="466794" cy="411541"/>
            <a:chOff x="6953266" y="5172908"/>
            <a:chExt cx="466794" cy="411541"/>
          </a:xfrm>
        </p:grpSpPr>
        <p:grpSp>
          <p:nvGrpSpPr>
            <p:cNvPr id="219" name="Group 218">
              <a:extLst>
                <a:ext uri="{FF2B5EF4-FFF2-40B4-BE49-F238E27FC236}">
                  <a16:creationId xmlns:a16="http://schemas.microsoft.com/office/drawing/2014/main" id="{8842193A-E3CE-4525-D155-AC40BF203BEE}"/>
                </a:ext>
              </a:extLst>
            </p:cNvPr>
            <p:cNvGrpSpPr/>
            <p:nvPr/>
          </p:nvGrpSpPr>
          <p:grpSpPr>
            <a:xfrm>
              <a:off x="6956672" y="5174277"/>
              <a:ext cx="454957" cy="410172"/>
              <a:chOff x="7301646" y="4524584"/>
              <a:chExt cx="454957" cy="410172"/>
            </a:xfrm>
          </p:grpSpPr>
          <p:sp>
            <p:nvSpPr>
              <p:cNvPr id="221" name="Rectangle 14">
                <a:extLst>
                  <a:ext uri="{FF2B5EF4-FFF2-40B4-BE49-F238E27FC236}">
                    <a16:creationId xmlns:a16="http://schemas.microsoft.com/office/drawing/2014/main" id="{8AA0BBAB-3B1D-7308-A3C7-962A91D1DA89}"/>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222" name="TextBox 221">
                <a:extLst>
                  <a:ext uri="{FF2B5EF4-FFF2-40B4-BE49-F238E27FC236}">
                    <a16:creationId xmlns:a16="http://schemas.microsoft.com/office/drawing/2014/main" id="{5FA72E68-E95A-89EE-E6BC-34782B1595C1}"/>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15</a:t>
                </a:r>
              </a:p>
            </p:txBody>
          </p:sp>
        </p:grpSp>
        <p:sp>
          <p:nvSpPr>
            <p:cNvPr id="220" name="Google Shape;3411;p102">
              <a:extLst>
                <a:ext uri="{FF2B5EF4-FFF2-40B4-BE49-F238E27FC236}">
                  <a16:creationId xmlns:a16="http://schemas.microsoft.com/office/drawing/2014/main" id="{229A036A-6A91-CAFF-31EC-C259B625B5AD}"/>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3</a:t>
              </a:r>
              <a:endParaRPr sz="900">
                <a:solidFill>
                  <a:srgbClr val="FFFFFF"/>
                </a:solidFill>
                <a:cs typeface="Arial" panose="020B0604020202020204" pitchFamily="34" charset="0"/>
                <a:sym typeface="Arial"/>
              </a:endParaRPr>
            </a:p>
          </p:txBody>
        </p:sp>
      </p:grpSp>
      <p:sp>
        <p:nvSpPr>
          <p:cNvPr id="223" name="Rectangle 14">
            <a:extLst>
              <a:ext uri="{FF2B5EF4-FFF2-40B4-BE49-F238E27FC236}">
                <a16:creationId xmlns:a16="http://schemas.microsoft.com/office/drawing/2014/main" id="{80B38181-FF48-E009-9214-B77729E4707E}"/>
              </a:ext>
            </a:extLst>
          </p:cNvPr>
          <p:cNvSpPr>
            <a:spLocks noChangeArrowheads="1"/>
          </p:cNvSpPr>
          <p:nvPr/>
        </p:nvSpPr>
        <p:spPr bwMode="auto">
          <a:xfrm>
            <a:off x="7768474" y="396268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24" name="TextBox 223">
            <a:extLst>
              <a:ext uri="{FF2B5EF4-FFF2-40B4-BE49-F238E27FC236}">
                <a16:creationId xmlns:a16="http://schemas.microsoft.com/office/drawing/2014/main" id="{15330C68-AAEF-EEB0-7405-95F41A59DC89}"/>
              </a:ext>
            </a:extLst>
          </p:cNvPr>
          <p:cNvSpPr txBox="1"/>
          <p:nvPr/>
        </p:nvSpPr>
        <p:spPr>
          <a:xfrm>
            <a:off x="7904432" y="416414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229" name="Group 228">
            <a:extLst>
              <a:ext uri="{FF2B5EF4-FFF2-40B4-BE49-F238E27FC236}">
                <a16:creationId xmlns:a16="http://schemas.microsoft.com/office/drawing/2014/main" id="{6EA7D533-90C4-F5F1-3801-BF417C4820EB}"/>
              </a:ext>
            </a:extLst>
          </p:cNvPr>
          <p:cNvGrpSpPr/>
          <p:nvPr/>
        </p:nvGrpSpPr>
        <p:grpSpPr>
          <a:xfrm>
            <a:off x="7776961" y="4548828"/>
            <a:ext cx="448862" cy="427633"/>
            <a:chOff x="7787340" y="4793977"/>
            <a:chExt cx="448862" cy="427633"/>
          </a:xfrm>
        </p:grpSpPr>
        <p:sp>
          <p:nvSpPr>
            <p:cNvPr id="225" name="Rectangle 14">
              <a:extLst>
                <a:ext uri="{FF2B5EF4-FFF2-40B4-BE49-F238E27FC236}">
                  <a16:creationId xmlns:a16="http://schemas.microsoft.com/office/drawing/2014/main" id="{A0D9397F-68A8-3664-6588-2A8BDFF89B63}"/>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26" name="TextBox 225">
              <a:extLst>
                <a:ext uri="{FF2B5EF4-FFF2-40B4-BE49-F238E27FC236}">
                  <a16:creationId xmlns:a16="http://schemas.microsoft.com/office/drawing/2014/main" id="{6A9C61CA-4E96-E4C5-DB22-88E9D1D152BE}"/>
                </a:ext>
              </a:extLst>
            </p:cNvPr>
            <p:cNvSpPr txBox="1"/>
            <p:nvPr/>
          </p:nvSpPr>
          <p:spPr>
            <a:xfrm>
              <a:off x="7923296" y="4990778"/>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22</a:t>
              </a:r>
            </a:p>
          </p:txBody>
        </p:sp>
      </p:grpSp>
      <p:grpSp>
        <p:nvGrpSpPr>
          <p:cNvPr id="230" name="Group 229">
            <a:extLst>
              <a:ext uri="{FF2B5EF4-FFF2-40B4-BE49-F238E27FC236}">
                <a16:creationId xmlns:a16="http://schemas.microsoft.com/office/drawing/2014/main" id="{9A4D4093-EB9B-178E-3B26-1F1D186DF192}"/>
              </a:ext>
            </a:extLst>
          </p:cNvPr>
          <p:cNvGrpSpPr/>
          <p:nvPr/>
        </p:nvGrpSpPr>
        <p:grpSpPr>
          <a:xfrm>
            <a:off x="7780350" y="5451282"/>
            <a:ext cx="448864" cy="432288"/>
            <a:chOff x="7787340" y="4793977"/>
            <a:chExt cx="448864" cy="432288"/>
          </a:xfrm>
        </p:grpSpPr>
        <p:sp>
          <p:nvSpPr>
            <p:cNvPr id="231" name="Rectangle 14">
              <a:extLst>
                <a:ext uri="{FF2B5EF4-FFF2-40B4-BE49-F238E27FC236}">
                  <a16:creationId xmlns:a16="http://schemas.microsoft.com/office/drawing/2014/main" id="{D946B2D6-3BBE-A9E4-3BF4-20683E91BEBF}"/>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32" name="TextBox 231">
              <a:extLst>
                <a:ext uri="{FF2B5EF4-FFF2-40B4-BE49-F238E27FC236}">
                  <a16:creationId xmlns:a16="http://schemas.microsoft.com/office/drawing/2014/main" id="{0C4440AB-5CD4-5420-9A70-115352547087}"/>
                </a:ext>
              </a:extLst>
            </p:cNvPr>
            <p:cNvSpPr txBox="1"/>
            <p:nvPr/>
          </p:nvSpPr>
          <p:spPr>
            <a:xfrm>
              <a:off x="7923298" y="499543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13</a:t>
              </a:r>
            </a:p>
          </p:txBody>
        </p:sp>
      </p:grpSp>
      <p:cxnSp>
        <p:nvCxnSpPr>
          <p:cNvPr id="233" name="Straight Arrow Connector 232">
            <a:extLst>
              <a:ext uri="{FF2B5EF4-FFF2-40B4-BE49-F238E27FC236}">
                <a16:creationId xmlns:a16="http://schemas.microsoft.com/office/drawing/2014/main" id="{85F1B9E5-7250-BCB0-2BC5-63D09B93BEA1}"/>
              </a:ext>
            </a:extLst>
          </p:cNvPr>
          <p:cNvCxnSpPr>
            <a:cxnSpLocks/>
          </p:cNvCxnSpPr>
          <p:nvPr/>
        </p:nvCxnSpPr>
        <p:spPr>
          <a:xfrm>
            <a:off x="7044990" y="4440271"/>
            <a:ext cx="791051" cy="9832"/>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913DC69F-5022-8AEA-E48D-FA0E11BC7643}"/>
              </a:ext>
            </a:extLst>
          </p:cNvPr>
          <p:cNvCxnSpPr>
            <a:cxnSpLocks/>
          </p:cNvCxnSpPr>
          <p:nvPr/>
        </p:nvCxnSpPr>
        <p:spPr>
          <a:xfrm>
            <a:off x="7021320" y="5405142"/>
            <a:ext cx="791051" cy="9832"/>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1767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6009"/>
        <p:cNvGrpSpPr/>
        <p:nvPr/>
      </p:nvGrpSpPr>
      <p:grpSpPr>
        <a:xfrm>
          <a:off x="0" y="0"/>
          <a:ext cx="0" cy="0"/>
          <a:chOff x="0" y="0"/>
          <a:chExt cx="0" cy="0"/>
        </a:xfrm>
      </p:grpSpPr>
      <p:sp>
        <p:nvSpPr>
          <p:cNvPr id="6015" name="Google Shape;6015;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524000" y="-3841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6016" name="Google Shape;6016;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676400" y="-2317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12" name="Title 4">
            <a:extLst>
              <a:ext uri="{FF2B5EF4-FFF2-40B4-BE49-F238E27FC236}">
                <a16:creationId xmlns:a16="http://schemas.microsoft.com/office/drawing/2014/main" id="{29BE3AFD-D89E-DFFB-2C7B-089124EA5057}"/>
              </a:ext>
            </a:extLst>
          </p:cNvPr>
          <p:cNvSpPr txBox="1">
            <a:spLocks/>
          </p:cNvSpPr>
          <p:nvPr/>
        </p:nvSpPr>
        <p:spPr>
          <a:xfrm>
            <a:off x="553384" y="304165"/>
            <a:ext cx="11303335" cy="615641"/>
          </a:xfrm>
          <a:prstGeom prst="rect">
            <a:avLst/>
          </a:prstGeom>
        </p:spPr>
        <p:txBody>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r>
              <a:rPr lang="en-CA"/>
              <a:t>Exercise: Conduct a Relative Sizing Exercise on your Initiative and / or The Increments inside them</a:t>
            </a:r>
          </a:p>
        </p:txBody>
      </p:sp>
      <p:cxnSp>
        <p:nvCxnSpPr>
          <p:cNvPr id="8" name="Straight Arrow Connector 7">
            <a:extLst>
              <a:ext uri="{FF2B5EF4-FFF2-40B4-BE49-F238E27FC236}">
                <a16:creationId xmlns:a16="http://schemas.microsoft.com/office/drawing/2014/main" id="{1515C1CC-2BA6-8446-6DCD-C7AE940FE022}"/>
              </a:ext>
            </a:extLst>
          </p:cNvPr>
          <p:cNvCxnSpPr>
            <a:cxnSpLocks/>
          </p:cNvCxnSpPr>
          <p:nvPr/>
        </p:nvCxnSpPr>
        <p:spPr>
          <a:xfrm>
            <a:off x="7984753" y="1314621"/>
            <a:ext cx="0" cy="1458576"/>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ABA7025-6C2F-8C22-3895-5C66B5A1F085}"/>
              </a:ext>
            </a:extLst>
          </p:cNvPr>
          <p:cNvSpPr/>
          <p:nvPr/>
        </p:nvSpPr>
        <p:spPr>
          <a:xfrm>
            <a:off x="7989928" y="1250297"/>
            <a:ext cx="931665" cy="276999"/>
          </a:xfrm>
          <a:prstGeom prst="rect">
            <a:avLst/>
          </a:prstGeom>
        </p:spPr>
        <p:txBody>
          <a:bodyPr wrap="none">
            <a:spAutoFit/>
          </a:bodyPr>
          <a:lstStyle/>
          <a:p>
            <a:pPr algn="ctr" defTabSz="457200">
              <a:defRPr/>
            </a:pPr>
            <a:r>
              <a:rPr lang="en-US" sz="1200">
                <a:cs typeface="Arial" panose="020B0604020202020204" pitchFamily="34" charset="0"/>
              </a:rPr>
              <a:t> 200 Stories</a:t>
            </a:r>
            <a:endParaRPr lang="en-CA" sz="1200">
              <a:solidFill>
                <a:srgbClr val="005596"/>
              </a:solidFill>
              <a:cs typeface="Arial" panose="020B0604020202020204" pitchFamily="34" charset="0"/>
            </a:endParaRPr>
          </a:p>
        </p:txBody>
      </p:sp>
      <p:sp>
        <p:nvSpPr>
          <p:cNvPr id="10" name="Rectangle 9">
            <a:extLst>
              <a:ext uri="{FF2B5EF4-FFF2-40B4-BE49-F238E27FC236}">
                <a16:creationId xmlns:a16="http://schemas.microsoft.com/office/drawing/2014/main" id="{77EAAAA4-1B42-957F-63E6-CC08FF7397F7}"/>
              </a:ext>
            </a:extLst>
          </p:cNvPr>
          <p:cNvSpPr/>
          <p:nvPr/>
        </p:nvSpPr>
        <p:spPr>
          <a:xfrm>
            <a:off x="8049392" y="2523413"/>
            <a:ext cx="846707" cy="276999"/>
          </a:xfrm>
          <a:prstGeom prst="rect">
            <a:avLst/>
          </a:prstGeom>
        </p:spPr>
        <p:txBody>
          <a:bodyPr wrap="none">
            <a:spAutoFit/>
          </a:bodyPr>
          <a:lstStyle/>
          <a:p>
            <a:pPr algn="ctr" defTabSz="457200">
              <a:defRPr/>
            </a:pPr>
            <a:r>
              <a:rPr lang="en-US" sz="1200">
                <a:cs typeface="Arial" panose="020B0604020202020204" pitchFamily="34" charset="0"/>
              </a:rPr>
              <a:t>50  Stories</a:t>
            </a:r>
            <a:endParaRPr lang="en-CA" sz="1200">
              <a:solidFill>
                <a:srgbClr val="005596"/>
              </a:solidFill>
              <a:cs typeface="Arial" panose="020B0604020202020204" pitchFamily="34" charset="0"/>
            </a:endParaRPr>
          </a:p>
        </p:txBody>
      </p:sp>
      <p:grpSp>
        <p:nvGrpSpPr>
          <p:cNvPr id="16" name="Group 15">
            <a:extLst>
              <a:ext uri="{FF2B5EF4-FFF2-40B4-BE49-F238E27FC236}">
                <a16:creationId xmlns:a16="http://schemas.microsoft.com/office/drawing/2014/main" id="{254DDC84-BF71-72C4-BB3F-0645395E8335}"/>
              </a:ext>
            </a:extLst>
          </p:cNvPr>
          <p:cNvGrpSpPr/>
          <p:nvPr/>
        </p:nvGrpSpPr>
        <p:grpSpPr>
          <a:xfrm>
            <a:off x="5832113" y="5841236"/>
            <a:ext cx="466794" cy="411541"/>
            <a:chOff x="6953266" y="5172908"/>
            <a:chExt cx="466794" cy="411541"/>
          </a:xfrm>
        </p:grpSpPr>
        <p:grpSp>
          <p:nvGrpSpPr>
            <p:cNvPr id="17" name="Group 16">
              <a:extLst>
                <a:ext uri="{FF2B5EF4-FFF2-40B4-BE49-F238E27FC236}">
                  <a16:creationId xmlns:a16="http://schemas.microsoft.com/office/drawing/2014/main" id="{90ACF6D8-25EB-1EA2-A5E4-6B489E48B0CA}"/>
                </a:ext>
              </a:extLst>
            </p:cNvPr>
            <p:cNvGrpSpPr/>
            <p:nvPr/>
          </p:nvGrpSpPr>
          <p:grpSpPr>
            <a:xfrm>
              <a:off x="6956672" y="5174277"/>
              <a:ext cx="395288" cy="410172"/>
              <a:chOff x="7301646" y="4524584"/>
              <a:chExt cx="395288" cy="410172"/>
            </a:xfrm>
          </p:grpSpPr>
          <p:sp>
            <p:nvSpPr>
              <p:cNvPr id="19" name="Rectangle 14">
                <a:extLst>
                  <a:ext uri="{FF2B5EF4-FFF2-40B4-BE49-F238E27FC236}">
                    <a16:creationId xmlns:a16="http://schemas.microsoft.com/office/drawing/2014/main" id="{6E0BD947-C504-7296-ADDB-AC98D9C902A8}"/>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6FB85781-CDAF-1FC6-D982-9C0A217FC484}"/>
                  </a:ext>
                </a:extLst>
              </p:cNvPr>
              <p:cNvSpPr txBox="1"/>
              <p:nvPr/>
            </p:nvSpPr>
            <p:spPr>
              <a:xfrm>
                <a:off x="7443697" y="4703924"/>
                <a:ext cx="24878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5</a:t>
                </a:r>
              </a:p>
            </p:txBody>
          </p:sp>
        </p:grpSp>
        <p:sp>
          <p:nvSpPr>
            <p:cNvPr id="18" name="Google Shape;3411;p102">
              <a:extLst>
                <a:ext uri="{FF2B5EF4-FFF2-40B4-BE49-F238E27FC236}">
                  <a16:creationId xmlns:a16="http://schemas.microsoft.com/office/drawing/2014/main" id="{0551C94C-7767-F4CF-C486-254DF73DA1A9}"/>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1</a:t>
              </a:r>
              <a:endParaRPr sz="900">
                <a:solidFill>
                  <a:srgbClr val="FFFFFF"/>
                </a:solidFill>
                <a:cs typeface="Arial" panose="020B0604020202020204" pitchFamily="34" charset="0"/>
                <a:sym typeface="Arial"/>
              </a:endParaRPr>
            </a:p>
          </p:txBody>
        </p:sp>
      </p:grpSp>
      <p:grpSp>
        <p:nvGrpSpPr>
          <p:cNvPr id="21" name="Group 20">
            <a:extLst>
              <a:ext uri="{FF2B5EF4-FFF2-40B4-BE49-F238E27FC236}">
                <a16:creationId xmlns:a16="http://schemas.microsoft.com/office/drawing/2014/main" id="{CE4EE398-3804-E99A-66E9-38FB43F12733}"/>
              </a:ext>
            </a:extLst>
          </p:cNvPr>
          <p:cNvGrpSpPr/>
          <p:nvPr/>
        </p:nvGrpSpPr>
        <p:grpSpPr>
          <a:xfrm>
            <a:off x="5838062" y="4528764"/>
            <a:ext cx="466794" cy="411541"/>
            <a:chOff x="6953266" y="5172908"/>
            <a:chExt cx="466794" cy="411541"/>
          </a:xfrm>
        </p:grpSpPr>
        <p:grpSp>
          <p:nvGrpSpPr>
            <p:cNvPr id="22" name="Group 21">
              <a:extLst>
                <a:ext uri="{FF2B5EF4-FFF2-40B4-BE49-F238E27FC236}">
                  <a16:creationId xmlns:a16="http://schemas.microsoft.com/office/drawing/2014/main" id="{B75316AE-7E17-5870-A41F-78F8EF13A2FD}"/>
                </a:ext>
              </a:extLst>
            </p:cNvPr>
            <p:cNvGrpSpPr/>
            <p:nvPr/>
          </p:nvGrpSpPr>
          <p:grpSpPr>
            <a:xfrm>
              <a:off x="6956672" y="5174277"/>
              <a:ext cx="454957" cy="410172"/>
              <a:chOff x="7301646" y="4524584"/>
              <a:chExt cx="454957" cy="410172"/>
            </a:xfrm>
          </p:grpSpPr>
          <p:sp>
            <p:nvSpPr>
              <p:cNvPr id="24" name="Rectangle 14">
                <a:extLst>
                  <a:ext uri="{FF2B5EF4-FFF2-40B4-BE49-F238E27FC236}">
                    <a16:creationId xmlns:a16="http://schemas.microsoft.com/office/drawing/2014/main" id="{9149C568-CD30-86D4-7F70-239109DEAD8D}"/>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25" name="TextBox 24">
                <a:extLst>
                  <a:ext uri="{FF2B5EF4-FFF2-40B4-BE49-F238E27FC236}">
                    <a16:creationId xmlns:a16="http://schemas.microsoft.com/office/drawing/2014/main" id="{327BA5E9-2E2C-81B6-6A80-8DDC6B2EDF5A}"/>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15</a:t>
                </a:r>
              </a:p>
            </p:txBody>
          </p:sp>
        </p:grpSp>
        <p:sp>
          <p:nvSpPr>
            <p:cNvPr id="23" name="Google Shape;3411;p102">
              <a:extLst>
                <a:ext uri="{FF2B5EF4-FFF2-40B4-BE49-F238E27FC236}">
                  <a16:creationId xmlns:a16="http://schemas.microsoft.com/office/drawing/2014/main" id="{8AB9FE3A-E2C8-B2CF-5AF7-5B30420D6D3C}"/>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2</a:t>
              </a:r>
              <a:endParaRPr sz="900">
                <a:solidFill>
                  <a:srgbClr val="FFFFFF"/>
                </a:solidFill>
                <a:cs typeface="Arial" panose="020B0604020202020204" pitchFamily="34" charset="0"/>
                <a:sym typeface="Arial"/>
              </a:endParaRPr>
            </a:p>
          </p:txBody>
        </p:sp>
      </p:grpSp>
      <p:sp>
        <p:nvSpPr>
          <p:cNvPr id="26" name="Rectangle 14">
            <a:extLst>
              <a:ext uri="{FF2B5EF4-FFF2-40B4-BE49-F238E27FC236}">
                <a16:creationId xmlns:a16="http://schemas.microsoft.com/office/drawing/2014/main" id="{442B6AB3-833E-A211-0D0B-B1C74FFD66DA}"/>
              </a:ext>
            </a:extLst>
          </p:cNvPr>
          <p:cNvSpPr>
            <a:spLocks noChangeArrowheads="1"/>
          </p:cNvSpPr>
          <p:nvPr/>
        </p:nvSpPr>
        <p:spPr bwMode="auto">
          <a:xfrm>
            <a:off x="5835519" y="4968836"/>
            <a:ext cx="395288" cy="408804"/>
          </a:xfrm>
          <a:prstGeom prst="rect">
            <a:avLst/>
          </a:prstGeom>
          <a:solidFill>
            <a:srgbClr val="4FFF9F">
              <a:alpha val="40000"/>
            </a:srgbClr>
          </a:solidFill>
          <a:ln w="12700" algn="ctr">
            <a:solidFill>
              <a:srgbClr val="4FFF9F"/>
            </a:solidFill>
            <a:prstDash val="dash"/>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grpSp>
        <p:nvGrpSpPr>
          <p:cNvPr id="27" name="Group 26">
            <a:extLst>
              <a:ext uri="{FF2B5EF4-FFF2-40B4-BE49-F238E27FC236}">
                <a16:creationId xmlns:a16="http://schemas.microsoft.com/office/drawing/2014/main" id="{59E47935-5FFB-75AA-40D7-550755CF63A1}"/>
              </a:ext>
            </a:extLst>
          </p:cNvPr>
          <p:cNvGrpSpPr/>
          <p:nvPr/>
        </p:nvGrpSpPr>
        <p:grpSpPr>
          <a:xfrm>
            <a:off x="5832113" y="5401887"/>
            <a:ext cx="466794" cy="411541"/>
            <a:chOff x="6953266" y="5172908"/>
            <a:chExt cx="466794" cy="411541"/>
          </a:xfrm>
        </p:grpSpPr>
        <p:grpSp>
          <p:nvGrpSpPr>
            <p:cNvPr id="28" name="Group 27">
              <a:extLst>
                <a:ext uri="{FF2B5EF4-FFF2-40B4-BE49-F238E27FC236}">
                  <a16:creationId xmlns:a16="http://schemas.microsoft.com/office/drawing/2014/main" id="{A413657F-F0BD-D977-7796-DF5C3070E724}"/>
                </a:ext>
              </a:extLst>
            </p:cNvPr>
            <p:cNvGrpSpPr/>
            <p:nvPr/>
          </p:nvGrpSpPr>
          <p:grpSpPr>
            <a:xfrm>
              <a:off x="6956672" y="5174277"/>
              <a:ext cx="454957" cy="410172"/>
              <a:chOff x="7301646" y="4524584"/>
              <a:chExt cx="454957" cy="410172"/>
            </a:xfrm>
          </p:grpSpPr>
          <p:sp>
            <p:nvSpPr>
              <p:cNvPr id="30" name="Rectangle 14">
                <a:extLst>
                  <a:ext uri="{FF2B5EF4-FFF2-40B4-BE49-F238E27FC236}">
                    <a16:creationId xmlns:a16="http://schemas.microsoft.com/office/drawing/2014/main" id="{07423C55-E54C-A2E0-8D41-E84B9BD4AD44}"/>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31" name="TextBox 30">
                <a:extLst>
                  <a:ext uri="{FF2B5EF4-FFF2-40B4-BE49-F238E27FC236}">
                    <a16:creationId xmlns:a16="http://schemas.microsoft.com/office/drawing/2014/main" id="{46A7992D-DB8B-A6B7-690C-8A7365A21E98}"/>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10</a:t>
                </a:r>
              </a:p>
            </p:txBody>
          </p:sp>
        </p:grpSp>
        <p:sp>
          <p:nvSpPr>
            <p:cNvPr id="29" name="Google Shape;3411;p102">
              <a:extLst>
                <a:ext uri="{FF2B5EF4-FFF2-40B4-BE49-F238E27FC236}">
                  <a16:creationId xmlns:a16="http://schemas.microsoft.com/office/drawing/2014/main" id="{7EC8BFBE-B146-8C0D-BCF6-EBD1625BDB12}"/>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4</a:t>
              </a:r>
              <a:endParaRPr sz="900">
                <a:solidFill>
                  <a:srgbClr val="FFFFFF"/>
                </a:solidFill>
                <a:cs typeface="Arial" panose="020B0604020202020204" pitchFamily="34" charset="0"/>
                <a:sym typeface="Arial"/>
              </a:endParaRPr>
            </a:p>
          </p:txBody>
        </p:sp>
      </p:grpSp>
      <p:sp>
        <p:nvSpPr>
          <p:cNvPr id="32" name="Google Shape;3355;p101">
            <a:extLst>
              <a:ext uri="{FF2B5EF4-FFF2-40B4-BE49-F238E27FC236}">
                <a16:creationId xmlns:a16="http://schemas.microsoft.com/office/drawing/2014/main" id="{9563923F-4747-50EA-00AE-E982A1D52868}"/>
              </a:ext>
            </a:extLst>
          </p:cNvPr>
          <p:cNvSpPr/>
          <p:nvPr/>
        </p:nvSpPr>
        <p:spPr>
          <a:xfrm rot="10970496">
            <a:off x="5511190" y="4649776"/>
            <a:ext cx="292948" cy="730807"/>
          </a:xfrm>
          <a:prstGeom prst="curvedLeftArrow">
            <a:avLst>
              <a:gd name="adj1" fmla="val 25021"/>
              <a:gd name="adj2" fmla="val 50033"/>
              <a:gd name="adj3" fmla="val 25000"/>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grpSp>
        <p:nvGrpSpPr>
          <p:cNvPr id="33" name="Group 32">
            <a:extLst>
              <a:ext uri="{FF2B5EF4-FFF2-40B4-BE49-F238E27FC236}">
                <a16:creationId xmlns:a16="http://schemas.microsoft.com/office/drawing/2014/main" id="{E77C1C8F-A991-AABD-0CE7-4119641DA6F7}"/>
              </a:ext>
            </a:extLst>
          </p:cNvPr>
          <p:cNvGrpSpPr/>
          <p:nvPr/>
        </p:nvGrpSpPr>
        <p:grpSpPr>
          <a:xfrm>
            <a:off x="5832113" y="4085948"/>
            <a:ext cx="466794" cy="411541"/>
            <a:chOff x="6953266" y="5172908"/>
            <a:chExt cx="466794" cy="411541"/>
          </a:xfrm>
        </p:grpSpPr>
        <p:grpSp>
          <p:nvGrpSpPr>
            <p:cNvPr id="34" name="Group 33">
              <a:extLst>
                <a:ext uri="{FF2B5EF4-FFF2-40B4-BE49-F238E27FC236}">
                  <a16:creationId xmlns:a16="http://schemas.microsoft.com/office/drawing/2014/main" id="{4CD38751-963D-A430-6F5F-B9D3F0772AAA}"/>
                </a:ext>
              </a:extLst>
            </p:cNvPr>
            <p:cNvGrpSpPr/>
            <p:nvPr/>
          </p:nvGrpSpPr>
          <p:grpSpPr>
            <a:xfrm>
              <a:off x="6956672" y="5174277"/>
              <a:ext cx="454957" cy="410172"/>
              <a:chOff x="7301646" y="4524584"/>
              <a:chExt cx="454957" cy="410172"/>
            </a:xfrm>
          </p:grpSpPr>
          <p:sp>
            <p:nvSpPr>
              <p:cNvPr id="36" name="Rectangle 14">
                <a:extLst>
                  <a:ext uri="{FF2B5EF4-FFF2-40B4-BE49-F238E27FC236}">
                    <a16:creationId xmlns:a16="http://schemas.microsoft.com/office/drawing/2014/main" id="{D7896C5A-F41F-F7DF-93EB-2104CEA48745}"/>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37" name="TextBox 36">
                <a:extLst>
                  <a:ext uri="{FF2B5EF4-FFF2-40B4-BE49-F238E27FC236}">
                    <a16:creationId xmlns:a16="http://schemas.microsoft.com/office/drawing/2014/main" id="{918DC02B-FA81-44E8-D7A6-4D19761BC8D2}"/>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20</a:t>
                </a:r>
              </a:p>
            </p:txBody>
          </p:sp>
        </p:grpSp>
        <p:sp>
          <p:nvSpPr>
            <p:cNvPr id="35" name="Google Shape;3411;p102">
              <a:extLst>
                <a:ext uri="{FF2B5EF4-FFF2-40B4-BE49-F238E27FC236}">
                  <a16:creationId xmlns:a16="http://schemas.microsoft.com/office/drawing/2014/main" id="{C72C12CC-E8C9-CDCA-C9E5-81F5BBD44CCD}"/>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3</a:t>
              </a:r>
              <a:endParaRPr sz="900">
                <a:solidFill>
                  <a:srgbClr val="FFFFFF"/>
                </a:solidFill>
                <a:cs typeface="Arial" panose="020B0604020202020204" pitchFamily="34" charset="0"/>
                <a:sym typeface="Arial"/>
              </a:endParaRPr>
            </a:p>
          </p:txBody>
        </p:sp>
      </p:grpSp>
      <p:sp>
        <p:nvSpPr>
          <p:cNvPr id="39" name="TextBox 38">
            <a:extLst>
              <a:ext uri="{FF2B5EF4-FFF2-40B4-BE49-F238E27FC236}">
                <a16:creationId xmlns:a16="http://schemas.microsoft.com/office/drawing/2014/main" id="{B8471513-CE75-1BA4-F073-FBF6AAE971A0}"/>
              </a:ext>
            </a:extLst>
          </p:cNvPr>
          <p:cNvSpPr txBox="1"/>
          <p:nvPr/>
        </p:nvSpPr>
        <p:spPr>
          <a:xfrm>
            <a:off x="9438370" y="1371602"/>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40" name="Group 39">
            <a:extLst>
              <a:ext uri="{FF2B5EF4-FFF2-40B4-BE49-F238E27FC236}">
                <a16:creationId xmlns:a16="http://schemas.microsoft.com/office/drawing/2014/main" id="{FB5CC16A-19F7-9427-C432-1EFE480A3D40}"/>
              </a:ext>
            </a:extLst>
          </p:cNvPr>
          <p:cNvGrpSpPr/>
          <p:nvPr/>
        </p:nvGrpSpPr>
        <p:grpSpPr>
          <a:xfrm>
            <a:off x="7389274" y="1338326"/>
            <a:ext cx="448862" cy="420311"/>
            <a:chOff x="7787340" y="4793977"/>
            <a:chExt cx="448862" cy="420311"/>
          </a:xfrm>
        </p:grpSpPr>
        <p:sp>
          <p:nvSpPr>
            <p:cNvPr id="41" name="Rectangle 14">
              <a:extLst>
                <a:ext uri="{FF2B5EF4-FFF2-40B4-BE49-F238E27FC236}">
                  <a16:creationId xmlns:a16="http://schemas.microsoft.com/office/drawing/2014/main" id="{B2CF5E02-B4B4-9903-C5E7-4502E03C6A10}"/>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42" name="TextBox 41">
              <a:extLst>
                <a:ext uri="{FF2B5EF4-FFF2-40B4-BE49-F238E27FC236}">
                  <a16:creationId xmlns:a16="http://schemas.microsoft.com/office/drawing/2014/main" id="{10EA31E4-6074-4B2C-BD18-DB5391248495}"/>
                </a:ext>
              </a:extLst>
            </p:cNvPr>
            <p:cNvSpPr txBox="1"/>
            <p:nvPr/>
          </p:nvSpPr>
          <p:spPr>
            <a:xfrm>
              <a:off x="7859176" y="4983456"/>
              <a:ext cx="37702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198</a:t>
              </a:r>
            </a:p>
          </p:txBody>
        </p:sp>
      </p:grpSp>
      <p:grpSp>
        <p:nvGrpSpPr>
          <p:cNvPr id="43" name="Group 42">
            <a:extLst>
              <a:ext uri="{FF2B5EF4-FFF2-40B4-BE49-F238E27FC236}">
                <a16:creationId xmlns:a16="http://schemas.microsoft.com/office/drawing/2014/main" id="{D160CF99-EE61-FD0F-94DC-88E109A0D969}"/>
              </a:ext>
            </a:extLst>
          </p:cNvPr>
          <p:cNvGrpSpPr/>
          <p:nvPr/>
        </p:nvGrpSpPr>
        <p:grpSpPr>
          <a:xfrm>
            <a:off x="7392653" y="2364393"/>
            <a:ext cx="395288" cy="417418"/>
            <a:chOff x="7787340" y="4793977"/>
            <a:chExt cx="395288" cy="417418"/>
          </a:xfrm>
        </p:grpSpPr>
        <p:sp>
          <p:nvSpPr>
            <p:cNvPr id="44" name="Rectangle 14">
              <a:extLst>
                <a:ext uri="{FF2B5EF4-FFF2-40B4-BE49-F238E27FC236}">
                  <a16:creationId xmlns:a16="http://schemas.microsoft.com/office/drawing/2014/main" id="{0F7C7459-37BB-13D8-23C2-5F167854B173}"/>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45" name="TextBox 44">
              <a:extLst>
                <a:ext uri="{FF2B5EF4-FFF2-40B4-BE49-F238E27FC236}">
                  <a16:creationId xmlns:a16="http://schemas.microsoft.com/office/drawing/2014/main" id="{6D5BE6EB-F1E1-C6BE-6142-667DB674489A}"/>
                </a:ext>
              </a:extLst>
            </p:cNvPr>
            <p:cNvSpPr txBox="1"/>
            <p:nvPr/>
          </p:nvSpPr>
          <p:spPr>
            <a:xfrm>
              <a:off x="7817278" y="498056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62</a:t>
              </a:r>
            </a:p>
          </p:txBody>
        </p:sp>
      </p:grpSp>
      <p:grpSp>
        <p:nvGrpSpPr>
          <p:cNvPr id="48" name="Group 47">
            <a:extLst>
              <a:ext uri="{FF2B5EF4-FFF2-40B4-BE49-F238E27FC236}">
                <a16:creationId xmlns:a16="http://schemas.microsoft.com/office/drawing/2014/main" id="{67737256-A333-0A97-4D9F-EE5DF9016DB0}"/>
              </a:ext>
            </a:extLst>
          </p:cNvPr>
          <p:cNvGrpSpPr/>
          <p:nvPr/>
        </p:nvGrpSpPr>
        <p:grpSpPr>
          <a:xfrm>
            <a:off x="7391048" y="1782205"/>
            <a:ext cx="457200" cy="408804"/>
            <a:chOff x="6953266" y="5125001"/>
            <a:chExt cx="457200" cy="408804"/>
          </a:xfrm>
        </p:grpSpPr>
        <p:sp>
          <p:nvSpPr>
            <p:cNvPr id="51" name="Rectangle 14">
              <a:extLst>
                <a:ext uri="{FF2B5EF4-FFF2-40B4-BE49-F238E27FC236}">
                  <a16:creationId xmlns:a16="http://schemas.microsoft.com/office/drawing/2014/main" id="{D571DF57-BF3B-2526-6DE4-F75C209D9A71}"/>
                </a:ext>
              </a:extLst>
            </p:cNvPr>
            <p:cNvSpPr>
              <a:spLocks noChangeArrowheads="1"/>
            </p:cNvSpPr>
            <p:nvPr/>
          </p:nvSpPr>
          <p:spPr bwMode="auto">
            <a:xfrm>
              <a:off x="6953266" y="5125001"/>
              <a:ext cx="395288" cy="408804"/>
            </a:xfrm>
            <a:prstGeom prst="rect">
              <a:avLst/>
            </a:prstGeom>
            <a:solidFill>
              <a:srgbClr val="339933"/>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0" name="Google Shape;3411;p102">
              <a:extLst>
                <a:ext uri="{FF2B5EF4-FFF2-40B4-BE49-F238E27FC236}">
                  <a16:creationId xmlns:a16="http://schemas.microsoft.com/office/drawing/2014/main" id="{FF387D49-FBD0-1104-817B-201A0C6AFFCF}"/>
                </a:ext>
              </a:extLst>
            </p:cNvPr>
            <p:cNvSpPr/>
            <p:nvPr/>
          </p:nvSpPr>
          <p:spPr>
            <a:xfrm>
              <a:off x="6953266" y="5172908"/>
              <a:ext cx="457200" cy="230832"/>
            </a:xfrm>
            <a:prstGeom prst="rect">
              <a:avLst/>
            </a:prstGeom>
            <a:noFill/>
          </p:spPr>
          <p:txBody>
            <a:bodyPr wrap="square" rtlCol="0">
              <a:spAutoFit/>
            </a:bodyPr>
            <a:lstStyle/>
            <a:p>
              <a:pPr defTabSz="457200"/>
              <a:r>
                <a:rPr lang="en-US" sz="900">
                  <a:solidFill>
                    <a:srgbClr val="FFFFFF"/>
                  </a:solidFill>
                  <a:cs typeface="Arial" panose="020B0604020202020204" pitchFamily="34" charset="0"/>
                  <a:sym typeface="Calibri"/>
                </a:rPr>
                <a:t>170</a:t>
              </a:r>
              <a:endParaRPr sz="900">
                <a:solidFill>
                  <a:srgbClr val="FFFFFF"/>
                </a:solidFill>
                <a:cs typeface="Arial" panose="020B0604020202020204" pitchFamily="34" charset="0"/>
                <a:sym typeface="Arial"/>
              </a:endParaRPr>
            </a:p>
          </p:txBody>
        </p:sp>
      </p:grpSp>
      <p:sp>
        <p:nvSpPr>
          <p:cNvPr id="56" name="Oval 55">
            <a:extLst>
              <a:ext uri="{FF2B5EF4-FFF2-40B4-BE49-F238E27FC236}">
                <a16:creationId xmlns:a16="http://schemas.microsoft.com/office/drawing/2014/main" id="{53525800-F9C6-E43D-8149-972D16A86F94}"/>
              </a:ext>
            </a:extLst>
          </p:cNvPr>
          <p:cNvSpPr/>
          <p:nvPr/>
        </p:nvSpPr>
        <p:spPr>
          <a:xfrm>
            <a:off x="751303" y="1076885"/>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57" name="TextBox 56">
            <a:extLst>
              <a:ext uri="{FF2B5EF4-FFF2-40B4-BE49-F238E27FC236}">
                <a16:creationId xmlns:a16="http://schemas.microsoft.com/office/drawing/2014/main" id="{2CCC4855-3758-8BBD-65CE-43106C3786A3}"/>
              </a:ext>
            </a:extLst>
          </p:cNvPr>
          <p:cNvSpPr txBox="1"/>
          <p:nvPr/>
        </p:nvSpPr>
        <p:spPr>
          <a:xfrm>
            <a:off x="1072836" y="945169"/>
            <a:ext cx="10250477" cy="523220"/>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Take an Initiative and relatively size it against previously delivered initiatives (For Bede work you may need 3 estimates: App, Web and Platform)</a:t>
            </a:r>
          </a:p>
        </p:txBody>
      </p:sp>
      <p:cxnSp>
        <p:nvCxnSpPr>
          <p:cNvPr id="61" name="Straight Arrow Connector 60">
            <a:extLst>
              <a:ext uri="{FF2B5EF4-FFF2-40B4-BE49-F238E27FC236}">
                <a16:creationId xmlns:a16="http://schemas.microsoft.com/office/drawing/2014/main" id="{4D097148-2105-222E-9DBF-8E5EAA78845A}"/>
              </a:ext>
            </a:extLst>
          </p:cNvPr>
          <p:cNvCxnSpPr>
            <a:cxnSpLocks/>
          </p:cNvCxnSpPr>
          <p:nvPr/>
        </p:nvCxnSpPr>
        <p:spPr>
          <a:xfrm>
            <a:off x="4324857" y="2132980"/>
            <a:ext cx="2977519" cy="0"/>
          </a:xfrm>
          <a:prstGeom prst="straightConnector1">
            <a:avLst/>
          </a:prstGeom>
          <a:ln w="76200">
            <a:solidFill>
              <a:srgbClr val="33993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62" name="Picture 61">
            <a:extLst>
              <a:ext uri="{FF2B5EF4-FFF2-40B4-BE49-F238E27FC236}">
                <a16:creationId xmlns:a16="http://schemas.microsoft.com/office/drawing/2014/main" id="{B40DB4A7-5893-E457-6DB9-92F1F07DF73F}"/>
              </a:ext>
            </a:extLst>
          </p:cNvPr>
          <p:cNvPicPr>
            <a:picLocks noChangeAspect="1"/>
          </p:cNvPicPr>
          <p:nvPr/>
        </p:nvPicPr>
        <p:blipFill>
          <a:blip r:embed="rId3"/>
          <a:stretch>
            <a:fillRect/>
          </a:stretch>
        </p:blipFill>
        <p:spPr>
          <a:xfrm>
            <a:off x="1558668" y="1602552"/>
            <a:ext cx="2587966" cy="1117439"/>
          </a:xfrm>
          <a:prstGeom prst="rect">
            <a:avLst/>
          </a:prstGeom>
        </p:spPr>
      </p:pic>
      <p:sp>
        <p:nvSpPr>
          <p:cNvPr id="64" name="TextBox 63">
            <a:extLst>
              <a:ext uri="{FF2B5EF4-FFF2-40B4-BE49-F238E27FC236}">
                <a16:creationId xmlns:a16="http://schemas.microsoft.com/office/drawing/2014/main" id="{7F1F1AE2-91E7-82F2-180A-0A5059F690DF}"/>
              </a:ext>
            </a:extLst>
          </p:cNvPr>
          <p:cNvSpPr txBox="1"/>
          <p:nvPr/>
        </p:nvSpPr>
        <p:spPr>
          <a:xfrm>
            <a:off x="1760837" y="2691524"/>
            <a:ext cx="2385797" cy="276999"/>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We did a bit of story mapping…</a:t>
            </a:r>
            <a:endParaRPr lang="en-CA" sz="1200" i="1"/>
          </a:p>
        </p:txBody>
      </p:sp>
      <p:sp>
        <p:nvSpPr>
          <p:cNvPr id="65" name="TextBox 64">
            <a:extLst>
              <a:ext uri="{FF2B5EF4-FFF2-40B4-BE49-F238E27FC236}">
                <a16:creationId xmlns:a16="http://schemas.microsoft.com/office/drawing/2014/main" id="{C76F6F14-F478-1515-33C2-7346DDD01093}"/>
              </a:ext>
            </a:extLst>
          </p:cNvPr>
          <p:cNvSpPr txBox="1"/>
          <p:nvPr/>
        </p:nvSpPr>
        <p:spPr>
          <a:xfrm>
            <a:off x="5158282" y="6220999"/>
            <a:ext cx="2902598" cy="461665"/>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Lets relatively size each  increment in the initiative to each other…</a:t>
            </a:r>
            <a:endParaRPr lang="en-CA" sz="1200" i="1"/>
          </a:p>
        </p:txBody>
      </p:sp>
      <p:sp>
        <p:nvSpPr>
          <p:cNvPr id="76" name="Oval 75">
            <a:extLst>
              <a:ext uri="{FF2B5EF4-FFF2-40B4-BE49-F238E27FC236}">
                <a16:creationId xmlns:a16="http://schemas.microsoft.com/office/drawing/2014/main" id="{5D97DABB-EF0C-F4C8-D9E0-6DDC49180F65}"/>
              </a:ext>
            </a:extLst>
          </p:cNvPr>
          <p:cNvSpPr/>
          <p:nvPr/>
        </p:nvSpPr>
        <p:spPr>
          <a:xfrm>
            <a:off x="714751" y="3286632"/>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77" name="TextBox 76">
            <a:extLst>
              <a:ext uri="{FF2B5EF4-FFF2-40B4-BE49-F238E27FC236}">
                <a16:creationId xmlns:a16="http://schemas.microsoft.com/office/drawing/2014/main" id="{AA51E4C6-E205-D45A-2F2D-1BF331F41A54}"/>
              </a:ext>
            </a:extLst>
          </p:cNvPr>
          <p:cNvSpPr txBox="1"/>
          <p:nvPr/>
        </p:nvSpPr>
        <p:spPr>
          <a:xfrm>
            <a:off x="1000501" y="3155743"/>
            <a:ext cx="10174891" cy="523220"/>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Take your Increments inside an initiative and relatively size them, (Again for Bede work you may need 3 estimates: App, Web and Platform)</a:t>
            </a:r>
          </a:p>
        </p:txBody>
      </p:sp>
      <p:sp>
        <p:nvSpPr>
          <p:cNvPr id="78" name="Google Shape;3355;p101">
            <a:extLst>
              <a:ext uri="{FF2B5EF4-FFF2-40B4-BE49-F238E27FC236}">
                <a16:creationId xmlns:a16="http://schemas.microsoft.com/office/drawing/2014/main" id="{044C52B1-684C-7E83-4F50-970CEDF1B50B}"/>
              </a:ext>
            </a:extLst>
          </p:cNvPr>
          <p:cNvSpPr/>
          <p:nvPr/>
        </p:nvSpPr>
        <p:spPr>
          <a:xfrm>
            <a:off x="6494484" y="3866890"/>
            <a:ext cx="292948" cy="2300161"/>
          </a:xfrm>
          <a:prstGeom prst="curvedLeftArrow">
            <a:avLst>
              <a:gd name="adj1" fmla="val 25021"/>
              <a:gd name="adj2" fmla="val 50033"/>
              <a:gd name="adj3" fmla="val 25000"/>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sp>
        <p:nvSpPr>
          <p:cNvPr id="84" name="Rectangle 14">
            <a:extLst>
              <a:ext uri="{FF2B5EF4-FFF2-40B4-BE49-F238E27FC236}">
                <a16:creationId xmlns:a16="http://schemas.microsoft.com/office/drawing/2014/main" id="{7485C7AC-9735-4DD7-CC53-4A0F37DCBAAC}"/>
              </a:ext>
            </a:extLst>
          </p:cNvPr>
          <p:cNvSpPr>
            <a:spLocks noChangeArrowheads="1"/>
          </p:cNvSpPr>
          <p:nvPr/>
        </p:nvSpPr>
        <p:spPr bwMode="auto">
          <a:xfrm>
            <a:off x="5835519" y="3627622"/>
            <a:ext cx="395288" cy="408804"/>
          </a:xfrm>
          <a:prstGeom prst="rect">
            <a:avLst/>
          </a:prstGeom>
          <a:solidFill>
            <a:srgbClr val="4FFF9F">
              <a:alpha val="40000"/>
            </a:srgbClr>
          </a:solidFill>
          <a:ln w="12700" algn="ctr">
            <a:solidFill>
              <a:srgbClr val="4FFF9F"/>
            </a:solidFill>
            <a:prstDash val="dash"/>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85" name="Rectangle 84">
            <a:extLst>
              <a:ext uri="{FF2B5EF4-FFF2-40B4-BE49-F238E27FC236}">
                <a16:creationId xmlns:a16="http://schemas.microsoft.com/office/drawing/2014/main" id="{F97E40FC-19C6-9B7D-33DD-43D8F4DFA9B4}"/>
              </a:ext>
            </a:extLst>
          </p:cNvPr>
          <p:cNvSpPr/>
          <p:nvPr/>
        </p:nvSpPr>
        <p:spPr>
          <a:xfrm>
            <a:off x="1545273" y="4180809"/>
            <a:ext cx="616614"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85">
            <a:extLst>
              <a:ext uri="{FF2B5EF4-FFF2-40B4-BE49-F238E27FC236}">
                <a16:creationId xmlns:a16="http://schemas.microsoft.com/office/drawing/2014/main" id="{BD8B788B-330C-003C-B344-F77C478BB878}"/>
              </a:ext>
            </a:extLst>
          </p:cNvPr>
          <p:cNvSpPr/>
          <p:nvPr/>
        </p:nvSpPr>
        <p:spPr>
          <a:xfrm>
            <a:off x="2196184" y="4177556"/>
            <a:ext cx="625128"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ectangle 86">
            <a:extLst>
              <a:ext uri="{FF2B5EF4-FFF2-40B4-BE49-F238E27FC236}">
                <a16:creationId xmlns:a16="http://schemas.microsoft.com/office/drawing/2014/main" id="{5D88107A-DC7F-CB4F-FABE-2BFCFF50C5E0}"/>
              </a:ext>
            </a:extLst>
          </p:cNvPr>
          <p:cNvSpPr/>
          <p:nvPr/>
        </p:nvSpPr>
        <p:spPr>
          <a:xfrm>
            <a:off x="1543464" y="3987154"/>
            <a:ext cx="1277848" cy="1682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583D8990-75A6-DDE2-458C-523BC9830D6F}"/>
              </a:ext>
            </a:extLst>
          </p:cNvPr>
          <p:cNvSpPr/>
          <p:nvPr/>
        </p:nvSpPr>
        <p:spPr>
          <a:xfrm>
            <a:off x="1538962"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ED2D0593-B6DB-2C51-A49D-2D8309A70073}"/>
              </a:ext>
            </a:extLst>
          </p:cNvPr>
          <p:cNvSpPr/>
          <p:nvPr/>
        </p:nvSpPr>
        <p:spPr>
          <a:xfrm>
            <a:off x="1749500"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CE3AC1E9-CB98-5122-90EC-0ED5E6B089A3}"/>
              </a:ext>
            </a:extLst>
          </p:cNvPr>
          <p:cNvSpPr/>
          <p:nvPr/>
        </p:nvSpPr>
        <p:spPr>
          <a:xfrm>
            <a:off x="1964605"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D964A5B0-C2A0-CE86-DAE0-CAD1D88928A0}"/>
              </a:ext>
            </a:extLst>
          </p:cNvPr>
          <p:cNvSpPr/>
          <p:nvPr/>
        </p:nvSpPr>
        <p:spPr>
          <a:xfrm>
            <a:off x="1538962"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91">
            <a:extLst>
              <a:ext uri="{FF2B5EF4-FFF2-40B4-BE49-F238E27FC236}">
                <a16:creationId xmlns:a16="http://schemas.microsoft.com/office/drawing/2014/main" id="{5CE17127-A2BD-E69B-261A-2DF6805F4059}"/>
              </a:ext>
            </a:extLst>
          </p:cNvPr>
          <p:cNvSpPr/>
          <p:nvPr/>
        </p:nvSpPr>
        <p:spPr>
          <a:xfrm>
            <a:off x="1749500"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28F1A914-2C3C-5676-B980-DBB07FE47968}"/>
              </a:ext>
            </a:extLst>
          </p:cNvPr>
          <p:cNvSpPr/>
          <p:nvPr/>
        </p:nvSpPr>
        <p:spPr>
          <a:xfrm>
            <a:off x="1964605"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B8F08EC0-4D91-D515-9672-3B40FE6C8896}"/>
              </a:ext>
            </a:extLst>
          </p:cNvPr>
          <p:cNvSpPr/>
          <p:nvPr/>
        </p:nvSpPr>
        <p:spPr>
          <a:xfrm>
            <a:off x="1538962" y="4986974"/>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94">
            <a:extLst>
              <a:ext uri="{FF2B5EF4-FFF2-40B4-BE49-F238E27FC236}">
                <a16:creationId xmlns:a16="http://schemas.microsoft.com/office/drawing/2014/main" id="{DFC8D5BE-9928-8873-9E5E-AC77EF8B4512}"/>
              </a:ext>
            </a:extLst>
          </p:cNvPr>
          <p:cNvSpPr/>
          <p:nvPr/>
        </p:nvSpPr>
        <p:spPr>
          <a:xfrm>
            <a:off x="1749500"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Rectangle 95">
            <a:extLst>
              <a:ext uri="{FF2B5EF4-FFF2-40B4-BE49-F238E27FC236}">
                <a16:creationId xmlns:a16="http://schemas.microsoft.com/office/drawing/2014/main" id="{593D92DC-95A4-5CB9-37E0-FE7D7D21F950}"/>
              </a:ext>
            </a:extLst>
          </p:cNvPr>
          <p:cNvSpPr/>
          <p:nvPr/>
        </p:nvSpPr>
        <p:spPr>
          <a:xfrm>
            <a:off x="1964605"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E8BBF9D9-0F37-293A-71F4-E7C44624F9AE}"/>
              </a:ext>
            </a:extLst>
          </p:cNvPr>
          <p:cNvSpPr/>
          <p:nvPr/>
        </p:nvSpPr>
        <p:spPr>
          <a:xfrm>
            <a:off x="1538962"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02377FAF-DB94-405B-7205-A0DF778EDA96}"/>
              </a:ext>
            </a:extLst>
          </p:cNvPr>
          <p:cNvSpPr/>
          <p:nvPr/>
        </p:nvSpPr>
        <p:spPr>
          <a:xfrm>
            <a:off x="1749500"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a:extLst>
              <a:ext uri="{FF2B5EF4-FFF2-40B4-BE49-F238E27FC236}">
                <a16:creationId xmlns:a16="http://schemas.microsoft.com/office/drawing/2014/main" id="{1F799CAF-D170-C539-A522-1FE7393D07F0}"/>
              </a:ext>
            </a:extLst>
          </p:cNvPr>
          <p:cNvSpPr/>
          <p:nvPr/>
        </p:nvSpPr>
        <p:spPr>
          <a:xfrm>
            <a:off x="1964605"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268FB247-4E82-74D2-8C46-D7870645F6E5}"/>
              </a:ext>
            </a:extLst>
          </p:cNvPr>
          <p:cNvSpPr/>
          <p:nvPr/>
        </p:nvSpPr>
        <p:spPr>
          <a:xfrm>
            <a:off x="2198389"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614933B3-83A5-9543-445D-8A1EE3F147EA}"/>
              </a:ext>
            </a:extLst>
          </p:cNvPr>
          <p:cNvSpPr/>
          <p:nvPr/>
        </p:nvSpPr>
        <p:spPr>
          <a:xfrm>
            <a:off x="2408926"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561A2772-982F-B335-531C-3BAB45CC965D}"/>
              </a:ext>
            </a:extLst>
          </p:cNvPr>
          <p:cNvSpPr/>
          <p:nvPr/>
        </p:nvSpPr>
        <p:spPr>
          <a:xfrm>
            <a:off x="2624031"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102">
            <a:extLst>
              <a:ext uri="{FF2B5EF4-FFF2-40B4-BE49-F238E27FC236}">
                <a16:creationId xmlns:a16="http://schemas.microsoft.com/office/drawing/2014/main" id="{BED642EB-A927-7F19-A467-E500A9635791}"/>
              </a:ext>
            </a:extLst>
          </p:cNvPr>
          <p:cNvSpPr/>
          <p:nvPr/>
        </p:nvSpPr>
        <p:spPr>
          <a:xfrm>
            <a:off x="2198389"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1844669F-0901-B418-E97C-6A2A2262D098}"/>
              </a:ext>
            </a:extLst>
          </p:cNvPr>
          <p:cNvSpPr/>
          <p:nvPr/>
        </p:nvSpPr>
        <p:spPr>
          <a:xfrm>
            <a:off x="2408926"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A8E16C6A-37A2-ABBE-8633-53F912DE549C}"/>
              </a:ext>
            </a:extLst>
          </p:cNvPr>
          <p:cNvSpPr/>
          <p:nvPr/>
        </p:nvSpPr>
        <p:spPr>
          <a:xfrm>
            <a:off x="2624031"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BC1AC834-3725-A2C8-C9C8-60954570B8E1}"/>
              </a:ext>
            </a:extLst>
          </p:cNvPr>
          <p:cNvSpPr/>
          <p:nvPr/>
        </p:nvSpPr>
        <p:spPr>
          <a:xfrm>
            <a:off x="2198389" y="4986974"/>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a:extLst>
              <a:ext uri="{FF2B5EF4-FFF2-40B4-BE49-F238E27FC236}">
                <a16:creationId xmlns:a16="http://schemas.microsoft.com/office/drawing/2014/main" id="{3FB86224-D296-08D4-DE6D-2EE1E4D89860}"/>
              </a:ext>
            </a:extLst>
          </p:cNvPr>
          <p:cNvSpPr/>
          <p:nvPr/>
        </p:nvSpPr>
        <p:spPr>
          <a:xfrm>
            <a:off x="2408926" y="4986974"/>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a:extLst>
              <a:ext uri="{FF2B5EF4-FFF2-40B4-BE49-F238E27FC236}">
                <a16:creationId xmlns:a16="http://schemas.microsoft.com/office/drawing/2014/main" id="{C65A92BA-53FD-D1A9-5B91-1F1DC7A463C7}"/>
              </a:ext>
            </a:extLst>
          </p:cNvPr>
          <p:cNvSpPr/>
          <p:nvPr/>
        </p:nvSpPr>
        <p:spPr>
          <a:xfrm>
            <a:off x="2624031"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a:extLst>
              <a:ext uri="{FF2B5EF4-FFF2-40B4-BE49-F238E27FC236}">
                <a16:creationId xmlns:a16="http://schemas.microsoft.com/office/drawing/2014/main" id="{BD74D04B-CCAC-55F0-AE48-5D84B2FB7091}"/>
              </a:ext>
            </a:extLst>
          </p:cNvPr>
          <p:cNvSpPr/>
          <p:nvPr/>
        </p:nvSpPr>
        <p:spPr>
          <a:xfrm>
            <a:off x="2198389" y="5272472"/>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F7AF5406-7FF0-AFC0-6F04-331D24E4CA66}"/>
              </a:ext>
            </a:extLst>
          </p:cNvPr>
          <p:cNvSpPr/>
          <p:nvPr/>
        </p:nvSpPr>
        <p:spPr>
          <a:xfrm>
            <a:off x="2408926"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a:extLst>
              <a:ext uri="{FF2B5EF4-FFF2-40B4-BE49-F238E27FC236}">
                <a16:creationId xmlns:a16="http://schemas.microsoft.com/office/drawing/2014/main" id="{8177FABC-5C7A-E3AA-8820-E2B219FA6C9C}"/>
              </a:ext>
            </a:extLst>
          </p:cNvPr>
          <p:cNvSpPr/>
          <p:nvPr/>
        </p:nvSpPr>
        <p:spPr>
          <a:xfrm>
            <a:off x="2624031"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2D78B052-3DE0-8210-B79A-1CBB5E205E7D}"/>
              </a:ext>
            </a:extLst>
          </p:cNvPr>
          <p:cNvSpPr/>
          <p:nvPr/>
        </p:nvSpPr>
        <p:spPr>
          <a:xfrm>
            <a:off x="2863514" y="4180809"/>
            <a:ext cx="616614"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a:extLst>
              <a:ext uri="{FF2B5EF4-FFF2-40B4-BE49-F238E27FC236}">
                <a16:creationId xmlns:a16="http://schemas.microsoft.com/office/drawing/2014/main" id="{2CC69C52-A4A0-EC30-00EA-05A45049AFC2}"/>
              </a:ext>
            </a:extLst>
          </p:cNvPr>
          <p:cNvSpPr/>
          <p:nvPr/>
        </p:nvSpPr>
        <p:spPr>
          <a:xfrm>
            <a:off x="3514425" y="4177556"/>
            <a:ext cx="625128" cy="159039"/>
          </a:xfrm>
          <a:prstGeom prst="rect">
            <a:avLst/>
          </a:prstGeom>
          <a:solidFill>
            <a:srgbClr val="E6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a:extLst>
              <a:ext uri="{FF2B5EF4-FFF2-40B4-BE49-F238E27FC236}">
                <a16:creationId xmlns:a16="http://schemas.microsoft.com/office/drawing/2014/main" id="{A46566BC-AD4E-6464-BB6D-D4DD65271278}"/>
              </a:ext>
            </a:extLst>
          </p:cNvPr>
          <p:cNvSpPr/>
          <p:nvPr/>
        </p:nvSpPr>
        <p:spPr>
          <a:xfrm>
            <a:off x="2861705" y="3987154"/>
            <a:ext cx="1277848" cy="1682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ACDF49C0-94E5-80B6-7B50-D04E8F9073C3}"/>
              </a:ext>
            </a:extLst>
          </p:cNvPr>
          <p:cNvSpPr/>
          <p:nvPr/>
        </p:nvSpPr>
        <p:spPr>
          <a:xfrm>
            <a:off x="2857203"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A946511D-66BC-F55B-AE8E-226CCC66CD43}"/>
              </a:ext>
            </a:extLst>
          </p:cNvPr>
          <p:cNvSpPr/>
          <p:nvPr/>
        </p:nvSpPr>
        <p:spPr>
          <a:xfrm>
            <a:off x="3067741"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FDAF018D-0F3E-68B8-65B0-20A3632979B8}"/>
              </a:ext>
            </a:extLst>
          </p:cNvPr>
          <p:cNvSpPr/>
          <p:nvPr/>
        </p:nvSpPr>
        <p:spPr>
          <a:xfrm>
            <a:off x="3282846" y="4372359"/>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Rectangle 117">
            <a:extLst>
              <a:ext uri="{FF2B5EF4-FFF2-40B4-BE49-F238E27FC236}">
                <a16:creationId xmlns:a16="http://schemas.microsoft.com/office/drawing/2014/main" id="{34AFDFFE-1C2D-D110-960B-BA263D3A537E}"/>
              </a:ext>
            </a:extLst>
          </p:cNvPr>
          <p:cNvSpPr/>
          <p:nvPr/>
        </p:nvSpPr>
        <p:spPr>
          <a:xfrm>
            <a:off x="2857203"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0EAA21E9-C7B5-4A4E-C6E2-DF3DBE7AAF6D}"/>
              </a:ext>
            </a:extLst>
          </p:cNvPr>
          <p:cNvSpPr/>
          <p:nvPr/>
        </p:nvSpPr>
        <p:spPr>
          <a:xfrm>
            <a:off x="3067741"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26D0FD3A-9F22-7D77-63DB-CAE7E7C74FE1}"/>
              </a:ext>
            </a:extLst>
          </p:cNvPr>
          <p:cNvSpPr/>
          <p:nvPr/>
        </p:nvSpPr>
        <p:spPr>
          <a:xfrm>
            <a:off x="3282846"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91413DAD-3203-96C4-9D17-4A37CDBA6565}"/>
              </a:ext>
            </a:extLst>
          </p:cNvPr>
          <p:cNvSpPr/>
          <p:nvPr/>
        </p:nvSpPr>
        <p:spPr>
          <a:xfrm>
            <a:off x="2857203" y="4986974"/>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011A7956-CA2B-404C-F8A7-41DB5989894B}"/>
              </a:ext>
            </a:extLst>
          </p:cNvPr>
          <p:cNvSpPr/>
          <p:nvPr/>
        </p:nvSpPr>
        <p:spPr>
          <a:xfrm>
            <a:off x="3067741"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Rectangle 122">
            <a:extLst>
              <a:ext uri="{FF2B5EF4-FFF2-40B4-BE49-F238E27FC236}">
                <a16:creationId xmlns:a16="http://schemas.microsoft.com/office/drawing/2014/main" id="{34FD5659-1F47-A200-BD84-4A7F041145BC}"/>
              </a:ext>
            </a:extLst>
          </p:cNvPr>
          <p:cNvSpPr/>
          <p:nvPr/>
        </p:nvSpPr>
        <p:spPr>
          <a:xfrm>
            <a:off x="3282846"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9D41B1A7-25C2-17F0-5F89-9FED243754AC}"/>
              </a:ext>
            </a:extLst>
          </p:cNvPr>
          <p:cNvSpPr/>
          <p:nvPr/>
        </p:nvSpPr>
        <p:spPr>
          <a:xfrm>
            <a:off x="2857203"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a:extLst>
              <a:ext uri="{FF2B5EF4-FFF2-40B4-BE49-F238E27FC236}">
                <a16:creationId xmlns:a16="http://schemas.microsoft.com/office/drawing/2014/main" id="{9250CCAA-1ECA-FCEF-C808-6A31D17E7A7D}"/>
              </a:ext>
            </a:extLst>
          </p:cNvPr>
          <p:cNvSpPr/>
          <p:nvPr/>
        </p:nvSpPr>
        <p:spPr>
          <a:xfrm>
            <a:off x="3067741" y="5272472"/>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C22D5391-376A-97D1-CFFB-0CDAAFE8EE80}"/>
              </a:ext>
            </a:extLst>
          </p:cNvPr>
          <p:cNvSpPr/>
          <p:nvPr/>
        </p:nvSpPr>
        <p:spPr>
          <a:xfrm>
            <a:off x="3282846"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Rectangle 126">
            <a:extLst>
              <a:ext uri="{FF2B5EF4-FFF2-40B4-BE49-F238E27FC236}">
                <a16:creationId xmlns:a16="http://schemas.microsoft.com/office/drawing/2014/main" id="{0F444B6B-2567-A12F-5825-D32B23F46EEF}"/>
              </a:ext>
            </a:extLst>
          </p:cNvPr>
          <p:cNvSpPr/>
          <p:nvPr/>
        </p:nvSpPr>
        <p:spPr>
          <a:xfrm>
            <a:off x="3516630"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a:extLst>
              <a:ext uri="{FF2B5EF4-FFF2-40B4-BE49-F238E27FC236}">
                <a16:creationId xmlns:a16="http://schemas.microsoft.com/office/drawing/2014/main" id="{F475C441-C264-E294-CBBF-FCC4FF4B42B5}"/>
              </a:ext>
            </a:extLst>
          </p:cNvPr>
          <p:cNvSpPr/>
          <p:nvPr/>
        </p:nvSpPr>
        <p:spPr>
          <a:xfrm>
            <a:off x="3727167"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a:extLst>
              <a:ext uri="{FF2B5EF4-FFF2-40B4-BE49-F238E27FC236}">
                <a16:creationId xmlns:a16="http://schemas.microsoft.com/office/drawing/2014/main" id="{C623E308-DFA0-4AB6-D1E8-640B84310C9A}"/>
              </a:ext>
            </a:extLst>
          </p:cNvPr>
          <p:cNvSpPr/>
          <p:nvPr/>
        </p:nvSpPr>
        <p:spPr>
          <a:xfrm>
            <a:off x="3942272" y="4372359"/>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a:extLst>
              <a:ext uri="{FF2B5EF4-FFF2-40B4-BE49-F238E27FC236}">
                <a16:creationId xmlns:a16="http://schemas.microsoft.com/office/drawing/2014/main" id="{0DA4A953-EA43-B4A1-3479-BC6F3B6FFCC0}"/>
              </a:ext>
            </a:extLst>
          </p:cNvPr>
          <p:cNvSpPr/>
          <p:nvPr/>
        </p:nvSpPr>
        <p:spPr>
          <a:xfrm>
            <a:off x="3516630" y="4664207"/>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a:extLst>
              <a:ext uri="{FF2B5EF4-FFF2-40B4-BE49-F238E27FC236}">
                <a16:creationId xmlns:a16="http://schemas.microsoft.com/office/drawing/2014/main" id="{621C12A2-1AC8-3BB5-6C62-DF9C58F5BFCD}"/>
              </a:ext>
            </a:extLst>
          </p:cNvPr>
          <p:cNvSpPr/>
          <p:nvPr/>
        </p:nvSpPr>
        <p:spPr>
          <a:xfrm>
            <a:off x="3727167"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a:extLst>
              <a:ext uri="{FF2B5EF4-FFF2-40B4-BE49-F238E27FC236}">
                <a16:creationId xmlns:a16="http://schemas.microsoft.com/office/drawing/2014/main" id="{34B4F43D-D6B4-E8C1-92BC-51183A21A234}"/>
              </a:ext>
            </a:extLst>
          </p:cNvPr>
          <p:cNvSpPr/>
          <p:nvPr/>
        </p:nvSpPr>
        <p:spPr>
          <a:xfrm>
            <a:off x="3942272" y="4664207"/>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a:extLst>
              <a:ext uri="{FF2B5EF4-FFF2-40B4-BE49-F238E27FC236}">
                <a16:creationId xmlns:a16="http://schemas.microsoft.com/office/drawing/2014/main" id="{4F486112-1CD8-FDF5-263F-FA0AFDE68AC4}"/>
              </a:ext>
            </a:extLst>
          </p:cNvPr>
          <p:cNvSpPr/>
          <p:nvPr/>
        </p:nvSpPr>
        <p:spPr>
          <a:xfrm>
            <a:off x="3516630" y="4986974"/>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a:extLst>
              <a:ext uri="{FF2B5EF4-FFF2-40B4-BE49-F238E27FC236}">
                <a16:creationId xmlns:a16="http://schemas.microsoft.com/office/drawing/2014/main" id="{484824E5-FEA7-EA44-C7B5-12A741F8B759}"/>
              </a:ext>
            </a:extLst>
          </p:cNvPr>
          <p:cNvSpPr/>
          <p:nvPr/>
        </p:nvSpPr>
        <p:spPr>
          <a:xfrm>
            <a:off x="3727167"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a:extLst>
              <a:ext uri="{FF2B5EF4-FFF2-40B4-BE49-F238E27FC236}">
                <a16:creationId xmlns:a16="http://schemas.microsoft.com/office/drawing/2014/main" id="{1118456D-555F-169B-CBA5-121D3C5253D3}"/>
              </a:ext>
            </a:extLst>
          </p:cNvPr>
          <p:cNvSpPr/>
          <p:nvPr/>
        </p:nvSpPr>
        <p:spPr>
          <a:xfrm>
            <a:off x="3942272" y="4986974"/>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B96F04A1-3A4D-63E3-4534-71F559F545E2}"/>
              </a:ext>
            </a:extLst>
          </p:cNvPr>
          <p:cNvSpPr/>
          <p:nvPr/>
        </p:nvSpPr>
        <p:spPr>
          <a:xfrm>
            <a:off x="3516630" y="5272472"/>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9CB4FB3C-D593-D13A-C23D-F84AAD5DCD37}"/>
              </a:ext>
            </a:extLst>
          </p:cNvPr>
          <p:cNvSpPr/>
          <p:nvPr/>
        </p:nvSpPr>
        <p:spPr>
          <a:xfrm>
            <a:off x="3727167" y="5272472"/>
            <a:ext cx="197282" cy="159039"/>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FC7059C0-62E8-E83E-3EAC-EE15B8D487DB}"/>
              </a:ext>
            </a:extLst>
          </p:cNvPr>
          <p:cNvSpPr/>
          <p:nvPr/>
        </p:nvSpPr>
        <p:spPr>
          <a:xfrm>
            <a:off x="3942272" y="5272472"/>
            <a:ext cx="197282" cy="159039"/>
          </a:xfrm>
          <a:prstGeom prst="rect">
            <a:avLst/>
          </a:prstGeom>
          <a:solidFill>
            <a:srgbClr val="4FF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Google Shape;3411;p102">
            <a:extLst>
              <a:ext uri="{FF2B5EF4-FFF2-40B4-BE49-F238E27FC236}">
                <a16:creationId xmlns:a16="http://schemas.microsoft.com/office/drawing/2014/main" id="{E25CA075-A8CF-7B17-F02E-0F2052111332}"/>
              </a:ext>
            </a:extLst>
          </p:cNvPr>
          <p:cNvSpPr/>
          <p:nvPr/>
        </p:nvSpPr>
        <p:spPr>
          <a:xfrm>
            <a:off x="1165585" y="4351871"/>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1</a:t>
            </a:r>
            <a:endParaRPr sz="1100">
              <a:solidFill>
                <a:srgbClr val="000000"/>
              </a:solidFill>
              <a:latin typeface="Arial"/>
              <a:ea typeface="Arial"/>
              <a:cs typeface="Arial"/>
              <a:sym typeface="Arial"/>
            </a:endParaRPr>
          </a:p>
        </p:txBody>
      </p:sp>
      <p:sp>
        <p:nvSpPr>
          <p:cNvPr id="140" name="Google Shape;3411;p102">
            <a:extLst>
              <a:ext uri="{FF2B5EF4-FFF2-40B4-BE49-F238E27FC236}">
                <a16:creationId xmlns:a16="http://schemas.microsoft.com/office/drawing/2014/main" id="{77FBA747-591D-6E0C-4492-637E10030E7A}"/>
              </a:ext>
            </a:extLst>
          </p:cNvPr>
          <p:cNvSpPr/>
          <p:nvPr/>
        </p:nvSpPr>
        <p:spPr>
          <a:xfrm>
            <a:off x="1159235" y="4643719"/>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2</a:t>
            </a:r>
            <a:endParaRPr sz="1100">
              <a:solidFill>
                <a:srgbClr val="000000"/>
              </a:solidFill>
              <a:latin typeface="Arial"/>
              <a:ea typeface="Arial"/>
              <a:cs typeface="Arial"/>
              <a:sym typeface="Arial"/>
            </a:endParaRPr>
          </a:p>
        </p:txBody>
      </p:sp>
      <p:sp>
        <p:nvSpPr>
          <p:cNvPr id="141" name="Google Shape;3411;p102">
            <a:extLst>
              <a:ext uri="{FF2B5EF4-FFF2-40B4-BE49-F238E27FC236}">
                <a16:creationId xmlns:a16="http://schemas.microsoft.com/office/drawing/2014/main" id="{0C4A2AA1-7888-32B9-93BE-1522C6C0A5D8}"/>
              </a:ext>
            </a:extLst>
          </p:cNvPr>
          <p:cNvSpPr/>
          <p:nvPr/>
        </p:nvSpPr>
        <p:spPr>
          <a:xfrm>
            <a:off x="1152885" y="4962405"/>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3</a:t>
            </a:r>
            <a:endParaRPr sz="1100">
              <a:solidFill>
                <a:srgbClr val="000000"/>
              </a:solidFill>
              <a:latin typeface="Arial"/>
              <a:ea typeface="Arial"/>
              <a:cs typeface="Arial"/>
              <a:sym typeface="Arial"/>
            </a:endParaRPr>
          </a:p>
        </p:txBody>
      </p:sp>
      <p:sp>
        <p:nvSpPr>
          <p:cNvPr id="142" name="Google Shape;3411;p102">
            <a:extLst>
              <a:ext uri="{FF2B5EF4-FFF2-40B4-BE49-F238E27FC236}">
                <a16:creationId xmlns:a16="http://schemas.microsoft.com/office/drawing/2014/main" id="{48B08FC8-7435-781A-3577-5E3EB79D487D}"/>
              </a:ext>
            </a:extLst>
          </p:cNvPr>
          <p:cNvSpPr/>
          <p:nvPr/>
        </p:nvSpPr>
        <p:spPr>
          <a:xfrm>
            <a:off x="1165585" y="5251984"/>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4</a:t>
            </a:r>
            <a:endParaRPr sz="1100">
              <a:solidFill>
                <a:srgbClr val="000000"/>
              </a:solidFill>
              <a:latin typeface="Arial"/>
              <a:ea typeface="Arial"/>
              <a:cs typeface="Arial"/>
              <a:sym typeface="Arial"/>
            </a:endParaRPr>
          </a:p>
        </p:txBody>
      </p:sp>
      <p:sp>
        <p:nvSpPr>
          <p:cNvPr id="143" name="TextBox 142">
            <a:extLst>
              <a:ext uri="{FF2B5EF4-FFF2-40B4-BE49-F238E27FC236}">
                <a16:creationId xmlns:a16="http://schemas.microsoft.com/office/drawing/2014/main" id="{8FF20933-54F4-6D7E-9F6F-05C96ADCC626}"/>
              </a:ext>
            </a:extLst>
          </p:cNvPr>
          <p:cNvSpPr txBox="1"/>
          <p:nvPr/>
        </p:nvSpPr>
        <p:spPr>
          <a:xfrm>
            <a:off x="1585352" y="5458857"/>
            <a:ext cx="2954503" cy="276999"/>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We identified Market Increment…</a:t>
            </a:r>
            <a:endParaRPr lang="en-CA" sz="1200" i="1"/>
          </a:p>
        </p:txBody>
      </p:sp>
      <p:cxnSp>
        <p:nvCxnSpPr>
          <p:cNvPr id="144" name="Straight Arrow Connector 143">
            <a:extLst>
              <a:ext uri="{FF2B5EF4-FFF2-40B4-BE49-F238E27FC236}">
                <a16:creationId xmlns:a16="http://schemas.microsoft.com/office/drawing/2014/main" id="{07CD1118-2A8C-84C3-3269-3C4723CA6D95}"/>
              </a:ext>
            </a:extLst>
          </p:cNvPr>
          <p:cNvCxnSpPr>
            <a:cxnSpLocks/>
          </p:cNvCxnSpPr>
          <p:nvPr/>
        </p:nvCxnSpPr>
        <p:spPr>
          <a:xfrm>
            <a:off x="4305000" y="4422984"/>
            <a:ext cx="1153093"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CB7ACED7-EC9E-E468-2F74-710CB0988F63}"/>
              </a:ext>
            </a:extLst>
          </p:cNvPr>
          <p:cNvCxnSpPr>
            <a:cxnSpLocks/>
          </p:cNvCxnSpPr>
          <p:nvPr/>
        </p:nvCxnSpPr>
        <p:spPr>
          <a:xfrm>
            <a:off x="4305000" y="4726222"/>
            <a:ext cx="1153093"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C6FE848C-1DEF-7C29-803B-03EBE5539FD3}"/>
              </a:ext>
            </a:extLst>
          </p:cNvPr>
          <p:cNvCxnSpPr>
            <a:cxnSpLocks/>
          </p:cNvCxnSpPr>
          <p:nvPr/>
        </p:nvCxnSpPr>
        <p:spPr>
          <a:xfrm>
            <a:off x="4305000" y="5051745"/>
            <a:ext cx="1153093"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DC1B8602-F79E-93A8-0E8E-7BCCB19A53D1}"/>
              </a:ext>
            </a:extLst>
          </p:cNvPr>
          <p:cNvCxnSpPr>
            <a:cxnSpLocks/>
          </p:cNvCxnSpPr>
          <p:nvPr/>
        </p:nvCxnSpPr>
        <p:spPr>
          <a:xfrm>
            <a:off x="4305000" y="5348184"/>
            <a:ext cx="1153093"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826E3A0B-ADE9-37AD-CBF4-81AAC879D429}"/>
              </a:ext>
            </a:extLst>
          </p:cNvPr>
          <p:cNvSpPr txBox="1"/>
          <p:nvPr/>
        </p:nvSpPr>
        <p:spPr>
          <a:xfrm>
            <a:off x="6480688" y="2732517"/>
            <a:ext cx="3586656" cy="276999"/>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Lets relatively size the initiative to previous initiatives</a:t>
            </a:r>
            <a:endParaRPr lang="en-CA" sz="1200" i="1"/>
          </a:p>
        </p:txBody>
      </p:sp>
      <p:sp>
        <p:nvSpPr>
          <p:cNvPr id="151" name="TextBox 150">
            <a:extLst>
              <a:ext uri="{FF2B5EF4-FFF2-40B4-BE49-F238E27FC236}">
                <a16:creationId xmlns:a16="http://schemas.microsoft.com/office/drawing/2014/main" id="{59F6A645-6D7B-FF07-1FD5-6014A0EC2F3D}"/>
              </a:ext>
            </a:extLst>
          </p:cNvPr>
          <p:cNvSpPr txBox="1"/>
          <p:nvPr/>
        </p:nvSpPr>
        <p:spPr>
          <a:xfrm>
            <a:off x="9052284" y="6203767"/>
            <a:ext cx="3103171" cy="461665"/>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As well as relatively size them to previously delivered increments…</a:t>
            </a:r>
            <a:endParaRPr lang="en-CA" sz="1200" i="1"/>
          </a:p>
        </p:txBody>
      </p:sp>
      <p:cxnSp>
        <p:nvCxnSpPr>
          <p:cNvPr id="152" name="Straight Arrow Connector 151">
            <a:extLst>
              <a:ext uri="{FF2B5EF4-FFF2-40B4-BE49-F238E27FC236}">
                <a16:creationId xmlns:a16="http://schemas.microsoft.com/office/drawing/2014/main" id="{AFEC5B9B-DD48-5527-D5BB-24F3F995759F}"/>
              </a:ext>
            </a:extLst>
          </p:cNvPr>
          <p:cNvCxnSpPr/>
          <p:nvPr/>
        </p:nvCxnSpPr>
        <p:spPr>
          <a:xfrm>
            <a:off x="10103174" y="3873488"/>
            <a:ext cx="0" cy="2000035"/>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D5295D7-882A-294A-C96E-E1F42EE9EB4A}"/>
              </a:ext>
            </a:extLst>
          </p:cNvPr>
          <p:cNvSpPr/>
          <p:nvPr/>
        </p:nvSpPr>
        <p:spPr>
          <a:xfrm>
            <a:off x="9872239" y="3617725"/>
            <a:ext cx="846707" cy="276999"/>
          </a:xfrm>
          <a:prstGeom prst="rect">
            <a:avLst/>
          </a:prstGeom>
        </p:spPr>
        <p:txBody>
          <a:bodyPr wrap="none">
            <a:spAutoFit/>
          </a:bodyPr>
          <a:lstStyle/>
          <a:p>
            <a:pPr algn="ctr" defTabSz="457200">
              <a:defRPr/>
            </a:pPr>
            <a:r>
              <a:rPr lang="en-US" sz="1200">
                <a:cs typeface="Arial" panose="020B0604020202020204" pitchFamily="34" charset="0"/>
              </a:rPr>
              <a:t> 25 Stories</a:t>
            </a:r>
            <a:endParaRPr lang="en-CA" sz="1200">
              <a:solidFill>
                <a:srgbClr val="005596"/>
              </a:solidFill>
              <a:cs typeface="Arial" panose="020B0604020202020204" pitchFamily="34" charset="0"/>
            </a:endParaRPr>
          </a:p>
        </p:txBody>
      </p:sp>
      <p:sp>
        <p:nvSpPr>
          <p:cNvPr id="154" name="Rectangle 14">
            <a:extLst>
              <a:ext uri="{FF2B5EF4-FFF2-40B4-BE49-F238E27FC236}">
                <a16:creationId xmlns:a16="http://schemas.microsoft.com/office/drawing/2014/main" id="{843989E7-8B70-2EF1-5478-D4A4B2155EAB}"/>
              </a:ext>
            </a:extLst>
          </p:cNvPr>
          <p:cNvSpPr>
            <a:spLocks noChangeArrowheads="1"/>
          </p:cNvSpPr>
          <p:nvPr/>
        </p:nvSpPr>
        <p:spPr bwMode="auto">
          <a:xfrm>
            <a:off x="9240045" y="3562319"/>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55" name="TextBox 154">
            <a:extLst>
              <a:ext uri="{FF2B5EF4-FFF2-40B4-BE49-F238E27FC236}">
                <a16:creationId xmlns:a16="http://schemas.microsoft.com/office/drawing/2014/main" id="{7DB65D7B-4E6F-BF1C-F7CD-18E1071C60FF}"/>
              </a:ext>
            </a:extLst>
          </p:cNvPr>
          <p:cNvSpPr txBox="1"/>
          <p:nvPr/>
        </p:nvSpPr>
        <p:spPr>
          <a:xfrm>
            <a:off x="9376003" y="3763775"/>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156" name="Group 155">
            <a:extLst>
              <a:ext uri="{FF2B5EF4-FFF2-40B4-BE49-F238E27FC236}">
                <a16:creationId xmlns:a16="http://schemas.microsoft.com/office/drawing/2014/main" id="{BC6257CA-BD48-6195-59DB-78C765150355}"/>
              </a:ext>
            </a:extLst>
          </p:cNvPr>
          <p:cNvGrpSpPr/>
          <p:nvPr/>
        </p:nvGrpSpPr>
        <p:grpSpPr>
          <a:xfrm>
            <a:off x="9234075" y="4434092"/>
            <a:ext cx="448862" cy="427633"/>
            <a:chOff x="7787340" y="4793977"/>
            <a:chExt cx="448862" cy="427633"/>
          </a:xfrm>
        </p:grpSpPr>
        <p:sp>
          <p:nvSpPr>
            <p:cNvPr id="157" name="Rectangle 14">
              <a:extLst>
                <a:ext uri="{FF2B5EF4-FFF2-40B4-BE49-F238E27FC236}">
                  <a16:creationId xmlns:a16="http://schemas.microsoft.com/office/drawing/2014/main" id="{FC0423EF-50A4-E3B6-5514-71AF21662C5E}"/>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58" name="TextBox 157">
              <a:extLst>
                <a:ext uri="{FF2B5EF4-FFF2-40B4-BE49-F238E27FC236}">
                  <a16:creationId xmlns:a16="http://schemas.microsoft.com/office/drawing/2014/main" id="{7988CC98-6E8C-0F19-1663-E5E22E30071D}"/>
                </a:ext>
              </a:extLst>
            </p:cNvPr>
            <p:cNvSpPr txBox="1"/>
            <p:nvPr/>
          </p:nvSpPr>
          <p:spPr>
            <a:xfrm>
              <a:off x="7923296" y="4990778"/>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22</a:t>
              </a:r>
            </a:p>
          </p:txBody>
        </p:sp>
      </p:grpSp>
      <p:grpSp>
        <p:nvGrpSpPr>
          <p:cNvPr id="159" name="Group 158">
            <a:extLst>
              <a:ext uri="{FF2B5EF4-FFF2-40B4-BE49-F238E27FC236}">
                <a16:creationId xmlns:a16="http://schemas.microsoft.com/office/drawing/2014/main" id="{D48AD528-9212-BCDE-FE18-AAE9417FFE92}"/>
              </a:ext>
            </a:extLst>
          </p:cNvPr>
          <p:cNvGrpSpPr/>
          <p:nvPr/>
        </p:nvGrpSpPr>
        <p:grpSpPr>
          <a:xfrm>
            <a:off x="9237464" y="5336546"/>
            <a:ext cx="448864" cy="432288"/>
            <a:chOff x="7787340" y="4793977"/>
            <a:chExt cx="448864" cy="432288"/>
          </a:xfrm>
        </p:grpSpPr>
        <p:sp>
          <p:nvSpPr>
            <p:cNvPr id="160" name="Rectangle 14">
              <a:extLst>
                <a:ext uri="{FF2B5EF4-FFF2-40B4-BE49-F238E27FC236}">
                  <a16:creationId xmlns:a16="http://schemas.microsoft.com/office/drawing/2014/main" id="{5C3444EA-70D9-ECDA-BA25-10E1CCABE995}"/>
                </a:ext>
              </a:extLst>
            </p:cNvPr>
            <p:cNvSpPr>
              <a:spLocks noChangeArrowheads="1"/>
            </p:cNvSpPr>
            <p:nvPr/>
          </p:nvSpPr>
          <p:spPr bwMode="auto">
            <a:xfrm>
              <a:off x="7787340" y="4793977"/>
              <a:ext cx="395288" cy="40880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61" name="TextBox 160">
              <a:extLst>
                <a:ext uri="{FF2B5EF4-FFF2-40B4-BE49-F238E27FC236}">
                  <a16:creationId xmlns:a16="http://schemas.microsoft.com/office/drawing/2014/main" id="{E5093A5A-86C7-6366-2BCD-1FDB2940DCED}"/>
                </a:ext>
              </a:extLst>
            </p:cNvPr>
            <p:cNvSpPr txBox="1"/>
            <p:nvPr/>
          </p:nvSpPr>
          <p:spPr>
            <a:xfrm>
              <a:off x="7923298" y="499543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13</a:t>
              </a:r>
            </a:p>
          </p:txBody>
        </p:sp>
      </p:grpSp>
      <p:cxnSp>
        <p:nvCxnSpPr>
          <p:cNvPr id="162" name="Straight Arrow Connector 161">
            <a:extLst>
              <a:ext uri="{FF2B5EF4-FFF2-40B4-BE49-F238E27FC236}">
                <a16:creationId xmlns:a16="http://schemas.microsoft.com/office/drawing/2014/main" id="{3A200EBE-80AA-6C17-E2EF-DB9E2337BA41}"/>
              </a:ext>
            </a:extLst>
          </p:cNvPr>
          <p:cNvCxnSpPr>
            <a:cxnSpLocks/>
          </p:cNvCxnSpPr>
          <p:nvPr/>
        </p:nvCxnSpPr>
        <p:spPr>
          <a:xfrm>
            <a:off x="6852209" y="4259581"/>
            <a:ext cx="2291502"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a16="http://schemas.microsoft.com/office/drawing/2014/main" id="{F3C7EB07-DEBD-4CD9-8B4E-19F2BC3B13D0}"/>
              </a:ext>
            </a:extLst>
          </p:cNvPr>
          <p:cNvGrpSpPr/>
          <p:nvPr/>
        </p:nvGrpSpPr>
        <p:grpSpPr>
          <a:xfrm>
            <a:off x="9231146" y="3993009"/>
            <a:ext cx="466794" cy="411541"/>
            <a:chOff x="6953266" y="5172908"/>
            <a:chExt cx="466794" cy="411541"/>
          </a:xfrm>
        </p:grpSpPr>
        <p:grpSp>
          <p:nvGrpSpPr>
            <p:cNvPr id="166" name="Group 165">
              <a:extLst>
                <a:ext uri="{FF2B5EF4-FFF2-40B4-BE49-F238E27FC236}">
                  <a16:creationId xmlns:a16="http://schemas.microsoft.com/office/drawing/2014/main" id="{6A9033A3-F9AD-A0B8-8506-40C9AAE513E2}"/>
                </a:ext>
              </a:extLst>
            </p:cNvPr>
            <p:cNvGrpSpPr/>
            <p:nvPr/>
          </p:nvGrpSpPr>
          <p:grpSpPr>
            <a:xfrm>
              <a:off x="6956672" y="5174277"/>
              <a:ext cx="454957" cy="410172"/>
              <a:chOff x="7301646" y="4524584"/>
              <a:chExt cx="454957" cy="410172"/>
            </a:xfrm>
          </p:grpSpPr>
          <p:sp>
            <p:nvSpPr>
              <p:cNvPr id="168" name="Rectangle 14">
                <a:extLst>
                  <a:ext uri="{FF2B5EF4-FFF2-40B4-BE49-F238E27FC236}">
                    <a16:creationId xmlns:a16="http://schemas.microsoft.com/office/drawing/2014/main" id="{A6C88405-CD38-C618-7691-3EC0AF05D056}"/>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69" name="TextBox 168">
                <a:extLst>
                  <a:ext uri="{FF2B5EF4-FFF2-40B4-BE49-F238E27FC236}">
                    <a16:creationId xmlns:a16="http://schemas.microsoft.com/office/drawing/2014/main" id="{E28DE00C-3CA5-BDDC-76B8-ECB66ECEA934}"/>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20</a:t>
                </a:r>
              </a:p>
            </p:txBody>
          </p:sp>
        </p:grpSp>
        <p:sp>
          <p:nvSpPr>
            <p:cNvPr id="167" name="Google Shape;3411;p102">
              <a:extLst>
                <a:ext uri="{FF2B5EF4-FFF2-40B4-BE49-F238E27FC236}">
                  <a16:creationId xmlns:a16="http://schemas.microsoft.com/office/drawing/2014/main" id="{43EFA79F-D0C7-1775-6892-59E2D15F345B}"/>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3</a:t>
              </a:r>
              <a:endParaRPr sz="900">
                <a:solidFill>
                  <a:srgbClr val="FFFFFF"/>
                </a:solidFill>
                <a:cs typeface="Arial" panose="020B0604020202020204" pitchFamily="34" charset="0"/>
                <a:sym typeface="Arial"/>
              </a:endParaRPr>
            </a:p>
          </p:txBody>
        </p:sp>
      </p:grpSp>
      <p:cxnSp>
        <p:nvCxnSpPr>
          <p:cNvPr id="172" name="Straight Arrow Connector 171">
            <a:extLst>
              <a:ext uri="{FF2B5EF4-FFF2-40B4-BE49-F238E27FC236}">
                <a16:creationId xmlns:a16="http://schemas.microsoft.com/office/drawing/2014/main" id="{08B2D3F4-1A0B-EE1B-3416-1190624D50CF}"/>
              </a:ext>
            </a:extLst>
          </p:cNvPr>
          <p:cNvCxnSpPr>
            <a:cxnSpLocks/>
          </p:cNvCxnSpPr>
          <p:nvPr/>
        </p:nvCxnSpPr>
        <p:spPr>
          <a:xfrm>
            <a:off x="6917581" y="6001439"/>
            <a:ext cx="2291502" cy="0"/>
          </a:xfrm>
          <a:prstGeom prst="straightConnector1">
            <a:avLst/>
          </a:prstGeom>
          <a:ln w="76200">
            <a:solidFill>
              <a:srgbClr val="4FFF9F"/>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78" name="Group 177">
            <a:extLst>
              <a:ext uri="{FF2B5EF4-FFF2-40B4-BE49-F238E27FC236}">
                <a16:creationId xmlns:a16="http://schemas.microsoft.com/office/drawing/2014/main" id="{0DA2DA81-92DC-C99D-5135-1F9940FB5206}"/>
              </a:ext>
            </a:extLst>
          </p:cNvPr>
          <p:cNvGrpSpPr/>
          <p:nvPr/>
        </p:nvGrpSpPr>
        <p:grpSpPr>
          <a:xfrm>
            <a:off x="9245629" y="5789406"/>
            <a:ext cx="466794" cy="411541"/>
            <a:chOff x="6953266" y="5172908"/>
            <a:chExt cx="466794" cy="411541"/>
          </a:xfrm>
        </p:grpSpPr>
        <p:grpSp>
          <p:nvGrpSpPr>
            <p:cNvPr id="179" name="Group 178">
              <a:extLst>
                <a:ext uri="{FF2B5EF4-FFF2-40B4-BE49-F238E27FC236}">
                  <a16:creationId xmlns:a16="http://schemas.microsoft.com/office/drawing/2014/main" id="{B891A3BD-B4E7-2613-FEE5-C9EEEA79210B}"/>
                </a:ext>
              </a:extLst>
            </p:cNvPr>
            <p:cNvGrpSpPr/>
            <p:nvPr/>
          </p:nvGrpSpPr>
          <p:grpSpPr>
            <a:xfrm>
              <a:off x="6956672" y="5174277"/>
              <a:ext cx="395288" cy="410172"/>
              <a:chOff x="7301646" y="4524584"/>
              <a:chExt cx="395288" cy="410172"/>
            </a:xfrm>
          </p:grpSpPr>
          <p:sp>
            <p:nvSpPr>
              <p:cNvPr id="181" name="Rectangle 14">
                <a:extLst>
                  <a:ext uri="{FF2B5EF4-FFF2-40B4-BE49-F238E27FC236}">
                    <a16:creationId xmlns:a16="http://schemas.microsoft.com/office/drawing/2014/main" id="{6CF0B984-9B2D-AC9D-0CE5-BE947DEF40AE}"/>
                  </a:ext>
                </a:extLst>
              </p:cNvPr>
              <p:cNvSpPr>
                <a:spLocks noChangeArrowheads="1"/>
              </p:cNvSpPr>
              <p:nvPr/>
            </p:nvSpPr>
            <p:spPr bwMode="auto">
              <a:xfrm>
                <a:off x="7301646" y="4524584"/>
                <a:ext cx="395288" cy="408804"/>
              </a:xfrm>
              <a:prstGeom prst="rect">
                <a:avLst/>
              </a:prstGeom>
              <a:solidFill>
                <a:srgbClr val="4FFF9F"/>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82" name="TextBox 181">
                <a:extLst>
                  <a:ext uri="{FF2B5EF4-FFF2-40B4-BE49-F238E27FC236}">
                    <a16:creationId xmlns:a16="http://schemas.microsoft.com/office/drawing/2014/main" id="{7FB34B83-74A8-4545-CC55-5A6E660211C9}"/>
                  </a:ext>
                </a:extLst>
              </p:cNvPr>
              <p:cNvSpPr txBox="1"/>
              <p:nvPr/>
            </p:nvSpPr>
            <p:spPr>
              <a:xfrm>
                <a:off x="7443697" y="4703924"/>
                <a:ext cx="24878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5</a:t>
                </a:r>
              </a:p>
            </p:txBody>
          </p:sp>
        </p:grpSp>
        <p:sp>
          <p:nvSpPr>
            <p:cNvPr id="180" name="Google Shape;3411;p102">
              <a:extLst>
                <a:ext uri="{FF2B5EF4-FFF2-40B4-BE49-F238E27FC236}">
                  <a16:creationId xmlns:a16="http://schemas.microsoft.com/office/drawing/2014/main" id="{8B96057A-A576-BD1C-F537-7EC7EF082068}"/>
                </a:ext>
              </a:extLst>
            </p:cNvPr>
            <p:cNvSpPr/>
            <p:nvPr/>
          </p:nvSpPr>
          <p:spPr>
            <a:xfrm>
              <a:off x="6953266" y="5172908"/>
              <a:ext cx="466794" cy="230832"/>
            </a:xfrm>
            <a:prstGeom prst="rect">
              <a:avLst/>
            </a:prstGeom>
            <a:noFill/>
          </p:spPr>
          <p:txBody>
            <a:bodyPr wrap="none" rtlCol="0">
              <a:spAutoFit/>
            </a:bodyPr>
            <a:lstStyle/>
            <a:p>
              <a:pPr defTabSz="457200"/>
              <a:r>
                <a:rPr lang="en-US" sz="900">
                  <a:solidFill>
                    <a:srgbClr val="FFFFFF"/>
                  </a:solidFill>
                  <a:cs typeface="Arial" panose="020B0604020202020204" pitchFamily="34" charset="0"/>
                  <a:sym typeface="Calibri"/>
                </a:rPr>
                <a:t>Incr. 1</a:t>
              </a:r>
              <a:endParaRPr sz="900">
                <a:solidFill>
                  <a:srgbClr val="FFFFFF"/>
                </a:solidFill>
                <a:cs typeface="Arial" panose="020B0604020202020204" pitchFamily="34" charset="0"/>
                <a:sym typeface="Arial"/>
              </a:endParaRPr>
            </a:p>
          </p:txBody>
        </p:sp>
      </p:grpSp>
    </p:spTree>
    <p:extLst>
      <p:ext uri="{BB962C8B-B14F-4D97-AF65-F5344CB8AC3E}">
        <p14:creationId xmlns:p14="http://schemas.microsoft.com/office/powerpoint/2010/main" val="41919951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Google Shape;269;g81462630f9_2_0"/>
          <p:cNvSpPr txBox="1">
            <a:spLocks noGrp="1"/>
          </p:cNvSpPr>
          <p:nvPr>
            <p:ph type="title"/>
          </p:nvPr>
        </p:nvSpPr>
        <p:spPr>
          <a:xfrm>
            <a:off x="1981200" y="258028"/>
            <a:ext cx="8229600" cy="400200"/>
          </a:xfrm>
          <a:prstGeom prst="rect">
            <a:avLst/>
          </a:prstGeom>
          <a:noFill/>
          <a:ln>
            <a:noFill/>
          </a:ln>
        </p:spPr>
        <p:txBody>
          <a:bodyPr spcFirstLastPara="1" vert="horz" wrap="square" lIns="91425" tIns="45700" rIns="91425" bIns="45700" rtlCol="0" anchor="t" anchorCtr="0">
            <a:noAutofit/>
          </a:bodyPr>
          <a:lstStyle/>
          <a:p>
            <a:r>
              <a:rPr lang="en-US"/>
              <a:t>What Are The Challenges With Traditional Testing Models?</a:t>
            </a:r>
            <a:endParaRPr/>
          </a:p>
        </p:txBody>
      </p:sp>
      <p:sp>
        <p:nvSpPr>
          <p:cNvPr id="270" name="Google Shape;270;g81462630f9_2_0"/>
          <p:cNvSpPr txBox="1">
            <a:spLocks noGrp="1"/>
          </p:cNvSpPr>
          <p:nvPr>
            <p:ph type="body" idx="1"/>
          </p:nvPr>
        </p:nvSpPr>
        <p:spPr>
          <a:xfrm>
            <a:off x="1715642" y="774350"/>
            <a:ext cx="8733341" cy="5120100"/>
          </a:xfrm>
          <a:prstGeom prst="rect">
            <a:avLst/>
          </a:prstGeom>
          <a:noFill/>
          <a:ln>
            <a:noFill/>
          </a:ln>
        </p:spPr>
        <p:txBody>
          <a:bodyPr spcFirstLastPara="1" vert="horz" wrap="square" lIns="91425" tIns="45700" rIns="91425" bIns="45700" rtlCol="0" anchor="t" anchorCtr="0">
            <a:noAutofit/>
          </a:bodyPr>
          <a:lstStyle/>
          <a:p>
            <a:pPr indent="-298450">
              <a:lnSpc>
                <a:spcPct val="115000"/>
              </a:lnSpc>
              <a:spcBef>
                <a:spcPts val="1200"/>
              </a:spcBef>
              <a:buSzPts val="1100"/>
              <a:buAutoNum type="arabicPeriod"/>
            </a:pPr>
            <a:r>
              <a:rPr lang="en-US" b="1"/>
              <a:t>Communication is hard, especially so across departments</a:t>
            </a:r>
            <a:endParaRPr b="1"/>
          </a:p>
          <a:p>
            <a:pPr lvl="1" indent="-298450">
              <a:lnSpc>
                <a:spcPct val="115000"/>
              </a:lnSpc>
              <a:spcBef>
                <a:spcPts val="0"/>
              </a:spcBef>
              <a:buSzPts val="1100"/>
            </a:pPr>
            <a:r>
              <a:rPr lang="en-US"/>
              <a:t>Generally not co-located, use low-effectiveness communication methods</a:t>
            </a:r>
            <a:endParaRPr/>
          </a:p>
          <a:p>
            <a:pPr lvl="1" indent="-298450">
              <a:lnSpc>
                <a:spcPct val="115000"/>
              </a:lnSpc>
              <a:spcBef>
                <a:spcPts val="0"/>
              </a:spcBef>
              <a:buSzPts val="1100"/>
            </a:pPr>
            <a:r>
              <a:rPr lang="en-US"/>
              <a:t>Separate management</a:t>
            </a:r>
            <a:endParaRPr/>
          </a:p>
          <a:p>
            <a:pPr lvl="1" indent="-298450">
              <a:lnSpc>
                <a:spcPct val="115000"/>
              </a:lnSpc>
              <a:spcBef>
                <a:spcPts val="0"/>
              </a:spcBef>
              <a:buSzPts val="1100"/>
            </a:pPr>
            <a:r>
              <a:rPr lang="en-US"/>
              <a:t>Separate goals/incentives</a:t>
            </a:r>
            <a:endParaRPr/>
          </a:p>
          <a:p>
            <a:pPr lvl="1" indent="-298450">
              <a:lnSpc>
                <a:spcPct val="115000"/>
              </a:lnSpc>
              <a:spcBef>
                <a:spcPts val="0"/>
              </a:spcBef>
              <a:buSzPts val="1100"/>
            </a:pPr>
            <a:r>
              <a:rPr lang="en-US"/>
              <a:t>Separate tracking systems</a:t>
            </a:r>
            <a:endParaRPr/>
          </a:p>
          <a:p>
            <a:pPr indent="-298450">
              <a:lnSpc>
                <a:spcPct val="115000"/>
              </a:lnSpc>
              <a:spcBef>
                <a:spcPts val="0"/>
              </a:spcBef>
              <a:buSzPts val="1100"/>
              <a:buAutoNum type="arabicPeriod"/>
            </a:pPr>
            <a:r>
              <a:rPr lang="en-US" b="1"/>
              <a:t>People doing testing and people doing development have an adversarial relationship</a:t>
            </a:r>
            <a:endParaRPr b="1"/>
          </a:p>
          <a:p>
            <a:pPr lvl="1" indent="-298450">
              <a:lnSpc>
                <a:spcPct val="115000"/>
              </a:lnSpc>
              <a:spcBef>
                <a:spcPts val="0"/>
              </a:spcBef>
              <a:buSzPts val="1100"/>
            </a:pPr>
            <a:r>
              <a:rPr lang="en-US"/>
              <a:t>Results in both groups creating lots and lots of paper in order to CYA</a:t>
            </a:r>
            <a:endParaRPr/>
          </a:p>
          <a:p>
            <a:pPr lvl="1" indent="-298450">
              <a:lnSpc>
                <a:spcPct val="115000"/>
              </a:lnSpc>
              <a:spcBef>
                <a:spcPts val="0"/>
              </a:spcBef>
              <a:buSzPts val="1100"/>
            </a:pPr>
            <a:r>
              <a:rPr lang="en-US"/>
              <a:t>Further reduces incentive to communicate</a:t>
            </a:r>
            <a:endParaRPr/>
          </a:p>
          <a:p>
            <a:pPr indent="-298450">
              <a:lnSpc>
                <a:spcPct val="115000"/>
              </a:lnSpc>
              <a:spcBef>
                <a:spcPts val="0"/>
              </a:spcBef>
              <a:buSzPts val="1100"/>
              <a:buAutoNum type="arabicPeriod"/>
            </a:pPr>
            <a:r>
              <a:rPr lang="en-US" b="1"/>
              <a:t>Testing is the last stop on the train</a:t>
            </a:r>
            <a:endParaRPr b="1"/>
          </a:p>
          <a:p>
            <a:pPr lvl="1" indent="-298450">
              <a:lnSpc>
                <a:spcPct val="115000"/>
              </a:lnSpc>
              <a:spcBef>
                <a:spcPts val="0"/>
              </a:spcBef>
              <a:buSzPts val="1100"/>
            </a:pPr>
            <a:r>
              <a:rPr lang="en-US"/>
              <a:t>Inherently an elastic activity</a:t>
            </a:r>
            <a:endParaRPr/>
          </a:p>
          <a:p>
            <a:pPr lvl="1" indent="-298450">
              <a:lnSpc>
                <a:spcPct val="115000"/>
              </a:lnSpc>
              <a:spcBef>
                <a:spcPts val="0"/>
              </a:spcBef>
              <a:buSzPts val="1100"/>
            </a:pPr>
            <a:r>
              <a:rPr lang="en-US"/>
              <a:t>First thing to be compressed</a:t>
            </a:r>
            <a:endParaRPr/>
          </a:p>
          <a:p>
            <a:pPr lvl="1" indent="-298450">
              <a:lnSpc>
                <a:spcPct val="115000"/>
              </a:lnSpc>
              <a:spcBef>
                <a:spcPts val="0"/>
              </a:spcBef>
              <a:buSzPts val="1100"/>
            </a:pPr>
            <a:r>
              <a:rPr lang="en-US"/>
              <a:t>Pay for the sins and decisions of those that came before</a:t>
            </a:r>
            <a:endParaRPr/>
          </a:p>
          <a:p>
            <a:pPr indent="-298450">
              <a:lnSpc>
                <a:spcPct val="115000"/>
              </a:lnSpc>
              <a:spcBef>
                <a:spcPts val="0"/>
              </a:spcBef>
              <a:buSzPts val="1100"/>
              <a:buAutoNum type="arabicPeriod"/>
            </a:pPr>
            <a:r>
              <a:rPr lang="en-US" b="1"/>
              <a:t>Deploying in big batches make it difficult to find and diagnose bugs</a:t>
            </a:r>
            <a:endParaRPr/>
          </a:p>
          <a:p>
            <a:pPr lvl="1" indent="-298450">
              <a:lnSpc>
                <a:spcPct val="115000"/>
              </a:lnSpc>
              <a:spcBef>
                <a:spcPts val="0"/>
              </a:spcBef>
              <a:buSzPts val="1100"/>
            </a:pPr>
            <a:r>
              <a:rPr lang="en-US"/>
              <a:t>This results in bugs that are sent back to developers with little clue on root cause</a:t>
            </a:r>
            <a:endParaRPr/>
          </a:p>
          <a:p>
            <a:pPr lvl="1" indent="-298450">
              <a:lnSpc>
                <a:spcPct val="115000"/>
              </a:lnSpc>
              <a:spcBef>
                <a:spcPts val="0"/>
              </a:spcBef>
              <a:buSzPts val="1100"/>
            </a:pPr>
            <a:r>
              <a:rPr lang="en-US"/>
              <a:t>Also results in high regression defect count, more code means more likely to go wrong</a:t>
            </a:r>
            <a:endParaRPr/>
          </a:p>
          <a:p>
            <a:pPr indent="-298450">
              <a:lnSpc>
                <a:spcPct val="115000"/>
              </a:lnSpc>
              <a:spcBef>
                <a:spcPts val="0"/>
              </a:spcBef>
              <a:buSzPts val="1100"/>
              <a:buAutoNum type="arabicPeriod"/>
            </a:pPr>
            <a:r>
              <a:rPr lang="en-US" b="1"/>
              <a:t>People doing testing have limited domain expertise</a:t>
            </a:r>
            <a:endParaRPr b="1"/>
          </a:p>
          <a:p>
            <a:pPr lvl="1" indent="-298450">
              <a:lnSpc>
                <a:spcPct val="115000"/>
              </a:lnSpc>
              <a:spcBef>
                <a:spcPts val="0"/>
              </a:spcBef>
              <a:buSzPts val="1100"/>
            </a:pPr>
            <a:r>
              <a:rPr lang="en-US"/>
              <a:t>Reliance on matching requirements documents instead of matching intent</a:t>
            </a:r>
            <a:endParaRPr/>
          </a:p>
          <a:p>
            <a:pPr lvl="1" indent="-298450">
              <a:lnSpc>
                <a:spcPct val="115000"/>
              </a:lnSpc>
              <a:spcBef>
                <a:spcPts val="0"/>
              </a:spcBef>
              <a:buSzPts val="1100"/>
            </a:pPr>
            <a:r>
              <a:rPr lang="en-US"/>
              <a:t>Results in high false-positive rate</a:t>
            </a:r>
            <a:endParaRPr/>
          </a:p>
          <a:p>
            <a:pPr marL="0" indent="0">
              <a:spcBef>
                <a:spcPts val="1200"/>
              </a:spcBef>
              <a:buNone/>
            </a:pPr>
            <a:endParaRPr/>
          </a:p>
          <a:p>
            <a:pPr marL="0" indent="0">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Google Shape;269;g81462630f9_2_0"/>
          <p:cNvSpPr txBox="1">
            <a:spLocks noGrp="1"/>
          </p:cNvSpPr>
          <p:nvPr>
            <p:ph type="title"/>
          </p:nvPr>
        </p:nvSpPr>
        <p:spPr>
          <a:xfrm>
            <a:off x="1981200" y="258028"/>
            <a:ext cx="8229600" cy="400200"/>
          </a:xfrm>
          <a:prstGeom prst="rect">
            <a:avLst/>
          </a:prstGeom>
          <a:noFill/>
          <a:ln>
            <a:noFill/>
          </a:ln>
        </p:spPr>
        <p:txBody>
          <a:bodyPr spcFirstLastPara="1" vert="horz" wrap="square" lIns="91425" tIns="45700" rIns="91425" bIns="45700" rtlCol="0" anchor="t" anchorCtr="0">
            <a:noAutofit/>
          </a:bodyPr>
          <a:lstStyle/>
          <a:p>
            <a:r>
              <a:rPr lang="en-US"/>
              <a:t>The Principles of Agile Testing </a:t>
            </a:r>
            <a:endParaRPr/>
          </a:p>
        </p:txBody>
      </p:sp>
      <p:sp>
        <p:nvSpPr>
          <p:cNvPr id="270" name="Google Shape;270;g81462630f9_2_0"/>
          <p:cNvSpPr txBox="1">
            <a:spLocks noGrp="1"/>
          </p:cNvSpPr>
          <p:nvPr>
            <p:ph type="body" idx="1"/>
          </p:nvPr>
        </p:nvSpPr>
        <p:spPr>
          <a:xfrm>
            <a:off x="1622559" y="1778794"/>
            <a:ext cx="4862199" cy="2820583"/>
          </a:xfrm>
          <a:prstGeom prst="rect">
            <a:avLst/>
          </a:prstGeom>
          <a:noFill/>
          <a:ln>
            <a:noFill/>
          </a:ln>
        </p:spPr>
        <p:txBody>
          <a:bodyPr spcFirstLastPara="1" vert="horz" wrap="square" lIns="91425" tIns="45700" rIns="91425" bIns="45700" rtlCol="0" anchor="ctr" anchorCtr="0">
            <a:noAutofit/>
          </a:bodyPr>
          <a:lstStyle/>
          <a:p>
            <a:pPr indent="-298450">
              <a:lnSpc>
                <a:spcPct val="115000"/>
              </a:lnSpc>
              <a:spcBef>
                <a:spcPts val="1200"/>
              </a:spcBef>
              <a:spcAft>
                <a:spcPts val="1200"/>
              </a:spcAft>
              <a:buSzPts val="1100"/>
              <a:buAutoNum type="arabicPeriod"/>
            </a:pPr>
            <a:r>
              <a:rPr lang="en-US"/>
              <a:t>Communication is hard, especially so across departments</a:t>
            </a:r>
            <a:endParaRPr/>
          </a:p>
          <a:p>
            <a:pPr indent="-298450">
              <a:lnSpc>
                <a:spcPct val="115000"/>
              </a:lnSpc>
              <a:spcBef>
                <a:spcPts val="0"/>
              </a:spcBef>
              <a:spcAft>
                <a:spcPts val="1200"/>
              </a:spcAft>
              <a:buSzPts val="1100"/>
              <a:buAutoNum type="arabicPeriod"/>
            </a:pPr>
            <a:r>
              <a:rPr lang="en-US"/>
              <a:t>People doing testing and people doing development have an adversarial relationship</a:t>
            </a:r>
            <a:endParaRPr/>
          </a:p>
          <a:p>
            <a:pPr indent="-298450">
              <a:lnSpc>
                <a:spcPct val="115000"/>
              </a:lnSpc>
              <a:spcBef>
                <a:spcPts val="0"/>
              </a:spcBef>
              <a:spcAft>
                <a:spcPts val="1200"/>
              </a:spcAft>
              <a:buSzPts val="1100"/>
              <a:buAutoNum type="arabicPeriod"/>
            </a:pPr>
            <a:r>
              <a:rPr lang="en-US"/>
              <a:t>Testing is the last stop on the train</a:t>
            </a:r>
            <a:endParaRPr/>
          </a:p>
          <a:p>
            <a:pPr indent="-298450">
              <a:lnSpc>
                <a:spcPct val="115000"/>
              </a:lnSpc>
              <a:spcBef>
                <a:spcPts val="0"/>
              </a:spcBef>
              <a:spcAft>
                <a:spcPts val="1200"/>
              </a:spcAft>
              <a:buSzPts val="1100"/>
              <a:buAutoNum type="arabicPeriod"/>
            </a:pPr>
            <a:r>
              <a:rPr lang="en-US"/>
              <a:t>Deploying in big batches make it difficult to find and diagnose bugs</a:t>
            </a:r>
            <a:endParaRPr/>
          </a:p>
          <a:p>
            <a:pPr indent="-298450">
              <a:lnSpc>
                <a:spcPct val="115000"/>
              </a:lnSpc>
              <a:spcBef>
                <a:spcPts val="0"/>
              </a:spcBef>
              <a:spcAft>
                <a:spcPts val="1200"/>
              </a:spcAft>
              <a:buSzPts val="1100"/>
              <a:buAutoNum type="arabicPeriod"/>
            </a:pPr>
            <a:r>
              <a:rPr lang="en-US"/>
              <a:t>People doing testing have limited domain expertise</a:t>
            </a:r>
            <a:endParaRPr/>
          </a:p>
          <a:p>
            <a:pPr marL="0" indent="0">
              <a:spcAft>
                <a:spcPts val="1200"/>
              </a:spcAft>
              <a:buNone/>
            </a:pPr>
            <a:endParaRPr/>
          </a:p>
        </p:txBody>
      </p:sp>
      <p:sp>
        <p:nvSpPr>
          <p:cNvPr id="271" name="Google Shape;271;g81462630f9_2_0"/>
          <p:cNvSpPr/>
          <p:nvPr/>
        </p:nvSpPr>
        <p:spPr>
          <a:xfrm rot="5399667">
            <a:off x="5395620" y="3115315"/>
            <a:ext cx="3100200" cy="427200"/>
          </a:xfrm>
          <a:prstGeom prst="triangle">
            <a:avLst>
              <a:gd name="adj" fmla="val 50000"/>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 name="Google Shape;272;g81462630f9_2_0"/>
          <p:cNvSpPr txBox="1">
            <a:spLocks noGrp="1"/>
          </p:cNvSpPr>
          <p:nvPr>
            <p:ph type="body" idx="1"/>
          </p:nvPr>
        </p:nvSpPr>
        <p:spPr>
          <a:xfrm>
            <a:off x="7203275" y="1925661"/>
            <a:ext cx="3211830" cy="1514303"/>
          </a:xfrm>
          <a:prstGeom prst="rect">
            <a:avLst/>
          </a:prstGeom>
          <a:noFill/>
          <a:ln>
            <a:noFill/>
          </a:ln>
        </p:spPr>
        <p:txBody>
          <a:bodyPr spcFirstLastPara="1" vert="horz" wrap="square" lIns="91425" tIns="45700" rIns="91425" bIns="45700" rtlCol="0" anchor="t" anchorCtr="0">
            <a:noAutofit/>
          </a:bodyPr>
          <a:lstStyle/>
          <a:p>
            <a:pPr>
              <a:lnSpc>
                <a:spcPct val="115000"/>
              </a:lnSpc>
              <a:spcBef>
                <a:spcPts val="0"/>
              </a:spcBef>
              <a:spcAft>
                <a:spcPts val="1200"/>
              </a:spcAft>
            </a:pPr>
            <a:r>
              <a:rPr lang="en-CA" b="1"/>
              <a:t>Take a whole team approach to testing</a:t>
            </a:r>
            <a:endParaRPr b="1"/>
          </a:p>
          <a:p>
            <a:pPr>
              <a:lnSpc>
                <a:spcPct val="115000"/>
              </a:lnSpc>
              <a:spcBef>
                <a:spcPts val="0"/>
              </a:spcBef>
              <a:spcAft>
                <a:spcPts val="1200"/>
              </a:spcAft>
            </a:pPr>
            <a:r>
              <a:rPr lang="en-US" b="1"/>
              <a:t>Test First, Test Often</a:t>
            </a:r>
          </a:p>
          <a:p>
            <a:pPr>
              <a:lnSpc>
                <a:spcPct val="115000"/>
              </a:lnSpc>
              <a:spcBef>
                <a:spcPts val="0"/>
              </a:spcBef>
              <a:spcAft>
                <a:spcPts val="1200"/>
              </a:spcAft>
            </a:pPr>
            <a:r>
              <a:rPr lang="en-US" b="1"/>
              <a:t>Innovate on your process</a:t>
            </a:r>
          </a:p>
          <a:p>
            <a:pPr>
              <a:lnSpc>
                <a:spcPct val="115000"/>
              </a:lnSpc>
              <a:spcBef>
                <a:spcPts val="0"/>
              </a:spcBef>
              <a:spcAft>
                <a:spcPts val="1200"/>
              </a:spcAft>
            </a:pPr>
            <a:r>
              <a:rPr lang="en-US" b="1"/>
              <a:t>Keep it simple!</a:t>
            </a:r>
          </a:p>
        </p:txBody>
      </p:sp>
      <p:sp>
        <p:nvSpPr>
          <p:cNvPr id="2" name="TextBox 1"/>
          <p:cNvSpPr txBox="1"/>
          <p:nvPr/>
        </p:nvSpPr>
        <p:spPr>
          <a:xfrm>
            <a:off x="1967512" y="1401714"/>
            <a:ext cx="4385834" cy="369332"/>
          </a:xfrm>
          <a:prstGeom prst="rect">
            <a:avLst/>
          </a:prstGeom>
          <a:solidFill>
            <a:srgbClr val="002060"/>
          </a:solidFill>
        </p:spPr>
        <p:txBody>
          <a:bodyPr wrap="square" rtlCol="0">
            <a:spAutoFit/>
          </a:bodyPr>
          <a:lstStyle/>
          <a:p>
            <a:pPr algn="ctr"/>
            <a:r>
              <a:rPr lang="en-CA" b="1">
                <a:solidFill>
                  <a:schemeClr val="bg1"/>
                </a:solidFill>
              </a:rPr>
              <a:t>Challenge</a:t>
            </a:r>
          </a:p>
        </p:txBody>
      </p:sp>
      <p:sp>
        <p:nvSpPr>
          <p:cNvPr id="7" name="TextBox 6"/>
          <p:cNvSpPr txBox="1"/>
          <p:nvPr/>
        </p:nvSpPr>
        <p:spPr>
          <a:xfrm>
            <a:off x="7159472" y="1401714"/>
            <a:ext cx="3114297" cy="369332"/>
          </a:xfrm>
          <a:prstGeom prst="rect">
            <a:avLst/>
          </a:prstGeom>
          <a:solidFill>
            <a:srgbClr val="002060"/>
          </a:solidFill>
        </p:spPr>
        <p:txBody>
          <a:bodyPr wrap="square" rtlCol="0">
            <a:spAutoFit/>
          </a:bodyPr>
          <a:lstStyle/>
          <a:p>
            <a:pPr algn="ctr"/>
            <a:r>
              <a:rPr lang="en-CA" b="1">
                <a:solidFill>
                  <a:schemeClr val="bg1"/>
                </a:solidFill>
              </a:rPr>
              <a:t>Test Principle</a:t>
            </a:r>
          </a:p>
        </p:txBody>
      </p:sp>
    </p:spTree>
    <p:extLst>
      <p:ext uri="{BB962C8B-B14F-4D97-AF65-F5344CB8AC3E}">
        <p14:creationId xmlns:p14="http://schemas.microsoft.com/office/powerpoint/2010/main" val="23924584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g7f40aa7ea7_2_32"/>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BA and QA start to evolve toward a single entity: Product Analyst (PA)</a:t>
            </a:r>
            <a:endParaRPr/>
          </a:p>
        </p:txBody>
      </p:sp>
      <p:sp>
        <p:nvSpPr>
          <p:cNvPr id="286" name="Google Shape;286;g7f40aa7ea7_2_32"/>
          <p:cNvSpPr/>
          <p:nvPr/>
        </p:nvSpPr>
        <p:spPr>
          <a:xfrm>
            <a:off x="2220023" y="1566706"/>
            <a:ext cx="1172100" cy="953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BA</a:t>
            </a:r>
            <a:endParaRPr/>
          </a:p>
        </p:txBody>
      </p:sp>
      <p:sp>
        <p:nvSpPr>
          <p:cNvPr id="287" name="Google Shape;287;g7f40aa7ea7_2_32"/>
          <p:cNvSpPr/>
          <p:nvPr/>
        </p:nvSpPr>
        <p:spPr>
          <a:xfrm>
            <a:off x="8317750" y="1513601"/>
            <a:ext cx="1172100" cy="953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QA</a:t>
            </a:r>
            <a:endParaRPr/>
          </a:p>
        </p:txBody>
      </p:sp>
      <p:sp>
        <p:nvSpPr>
          <p:cNvPr id="288" name="Google Shape;288;g7f40aa7ea7_2_32"/>
          <p:cNvSpPr/>
          <p:nvPr/>
        </p:nvSpPr>
        <p:spPr>
          <a:xfrm>
            <a:off x="5494052" y="3917885"/>
            <a:ext cx="1172100" cy="953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PA</a:t>
            </a:r>
            <a:endParaRPr/>
          </a:p>
        </p:txBody>
      </p:sp>
      <p:sp>
        <p:nvSpPr>
          <p:cNvPr id="289" name="Google Shape;289;g7f40aa7ea7_2_32"/>
          <p:cNvSpPr txBox="1"/>
          <p:nvPr/>
        </p:nvSpPr>
        <p:spPr>
          <a:xfrm>
            <a:off x="4354652" y="4925892"/>
            <a:ext cx="3450900" cy="7362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a:latin typeface="Calibri"/>
                <a:ea typeface="Calibri"/>
                <a:cs typeface="Calibri"/>
                <a:sym typeface="Calibri"/>
              </a:rPr>
              <a:t>Write functional requirements in the form of testable acceptance criteria and scenarios</a:t>
            </a:r>
          </a:p>
          <a:p>
            <a:pPr marL="285750" indent="-285750">
              <a:buFont typeface="Arial" panose="020B0604020202020204" pitchFamily="34" charset="0"/>
              <a:buChar char="•"/>
            </a:pPr>
            <a:r>
              <a:rPr lang="en-US">
                <a:latin typeface="Calibri"/>
                <a:ea typeface="Calibri"/>
                <a:cs typeface="Calibri"/>
                <a:sym typeface="Calibri"/>
              </a:rPr>
              <a:t>Execute tests for stories and acceptance criteria</a:t>
            </a:r>
          </a:p>
        </p:txBody>
      </p:sp>
      <p:sp>
        <p:nvSpPr>
          <p:cNvPr id="290" name="Google Shape;290;g7f40aa7ea7_2_32"/>
          <p:cNvSpPr/>
          <p:nvPr/>
        </p:nvSpPr>
        <p:spPr>
          <a:xfrm rot="2410158">
            <a:off x="3807087" y="2810076"/>
            <a:ext cx="2069497" cy="73609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 name="Google Shape;291;g7f40aa7ea7_2_32"/>
          <p:cNvSpPr/>
          <p:nvPr/>
        </p:nvSpPr>
        <p:spPr>
          <a:xfrm rot="8319297">
            <a:off x="6515576" y="2901603"/>
            <a:ext cx="2134330" cy="73614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289;g7f40aa7ea7_2_32"/>
          <p:cNvSpPr txBox="1"/>
          <p:nvPr/>
        </p:nvSpPr>
        <p:spPr>
          <a:xfrm>
            <a:off x="1752902" y="2915469"/>
            <a:ext cx="2284329" cy="7362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CA">
                <a:latin typeface="Calibri"/>
                <a:ea typeface="Calibri"/>
                <a:cs typeface="Calibri"/>
                <a:sym typeface="Calibri"/>
              </a:rPr>
              <a:t>Write functional requirements in the form of stories and acceptance criteria</a:t>
            </a:r>
          </a:p>
        </p:txBody>
      </p:sp>
      <p:sp>
        <p:nvSpPr>
          <p:cNvPr id="10" name="Google Shape;289;g7f40aa7ea7_2_32"/>
          <p:cNvSpPr txBox="1"/>
          <p:nvPr/>
        </p:nvSpPr>
        <p:spPr>
          <a:xfrm>
            <a:off x="8170129" y="3269673"/>
            <a:ext cx="2174821" cy="7362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CA">
                <a:latin typeface="Calibri"/>
                <a:ea typeface="Calibri"/>
                <a:cs typeface="Calibri"/>
                <a:sym typeface="Calibri"/>
              </a:rPr>
              <a:t>Generate and document test cases</a:t>
            </a:r>
          </a:p>
          <a:p>
            <a:pPr marL="285750" indent="-285750">
              <a:buFont typeface="Arial" panose="020B0604020202020204" pitchFamily="34" charset="0"/>
              <a:buChar char="•"/>
            </a:pPr>
            <a:r>
              <a:rPr lang="en-CA">
                <a:latin typeface="Calibri"/>
                <a:ea typeface="Calibri"/>
                <a:cs typeface="Calibri"/>
                <a:sym typeface="Calibri"/>
              </a:rPr>
              <a:t>Execute test cases</a:t>
            </a:r>
          </a:p>
          <a:p>
            <a:pPr marL="285750" indent="-285750">
              <a:buFont typeface="Arial" panose="020B0604020202020204" pitchFamily="34" charset="0"/>
              <a:buChar char="•"/>
            </a:pPr>
            <a:r>
              <a:rPr lang="en-CA">
                <a:latin typeface="Calibri"/>
                <a:ea typeface="Calibri"/>
                <a:cs typeface="Calibri"/>
                <a:sym typeface="Calibri"/>
              </a:rPr>
              <a:t>Document results</a:t>
            </a:r>
          </a:p>
        </p:txBody>
      </p:sp>
      <p:sp>
        <p:nvSpPr>
          <p:cNvPr id="2" name="TextBox 1"/>
          <p:cNvSpPr txBox="1"/>
          <p:nvPr/>
        </p:nvSpPr>
        <p:spPr>
          <a:xfrm rot="19156387">
            <a:off x="6261694" y="2617267"/>
            <a:ext cx="1947969" cy="246221"/>
          </a:xfrm>
          <a:prstGeom prst="rect">
            <a:avLst/>
          </a:prstGeom>
          <a:noFill/>
        </p:spPr>
        <p:txBody>
          <a:bodyPr wrap="none" rtlCol="0">
            <a:spAutoFit/>
          </a:bodyPr>
          <a:lstStyle/>
          <a:p>
            <a:r>
              <a:rPr lang="en-CA" sz="1000" i="1"/>
              <a:t>Acquire business domain knowledge</a:t>
            </a:r>
          </a:p>
        </p:txBody>
      </p:sp>
      <p:sp>
        <p:nvSpPr>
          <p:cNvPr id="12" name="TextBox 11"/>
          <p:cNvSpPr txBox="1"/>
          <p:nvPr/>
        </p:nvSpPr>
        <p:spPr>
          <a:xfrm rot="2580280">
            <a:off x="4419263" y="2598166"/>
            <a:ext cx="1184940" cy="246221"/>
          </a:xfrm>
          <a:prstGeom prst="rect">
            <a:avLst/>
          </a:prstGeom>
          <a:noFill/>
        </p:spPr>
        <p:txBody>
          <a:bodyPr wrap="none" rtlCol="0">
            <a:spAutoFit/>
          </a:bodyPr>
          <a:lstStyle/>
          <a:p>
            <a:r>
              <a:rPr lang="en-CA" sz="1000" i="1"/>
              <a:t>Acquire testing skills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g713bc94fa0_11_96" descr="data:image/jpg;base64,/9j/4AAQSkZJRgABAQAAAQABAAD/2wCEAAkGBhIQEBIQEBAQEBIUEg8QEBQQEA8PEBQOFBIWFhQREhYXHCYeGBwkGRYVHy8gIykpLCwsFh4xNTAqNSYrLCkBCQoKDgwOGg8PGiokHB81LC0sLCkpLCksLCksKSwpKSwsLCktLCktLCwpLCwqKSwsKSwpKSksLCwsKSksKSwpKf/AABEIAMMBAgMBIgACEQEDEQH/xAAbAAEAAgMBAQAAAAAAAAAAAAAABQYBAwQHAv/EAE0QAAIBAgEFCgcNBgQHAAAAAAABAgMRBAUSITFSBhMUFiJBUVSRkxVTYXGUsdIXIzIzNHJzgZKy0eLwJEKhs9PhBzV0wkNiY4KDosH/xAAbAQEAAgMBAQAAAAAAAAAAAAAAAQMCBAUGB//EAC8RAQACAQEFBgYBBQAAAAAAAAABAhEDBBITUZEFFBUhMWEyM0FSYnEGIkKhwdH/2gAMAwEAAhEDEQA/APacZio0oSqTdoxi5SevkpXf8CDW7jD7OItzPg9Q2btZtYOtbxdT1FMpx0LzIrveaujsOyV2jO9Pot/HjD7GJ9HmOPGH2MT6PMqVv1oQt+tBVxpdHwnT+6Vt48YfYxPo8xx4w+xifR5lSt+tAzf1oHGlHhWnzlbePGH2MT6PMceMPsYn0eZUrC360DjSnwnT5yt3HjD7OJ9HqEtkvKkMTDfKedm3lHlRcJZ0XZpp+U87zf1oLHuBl73WXNv9b739yyl96fNo7bsVNnpFqytoCBa5YAAAAAAAAAAAAAAAAAAAAAAAAAAAAAr+7j5HW+jqeop1NaF5kXDdw/2Or9HP1FPpvQvMvUUa30dzsn+5zZShUcEqTcZOcE2m42hflaUm0RCxeNgrSp6Ix+FmZ8rqN760nd6ND0aSxXFyh2LU3pzlCQxWLm1amo6NbjaLvJWsrvRmtMxQxONkk5QhHpWZr+E+eStqjHU/hE5cXJz7I4c85QCxOOlFvMjB2ehQu7tc13qi+2xJZMq1ZKe/RzWpWjyc28TtuLjKa6cxOcyEtuKlXtWVNUVHf63Km5yl8JfuxSX/ALETcsO4B8it9PX+8izS9XM7W+VH7TkqGJ1qvTvzLeOR9bz7nTk7F77SjUtZtPOWu0k2pR+ppr6je2cOQV+zUntRdR+ecnP/AHGy88kAAAAAAAAAAAAAAAAAAAAAAAAAAAAAHBlnJyr0pU3qkpRfmaKPU/w/rX5OIrpcy32WhHo4IxlnW9q/DLzXiBiOs1+9kOIGI6zX72R6UBiGXG1Punq814gYjrNfvZDiBiOs1+9kelAYg42p909XmvEDEdZr97IcQMR1mv3si1ZX3VOjW3mFHfWoKcm6ippJycbanzxZycdKvVY+kL2C2NC0xmKp42p909UFH/D+vfTiK/eyLfubyFwWnmXb0uUnKTk3J627+UjeOlXqsfSF7A451eqx9IXsE921OTG1r28rTlMbocdCjh6jnOMM6LhFylGF5yVkld69P8Dvw9NRhGK1KMYrzJWR59urxSyjRhRr4VZka1Gvorp33uV3H4GjOjnL6yYhuxqJJLCRVrKyxEbKy1fAJ4GpyY7sraCqcdKvVY+kL2Bxzq9Vj6QvYHA1OSMLWCr4bdlKVSnCeHUFOagpKrn2k02rpR8hZ0yu1JrOJQyADEAAAAAAAAAAAAAAAAAAAAAAAAAAADAYHneVZft1X6Kj9+qYGVPl1b6Kj9+qDsbN8uGdQxnfr8DJE5TyVKrUzoOnHkwipu7nCSnnXp2VtK0F0zhKVuZ/svrZXFkXFK37RdpP9+cndSvyVoV308x0ZIwFZNTrSkrSaVN1ZVEoWlo0t6btP6iItmfOBNgAzS56798ofT0/Uz0qg+SvMeZY2tGE6Dk0lv8AT0/U+jSXyjl+hmr3y+jmhUf+05W1/MVylAc2FyjTq3VOcZNa0ms5eda0dJqIAAAAAAAAAAAAAAAAAAAAAAAAAAADAA85ytJLH1btL3qlbSl+/UMZ62l2osmXtxlLFSzpxTflSbIj3LcPsx7EbmntW5XdwmJw4s9bS7UYz1tLtR3e5bh9mPYh7luH2Y9iLO++yd5w5y6V2oznraXajt9y3D7MexD3LcPsx7ET372N5xZ62l2oZ62l2o7fcuw+zH7KHuXYfZX2SO+fj/k3kXWn75QSa+Pp6mr6n5T0uiuSvN5SrZJ3A0aE1OMY3WlaFe5a4rRY1NbU4ls4Yo/HwSrYeS0Sc5Rb53T3ubcX0q6T+okIlfwuXqGIyjUw0Kl6uFpN1IOE1adVx03atoil9ssKKgAAAAAAAAAAAAAAAAAAAAAAAAAAAAAAAAAAA5cp4zeaU6mjkxlJX1XS0I6iI3V/JavzJeoDhoZQxUoRlvtBZ0YytweWi6Tt8Z5T74ZivHUPR5f1DXgviqf0dL7iNk6sU0m0m7tJtJtLQ3pZy+NfPq1uJZjhmL8dQ9Hl/UDxeL8dQ9Hl/UMzrRiruUUtWta85R6elpf9w3xbS8mlWem2gni35o4lnDhsDVp162IhOgqtfe99lweV2qcc2KXvnQdvC8V46j6PL+oHWildyjZXvyktWtfVz9Bh4iKaWdG71JyV3q1JeddqHFvzOJZnheL8dR9Hl/UMrFYrx1H0eX9QypLpWq+tPR0q3ZcyY8e/M4lnTkDKk6u+QquLnTqSheMXFNJRadm3bX0kuVbct8oxX00vuQLSdOk5iJlswAAySAAAAAAAAAAAAAAAAAAAAAAAAAAARG6v5LV+ZP1EuRO6mN8LVtsS9QEfgviqf0dP7iOPLGRI4nMz20oZ2i0ZJ3aavc58NuowkacIyxNKLUKaacmmmopNPQbONmD61R+0/wADkbtonOGpico97iYuT98cIcjNzYR3xOLd+UtKi7p5q18+ozh9w9KKV5ym1azlGN00qiunp08vmtqO/jZg+tUftP8AAcbMH1qj9p/gZZunz5I+luGpqLi6s5XulKSU2lZK9pN67aXz9AjuIjpbrz03eiEIuN826jb5qXmJDjZg+tUftP8AAcbMH1qj9p/gM3PPk+cmbm40Km+qblO8tUIwjZxazYpao+Tp0kw0RPGzB9ao/af4DjZgut0ftP8AAxtFp+jHdl97n5VuE4re4Umt+lpnUnF/AhzRg/WWJvF67YZ/8qdVPzZ39iE3H1ozrYicHnQlVk4yWqSzYK67C2M6lPhhtw58Bi99gp5ri7yjKL0uM4ycZR8ulM6CPyJppOXNOrXmvmyrTcf4EgZpAAAAAAAAAAAAAAAAAAAAAAAAAAAPirRUlZn2AIKtuQoSd3Fdhr4l0NldiLCBkV7iXQ2V2IcS6GyuxFhBORXuJdDZXYhxLobK7EWBldyhiZVMUqMatSnFUZ1HvcoxvLfIxV203qbKdbWjRpN7ekJiMzh9cTKGyuwcTMPsrsM8Bl1nFd5D2RwGXWcT3kPZOZ4zo8rdFvClLYHAQpK0FYj92O6HgGCrYre5Vd7iuTC2dymoqWnmTaNPAZdZxXeQ9k1YjJO+RcKlfETi9DjKcHF6b6eQR4zocrdDhSl8iSvh6PJlBb1TtGokqkeStE0uc7iv8Bl1nE95D2RwGXWcV3kPZHjOhyt0OFKwAr/AZdZxXeQ9k5soSnQjGosRiJWq4dNSnGUXCVaEZJrNX7rZnTtbRvaKxE5n2ROlMLSDXQnnRT6bGw6yoAAAAAAAAAAAAAAAAAAAAAAAAAAAAAGVWf8AmMv9NL+dEtTKrL/MZf6aX86JodoeWzX/AF/tZp/FCVNWJxMacXObtFOKbte12ld+S71mxGvEYeNSEoTV4yjKMlqvGSs12Hh4x9W3Lie6LDJSbrQWa2pXai01Jx1PXpT1Chuiw89G+xjypQWfyG5RvnWT12sc9PchhoyzlB3zYx+Er6IKF72vdxSvptfTYy9yWHu2lUjnKUZZtSSUoSd3F+TO0+c2MaPux82+O6PDO/v9OyUZN5yzbStm6dTvfm6GdWGx9Ornb3UhPNdpZslKz6H+uYjKe5DDxVo76tLaaqWabbu1osrqTXmO/A5JpUL73FxvGMXpb5MZTklp8tSX8Ogi8aWPLKYdhFbpvk//AJcL09Yp9BKkRuqhnYZrSr1MNqbT+UU9TWonZfnV/ZaPJZcG+RHzG3OIvC5EpOEc7fJ6P+JWrT/g5WPnEYKFCdKVJOGdVhTnFSlmSjK+uLdr3tptc99DRTAAJAAAAAAAAAAAAAAAAAAAAAAAAAAACmZax3BsY604VJQdGVP3uKk87PUldXXQXM58RgYT+FFPzlWtpV1qTS3pKYnHmpnHyh4rFdz+YcfKHisV3P5i1+A6WwuxDwHS2F2I5fg2z+/VZxbKpx8oeKxXc/mHHyh4rFdz+YtfgOlsLsQ8B0thdiJ8H2f8upxbKpx8oeKxXc/mHHyh4rFdz+YtUsi0V+4uxDwLR2V2IeD7P+XU4tlV4+UPFYrufzGnGbpIYqCpUqWIznUoS5dPNglCtCbu79ES4eBKOyuxH3SyTSjpUV2GdOytClotGcx7onUtMYdGEjaEfMjlygs6rh4f9SVWXzadN/75UzvTRVcHlHFTyxiKMqEFhqWHpOnWvPObqtNQS1N50Z36FFdJ1Va1gxnC4GQYzjCnpsB9AAAAAAAAAAAAAAAAAAAAAAAAAAAAAAAA5Mq1sylKXQr/AMDzbJ2FhOjTlKCcpQjJt622r3Z6Jl74ifmfqZQck/EUvo6f3Ub+xVibTl5H+Ual6aenNZmPOfSfZ9eD6exHsHg+nsR7DobsQUN1UP3oSXJjnWabVRt3h9SSd/KdCdyJxMPG6dtq1YmaWt1Svg+nsR7B4OpeLj2EfPdJBJNwq203aS1JNtrTp1LtM8Z6VnLNqJJc6iryvZx+Fr039RGdNZu7bzt1d/g+nsR7B4Pp7Eew41ugpvVGo01nJ2j8Ba5fC5u07MBjo1oZ8VJK7XKVno5+gmNyZxCu9tqpGbWt1PB9PYj2E5uIqZtTEUkrJTg0uZXpxbt2kYju3GfKMR86l/Kiau2UiNPMQ7v8b1tS+1/1WmfKfWf1/wBXawPlg5T6GyAAAAAAAAAAAAAAAAAAAAAAAAAAAAAj8vfET8z9TKDkn4ij9HT+6j0HLFJzpSitbVv/AIeZQeLoxjSWGhNQioqSqyV0vJms3Nl1K6czNnm/5BsOvtenSNGucTP1hLGmWCpvXTpvn0wi9PScHDcX1SPey9gzw3F9Uj3svYN7vGlzeSjsPtCvpSesO94SGrMg10ZkbeoxwOna29wtzLNjbm5vqOHhuL6pHvZewY4bi+qR72XsDvGlzT4J2j9k9YSDwdOyW9waWq8YtJroVj7pUoxVoxUV0RSiuxEZw3F9Uj3svYHDcX1SPey9gnvGlzRPYfaExiaT1hLHduL+UYj51L+XErfDcX1SPez9gtO4nBVVKrVqxUHNxajFuVkopa/qNXatal6YrLt9hdl7Vsu07+rTEYmPWPqt7MH1YHOe2AAAAAAAAAAAAAAAAAAAAAAAAAAAAACxq4NHZRkAY4NDZXYOCw2V2GQBjgsNldg4LDZXYZAGOCw2V2DgsNldhkAY4NHZRsjBLUgAMgAD/9k="/>
          <p:cNvSpPr/>
          <p:nvPr/>
        </p:nvSpPr>
        <p:spPr>
          <a:xfrm>
            <a:off x="2778919" y="-182560"/>
            <a:ext cx="228600" cy="304801"/>
          </a:xfrm>
          <a:prstGeom prst="rect">
            <a:avLst/>
          </a:prstGeom>
          <a:noFill/>
          <a:ln>
            <a:noFill/>
          </a:ln>
        </p:spPr>
        <p:txBody>
          <a:bodyPr spcFirstLastPara="1" wrap="square" lIns="91400" tIns="45700" rIns="91400" bIns="45700" anchor="t" anchorCtr="0">
            <a:noAutofit/>
          </a:bodyPr>
          <a:lstStyle/>
          <a:p>
            <a:pPr>
              <a:buClr>
                <a:srgbClr val="000000"/>
              </a:buClr>
              <a:buSzPts val="1800"/>
            </a:pPr>
            <a:endParaRPr>
              <a:solidFill>
                <a:srgbClr val="000000"/>
              </a:solidFill>
              <a:latin typeface="Calibri"/>
              <a:ea typeface="Calibri"/>
              <a:cs typeface="Calibri"/>
              <a:sym typeface="Calibri"/>
            </a:endParaRPr>
          </a:p>
        </p:txBody>
      </p:sp>
      <p:sp>
        <p:nvSpPr>
          <p:cNvPr id="324" name="Google Shape;324;g713bc94fa0_11_96"/>
          <p:cNvSpPr txBox="1"/>
          <p:nvPr/>
        </p:nvSpPr>
        <p:spPr>
          <a:xfrm>
            <a:off x="1924050" y="251376"/>
            <a:ext cx="8343900" cy="632602"/>
          </a:xfrm>
          <a:prstGeom prst="rect">
            <a:avLst/>
          </a:prstGeom>
          <a:noFill/>
          <a:ln>
            <a:noFill/>
          </a:ln>
        </p:spPr>
        <p:txBody>
          <a:bodyPr spcFirstLastPara="1" wrap="square" lIns="45700" tIns="45700" rIns="45700" bIns="45700" anchor="t" anchorCtr="0">
            <a:noAutofit/>
          </a:bodyPr>
          <a:lstStyle/>
          <a:p>
            <a:pPr>
              <a:lnSpc>
                <a:spcPct val="110000"/>
              </a:lnSpc>
              <a:buClr>
                <a:srgbClr val="000000"/>
              </a:buClr>
              <a:buSzPts val="2000"/>
            </a:pPr>
            <a:r>
              <a:rPr lang="en-US" sz="2000" b="1">
                <a:solidFill>
                  <a:srgbClr val="333333"/>
                </a:solidFill>
                <a:latin typeface="Arial"/>
                <a:ea typeface="Arial"/>
                <a:cs typeface="Arial"/>
                <a:sym typeface="Arial"/>
              </a:rPr>
              <a:t>The Agile Test Quadrants Classify The Different Types Of Tests</a:t>
            </a:r>
            <a:endParaRPr sz="2000" b="1" i="1">
              <a:solidFill>
                <a:srgbClr val="333333"/>
              </a:solidFill>
              <a:latin typeface="Arial"/>
              <a:ea typeface="Arial"/>
              <a:cs typeface="Arial"/>
              <a:sym typeface="Arial"/>
            </a:endParaRPr>
          </a:p>
        </p:txBody>
      </p:sp>
      <p:sp>
        <p:nvSpPr>
          <p:cNvPr id="325" name="Google Shape;325;g713bc94fa0_11_96"/>
          <p:cNvSpPr/>
          <p:nvPr/>
        </p:nvSpPr>
        <p:spPr>
          <a:xfrm>
            <a:off x="3114872" y="1361100"/>
            <a:ext cx="2926200" cy="2286000"/>
          </a:xfrm>
          <a:prstGeom prst="rect">
            <a:avLst/>
          </a:prstGeom>
          <a:noFill/>
          <a:ln w="38100" cap="flat" cmpd="sng">
            <a:solidFill>
              <a:srgbClr val="6AA84F"/>
            </a:solidFill>
            <a:prstDash val="solid"/>
            <a:round/>
            <a:headEnd type="none" w="sm" len="sm"/>
            <a:tailEnd type="none" w="sm" len="sm"/>
          </a:ln>
        </p:spPr>
        <p:txBody>
          <a:bodyPr spcFirstLastPara="1" wrap="square" lIns="73150" tIns="73150" rIns="73150" bIns="73150" anchor="ctr" anchorCtr="0">
            <a:noAutofit/>
          </a:bodyPr>
          <a:lstStyle/>
          <a:p>
            <a:pPr algn="ctr">
              <a:lnSpc>
                <a:spcPct val="106000"/>
              </a:lnSpc>
              <a:buClr>
                <a:schemeClr val="dk1"/>
              </a:buClr>
              <a:buSzPts val="850"/>
            </a:pPr>
            <a:endParaRPr sz="1000">
              <a:solidFill>
                <a:schemeClr val="dk1"/>
              </a:solidFill>
              <a:latin typeface="Arial"/>
              <a:ea typeface="Arial"/>
              <a:cs typeface="Arial"/>
              <a:sym typeface="Arial"/>
            </a:endParaRPr>
          </a:p>
        </p:txBody>
      </p:sp>
      <p:sp>
        <p:nvSpPr>
          <p:cNvPr id="326" name="Google Shape;326;g713bc94fa0_11_96"/>
          <p:cNvSpPr/>
          <p:nvPr/>
        </p:nvSpPr>
        <p:spPr>
          <a:xfrm>
            <a:off x="6130925" y="1361113"/>
            <a:ext cx="2926200" cy="2286000"/>
          </a:xfrm>
          <a:prstGeom prst="rect">
            <a:avLst/>
          </a:prstGeom>
          <a:noFill/>
          <a:ln w="38100" cap="flat" cmpd="sng">
            <a:solidFill>
              <a:srgbClr val="6AA84F"/>
            </a:solidFill>
            <a:prstDash val="solid"/>
            <a:round/>
            <a:headEnd type="none" w="sm" len="sm"/>
            <a:tailEnd type="none" w="sm" len="sm"/>
          </a:ln>
        </p:spPr>
        <p:txBody>
          <a:bodyPr spcFirstLastPara="1" wrap="square" lIns="73150" tIns="73150" rIns="73150" bIns="73150" anchor="ctr" anchorCtr="0">
            <a:noAutofit/>
          </a:bodyPr>
          <a:lstStyle/>
          <a:p>
            <a:pPr algn="ctr">
              <a:lnSpc>
                <a:spcPct val="106000"/>
              </a:lnSpc>
              <a:buClr>
                <a:schemeClr val="dk1"/>
              </a:buClr>
              <a:buSzPts val="850"/>
            </a:pPr>
            <a:endParaRPr sz="1000">
              <a:solidFill>
                <a:schemeClr val="dk1"/>
              </a:solidFill>
              <a:latin typeface="Arial"/>
              <a:ea typeface="Arial"/>
              <a:cs typeface="Arial"/>
              <a:sym typeface="Arial"/>
            </a:endParaRPr>
          </a:p>
        </p:txBody>
      </p:sp>
      <p:sp>
        <p:nvSpPr>
          <p:cNvPr id="327" name="Google Shape;327;g713bc94fa0_11_96"/>
          <p:cNvSpPr/>
          <p:nvPr/>
        </p:nvSpPr>
        <p:spPr>
          <a:xfrm>
            <a:off x="3137260" y="3764435"/>
            <a:ext cx="2926200" cy="2286000"/>
          </a:xfrm>
          <a:prstGeom prst="rect">
            <a:avLst/>
          </a:prstGeom>
          <a:noFill/>
          <a:ln w="9525" cap="flat" cmpd="sng">
            <a:solidFill>
              <a:schemeClr val="dk1"/>
            </a:solidFill>
            <a:prstDash val="solid"/>
            <a:round/>
            <a:headEnd type="none" w="sm" len="sm"/>
            <a:tailEnd type="none" w="sm" len="sm"/>
          </a:ln>
        </p:spPr>
        <p:txBody>
          <a:bodyPr spcFirstLastPara="1" wrap="square" lIns="73150" tIns="73150" rIns="73150" bIns="73150" anchor="ctr" anchorCtr="0">
            <a:noAutofit/>
          </a:bodyPr>
          <a:lstStyle/>
          <a:p>
            <a:pPr algn="ctr">
              <a:lnSpc>
                <a:spcPct val="106000"/>
              </a:lnSpc>
              <a:buClr>
                <a:schemeClr val="dk1"/>
              </a:buClr>
              <a:buSzPts val="850"/>
            </a:pPr>
            <a:endParaRPr sz="1000">
              <a:solidFill>
                <a:schemeClr val="dk1"/>
              </a:solidFill>
              <a:latin typeface="Arial"/>
              <a:ea typeface="Arial"/>
              <a:cs typeface="Arial"/>
              <a:sym typeface="Arial"/>
            </a:endParaRPr>
          </a:p>
        </p:txBody>
      </p:sp>
      <p:sp>
        <p:nvSpPr>
          <p:cNvPr id="328" name="Google Shape;328;g713bc94fa0_11_96"/>
          <p:cNvSpPr/>
          <p:nvPr/>
        </p:nvSpPr>
        <p:spPr>
          <a:xfrm>
            <a:off x="6130922" y="3764467"/>
            <a:ext cx="2926200" cy="2286000"/>
          </a:xfrm>
          <a:prstGeom prst="rect">
            <a:avLst/>
          </a:prstGeom>
          <a:noFill/>
          <a:ln w="9525" cap="flat" cmpd="sng">
            <a:solidFill>
              <a:schemeClr val="dk1"/>
            </a:solidFill>
            <a:prstDash val="solid"/>
            <a:round/>
            <a:headEnd type="none" w="sm" len="sm"/>
            <a:tailEnd type="none" w="sm" len="sm"/>
          </a:ln>
        </p:spPr>
        <p:txBody>
          <a:bodyPr spcFirstLastPara="1" wrap="square" lIns="73150" tIns="73150" rIns="73150" bIns="73150" anchor="ctr" anchorCtr="0">
            <a:noAutofit/>
          </a:bodyPr>
          <a:lstStyle/>
          <a:p>
            <a:pPr algn="ctr">
              <a:lnSpc>
                <a:spcPct val="106000"/>
              </a:lnSpc>
              <a:buClr>
                <a:schemeClr val="dk1"/>
              </a:buClr>
              <a:buSzPts val="850"/>
            </a:pPr>
            <a:endParaRPr sz="1000">
              <a:solidFill>
                <a:schemeClr val="dk1"/>
              </a:solidFill>
              <a:latin typeface="Arial"/>
              <a:ea typeface="Arial"/>
              <a:cs typeface="Arial"/>
              <a:sym typeface="Arial"/>
            </a:endParaRPr>
          </a:p>
        </p:txBody>
      </p:sp>
      <p:sp>
        <p:nvSpPr>
          <p:cNvPr id="329" name="Google Shape;329;g713bc94fa0_11_96"/>
          <p:cNvSpPr txBox="1"/>
          <p:nvPr/>
        </p:nvSpPr>
        <p:spPr>
          <a:xfrm>
            <a:off x="1524000" y="6604200"/>
            <a:ext cx="4674900" cy="253800"/>
          </a:xfrm>
          <a:prstGeom prst="rect">
            <a:avLst/>
          </a:prstGeom>
          <a:noFill/>
          <a:ln>
            <a:noFill/>
          </a:ln>
        </p:spPr>
        <p:txBody>
          <a:bodyPr spcFirstLastPara="1" wrap="square" lIns="91425" tIns="45700" rIns="91425" bIns="45700" anchor="t" anchorCtr="0">
            <a:noAutofit/>
          </a:bodyPr>
          <a:lstStyle/>
          <a:p>
            <a:pPr>
              <a:buClr>
                <a:srgbClr val="000000"/>
              </a:buClr>
              <a:buSzPts val="1050"/>
            </a:pPr>
            <a:r>
              <a:rPr lang="en-US" sz="900" i="1">
                <a:solidFill>
                  <a:schemeClr val="dk1"/>
                </a:solidFill>
                <a:latin typeface="Arial"/>
                <a:ea typeface="Arial"/>
                <a:cs typeface="Arial"/>
                <a:sym typeface="Arial"/>
              </a:rPr>
              <a:t>Inspired by: Agile Testing by Lisa Crispin &amp; Janet Gregory</a:t>
            </a:r>
            <a:endParaRPr sz="900" i="1">
              <a:solidFill>
                <a:schemeClr val="dk1"/>
              </a:solidFill>
              <a:latin typeface="Arial"/>
              <a:ea typeface="Arial"/>
              <a:cs typeface="Arial"/>
              <a:sym typeface="Arial"/>
            </a:endParaRPr>
          </a:p>
        </p:txBody>
      </p:sp>
      <p:sp>
        <p:nvSpPr>
          <p:cNvPr id="330" name="Google Shape;330;g713bc94fa0_11_96"/>
          <p:cNvSpPr txBox="1"/>
          <p:nvPr/>
        </p:nvSpPr>
        <p:spPr>
          <a:xfrm rot="-5400000">
            <a:off x="825291" y="3376889"/>
            <a:ext cx="2416046" cy="276999"/>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i="1">
                <a:solidFill>
                  <a:schemeClr val="dk1"/>
                </a:solidFill>
                <a:latin typeface="Arial"/>
                <a:ea typeface="Arial"/>
                <a:cs typeface="Arial"/>
                <a:sym typeface="Arial"/>
              </a:rPr>
              <a:t>Support Development</a:t>
            </a:r>
            <a:endParaRPr i="1">
              <a:solidFill>
                <a:schemeClr val="dk1"/>
              </a:solidFill>
              <a:latin typeface="Arial"/>
              <a:ea typeface="Arial"/>
              <a:cs typeface="Arial"/>
              <a:sym typeface="Arial"/>
            </a:endParaRPr>
          </a:p>
        </p:txBody>
      </p:sp>
      <p:sp>
        <p:nvSpPr>
          <p:cNvPr id="331" name="Google Shape;331;g713bc94fa0_11_96"/>
          <p:cNvSpPr txBox="1"/>
          <p:nvPr/>
        </p:nvSpPr>
        <p:spPr>
          <a:xfrm rot="5400000">
            <a:off x="9017691" y="3376893"/>
            <a:ext cx="2223600" cy="2769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i="1">
                <a:solidFill>
                  <a:schemeClr val="dk1"/>
                </a:solidFill>
                <a:latin typeface="Arial"/>
                <a:ea typeface="Arial"/>
                <a:cs typeface="Arial"/>
                <a:sym typeface="Arial"/>
              </a:rPr>
              <a:t>Critique the Product</a:t>
            </a:r>
            <a:endParaRPr i="1">
              <a:solidFill>
                <a:schemeClr val="dk1"/>
              </a:solidFill>
              <a:latin typeface="Arial"/>
              <a:ea typeface="Arial"/>
              <a:cs typeface="Arial"/>
              <a:sym typeface="Arial"/>
            </a:endParaRPr>
          </a:p>
        </p:txBody>
      </p:sp>
      <p:sp>
        <p:nvSpPr>
          <p:cNvPr id="332" name="Google Shape;332;g713bc94fa0_11_96"/>
          <p:cNvSpPr txBox="1"/>
          <p:nvPr/>
        </p:nvSpPr>
        <p:spPr>
          <a:xfrm>
            <a:off x="3763621" y="3859738"/>
            <a:ext cx="16287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Unit Test</a:t>
            </a:r>
            <a:endParaRPr>
              <a:solidFill>
                <a:schemeClr val="dk1"/>
              </a:solidFill>
              <a:latin typeface="Arial"/>
              <a:ea typeface="Arial"/>
              <a:cs typeface="Arial"/>
              <a:sym typeface="Arial"/>
            </a:endParaRPr>
          </a:p>
        </p:txBody>
      </p:sp>
      <p:sp>
        <p:nvSpPr>
          <p:cNvPr id="333" name="Google Shape;333;g713bc94fa0_11_96"/>
          <p:cNvSpPr txBox="1"/>
          <p:nvPr/>
        </p:nvSpPr>
        <p:spPr>
          <a:xfrm>
            <a:off x="3485303" y="4612013"/>
            <a:ext cx="2245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Component Test</a:t>
            </a:r>
            <a:endParaRPr>
              <a:solidFill>
                <a:schemeClr val="dk1"/>
              </a:solidFill>
              <a:latin typeface="Arial"/>
              <a:ea typeface="Arial"/>
              <a:cs typeface="Arial"/>
              <a:sym typeface="Arial"/>
            </a:endParaRPr>
          </a:p>
        </p:txBody>
      </p:sp>
      <p:sp>
        <p:nvSpPr>
          <p:cNvPr id="334" name="Google Shape;334;g713bc94fa0_11_96"/>
          <p:cNvSpPr txBox="1"/>
          <p:nvPr/>
        </p:nvSpPr>
        <p:spPr>
          <a:xfrm>
            <a:off x="3539246" y="1437275"/>
            <a:ext cx="21222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b="1">
                <a:solidFill>
                  <a:schemeClr val="dk1"/>
                </a:solidFill>
                <a:latin typeface="Arial"/>
                <a:ea typeface="Arial"/>
                <a:cs typeface="Arial"/>
                <a:sym typeface="Arial"/>
              </a:rPr>
              <a:t>Acceptance Test</a:t>
            </a:r>
            <a:endParaRPr sz="1400">
              <a:solidFill>
                <a:srgbClr val="000000"/>
              </a:solidFill>
              <a:latin typeface="Arial"/>
              <a:ea typeface="Arial"/>
              <a:cs typeface="Arial"/>
              <a:sym typeface="Arial"/>
            </a:endParaRPr>
          </a:p>
        </p:txBody>
      </p:sp>
      <p:sp>
        <p:nvSpPr>
          <p:cNvPr id="335" name="Google Shape;335;g713bc94fa0_11_96"/>
          <p:cNvSpPr txBox="1"/>
          <p:nvPr/>
        </p:nvSpPr>
        <p:spPr>
          <a:xfrm>
            <a:off x="6556500" y="2132725"/>
            <a:ext cx="20001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b="1">
                <a:solidFill>
                  <a:schemeClr val="dk1"/>
                </a:solidFill>
                <a:latin typeface="Arial"/>
                <a:ea typeface="Arial"/>
                <a:cs typeface="Arial"/>
                <a:sym typeface="Arial"/>
              </a:rPr>
              <a:t>Exploratory Test</a:t>
            </a:r>
            <a:endParaRPr sz="1400">
              <a:solidFill>
                <a:srgbClr val="000000"/>
              </a:solidFill>
              <a:latin typeface="Arial"/>
              <a:ea typeface="Arial"/>
              <a:cs typeface="Arial"/>
              <a:sym typeface="Arial"/>
            </a:endParaRPr>
          </a:p>
        </p:txBody>
      </p:sp>
      <p:sp>
        <p:nvSpPr>
          <p:cNvPr id="336" name="Google Shape;336;g713bc94fa0_11_96"/>
          <p:cNvSpPr txBox="1"/>
          <p:nvPr/>
        </p:nvSpPr>
        <p:spPr>
          <a:xfrm>
            <a:off x="6757773" y="1437275"/>
            <a:ext cx="16725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b="1">
                <a:solidFill>
                  <a:schemeClr val="dk1"/>
                </a:solidFill>
                <a:latin typeface="Arial"/>
                <a:ea typeface="Arial"/>
                <a:cs typeface="Arial"/>
                <a:sym typeface="Arial"/>
              </a:rPr>
              <a:t>Usability Test</a:t>
            </a:r>
            <a:endParaRPr sz="1400">
              <a:solidFill>
                <a:srgbClr val="000000"/>
              </a:solidFill>
              <a:latin typeface="Arial"/>
              <a:ea typeface="Arial"/>
              <a:cs typeface="Arial"/>
              <a:sym typeface="Arial"/>
            </a:endParaRPr>
          </a:p>
        </p:txBody>
      </p:sp>
      <p:sp>
        <p:nvSpPr>
          <p:cNvPr id="337" name="Google Shape;337;g713bc94fa0_11_96"/>
          <p:cNvSpPr txBox="1"/>
          <p:nvPr/>
        </p:nvSpPr>
        <p:spPr>
          <a:xfrm>
            <a:off x="6362600" y="2910275"/>
            <a:ext cx="2596800" cy="36930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US">
                <a:solidFill>
                  <a:schemeClr val="dk1"/>
                </a:solidFill>
                <a:latin typeface="Arial"/>
                <a:ea typeface="Arial"/>
                <a:cs typeface="Arial"/>
                <a:sym typeface="Arial"/>
              </a:rPr>
              <a:t>User Acceptance Test</a:t>
            </a:r>
            <a:endParaRPr sz="1400">
              <a:solidFill>
                <a:srgbClr val="000000"/>
              </a:solidFill>
              <a:latin typeface="Arial"/>
              <a:ea typeface="Arial"/>
              <a:cs typeface="Arial"/>
              <a:sym typeface="Arial"/>
            </a:endParaRPr>
          </a:p>
        </p:txBody>
      </p:sp>
      <p:sp>
        <p:nvSpPr>
          <p:cNvPr id="338" name="Google Shape;338;g713bc94fa0_11_96"/>
          <p:cNvSpPr txBox="1"/>
          <p:nvPr/>
        </p:nvSpPr>
        <p:spPr>
          <a:xfrm>
            <a:off x="6317525" y="3764025"/>
            <a:ext cx="2755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Performance/Load Test</a:t>
            </a:r>
            <a:endParaRPr sz="1400">
              <a:solidFill>
                <a:srgbClr val="000000"/>
              </a:solidFill>
              <a:latin typeface="Arial"/>
              <a:ea typeface="Arial"/>
              <a:cs typeface="Arial"/>
              <a:sym typeface="Arial"/>
            </a:endParaRPr>
          </a:p>
        </p:txBody>
      </p:sp>
      <p:sp>
        <p:nvSpPr>
          <p:cNvPr id="339" name="Google Shape;339;g713bc94fa0_11_96"/>
          <p:cNvSpPr txBox="1"/>
          <p:nvPr/>
        </p:nvSpPr>
        <p:spPr>
          <a:xfrm>
            <a:off x="6471130" y="4617775"/>
            <a:ext cx="2245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Security Test</a:t>
            </a:r>
            <a:endParaRPr sz="1400">
              <a:solidFill>
                <a:srgbClr val="000000"/>
              </a:solidFill>
              <a:latin typeface="Arial"/>
              <a:ea typeface="Arial"/>
              <a:cs typeface="Arial"/>
              <a:sym typeface="Arial"/>
            </a:endParaRPr>
          </a:p>
        </p:txBody>
      </p:sp>
      <p:sp>
        <p:nvSpPr>
          <p:cNvPr id="340" name="Google Shape;340;g713bc94fa0_11_96"/>
          <p:cNvSpPr txBox="1"/>
          <p:nvPr/>
        </p:nvSpPr>
        <p:spPr>
          <a:xfrm>
            <a:off x="6556492" y="5319125"/>
            <a:ext cx="18099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-ility Test</a:t>
            </a:r>
            <a:endParaRPr sz="1400">
              <a:solidFill>
                <a:srgbClr val="000000"/>
              </a:solidFill>
              <a:latin typeface="Arial"/>
              <a:ea typeface="Arial"/>
              <a:cs typeface="Arial"/>
              <a:sym typeface="Arial"/>
            </a:endParaRPr>
          </a:p>
        </p:txBody>
      </p:sp>
      <p:sp>
        <p:nvSpPr>
          <p:cNvPr id="341" name="Google Shape;341;g713bc94fa0_11_96"/>
          <p:cNvSpPr txBox="1"/>
          <p:nvPr/>
        </p:nvSpPr>
        <p:spPr>
          <a:xfrm>
            <a:off x="5195677" y="937900"/>
            <a:ext cx="18705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i="1">
                <a:solidFill>
                  <a:schemeClr val="dk1"/>
                </a:solidFill>
                <a:latin typeface="Arial"/>
                <a:ea typeface="Arial"/>
                <a:cs typeface="Arial"/>
                <a:sym typeface="Arial"/>
              </a:rPr>
              <a:t>Business Facing</a:t>
            </a:r>
            <a:endParaRPr i="1">
              <a:solidFill>
                <a:schemeClr val="dk1"/>
              </a:solidFill>
              <a:latin typeface="Arial"/>
              <a:ea typeface="Arial"/>
              <a:cs typeface="Arial"/>
              <a:sym typeface="Arial"/>
            </a:endParaRPr>
          </a:p>
        </p:txBody>
      </p:sp>
      <p:sp>
        <p:nvSpPr>
          <p:cNvPr id="342" name="Google Shape;342;g713bc94fa0_11_96"/>
          <p:cNvSpPr txBox="1"/>
          <p:nvPr/>
        </p:nvSpPr>
        <p:spPr>
          <a:xfrm>
            <a:off x="4330772" y="6234900"/>
            <a:ext cx="3600300" cy="36930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US" i="1">
                <a:solidFill>
                  <a:schemeClr val="dk1"/>
                </a:solidFill>
                <a:latin typeface="Arial"/>
                <a:ea typeface="Arial"/>
                <a:cs typeface="Arial"/>
                <a:sym typeface="Arial"/>
              </a:rPr>
              <a:t>Technology Facing</a:t>
            </a:r>
            <a:endParaRPr i="1">
              <a:solidFill>
                <a:schemeClr val="dk1"/>
              </a:solidFill>
              <a:latin typeface="Arial"/>
              <a:ea typeface="Arial"/>
              <a:cs typeface="Arial"/>
              <a:sym typeface="Arial"/>
            </a:endParaRPr>
          </a:p>
        </p:txBody>
      </p:sp>
      <p:sp>
        <p:nvSpPr>
          <p:cNvPr id="343" name="Google Shape;343;g713bc94fa0_11_96"/>
          <p:cNvSpPr txBox="1"/>
          <p:nvPr/>
        </p:nvSpPr>
        <p:spPr>
          <a:xfrm>
            <a:off x="3550184" y="2524638"/>
            <a:ext cx="20556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b="1">
                <a:solidFill>
                  <a:schemeClr val="dk1"/>
                </a:solidFill>
                <a:latin typeface="Arial"/>
                <a:ea typeface="Arial"/>
                <a:cs typeface="Arial"/>
                <a:sym typeface="Arial"/>
              </a:rPr>
              <a:t>End To End Test</a:t>
            </a:r>
            <a:endParaRPr sz="1400">
              <a:solidFill>
                <a:srgbClr val="000000"/>
              </a:solidFill>
              <a:latin typeface="Arial"/>
              <a:ea typeface="Arial"/>
              <a:cs typeface="Arial"/>
              <a:sym typeface="Arial"/>
            </a:endParaRPr>
          </a:p>
        </p:txBody>
      </p:sp>
      <p:sp>
        <p:nvSpPr>
          <p:cNvPr id="344" name="Google Shape;344;g713bc94fa0_11_96"/>
          <p:cNvSpPr txBox="1"/>
          <p:nvPr/>
        </p:nvSpPr>
        <p:spPr>
          <a:xfrm>
            <a:off x="3550181" y="5364275"/>
            <a:ext cx="20556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chemeClr val="dk1"/>
                </a:solidFill>
                <a:latin typeface="Arial"/>
                <a:ea typeface="Arial"/>
                <a:cs typeface="Arial"/>
                <a:sym typeface="Arial"/>
              </a:rPr>
              <a:t>Contract Test</a:t>
            </a:r>
            <a:endParaRPr>
              <a:solidFill>
                <a:schemeClr val="dk1"/>
              </a:solidFill>
              <a:latin typeface="Arial"/>
              <a:ea typeface="Arial"/>
              <a:cs typeface="Arial"/>
              <a:sym typeface="Arial"/>
            </a:endParaRPr>
          </a:p>
        </p:txBody>
      </p:sp>
      <p:sp>
        <p:nvSpPr>
          <p:cNvPr id="345" name="Google Shape;345;g713bc94fa0_11_96"/>
          <p:cNvSpPr txBox="1"/>
          <p:nvPr/>
        </p:nvSpPr>
        <p:spPr>
          <a:xfrm>
            <a:off x="3200075" y="1742513"/>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single business rule/logic works correctly</a:t>
            </a:r>
            <a:endParaRPr sz="1200" i="1">
              <a:solidFill>
                <a:srgbClr val="000000"/>
              </a:solidFill>
              <a:latin typeface="Calibri"/>
              <a:ea typeface="Calibri"/>
              <a:cs typeface="Calibri"/>
              <a:sym typeface="Calibri"/>
            </a:endParaRPr>
          </a:p>
        </p:txBody>
      </p:sp>
      <p:sp>
        <p:nvSpPr>
          <p:cNvPr id="346" name="Google Shape;346;g713bc94fa0_11_96"/>
          <p:cNvSpPr txBox="1"/>
          <p:nvPr/>
        </p:nvSpPr>
        <p:spPr>
          <a:xfrm>
            <a:off x="3230300" y="2829650"/>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all business rules/logic work together correctly to produce correct end result</a:t>
            </a:r>
            <a:endParaRPr sz="1200" i="1">
              <a:solidFill>
                <a:srgbClr val="000000"/>
              </a:solidFill>
              <a:latin typeface="Calibri"/>
              <a:ea typeface="Calibri"/>
              <a:cs typeface="Calibri"/>
              <a:sym typeface="Calibri"/>
            </a:endParaRPr>
          </a:p>
        </p:txBody>
      </p:sp>
      <p:sp>
        <p:nvSpPr>
          <p:cNvPr id="347" name="Google Shape;347;g713bc94fa0_11_96"/>
          <p:cNvSpPr txBox="1"/>
          <p:nvPr/>
        </p:nvSpPr>
        <p:spPr>
          <a:xfrm>
            <a:off x="3230300" y="4108175"/>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single class or method behaves as expected</a:t>
            </a:r>
            <a:endParaRPr sz="1200" i="1">
              <a:solidFill>
                <a:srgbClr val="000000"/>
              </a:solidFill>
              <a:latin typeface="Calibri"/>
              <a:ea typeface="Calibri"/>
              <a:cs typeface="Calibri"/>
              <a:sym typeface="Calibri"/>
            </a:endParaRPr>
          </a:p>
        </p:txBody>
      </p:sp>
      <p:sp>
        <p:nvSpPr>
          <p:cNvPr id="348" name="Google Shape;348;g713bc94fa0_11_96"/>
          <p:cNvSpPr txBox="1"/>
          <p:nvPr/>
        </p:nvSpPr>
        <p:spPr>
          <a:xfrm>
            <a:off x="3230300" y="4874275"/>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group of classes interact and produce expected result</a:t>
            </a:r>
            <a:endParaRPr sz="1200" i="1">
              <a:solidFill>
                <a:srgbClr val="000000"/>
              </a:solidFill>
              <a:latin typeface="Calibri"/>
              <a:ea typeface="Calibri"/>
              <a:cs typeface="Calibri"/>
              <a:sym typeface="Calibri"/>
            </a:endParaRPr>
          </a:p>
        </p:txBody>
      </p:sp>
      <p:sp>
        <p:nvSpPr>
          <p:cNvPr id="349" name="Google Shape;349;g713bc94fa0_11_96"/>
          <p:cNvSpPr txBox="1"/>
          <p:nvPr/>
        </p:nvSpPr>
        <p:spPr>
          <a:xfrm>
            <a:off x="3285275" y="5554575"/>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that stub and real external production system work identically </a:t>
            </a:r>
            <a:endParaRPr sz="1200" i="1">
              <a:solidFill>
                <a:srgbClr val="000000"/>
              </a:solidFill>
              <a:latin typeface="Calibri"/>
              <a:ea typeface="Calibri"/>
              <a:cs typeface="Calibri"/>
              <a:sym typeface="Calibri"/>
            </a:endParaRPr>
          </a:p>
        </p:txBody>
      </p:sp>
      <p:sp>
        <p:nvSpPr>
          <p:cNvPr id="350" name="Google Shape;350;g713bc94fa0_11_96"/>
          <p:cNvSpPr txBox="1"/>
          <p:nvPr/>
        </p:nvSpPr>
        <p:spPr>
          <a:xfrm>
            <a:off x="6471125" y="3212200"/>
            <a:ext cx="224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E2E workflows with real user</a:t>
            </a:r>
            <a:endParaRPr sz="1200" i="1">
              <a:solidFill>
                <a:srgbClr val="000000"/>
              </a:solidFill>
              <a:latin typeface="Calibri"/>
              <a:ea typeface="Calibri"/>
              <a:cs typeface="Calibri"/>
              <a:sym typeface="Calibri"/>
            </a:endParaRPr>
          </a:p>
        </p:txBody>
      </p:sp>
      <p:sp>
        <p:nvSpPr>
          <p:cNvPr id="351" name="Google Shape;351;g713bc94fa0_11_96"/>
          <p:cNvSpPr txBox="1"/>
          <p:nvPr/>
        </p:nvSpPr>
        <p:spPr>
          <a:xfrm>
            <a:off x="6433650" y="2383438"/>
            <a:ext cx="224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Unscripted testing/white-hat hacking to find bugs</a:t>
            </a:r>
            <a:endParaRPr sz="1200" i="1">
              <a:solidFill>
                <a:srgbClr val="000000"/>
              </a:solidFill>
              <a:latin typeface="Calibri"/>
              <a:ea typeface="Calibri"/>
              <a:cs typeface="Calibri"/>
              <a:sym typeface="Calibri"/>
            </a:endParaRPr>
          </a:p>
        </p:txBody>
      </p:sp>
      <p:sp>
        <p:nvSpPr>
          <p:cNvPr id="352" name="Google Shape;352;g713bc94fa0_11_96"/>
          <p:cNvSpPr txBox="1"/>
          <p:nvPr/>
        </p:nvSpPr>
        <p:spPr>
          <a:xfrm>
            <a:off x="6471125" y="1668513"/>
            <a:ext cx="224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UI &amp; navigation as different user personas</a:t>
            </a:r>
            <a:endParaRPr sz="1200" i="1">
              <a:solidFill>
                <a:srgbClr val="000000"/>
              </a:solidFill>
              <a:latin typeface="Calibri"/>
              <a:ea typeface="Calibri"/>
              <a:cs typeface="Calibri"/>
              <a:sym typeface="Calibri"/>
            </a:endParaRPr>
          </a:p>
        </p:txBody>
      </p:sp>
      <p:sp>
        <p:nvSpPr>
          <p:cNvPr id="353" name="Google Shape;353;g713bc94fa0_11_96"/>
          <p:cNvSpPr txBox="1"/>
          <p:nvPr/>
        </p:nvSpPr>
        <p:spPr>
          <a:xfrm>
            <a:off x="6178650" y="4016288"/>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that app/component response times are within acceptable bounds at various levels of load</a:t>
            </a:r>
            <a:endParaRPr sz="1200" i="1">
              <a:solidFill>
                <a:srgbClr val="000000"/>
              </a:solidFill>
              <a:latin typeface="Calibri"/>
              <a:ea typeface="Calibri"/>
              <a:cs typeface="Calibri"/>
              <a:sym typeface="Calibri"/>
            </a:endParaRPr>
          </a:p>
        </p:txBody>
      </p:sp>
      <p:sp>
        <p:nvSpPr>
          <p:cNvPr id="354" name="Google Shape;354;g713bc94fa0_11_96"/>
          <p:cNvSpPr txBox="1"/>
          <p:nvPr/>
        </p:nvSpPr>
        <p:spPr>
          <a:xfrm>
            <a:off x="6178650" y="4872338"/>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that application/component is resilient to security threats</a:t>
            </a:r>
            <a:endParaRPr sz="1200" i="1">
              <a:solidFill>
                <a:srgbClr val="000000"/>
              </a:solidFill>
              <a:latin typeface="Calibri"/>
              <a:ea typeface="Calibri"/>
              <a:cs typeface="Calibri"/>
              <a:sym typeface="Calibri"/>
            </a:endParaRPr>
          </a:p>
        </p:txBody>
      </p:sp>
      <p:sp>
        <p:nvSpPr>
          <p:cNvPr id="355" name="Google Shape;355;g713bc94fa0_11_96"/>
          <p:cNvSpPr txBox="1"/>
          <p:nvPr/>
        </p:nvSpPr>
        <p:spPr>
          <a:xfrm>
            <a:off x="6216125" y="5567025"/>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200" i="1">
                <a:solidFill>
                  <a:srgbClr val="000000"/>
                </a:solidFill>
                <a:latin typeface="Calibri"/>
                <a:ea typeface="Calibri"/>
                <a:cs typeface="Calibri"/>
                <a:sym typeface="Calibri"/>
              </a:rPr>
              <a:t>Test that application/component is resilient to security threats</a:t>
            </a:r>
            <a:endParaRPr sz="1200" i="1">
              <a:solidFill>
                <a:srgbClr val="000000"/>
              </a:solidFill>
              <a:latin typeface="Calibri"/>
              <a:ea typeface="Calibri"/>
              <a:cs typeface="Calibri"/>
              <a:sym typeface="Calibri"/>
            </a:endParaRPr>
          </a:p>
        </p:txBody>
      </p:sp>
      <p:sp>
        <p:nvSpPr>
          <p:cNvPr id="36" name="TextBox 35"/>
          <p:cNvSpPr txBox="1"/>
          <p:nvPr/>
        </p:nvSpPr>
        <p:spPr>
          <a:xfrm>
            <a:off x="5779408" y="3764468"/>
            <a:ext cx="284052" cy="307777"/>
          </a:xfrm>
          <a:prstGeom prst="rect">
            <a:avLst/>
          </a:prstGeom>
          <a:noFill/>
        </p:spPr>
        <p:txBody>
          <a:bodyPr wrap="none" rtlCol="0">
            <a:spAutoFit/>
          </a:bodyPr>
          <a:lstStyle/>
          <a:p>
            <a:pPr>
              <a:buClr>
                <a:srgbClr val="000000"/>
              </a:buClr>
              <a:buFont typeface="Arial"/>
              <a:buNone/>
            </a:pPr>
            <a:r>
              <a:rPr lang="en-CA" sz="1400" kern="0">
                <a:solidFill>
                  <a:srgbClr val="000000"/>
                </a:solidFill>
                <a:cs typeface="Arial"/>
                <a:sym typeface="Arial"/>
              </a:rPr>
              <a:t>1</a:t>
            </a:r>
          </a:p>
        </p:txBody>
      </p:sp>
      <p:sp>
        <p:nvSpPr>
          <p:cNvPr id="37" name="TextBox 36"/>
          <p:cNvSpPr txBox="1"/>
          <p:nvPr/>
        </p:nvSpPr>
        <p:spPr>
          <a:xfrm>
            <a:off x="5766836" y="3333861"/>
            <a:ext cx="284052" cy="307777"/>
          </a:xfrm>
          <a:prstGeom prst="rect">
            <a:avLst/>
          </a:prstGeom>
          <a:noFill/>
        </p:spPr>
        <p:txBody>
          <a:bodyPr wrap="none" rtlCol="0">
            <a:spAutoFit/>
          </a:bodyPr>
          <a:lstStyle/>
          <a:p>
            <a:pPr>
              <a:buClr>
                <a:srgbClr val="000000"/>
              </a:buClr>
              <a:buFont typeface="Arial"/>
              <a:buNone/>
            </a:pPr>
            <a:r>
              <a:rPr lang="en-CA" sz="1400" kern="0">
                <a:solidFill>
                  <a:srgbClr val="000000"/>
                </a:solidFill>
                <a:cs typeface="Arial"/>
                <a:sym typeface="Arial"/>
              </a:rPr>
              <a:t>2</a:t>
            </a:r>
          </a:p>
        </p:txBody>
      </p:sp>
      <p:sp>
        <p:nvSpPr>
          <p:cNvPr id="38" name="TextBox 37"/>
          <p:cNvSpPr txBox="1"/>
          <p:nvPr/>
        </p:nvSpPr>
        <p:spPr>
          <a:xfrm>
            <a:off x="6146610" y="3333861"/>
            <a:ext cx="284052" cy="307777"/>
          </a:xfrm>
          <a:prstGeom prst="rect">
            <a:avLst/>
          </a:prstGeom>
          <a:noFill/>
        </p:spPr>
        <p:txBody>
          <a:bodyPr wrap="none" rtlCol="0">
            <a:spAutoFit/>
          </a:bodyPr>
          <a:lstStyle/>
          <a:p>
            <a:pPr>
              <a:buClr>
                <a:srgbClr val="000000"/>
              </a:buClr>
              <a:buFont typeface="Arial"/>
              <a:buNone/>
            </a:pPr>
            <a:r>
              <a:rPr lang="en-CA" sz="1400" kern="0">
                <a:solidFill>
                  <a:srgbClr val="000000"/>
                </a:solidFill>
                <a:cs typeface="Arial"/>
                <a:sym typeface="Arial"/>
              </a:rPr>
              <a:t>3</a:t>
            </a:r>
          </a:p>
        </p:txBody>
      </p:sp>
      <p:sp>
        <p:nvSpPr>
          <p:cNvPr id="39" name="TextBox 38"/>
          <p:cNvSpPr txBox="1"/>
          <p:nvPr/>
        </p:nvSpPr>
        <p:spPr>
          <a:xfrm>
            <a:off x="6130922" y="3762979"/>
            <a:ext cx="284052" cy="307777"/>
          </a:xfrm>
          <a:prstGeom prst="rect">
            <a:avLst/>
          </a:prstGeom>
          <a:noFill/>
        </p:spPr>
        <p:txBody>
          <a:bodyPr wrap="none" rtlCol="0">
            <a:spAutoFit/>
          </a:bodyPr>
          <a:lstStyle/>
          <a:p>
            <a:pPr>
              <a:buClr>
                <a:srgbClr val="000000"/>
              </a:buClr>
              <a:buFont typeface="Arial"/>
              <a:buNone/>
            </a:pPr>
            <a:r>
              <a:rPr lang="en-CA" sz="1400" kern="0">
                <a:solidFill>
                  <a:srgbClr val="000000"/>
                </a:solidFill>
                <a:cs typeface="Arial"/>
                <a:sym typeface="Arial"/>
              </a:rPr>
              <a:t>4</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g81462630f9_2_25"/>
          <p:cNvSpPr txBox="1">
            <a:spLocks noGrp="1"/>
          </p:cNvSpPr>
          <p:nvPr>
            <p:ph type="title"/>
          </p:nvPr>
        </p:nvSpPr>
        <p:spPr>
          <a:xfrm>
            <a:off x="1981200" y="258028"/>
            <a:ext cx="8229600" cy="400200"/>
          </a:xfrm>
          <a:prstGeom prst="rect">
            <a:avLst/>
          </a:prstGeom>
          <a:noFill/>
          <a:ln>
            <a:noFill/>
          </a:ln>
        </p:spPr>
        <p:txBody>
          <a:bodyPr spcFirstLastPara="1" vert="horz" wrap="square" lIns="91425" tIns="45700" rIns="91425" bIns="45700" rtlCol="0" anchor="t" anchorCtr="0">
            <a:noAutofit/>
          </a:bodyPr>
          <a:lstStyle/>
          <a:p>
            <a:r>
              <a:rPr lang="en-US"/>
              <a:t>Sample Process - Testing activities throughout the workflow</a:t>
            </a:r>
            <a:endParaRPr/>
          </a:p>
        </p:txBody>
      </p:sp>
      <p:sp>
        <p:nvSpPr>
          <p:cNvPr id="362" name="Google Shape;362;g81462630f9_2_25"/>
          <p:cNvSpPr/>
          <p:nvPr/>
        </p:nvSpPr>
        <p:spPr>
          <a:xfrm>
            <a:off x="1642800" y="1630020"/>
            <a:ext cx="8944166" cy="2610207"/>
          </a:xfrm>
          <a:prstGeom prst="rect">
            <a:avLst/>
          </a:prstGeom>
          <a:noFill/>
          <a:ln w="57150" cap="flat" cmpd="sng">
            <a:solidFill>
              <a:srgbClr val="6FC0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rgbClr val="FFFFFF"/>
              </a:solidFill>
              <a:latin typeface="Calibri"/>
              <a:ea typeface="Calibri"/>
              <a:cs typeface="Calibri"/>
              <a:sym typeface="Calibri"/>
            </a:endParaRPr>
          </a:p>
        </p:txBody>
      </p:sp>
      <p:cxnSp>
        <p:nvCxnSpPr>
          <p:cNvPr id="363" name="Google Shape;363;g81462630f9_2_25"/>
          <p:cNvCxnSpPr/>
          <p:nvPr/>
        </p:nvCxnSpPr>
        <p:spPr>
          <a:xfrm>
            <a:off x="1667946" y="1971601"/>
            <a:ext cx="8917857" cy="0"/>
          </a:xfrm>
          <a:prstGeom prst="straightConnector1">
            <a:avLst/>
          </a:prstGeom>
          <a:solidFill>
            <a:srgbClr val="FFFFFF"/>
          </a:solidFill>
          <a:ln w="76200" cap="flat" cmpd="sng">
            <a:solidFill>
              <a:srgbClr val="6FC0FF"/>
            </a:solidFill>
            <a:prstDash val="solid"/>
            <a:round/>
            <a:headEnd type="none" w="sm" len="sm"/>
            <a:tailEnd type="none" w="sm" len="sm"/>
          </a:ln>
        </p:spPr>
      </p:cxnSp>
      <p:cxnSp>
        <p:nvCxnSpPr>
          <p:cNvPr id="364" name="Google Shape;364;g81462630f9_2_25"/>
          <p:cNvCxnSpPr/>
          <p:nvPr/>
        </p:nvCxnSpPr>
        <p:spPr>
          <a:xfrm flipH="1">
            <a:off x="2960942" y="1652616"/>
            <a:ext cx="1167" cy="2601782"/>
          </a:xfrm>
          <a:prstGeom prst="straightConnector1">
            <a:avLst/>
          </a:prstGeom>
          <a:solidFill>
            <a:srgbClr val="FFFFFF"/>
          </a:solidFill>
          <a:ln w="76200" cap="flat" cmpd="sng">
            <a:solidFill>
              <a:srgbClr val="6FC0FF"/>
            </a:solidFill>
            <a:prstDash val="solid"/>
            <a:round/>
            <a:headEnd type="none" w="sm" len="sm"/>
            <a:tailEnd type="none" w="sm" len="sm"/>
          </a:ln>
        </p:spPr>
      </p:cxnSp>
      <p:cxnSp>
        <p:nvCxnSpPr>
          <p:cNvPr id="365" name="Google Shape;365;g81462630f9_2_25"/>
          <p:cNvCxnSpPr/>
          <p:nvPr/>
        </p:nvCxnSpPr>
        <p:spPr>
          <a:xfrm flipH="1">
            <a:off x="4370430" y="1627562"/>
            <a:ext cx="1167" cy="2601782"/>
          </a:xfrm>
          <a:prstGeom prst="straightConnector1">
            <a:avLst/>
          </a:prstGeom>
          <a:solidFill>
            <a:srgbClr val="FFFFFF"/>
          </a:solidFill>
          <a:ln w="76200" cap="flat" cmpd="sng">
            <a:solidFill>
              <a:srgbClr val="6FC0FF"/>
            </a:solidFill>
            <a:prstDash val="solid"/>
            <a:round/>
            <a:headEnd type="none" w="sm" len="sm"/>
            <a:tailEnd type="none" w="sm" len="sm"/>
          </a:ln>
        </p:spPr>
      </p:cxnSp>
      <p:cxnSp>
        <p:nvCxnSpPr>
          <p:cNvPr id="366" name="Google Shape;366;g81462630f9_2_25"/>
          <p:cNvCxnSpPr/>
          <p:nvPr/>
        </p:nvCxnSpPr>
        <p:spPr>
          <a:xfrm flipH="1">
            <a:off x="5754357" y="1635629"/>
            <a:ext cx="1167" cy="2601782"/>
          </a:xfrm>
          <a:prstGeom prst="straightConnector1">
            <a:avLst/>
          </a:prstGeom>
          <a:solidFill>
            <a:srgbClr val="FFFFFF"/>
          </a:solidFill>
          <a:ln w="76200" cap="flat" cmpd="sng">
            <a:solidFill>
              <a:srgbClr val="6FC0FF"/>
            </a:solidFill>
            <a:prstDash val="solid"/>
            <a:round/>
            <a:headEnd type="none" w="sm" len="sm"/>
            <a:tailEnd type="none" w="sm" len="sm"/>
          </a:ln>
        </p:spPr>
      </p:cxnSp>
      <p:cxnSp>
        <p:nvCxnSpPr>
          <p:cNvPr id="367" name="Google Shape;367;g81462630f9_2_25"/>
          <p:cNvCxnSpPr/>
          <p:nvPr/>
        </p:nvCxnSpPr>
        <p:spPr>
          <a:xfrm flipH="1">
            <a:off x="8190316" y="1652616"/>
            <a:ext cx="1167" cy="2601782"/>
          </a:xfrm>
          <a:prstGeom prst="straightConnector1">
            <a:avLst/>
          </a:prstGeom>
          <a:solidFill>
            <a:srgbClr val="FFFFFF"/>
          </a:solidFill>
          <a:ln w="76200" cap="flat" cmpd="sng">
            <a:solidFill>
              <a:srgbClr val="6FC0FF"/>
            </a:solidFill>
            <a:prstDash val="solid"/>
            <a:round/>
            <a:headEnd type="none" w="sm" len="sm"/>
            <a:tailEnd type="none" w="sm" len="sm"/>
          </a:ln>
        </p:spPr>
      </p:cxnSp>
      <p:cxnSp>
        <p:nvCxnSpPr>
          <p:cNvPr id="368" name="Google Shape;368;g81462630f9_2_25"/>
          <p:cNvCxnSpPr/>
          <p:nvPr/>
        </p:nvCxnSpPr>
        <p:spPr>
          <a:xfrm flipH="1">
            <a:off x="9889236" y="1627722"/>
            <a:ext cx="1167" cy="2601782"/>
          </a:xfrm>
          <a:prstGeom prst="straightConnector1">
            <a:avLst/>
          </a:prstGeom>
          <a:solidFill>
            <a:srgbClr val="FFFFFF"/>
          </a:solidFill>
          <a:ln w="76200" cap="flat" cmpd="sng">
            <a:solidFill>
              <a:srgbClr val="6FC0FF"/>
            </a:solidFill>
            <a:prstDash val="solid"/>
            <a:round/>
            <a:headEnd type="none" w="sm" len="sm"/>
            <a:tailEnd type="none" w="sm" len="sm"/>
          </a:ln>
        </p:spPr>
      </p:cxnSp>
      <p:sp>
        <p:nvSpPr>
          <p:cNvPr id="369" name="Google Shape;369;g81462630f9_2_25"/>
          <p:cNvSpPr txBox="1"/>
          <p:nvPr/>
        </p:nvSpPr>
        <p:spPr>
          <a:xfrm>
            <a:off x="1836801" y="1641988"/>
            <a:ext cx="857927"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Discovery</a:t>
            </a:r>
            <a:endParaRPr sz="1200">
              <a:solidFill>
                <a:srgbClr val="000000"/>
              </a:solidFill>
              <a:latin typeface="Arial"/>
              <a:ea typeface="Arial"/>
              <a:cs typeface="Arial"/>
              <a:sym typeface="Arial"/>
            </a:endParaRPr>
          </a:p>
        </p:txBody>
      </p:sp>
      <p:sp>
        <p:nvSpPr>
          <p:cNvPr id="370" name="Google Shape;370;g81462630f9_2_25"/>
          <p:cNvSpPr txBox="1"/>
          <p:nvPr/>
        </p:nvSpPr>
        <p:spPr>
          <a:xfrm>
            <a:off x="2960941" y="1635630"/>
            <a:ext cx="1596465"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Story Refinement</a:t>
            </a:r>
            <a:endParaRPr sz="1200">
              <a:solidFill>
                <a:srgbClr val="000000"/>
              </a:solidFill>
              <a:latin typeface="Arial"/>
              <a:ea typeface="Arial"/>
              <a:cs typeface="Arial"/>
              <a:sym typeface="Arial"/>
            </a:endParaRPr>
          </a:p>
        </p:txBody>
      </p:sp>
      <p:sp>
        <p:nvSpPr>
          <p:cNvPr id="371" name="Google Shape;371;g81462630f9_2_25"/>
          <p:cNvSpPr txBox="1"/>
          <p:nvPr/>
        </p:nvSpPr>
        <p:spPr>
          <a:xfrm>
            <a:off x="4518419" y="1670882"/>
            <a:ext cx="1596465"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Engineering</a:t>
            </a:r>
            <a:endParaRPr sz="1200">
              <a:solidFill>
                <a:srgbClr val="000000"/>
              </a:solidFill>
              <a:latin typeface="Arial"/>
              <a:ea typeface="Arial"/>
              <a:cs typeface="Arial"/>
              <a:sym typeface="Arial"/>
            </a:endParaRPr>
          </a:p>
        </p:txBody>
      </p:sp>
      <p:sp>
        <p:nvSpPr>
          <p:cNvPr id="372" name="Google Shape;372;g81462630f9_2_25"/>
          <p:cNvSpPr txBox="1"/>
          <p:nvPr/>
        </p:nvSpPr>
        <p:spPr>
          <a:xfrm>
            <a:off x="6249869" y="1652617"/>
            <a:ext cx="1596465"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Story Testing</a:t>
            </a:r>
            <a:endParaRPr sz="1200">
              <a:solidFill>
                <a:srgbClr val="000000"/>
              </a:solidFill>
              <a:latin typeface="Arial"/>
              <a:ea typeface="Arial"/>
              <a:cs typeface="Arial"/>
              <a:sym typeface="Arial"/>
            </a:endParaRPr>
          </a:p>
        </p:txBody>
      </p:sp>
      <p:sp>
        <p:nvSpPr>
          <p:cNvPr id="373" name="Google Shape;373;g81462630f9_2_25"/>
          <p:cNvSpPr txBox="1"/>
          <p:nvPr/>
        </p:nvSpPr>
        <p:spPr>
          <a:xfrm>
            <a:off x="8381182" y="1671751"/>
            <a:ext cx="1353711"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Feat./TS Testing</a:t>
            </a:r>
            <a:endParaRPr sz="1200">
              <a:solidFill>
                <a:srgbClr val="000000"/>
              </a:solidFill>
              <a:latin typeface="Arial"/>
              <a:ea typeface="Arial"/>
              <a:cs typeface="Arial"/>
              <a:sym typeface="Arial"/>
            </a:endParaRPr>
          </a:p>
        </p:txBody>
      </p:sp>
      <p:sp>
        <p:nvSpPr>
          <p:cNvPr id="374" name="Google Shape;374;g81462630f9_2_25"/>
          <p:cNvSpPr txBox="1"/>
          <p:nvPr/>
        </p:nvSpPr>
        <p:spPr>
          <a:xfrm>
            <a:off x="9948436" y="1664787"/>
            <a:ext cx="1353711" cy="276999"/>
          </a:xfrm>
          <a:prstGeom prst="rect">
            <a:avLst/>
          </a:prstGeom>
          <a:noFill/>
          <a:ln>
            <a:noFill/>
          </a:ln>
        </p:spPr>
        <p:txBody>
          <a:bodyPr spcFirstLastPara="1" wrap="square" lIns="91425" tIns="45700" rIns="91425" bIns="45700" anchor="t" anchorCtr="0">
            <a:spAutoFit/>
          </a:bodyPr>
          <a:lstStyle/>
          <a:p>
            <a:r>
              <a:rPr lang="en-US"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p:txBody>
      </p:sp>
      <p:sp>
        <p:nvSpPr>
          <p:cNvPr id="375" name="Google Shape;375;g81462630f9_2_25"/>
          <p:cNvSpPr/>
          <p:nvPr/>
        </p:nvSpPr>
        <p:spPr>
          <a:xfrm>
            <a:off x="1642800" y="2130630"/>
            <a:ext cx="1271965" cy="1231106"/>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800"/>
              <a:buFont typeface="Arial"/>
              <a:buChar char="•"/>
            </a:pPr>
            <a:r>
              <a:rPr lang="en-US" sz="800">
                <a:solidFill>
                  <a:srgbClr val="000000"/>
                </a:solidFill>
                <a:latin typeface="Arial"/>
                <a:ea typeface="Arial"/>
                <a:cs typeface="Arial"/>
                <a:sym typeface="Arial"/>
              </a:rPr>
              <a:t>Define Test Strategy for Epic/Feature/Thin Slice (via </a:t>
            </a:r>
            <a:r>
              <a:rPr lang="en-US" sz="800" err="1">
                <a:solidFill>
                  <a:srgbClr val="000000"/>
                </a:solidFill>
                <a:latin typeface="Arial"/>
                <a:ea typeface="Arial"/>
                <a:cs typeface="Arial"/>
                <a:sym typeface="Arial"/>
              </a:rPr>
              <a:t>Mindmap</a:t>
            </a:r>
            <a:r>
              <a:rPr lang="en-US" sz="800">
                <a:solidFill>
                  <a:srgbClr val="000000"/>
                </a:solidFill>
                <a:latin typeface="Arial"/>
                <a:ea typeface="Arial"/>
                <a:cs typeface="Arial"/>
                <a:sym typeface="Arial"/>
              </a:rPr>
              <a:t>)</a:t>
            </a:r>
            <a:endParaRPr/>
          </a:p>
          <a:p>
            <a:pPr marL="171450" indent="-171450">
              <a:spcBef>
                <a:spcPts val="600"/>
              </a:spcBef>
              <a:buClr>
                <a:srgbClr val="000000"/>
              </a:buClr>
              <a:buSzPts val="800"/>
              <a:buFont typeface="Arial"/>
              <a:buChar char="•"/>
            </a:pPr>
            <a:r>
              <a:rPr lang="en-US" sz="800">
                <a:solidFill>
                  <a:srgbClr val="000000"/>
                </a:solidFill>
                <a:latin typeface="Arial"/>
                <a:ea typeface="Arial"/>
                <a:cs typeface="Arial"/>
                <a:sym typeface="Arial"/>
              </a:rPr>
              <a:t>Write Acceptance Criteria in Jira Epic</a:t>
            </a:r>
            <a:endParaRPr/>
          </a:p>
          <a:p>
            <a:pPr marL="171450" indent="-171450">
              <a:spcBef>
                <a:spcPts val="600"/>
              </a:spcBef>
              <a:buClr>
                <a:srgbClr val="000000"/>
              </a:buClr>
              <a:buSzPts val="800"/>
              <a:buFont typeface="Arial"/>
              <a:buChar char="•"/>
            </a:pPr>
            <a:r>
              <a:rPr lang="en-US" sz="800">
                <a:solidFill>
                  <a:srgbClr val="000000"/>
                </a:solidFill>
                <a:latin typeface="Arial"/>
                <a:ea typeface="Arial"/>
                <a:cs typeface="Arial"/>
                <a:sym typeface="Arial"/>
              </a:rPr>
              <a:t>Include NFR’s in Acceptance Criteria</a:t>
            </a:r>
            <a:endParaRPr sz="800">
              <a:solidFill>
                <a:srgbClr val="000000"/>
              </a:solidFill>
              <a:latin typeface="Arial"/>
              <a:ea typeface="Arial"/>
              <a:cs typeface="Arial"/>
              <a:sym typeface="Arial"/>
            </a:endParaRPr>
          </a:p>
        </p:txBody>
      </p:sp>
      <p:sp>
        <p:nvSpPr>
          <p:cNvPr id="376" name="Google Shape;376;g81462630f9_2_25"/>
          <p:cNvSpPr/>
          <p:nvPr/>
        </p:nvSpPr>
        <p:spPr>
          <a:xfrm>
            <a:off x="3020788" y="2130631"/>
            <a:ext cx="1271965" cy="830997"/>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800"/>
              <a:buFont typeface="Arial"/>
              <a:buChar char="•"/>
            </a:pPr>
            <a:r>
              <a:rPr lang="en-US" sz="800">
                <a:solidFill>
                  <a:srgbClr val="000000"/>
                </a:solidFill>
                <a:latin typeface="Arial"/>
                <a:ea typeface="Arial"/>
                <a:cs typeface="Arial"/>
                <a:sym typeface="Arial"/>
              </a:rPr>
              <a:t>Testable Acceptance Criteria defined for each user story, entered as a part of the story in Jira</a:t>
            </a:r>
            <a:endParaRPr sz="800">
              <a:solidFill>
                <a:srgbClr val="000000"/>
              </a:solidFill>
              <a:latin typeface="Arial"/>
              <a:ea typeface="Arial"/>
              <a:cs typeface="Arial"/>
              <a:sym typeface="Arial"/>
            </a:endParaRPr>
          </a:p>
        </p:txBody>
      </p:sp>
      <p:sp>
        <p:nvSpPr>
          <p:cNvPr id="377" name="Google Shape;377;g81462630f9_2_25"/>
          <p:cNvSpPr/>
          <p:nvPr/>
        </p:nvSpPr>
        <p:spPr>
          <a:xfrm>
            <a:off x="4432366" y="2142029"/>
            <a:ext cx="1271965" cy="156966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800"/>
              <a:buFont typeface="Arial"/>
              <a:buChar char="•"/>
            </a:pPr>
            <a:r>
              <a:rPr lang="en-US" sz="800">
                <a:solidFill>
                  <a:srgbClr val="000000"/>
                </a:solidFill>
                <a:latin typeface="Arial"/>
                <a:ea typeface="Arial"/>
                <a:cs typeface="Arial"/>
                <a:sym typeface="Arial"/>
              </a:rPr>
              <a:t>Acceptance Criteria refined into Specifications by adding Givens and Example conditions</a:t>
            </a:r>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Edge / Negative Specifications Added</a:t>
            </a:r>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All Specifications entered into story in Jira alongside the Acceptance Criteria</a:t>
            </a:r>
            <a:endParaRPr sz="800">
              <a:solidFill>
                <a:srgbClr val="000000"/>
              </a:solidFill>
              <a:latin typeface="Arial"/>
              <a:ea typeface="Arial"/>
              <a:cs typeface="Arial"/>
              <a:sym typeface="Arial"/>
            </a:endParaRPr>
          </a:p>
        </p:txBody>
      </p:sp>
      <p:sp>
        <p:nvSpPr>
          <p:cNvPr id="378" name="Google Shape;378;g81462630f9_2_25"/>
          <p:cNvSpPr/>
          <p:nvPr/>
        </p:nvSpPr>
        <p:spPr>
          <a:xfrm>
            <a:off x="5800882" y="2151690"/>
            <a:ext cx="2403166" cy="1938992"/>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800"/>
              <a:buFont typeface="Arial"/>
              <a:buChar char="•"/>
            </a:pPr>
            <a:r>
              <a:rPr lang="en-US" sz="800">
                <a:solidFill>
                  <a:srgbClr val="000000"/>
                </a:solidFill>
                <a:latin typeface="Arial"/>
                <a:ea typeface="Arial"/>
                <a:cs typeface="Arial"/>
                <a:sym typeface="Arial"/>
              </a:rPr>
              <a:t>Run each specification</a:t>
            </a:r>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For passed spec, no action required</a:t>
            </a:r>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For failed spec, options available:</a:t>
            </a:r>
            <a:endParaRPr/>
          </a:p>
          <a:p>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Discuss failed spec with developer, fix and re-test immediately (best)</a:t>
            </a:r>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Add defect sticky to physical board, discuss with developer and product owner, fix immediately or place in Kanban backlog</a:t>
            </a:r>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Raise defect in Jira, discuss with developer and product owner, fix immediately or place in Jira backlog</a:t>
            </a:r>
            <a:endParaRPr/>
          </a:p>
          <a:p>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Optional: Short </a:t>
            </a:r>
            <a:r>
              <a:rPr lang="en-US" sz="800" b="1">
                <a:solidFill>
                  <a:srgbClr val="000000"/>
                </a:solidFill>
                <a:latin typeface="Arial"/>
                <a:ea typeface="Arial"/>
                <a:cs typeface="Arial"/>
                <a:sym typeface="Arial"/>
              </a:rPr>
              <a:t>exploratory test </a:t>
            </a:r>
            <a:r>
              <a:rPr lang="en-US" sz="800">
                <a:solidFill>
                  <a:srgbClr val="000000"/>
                </a:solidFill>
                <a:latin typeface="Arial"/>
                <a:ea typeface="Arial"/>
                <a:cs typeface="Arial"/>
                <a:sym typeface="Arial"/>
              </a:rPr>
              <a:t>session on story</a:t>
            </a:r>
            <a:endParaRPr/>
          </a:p>
        </p:txBody>
      </p:sp>
      <p:sp>
        <p:nvSpPr>
          <p:cNvPr id="379" name="Google Shape;379;g81462630f9_2_25"/>
          <p:cNvSpPr/>
          <p:nvPr/>
        </p:nvSpPr>
        <p:spPr>
          <a:xfrm>
            <a:off x="8264834" y="2147343"/>
            <a:ext cx="1566825" cy="156966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800"/>
              <a:buFont typeface="Arial"/>
              <a:buChar char="•"/>
            </a:pPr>
            <a:r>
              <a:rPr lang="en-US" sz="800">
                <a:solidFill>
                  <a:srgbClr val="000000"/>
                </a:solidFill>
                <a:latin typeface="Arial"/>
                <a:ea typeface="Arial"/>
                <a:cs typeface="Arial"/>
                <a:sym typeface="Arial"/>
              </a:rPr>
              <a:t>Define and run Feature level Specifications</a:t>
            </a:r>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Same defect management process as Story Testing</a:t>
            </a:r>
            <a:endParaRPr/>
          </a:p>
          <a:p>
            <a:pPr marL="171450" indent="-120650">
              <a:buClr>
                <a:srgbClr val="000000"/>
              </a:buClr>
              <a:buSzPts val="800"/>
            </a:pPr>
            <a:endParaRPr sz="800">
              <a:solidFill>
                <a:srgbClr val="000000"/>
              </a:solidFill>
              <a:latin typeface="Arial"/>
              <a:ea typeface="Arial"/>
              <a:cs typeface="Arial"/>
              <a:sym typeface="Arial"/>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Run </a:t>
            </a:r>
            <a:r>
              <a:rPr lang="en-US" sz="800" b="1">
                <a:solidFill>
                  <a:srgbClr val="000000"/>
                </a:solidFill>
                <a:latin typeface="Arial"/>
                <a:ea typeface="Arial"/>
                <a:cs typeface="Arial"/>
                <a:sym typeface="Arial"/>
              </a:rPr>
              <a:t>exploratory testing </a:t>
            </a:r>
            <a:r>
              <a:rPr lang="en-US" sz="800">
                <a:solidFill>
                  <a:srgbClr val="000000"/>
                </a:solidFill>
                <a:latin typeface="Arial"/>
                <a:ea typeface="Arial"/>
                <a:cs typeface="Arial"/>
                <a:sym typeface="Arial"/>
              </a:rPr>
              <a:t>on Feature</a:t>
            </a:r>
            <a:endParaRPr/>
          </a:p>
          <a:p>
            <a:pPr marL="171450" indent="-171450">
              <a:buClr>
                <a:srgbClr val="000000"/>
              </a:buClr>
              <a:buSzPts val="800"/>
              <a:buFont typeface="Arial"/>
              <a:buChar char="•"/>
            </a:pPr>
            <a:r>
              <a:rPr lang="en-US" sz="800">
                <a:solidFill>
                  <a:srgbClr val="000000"/>
                </a:solidFill>
                <a:latin typeface="Arial"/>
                <a:ea typeface="Arial"/>
                <a:cs typeface="Arial"/>
                <a:sym typeface="Arial"/>
              </a:rPr>
              <a:t>Run </a:t>
            </a:r>
            <a:r>
              <a:rPr lang="en-US" sz="800" b="1">
                <a:solidFill>
                  <a:srgbClr val="000000"/>
                </a:solidFill>
                <a:latin typeface="Arial"/>
                <a:ea typeface="Arial"/>
                <a:cs typeface="Arial"/>
                <a:sym typeface="Arial"/>
              </a:rPr>
              <a:t>exploratory testing </a:t>
            </a:r>
            <a:r>
              <a:rPr lang="en-US" sz="800">
                <a:solidFill>
                  <a:srgbClr val="000000"/>
                </a:solidFill>
                <a:latin typeface="Arial"/>
                <a:ea typeface="Arial"/>
                <a:cs typeface="Arial"/>
                <a:sym typeface="Arial"/>
              </a:rPr>
              <a:t>to Regression Test other impacted areas of </a:t>
            </a:r>
            <a:r>
              <a:rPr lang="en-US" sz="800" err="1">
                <a:solidFill>
                  <a:srgbClr val="000000"/>
                </a:solidFill>
                <a:latin typeface="Arial"/>
                <a:ea typeface="Arial"/>
                <a:cs typeface="Arial"/>
                <a:sym typeface="Arial"/>
              </a:rPr>
              <a:t>HealthWATCH</a:t>
            </a:r>
            <a:endParaRPr sz="800">
              <a:solidFill>
                <a:srgbClr val="000000"/>
              </a:solidFill>
              <a:latin typeface="Arial"/>
              <a:ea typeface="Arial"/>
              <a:cs typeface="Arial"/>
              <a:sym typeface="Arial"/>
            </a:endParaRPr>
          </a:p>
          <a:p>
            <a:pPr marL="171450" indent="-120650">
              <a:buClr>
                <a:srgbClr val="000000"/>
              </a:buClr>
              <a:buSzPts val="800"/>
            </a:pPr>
            <a:endParaRPr sz="800">
              <a:solidFill>
                <a:srgbClr val="000000"/>
              </a:solidFill>
              <a:latin typeface="Arial"/>
              <a:ea typeface="Arial"/>
              <a:cs typeface="Arial"/>
              <a:sym typeface="Arial"/>
            </a:endParaRPr>
          </a:p>
        </p:txBody>
      </p:sp>
      <p:sp>
        <p:nvSpPr>
          <p:cNvPr id="24" name="Google Shape;335;g713bc94fa0_11_96"/>
          <p:cNvSpPr txBox="1"/>
          <p:nvPr/>
        </p:nvSpPr>
        <p:spPr>
          <a:xfrm>
            <a:off x="6179092" y="5162354"/>
            <a:ext cx="1514863" cy="3693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sz="1200" b="1">
                <a:solidFill>
                  <a:schemeClr val="dk1"/>
                </a:solidFill>
                <a:latin typeface="Arial"/>
                <a:ea typeface="Arial"/>
                <a:cs typeface="Arial"/>
                <a:sym typeface="Arial"/>
              </a:rPr>
              <a:t>Q3 Tests</a:t>
            </a:r>
            <a:endParaRPr sz="1050">
              <a:solidFill>
                <a:srgbClr val="000000"/>
              </a:solidFill>
              <a:latin typeface="Arial"/>
              <a:ea typeface="Arial"/>
              <a:cs typeface="Arial"/>
              <a:sym typeface="Arial"/>
            </a:endParaRPr>
          </a:p>
        </p:txBody>
      </p:sp>
      <p:sp>
        <p:nvSpPr>
          <p:cNvPr id="31" name="Google Shape;351;g713bc94fa0_11_96"/>
          <p:cNvSpPr txBox="1"/>
          <p:nvPr/>
        </p:nvSpPr>
        <p:spPr>
          <a:xfrm>
            <a:off x="5813622" y="5413067"/>
            <a:ext cx="2245800" cy="30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1050" i="1">
                <a:solidFill>
                  <a:srgbClr val="000000"/>
                </a:solidFill>
                <a:latin typeface="Calibri"/>
                <a:ea typeface="Calibri"/>
                <a:cs typeface="Calibri"/>
                <a:sym typeface="Calibri"/>
              </a:rPr>
              <a:t>Exploratory, Usability: created, run</a:t>
            </a:r>
            <a:endParaRPr sz="1050" i="1">
              <a:solidFill>
                <a:srgbClr val="000000"/>
              </a:solidFill>
              <a:latin typeface="Calibri"/>
              <a:ea typeface="Calibri"/>
              <a:cs typeface="Calibri"/>
              <a:sym typeface="Calibri"/>
            </a:endParaRPr>
          </a:p>
        </p:txBody>
      </p:sp>
      <p:sp>
        <p:nvSpPr>
          <p:cNvPr id="30" name="Google Shape;334;g713bc94fa0_11_96"/>
          <p:cNvSpPr txBox="1"/>
          <p:nvPr/>
        </p:nvSpPr>
        <p:spPr>
          <a:xfrm>
            <a:off x="4337711" y="4320777"/>
            <a:ext cx="1448780" cy="369300"/>
          </a:xfrm>
          <a:prstGeom prst="rect">
            <a:avLst/>
          </a:prstGeom>
          <a:noFill/>
          <a:ln>
            <a:noFill/>
          </a:ln>
        </p:spPr>
        <p:txBody>
          <a:bodyPr spcFirstLastPara="1" wrap="square" lIns="91425" tIns="45700" rIns="91425" bIns="45700" anchor="t" anchorCtr="0">
            <a:noAutofit/>
          </a:bodyPr>
          <a:lstStyle/>
          <a:p>
            <a:pPr>
              <a:buClr>
                <a:srgbClr val="000000"/>
              </a:buClr>
              <a:buSzPts val="1800"/>
              <a:buFont typeface="Arial"/>
              <a:buNone/>
            </a:pPr>
            <a:r>
              <a:rPr lang="en-US" sz="1200" b="1" kern="0">
                <a:solidFill>
                  <a:srgbClr val="005596"/>
                </a:solidFill>
                <a:ea typeface="Arial"/>
                <a:cs typeface="Arial"/>
                <a:sym typeface="Arial"/>
              </a:rPr>
              <a:t>Acceptance Test</a:t>
            </a:r>
            <a:endParaRPr sz="1050" kern="0">
              <a:solidFill>
                <a:srgbClr val="000000"/>
              </a:solidFill>
              <a:ea typeface="Arial"/>
              <a:cs typeface="Arial"/>
              <a:sym typeface="Arial"/>
            </a:endParaRPr>
          </a:p>
        </p:txBody>
      </p:sp>
      <p:sp>
        <p:nvSpPr>
          <p:cNvPr id="33" name="Google Shape;343;g713bc94fa0_11_96"/>
          <p:cNvSpPr txBox="1"/>
          <p:nvPr/>
        </p:nvSpPr>
        <p:spPr>
          <a:xfrm>
            <a:off x="8232084" y="4301327"/>
            <a:ext cx="2055600" cy="369300"/>
          </a:xfrm>
          <a:prstGeom prst="rect">
            <a:avLst/>
          </a:prstGeom>
          <a:noFill/>
          <a:ln>
            <a:noFill/>
          </a:ln>
        </p:spPr>
        <p:txBody>
          <a:bodyPr spcFirstLastPara="1" wrap="square" lIns="91425" tIns="45700" rIns="91425" bIns="45700" anchor="t" anchorCtr="0">
            <a:noAutofit/>
          </a:bodyPr>
          <a:lstStyle/>
          <a:p>
            <a:pPr>
              <a:buClr>
                <a:srgbClr val="000000"/>
              </a:buClr>
              <a:buSzPts val="1800"/>
              <a:buFont typeface="Arial"/>
              <a:buNone/>
            </a:pPr>
            <a:r>
              <a:rPr lang="en-US" sz="1200" b="1" kern="0">
                <a:solidFill>
                  <a:srgbClr val="005596"/>
                </a:solidFill>
                <a:ea typeface="Arial"/>
                <a:cs typeface="Arial"/>
                <a:sym typeface="Arial"/>
              </a:rPr>
              <a:t>End To End Test</a:t>
            </a:r>
            <a:endParaRPr sz="1050" kern="0">
              <a:solidFill>
                <a:srgbClr val="000000"/>
              </a:solidFill>
              <a:ea typeface="Arial"/>
              <a:cs typeface="Arial"/>
              <a:sym typeface="Arial"/>
            </a:endParaRPr>
          </a:p>
        </p:txBody>
      </p:sp>
      <p:sp>
        <p:nvSpPr>
          <p:cNvPr id="34" name="Google Shape;346;g713bc94fa0_11_96"/>
          <p:cNvSpPr txBox="1"/>
          <p:nvPr/>
        </p:nvSpPr>
        <p:spPr>
          <a:xfrm>
            <a:off x="8182501" y="4606339"/>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buFont typeface="Arial"/>
              <a:buNone/>
            </a:pPr>
            <a:r>
              <a:rPr lang="en-US" sz="1050" i="1" kern="0">
                <a:solidFill>
                  <a:srgbClr val="000000"/>
                </a:solidFill>
                <a:latin typeface="Calibri"/>
                <a:ea typeface="Calibri"/>
                <a:cs typeface="Calibri"/>
                <a:sym typeface="Calibri"/>
              </a:rPr>
              <a:t>Refined into Specifications, run</a:t>
            </a:r>
            <a:endParaRPr sz="1050" i="1" kern="0">
              <a:solidFill>
                <a:srgbClr val="000000"/>
              </a:solidFill>
              <a:latin typeface="Calibri"/>
              <a:ea typeface="Calibri"/>
              <a:cs typeface="Calibri"/>
              <a:sym typeface="Calibri"/>
            </a:endParaRPr>
          </a:p>
        </p:txBody>
      </p:sp>
      <p:sp>
        <p:nvSpPr>
          <p:cNvPr id="35" name="Google Shape;345;g713bc94fa0_11_96"/>
          <p:cNvSpPr txBox="1"/>
          <p:nvPr/>
        </p:nvSpPr>
        <p:spPr>
          <a:xfrm>
            <a:off x="4375800" y="4596125"/>
            <a:ext cx="1385094" cy="304800"/>
          </a:xfrm>
          <a:prstGeom prst="rect">
            <a:avLst/>
          </a:prstGeom>
          <a:noFill/>
          <a:ln>
            <a:noFill/>
          </a:ln>
        </p:spPr>
        <p:txBody>
          <a:bodyPr spcFirstLastPara="1" wrap="square" lIns="91425" tIns="91425" rIns="91425" bIns="91425" anchor="t" anchorCtr="0">
            <a:noAutofit/>
          </a:bodyPr>
          <a:lstStyle/>
          <a:p>
            <a:pPr algn="ctr">
              <a:buClr>
                <a:srgbClr val="000000"/>
              </a:buClr>
              <a:buSzPts val="1200"/>
              <a:buFont typeface="Arial"/>
              <a:buNone/>
            </a:pPr>
            <a:r>
              <a:rPr lang="en-US" sz="1050" i="1" kern="0">
                <a:solidFill>
                  <a:srgbClr val="000000"/>
                </a:solidFill>
                <a:latin typeface="Calibri"/>
                <a:ea typeface="Calibri"/>
                <a:cs typeface="Calibri"/>
                <a:sym typeface="Calibri"/>
              </a:rPr>
              <a:t>Refined into Specifications</a:t>
            </a:r>
            <a:endParaRPr sz="1050" i="1" kern="0">
              <a:solidFill>
                <a:srgbClr val="000000"/>
              </a:solidFill>
              <a:latin typeface="Calibri"/>
              <a:ea typeface="Calibri"/>
              <a:cs typeface="Calibri"/>
              <a:sym typeface="Calibri"/>
            </a:endParaRPr>
          </a:p>
        </p:txBody>
      </p:sp>
      <p:sp>
        <p:nvSpPr>
          <p:cNvPr id="36" name="Google Shape;343;g713bc94fa0_11_96"/>
          <p:cNvSpPr txBox="1"/>
          <p:nvPr/>
        </p:nvSpPr>
        <p:spPr>
          <a:xfrm>
            <a:off x="1642800" y="4333722"/>
            <a:ext cx="1271965" cy="369300"/>
          </a:xfrm>
          <a:prstGeom prst="rect">
            <a:avLst/>
          </a:prstGeom>
          <a:noFill/>
          <a:ln>
            <a:noFill/>
          </a:ln>
        </p:spPr>
        <p:txBody>
          <a:bodyPr spcFirstLastPara="1" wrap="square" lIns="91425" tIns="45700" rIns="91425" bIns="45700" anchor="t" anchorCtr="0">
            <a:noAutofit/>
          </a:bodyPr>
          <a:lstStyle/>
          <a:p>
            <a:pPr algn="ctr">
              <a:buClr>
                <a:srgbClr val="000000"/>
              </a:buClr>
              <a:buSzPts val="1800"/>
              <a:buFont typeface="Arial"/>
              <a:buNone/>
            </a:pPr>
            <a:r>
              <a:rPr lang="en-US" sz="1200" b="1" kern="0">
                <a:solidFill>
                  <a:srgbClr val="005596"/>
                </a:solidFill>
                <a:ea typeface="Arial"/>
                <a:cs typeface="Arial"/>
                <a:sym typeface="Arial"/>
              </a:rPr>
              <a:t>E2E Test</a:t>
            </a:r>
            <a:endParaRPr sz="1050" kern="0">
              <a:solidFill>
                <a:srgbClr val="000000"/>
              </a:solidFill>
              <a:ea typeface="Arial"/>
              <a:cs typeface="Arial"/>
              <a:sym typeface="Arial"/>
            </a:endParaRPr>
          </a:p>
        </p:txBody>
      </p:sp>
      <p:sp>
        <p:nvSpPr>
          <p:cNvPr id="37" name="Google Shape;346;g713bc94fa0_11_96"/>
          <p:cNvSpPr txBox="1"/>
          <p:nvPr/>
        </p:nvSpPr>
        <p:spPr>
          <a:xfrm>
            <a:off x="1693145" y="4537677"/>
            <a:ext cx="1271965" cy="304800"/>
          </a:xfrm>
          <a:prstGeom prst="rect">
            <a:avLst/>
          </a:prstGeom>
          <a:noFill/>
          <a:ln>
            <a:noFill/>
          </a:ln>
        </p:spPr>
        <p:txBody>
          <a:bodyPr spcFirstLastPara="1" wrap="square" lIns="91425" tIns="91425" rIns="91425" bIns="91425" anchor="t" anchorCtr="0">
            <a:noAutofit/>
          </a:bodyPr>
          <a:lstStyle/>
          <a:p>
            <a:pPr>
              <a:buClr>
                <a:srgbClr val="000000"/>
              </a:buClr>
              <a:buSzPts val="1200"/>
              <a:buFont typeface="Arial"/>
              <a:buNone/>
            </a:pPr>
            <a:r>
              <a:rPr lang="en-US" sz="1050" i="1" kern="0">
                <a:solidFill>
                  <a:srgbClr val="000000"/>
                </a:solidFill>
                <a:latin typeface="Calibri"/>
                <a:ea typeface="Calibri"/>
                <a:cs typeface="Calibri"/>
                <a:sym typeface="Calibri"/>
              </a:rPr>
              <a:t>Written in the form of Acceptance Criteria</a:t>
            </a:r>
            <a:endParaRPr sz="1050" i="1" kern="0">
              <a:solidFill>
                <a:srgbClr val="000000"/>
              </a:solidFill>
              <a:latin typeface="Calibri"/>
              <a:ea typeface="Calibri"/>
              <a:cs typeface="Calibri"/>
              <a:sym typeface="Calibri"/>
            </a:endParaRPr>
          </a:p>
        </p:txBody>
      </p:sp>
      <p:sp>
        <p:nvSpPr>
          <p:cNvPr id="38" name="Google Shape;334;g713bc94fa0_11_96"/>
          <p:cNvSpPr txBox="1"/>
          <p:nvPr/>
        </p:nvSpPr>
        <p:spPr>
          <a:xfrm>
            <a:off x="2927020" y="4304738"/>
            <a:ext cx="1448780" cy="369300"/>
          </a:xfrm>
          <a:prstGeom prst="rect">
            <a:avLst/>
          </a:prstGeom>
          <a:noFill/>
          <a:ln>
            <a:noFill/>
          </a:ln>
        </p:spPr>
        <p:txBody>
          <a:bodyPr spcFirstLastPara="1" wrap="square" lIns="91425" tIns="45700" rIns="91425" bIns="45700" anchor="t" anchorCtr="0">
            <a:noAutofit/>
          </a:bodyPr>
          <a:lstStyle/>
          <a:p>
            <a:pPr>
              <a:buClr>
                <a:srgbClr val="000000"/>
              </a:buClr>
              <a:buSzPts val="1800"/>
              <a:buFont typeface="Arial"/>
              <a:buNone/>
            </a:pPr>
            <a:r>
              <a:rPr lang="en-US" sz="1200" b="1" kern="0">
                <a:solidFill>
                  <a:srgbClr val="005596"/>
                </a:solidFill>
                <a:ea typeface="Arial"/>
                <a:cs typeface="Arial"/>
                <a:sym typeface="Arial"/>
              </a:rPr>
              <a:t>Acceptance Test</a:t>
            </a:r>
            <a:endParaRPr sz="1050" kern="0">
              <a:solidFill>
                <a:srgbClr val="000000"/>
              </a:solidFill>
              <a:ea typeface="Arial"/>
              <a:cs typeface="Arial"/>
              <a:sym typeface="Arial"/>
            </a:endParaRPr>
          </a:p>
        </p:txBody>
      </p:sp>
      <p:sp>
        <p:nvSpPr>
          <p:cNvPr id="39" name="Google Shape;345;g713bc94fa0_11_96"/>
          <p:cNvSpPr txBox="1"/>
          <p:nvPr/>
        </p:nvSpPr>
        <p:spPr>
          <a:xfrm>
            <a:off x="2965109" y="4580086"/>
            <a:ext cx="1385094" cy="304800"/>
          </a:xfrm>
          <a:prstGeom prst="rect">
            <a:avLst/>
          </a:prstGeom>
          <a:noFill/>
          <a:ln>
            <a:noFill/>
          </a:ln>
        </p:spPr>
        <p:txBody>
          <a:bodyPr spcFirstLastPara="1" wrap="square" lIns="91425" tIns="91425" rIns="91425" bIns="91425" anchor="t" anchorCtr="0">
            <a:noAutofit/>
          </a:bodyPr>
          <a:lstStyle/>
          <a:p>
            <a:pPr algn="ctr">
              <a:buClr>
                <a:srgbClr val="000000"/>
              </a:buClr>
              <a:buSzPts val="1200"/>
              <a:buFont typeface="Arial"/>
              <a:buNone/>
            </a:pPr>
            <a:r>
              <a:rPr lang="en-US" sz="1050" i="1" kern="0">
                <a:solidFill>
                  <a:srgbClr val="000000"/>
                </a:solidFill>
                <a:latin typeface="Calibri"/>
                <a:ea typeface="Calibri"/>
                <a:cs typeface="Calibri"/>
                <a:sym typeface="Calibri"/>
              </a:rPr>
              <a:t>Written in the form of Acceptance Criteria</a:t>
            </a:r>
            <a:endParaRPr sz="1050" i="1" kern="0">
              <a:solidFill>
                <a:srgbClr val="000000"/>
              </a:solidFill>
              <a:latin typeface="Calibri"/>
              <a:ea typeface="Calibri"/>
              <a:cs typeface="Calibri"/>
              <a:sym typeface="Calibri"/>
            </a:endParaRPr>
          </a:p>
        </p:txBody>
      </p:sp>
      <p:sp>
        <p:nvSpPr>
          <p:cNvPr id="40" name="Google Shape;334;g713bc94fa0_11_96"/>
          <p:cNvSpPr txBox="1"/>
          <p:nvPr/>
        </p:nvSpPr>
        <p:spPr>
          <a:xfrm>
            <a:off x="4312114" y="5199276"/>
            <a:ext cx="1448780" cy="369300"/>
          </a:xfrm>
          <a:prstGeom prst="rect">
            <a:avLst/>
          </a:prstGeom>
          <a:noFill/>
          <a:ln>
            <a:noFill/>
          </a:ln>
        </p:spPr>
        <p:txBody>
          <a:bodyPr spcFirstLastPara="1" wrap="square" lIns="91425" tIns="45700" rIns="91425" bIns="45700" anchor="t" anchorCtr="0">
            <a:noAutofit/>
          </a:bodyPr>
          <a:lstStyle/>
          <a:p>
            <a:pPr algn="ctr">
              <a:buClr>
                <a:srgbClr val="000000"/>
              </a:buClr>
              <a:buSzPts val="1800"/>
              <a:buFont typeface="Arial"/>
              <a:buNone/>
            </a:pPr>
            <a:r>
              <a:rPr lang="en-US" sz="1200" b="1" kern="0">
                <a:solidFill>
                  <a:srgbClr val="005596"/>
                </a:solidFill>
                <a:ea typeface="Arial"/>
                <a:cs typeface="Arial"/>
                <a:sym typeface="Arial"/>
              </a:rPr>
              <a:t>Q1 Tests</a:t>
            </a:r>
            <a:endParaRPr sz="1050" kern="0">
              <a:solidFill>
                <a:srgbClr val="000000"/>
              </a:solidFill>
              <a:ea typeface="Arial"/>
              <a:cs typeface="Arial"/>
              <a:sym typeface="Arial"/>
            </a:endParaRPr>
          </a:p>
        </p:txBody>
      </p:sp>
      <p:sp>
        <p:nvSpPr>
          <p:cNvPr id="41" name="Google Shape;345;g713bc94fa0_11_96"/>
          <p:cNvSpPr txBox="1"/>
          <p:nvPr/>
        </p:nvSpPr>
        <p:spPr>
          <a:xfrm>
            <a:off x="4350203" y="5379254"/>
            <a:ext cx="1385094" cy="304800"/>
          </a:xfrm>
          <a:prstGeom prst="rect">
            <a:avLst/>
          </a:prstGeom>
          <a:noFill/>
          <a:ln>
            <a:noFill/>
          </a:ln>
        </p:spPr>
        <p:txBody>
          <a:bodyPr spcFirstLastPara="1" wrap="square" lIns="91425" tIns="91425" rIns="91425" bIns="91425" anchor="t" anchorCtr="0">
            <a:noAutofit/>
          </a:bodyPr>
          <a:lstStyle/>
          <a:p>
            <a:pPr algn="ctr">
              <a:buClr>
                <a:srgbClr val="000000"/>
              </a:buClr>
              <a:buSzPts val="1200"/>
              <a:buFont typeface="Arial"/>
              <a:buNone/>
            </a:pPr>
            <a:r>
              <a:rPr lang="en-US" sz="1050" i="1" kern="0">
                <a:solidFill>
                  <a:srgbClr val="000000"/>
                </a:solidFill>
                <a:latin typeface="Calibri"/>
                <a:ea typeface="Calibri"/>
                <a:cs typeface="Calibri"/>
                <a:sym typeface="Calibri"/>
              </a:rPr>
              <a:t>Unit, Component, Contract: created</a:t>
            </a:r>
            <a:endParaRPr sz="1050" i="1" kern="0">
              <a:solidFill>
                <a:srgbClr val="000000"/>
              </a:solidFill>
              <a:latin typeface="Calibri"/>
              <a:ea typeface="Calibri"/>
              <a:cs typeface="Calibri"/>
              <a:sym typeface="Calibri"/>
            </a:endParaRPr>
          </a:p>
        </p:txBody>
      </p:sp>
      <p:sp>
        <p:nvSpPr>
          <p:cNvPr id="42" name="Google Shape;343;g713bc94fa0_11_96"/>
          <p:cNvSpPr txBox="1"/>
          <p:nvPr/>
        </p:nvSpPr>
        <p:spPr>
          <a:xfrm>
            <a:off x="8281667" y="5050195"/>
            <a:ext cx="2055600" cy="369300"/>
          </a:xfrm>
          <a:prstGeom prst="rect">
            <a:avLst/>
          </a:prstGeom>
          <a:noFill/>
          <a:ln>
            <a:noFill/>
          </a:ln>
        </p:spPr>
        <p:txBody>
          <a:bodyPr spcFirstLastPara="1" wrap="square" lIns="91425" tIns="45700" rIns="91425" bIns="45700" anchor="t" anchorCtr="0">
            <a:noAutofit/>
          </a:bodyPr>
          <a:lstStyle/>
          <a:p>
            <a:pPr>
              <a:buClr>
                <a:srgbClr val="000000"/>
              </a:buClr>
              <a:buSzPts val="1800"/>
              <a:buFont typeface="Arial"/>
              <a:buNone/>
            </a:pPr>
            <a:r>
              <a:rPr lang="en-US" sz="1200" b="1" kern="0">
                <a:solidFill>
                  <a:srgbClr val="005596"/>
                </a:solidFill>
                <a:ea typeface="Arial"/>
                <a:cs typeface="Arial"/>
                <a:sym typeface="Arial"/>
              </a:rPr>
              <a:t>Q3 Tests</a:t>
            </a:r>
            <a:endParaRPr sz="1050" kern="0">
              <a:solidFill>
                <a:srgbClr val="000000"/>
              </a:solidFill>
              <a:ea typeface="Arial"/>
              <a:cs typeface="Arial"/>
              <a:sym typeface="Arial"/>
            </a:endParaRPr>
          </a:p>
        </p:txBody>
      </p:sp>
      <p:sp>
        <p:nvSpPr>
          <p:cNvPr id="43" name="Google Shape;346;g713bc94fa0_11_96"/>
          <p:cNvSpPr txBox="1"/>
          <p:nvPr/>
        </p:nvSpPr>
        <p:spPr>
          <a:xfrm>
            <a:off x="8232084" y="5355207"/>
            <a:ext cx="2755800" cy="304800"/>
          </a:xfrm>
          <a:prstGeom prst="rect">
            <a:avLst/>
          </a:prstGeom>
          <a:noFill/>
          <a:ln>
            <a:noFill/>
          </a:ln>
        </p:spPr>
        <p:txBody>
          <a:bodyPr spcFirstLastPara="1" wrap="square" lIns="91425" tIns="91425" rIns="91425" bIns="91425" anchor="t" anchorCtr="0">
            <a:noAutofit/>
          </a:bodyPr>
          <a:lstStyle/>
          <a:p>
            <a:pPr>
              <a:buClr>
                <a:srgbClr val="000000"/>
              </a:buClr>
              <a:buSzPts val="1200"/>
              <a:buFont typeface="Arial"/>
              <a:buNone/>
            </a:pPr>
            <a:r>
              <a:rPr lang="en-US" sz="1050" i="1" kern="0">
                <a:solidFill>
                  <a:srgbClr val="000000"/>
                </a:solidFill>
                <a:latin typeface="Calibri"/>
                <a:ea typeface="Calibri"/>
                <a:cs typeface="Calibri"/>
                <a:sym typeface="Calibri"/>
              </a:rPr>
              <a:t>Exploratory, Usability: created, run</a:t>
            </a:r>
            <a:endParaRPr sz="1050" i="1" kern="0">
              <a:solidFill>
                <a:srgbClr val="000000"/>
              </a:solidFill>
              <a:latin typeface="Calibri"/>
              <a:ea typeface="Calibri"/>
              <a:cs typeface="Calibri"/>
              <a:sym typeface="Calibri"/>
            </a:endParaRPr>
          </a:p>
        </p:txBody>
      </p:sp>
      <p:sp>
        <p:nvSpPr>
          <p:cNvPr id="44" name="Google Shape;334;g713bc94fa0_11_96"/>
          <p:cNvSpPr txBox="1"/>
          <p:nvPr/>
        </p:nvSpPr>
        <p:spPr>
          <a:xfrm>
            <a:off x="6212132" y="4304896"/>
            <a:ext cx="1448780" cy="369300"/>
          </a:xfrm>
          <a:prstGeom prst="rect">
            <a:avLst/>
          </a:prstGeom>
          <a:noFill/>
          <a:ln>
            <a:noFill/>
          </a:ln>
        </p:spPr>
        <p:txBody>
          <a:bodyPr spcFirstLastPara="1" wrap="square" lIns="91425" tIns="45700" rIns="91425" bIns="45700" anchor="t" anchorCtr="0">
            <a:noAutofit/>
          </a:bodyPr>
          <a:lstStyle/>
          <a:p>
            <a:pPr>
              <a:buClr>
                <a:srgbClr val="000000"/>
              </a:buClr>
              <a:buSzPts val="1800"/>
              <a:buFont typeface="Arial"/>
              <a:buNone/>
            </a:pPr>
            <a:r>
              <a:rPr lang="en-US" sz="1200" b="1" kern="0">
                <a:solidFill>
                  <a:srgbClr val="005596"/>
                </a:solidFill>
                <a:ea typeface="Arial"/>
                <a:cs typeface="Arial"/>
                <a:sym typeface="Arial"/>
              </a:rPr>
              <a:t>Acceptance Test</a:t>
            </a:r>
            <a:endParaRPr sz="1050" kern="0">
              <a:solidFill>
                <a:srgbClr val="000000"/>
              </a:solidFill>
              <a:ea typeface="Arial"/>
              <a:cs typeface="Arial"/>
              <a:sym typeface="Arial"/>
            </a:endParaRPr>
          </a:p>
        </p:txBody>
      </p:sp>
      <p:sp>
        <p:nvSpPr>
          <p:cNvPr id="45" name="Google Shape;345;g713bc94fa0_11_96"/>
          <p:cNvSpPr txBox="1"/>
          <p:nvPr/>
        </p:nvSpPr>
        <p:spPr>
          <a:xfrm>
            <a:off x="6243975" y="4580086"/>
            <a:ext cx="1385094" cy="304800"/>
          </a:xfrm>
          <a:prstGeom prst="rect">
            <a:avLst/>
          </a:prstGeom>
          <a:noFill/>
          <a:ln>
            <a:noFill/>
          </a:ln>
        </p:spPr>
        <p:txBody>
          <a:bodyPr spcFirstLastPara="1" wrap="square" lIns="91425" tIns="91425" rIns="91425" bIns="91425" anchor="t" anchorCtr="0">
            <a:noAutofit/>
          </a:bodyPr>
          <a:lstStyle/>
          <a:p>
            <a:pPr algn="ctr">
              <a:buClr>
                <a:srgbClr val="000000"/>
              </a:buClr>
              <a:buSzPts val="1200"/>
              <a:buFont typeface="Arial"/>
              <a:buNone/>
            </a:pPr>
            <a:r>
              <a:rPr lang="en-US" sz="1050" i="1" kern="0">
                <a:solidFill>
                  <a:srgbClr val="000000"/>
                </a:solidFill>
                <a:latin typeface="Calibri"/>
                <a:ea typeface="Calibri"/>
                <a:cs typeface="Calibri"/>
                <a:sym typeface="Calibri"/>
              </a:rPr>
              <a:t>Refined into Specifications</a:t>
            </a:r>
            <a:endParaRPr sz="1050" i="1" kern="0">
              <a:solidFill>
                <a:srgbClr val="000000"/>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 name="Title 1">
            <a:extLst>
              <a:ext uri="{FF2B5EF4-FFF2-40B4-BE49-F238E27FC236}">
                <a16:creationId xmlns:a16="http://schemas.microsoft.com/office/drawing/2014/main" id="{56F8DFB2-0F65-4DCE-923A-730C920F4090}"/>
              </a:ext>
            </a:extLst>
          </p:cNvPr>
          <p:cNvSpPr txBox="1">
            <a:spLocks/>
          </p:cNvSpPr>
          <p:nvPr/>
        </p:nvSpPr>
        <p:spPr>
          <a:xfrm>
            <a:off x="1713675" y="118127"/>
            <a:ext cx="8748365" cy="492443"/>
          </a:xfrm>
          <a:prstGeom prst="rect">
            <a:avLst/>
          </a:prstGeom>
        </p:spPr>
        <p:txBody>
          <a:bodyPr>
            <a:noAutofit/>
          </a:bodyPr>
          <a:lst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a:lstStyle>
          <a:p>
            <a:pPr>
              <a:buClrTx/>
            </a:pPr>
            <a:r>
              <a:rPr lang="en-US"/>
              <a:t>Story Maps Are Also Test Maps</a:t>
            </a:r>
            <a:endParaRPr lang="en-US">
              <a:solidFill>
                <a:prstClr val="black"/>
              </a:solidFill>
              <a:latin typeface="Arial" panose="020B0604020202020204" pitchFamily="34" charset="0"/>
              <a:cs typeface="Arial" panose="020B0604020202020204" pitchFamily="34" charset="0"/>
            </a:endParaRPr>
          </a:p>
        </p:txBody>
      </p:sp>
      <p:sp>
        <p:nvSpPr>
          <p:cNvPr id="60" name="TextBox 53">
            <a:extLst>
              <a:ext uri="{FF2B5EF4-FFF2-40B4-BE49-F238E27FC236}">
                <a16:creationId xmlns:a16="http://schemas.microsoft.com/office/drawing/2014/main" id="{EC13DDF4-27B1-5945-A7E4-CBE6FC7B51B0}"/>
              </a:ext>
            </a:extLst>
          </p:cNvPr>
          <p:cNvSpPr txBox="1">
            <a:spLocks noChangeArrowheads="1"/>
          </p:cNvSpPr>
          <p:nvPr/>
        </p:nvSpPr>
        <p:spPr bwMode="auto">
          <a:xfrm>
            <a:off x="7011237" y="1231746"/>
            <a:ext cx="546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6pPr>
            <a:lvl7pPr marL="29718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7pPr>
            <a:lvl8pPr marL="34290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8pPr>
            <a:lvl9pPr marL="38862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9pPr>
          </a:lstStyle>
          <a:p>
            <a:pPr defTabSz="914079">
              <a:defRPr/>
            </a:pPr>
            <a:r>
              <a:rPr lang="en-US" sz="1400">
                <a:solidFill>
                  <a:srgbClr val="002776"/>
                </a:solidFill>
                <a:cs typeface="Arial" panose="020B0604020202020204" pitchFamily="34" charset="0"/>
              </a:rPr>
              <a:t>…</a:t>
            </a:r>
          </a:p>
        </p:txBody>
      </p:sp>
      <p:sp>
        <p:nvSpPr>
          <p:cNvPr id="75" name="Rectangle 12">
            <a:extLst>
              <a:ext uri="{FF2B5EF4-FFF2-40B4-BE49-F238E27FC236}">
                <a16:creationId xmlns:a16="http://schemas.microsoft.com/office/drawing/2014/main" id="{497F2F3E-4B43-D346-8447-7F1660520C36}"/>
              </a:ext>
            </a:extLst>
          </p:cNvPr>
          <p:cNvSpPr>
            <a:spLocks noChangeArrowheads="1"/>
          </p:cNvSpPr>
          <p:nvPr/>
        </p:nvSpPr>
        <p:spPr bwMode="auto">
          <a:xfrm>
            <a:off x="1967684" y="1721188"/>
            <a:ext cx="474153"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Login</a:t>
            </a:r>
          </a:p>
        </p:txBody>
      </p:sp>
      <p:sp>
        <p:nvSpPr>
          <p:cNvPr id="76" name="Rectangle 23">
            <a:extLst>
              <a:ext uri="{FF2B5EF4-FFF2-40B4-BE49-F238E27FC236}">
                <a16:creationId xmlns:a16="http://schemas.microsoft.com/office/drawing/2014/main" id="{CB7E90CC-3BF0-224B-BFAA-62B08160340C}"/>
              </a:ext>
            </a:extLst>
          </p:cNvPr>
          <p:cNvSpPr>
            <a:spLocks noChangeArrowheads="1"/>
          </p:cNvSpPr>
          <p:nvPr/>
        </p:nvSpPr>
        <p:spPr bwMode="auto">
          <a:xfrm>
            <a:off x="2480575" y="1721188"/>
            <a:ext cx="982479"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RX Intake</a:t>
            </a:r>
          </a:p>
        </p:txBody>
      </p:sp>
      <p:sp>
        <p:nvSpPr>
          <p:cNvPr id="77" name="Rectangle 25">
            <a:extLst>
              <a:ext uri="{FF2B5EF4-FFF2-40B4-BE49-F238E27FC236}">
                <a16:creationId xmlns:a16="http://schemas.microsoft.com/office/drawing/2014/main" id="{F6800C93-8582-0246-89FF-727B0BA1D95A}"/>
              </a:ext>
            </a:extLst>
          </p:cNvPr>
          <p:cNvSpPr>
            <a:spLocks noChangeArrowheads="1"/>
          </p:cNvSpPr>
          <p:nvPr/>
        </p:nvSpPr>
        <p:spPr bwMode="auto">
          <a:xfrm>
            <a:off x="5056142" y="1721188"/>
            <a:ext cx="979306"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Validate Renewal</a:t>
            </a:r>
          </a:p>
        </p:txBody>
      </p:sp>
      <p:sp>
        <p:nvSpPr>
          <p:cNvPr id="78" name="Rectangle 33">
            <a:extLst>
              <a:ext uri="{FF2B5EF4-FFF2-40B4-BE49-F238E27FC236}">
                <a16:creationId xmlns:a16="http://schemas.microsoft.com/office/drawing/2014/main" id="{1A7D4418-FDB3-184E-8FDA-8A435A65BF4C}"/>
              </a:ext>
            </a:extLst>
          </p:cNvPr>
          <p:cNvSpPr>
            <a:spLocks noChangeArrowheads="1"/>
          </p:cNvSpPr>
          <p:nvPr/>
        </p:nvSpPr>
        <p:spPr bwMode="auto">
          <a:xfrm>
            <a:off x="6077360" y="1721188"/>
            <a:ext cx="987050"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Notify Prescriber</a:t>
            </a:r>
          </a:p>
        </p:txBody>
      </p:sp>
      <p:sp>
        <p:nvSpPr>
          <p:cNvPr id="80" name="Rectangle 5">
            <a:extLst>
              <a:ext uri="{FF2B5EF4-FFF2-40B4-BE49-F238E27FC236}">
                <a16:creationId xmlns:a16="http://schemas.microsoft.com/office/drawing/2014/main" id="{0EAA0A49-5EF1-E349-99D5-D08970EB2B31}"/>
              </a:ext>
            </a:extLst>
          </p:cNvPr>
          <p:cNvSpPr>
            <a:spLocks noChangeArrowheads="1"/>
          </p:cNvSpPr>
          <p:nvPr/>
        </p:nvSpPr>
        <p:spPr bwMode="auto">
          <a:xfrm>
            <a:off x="1962206" y="1249279"/>
            <a:ext cx="3044284" cy="436065"/>
          </a:xfrm>
          <a:prstGeom prst="rect">
            <a:avLst/>
          </a:prstGeom>
          <a:solidFill>
            <a:srgbClr val="0070C0"/>
          </a:solidFill>
          <a:ln w="12700" algn="ctr">
            <a:solidFill>
              <a:srgbClr val="0070C0"/>
            </a:solidFill>
            <a:round/>
            <a:headEnd/>
            <a:tailEnd/>
          </a:ln>
        </p:spPr>
        <p:txBody>
          <a:bodyPr lIns="36576" tIns="36576" rIns="36576" bIns="36576" anchor="ctr"/>
          <a:lstStyle/>
          <a:p>
            <a:pPr algn="ctr" defTabSz="914079">
              <a:defRPr/>
            </a:pPr>
            <a:r>
              <a:rPr lang="en-US" sz="1100">
                <a:solidFill>
                  <a:srgbClr val="FFFFFF"/>
                </a:solidFill>
                <a:latin typeface="Arial" panose="020B0604020202020204" pitchFamily="34" charset="0"/>
                <a:cs typeface="Arial" panose="020B0604020202020204" pitchFamily="34" charset="0"/>
              </a:rPr>
              <a:t>Dispense New/Existing Prescription </a:t>
            </a:r>
          </a:p>
        </p:txBody>
      </p:sp>
      <p:sp>
        <p:nvSpPr>
          <p:cNvPr id="81" name="Rectangle 6">
            <a:extLst>
              <a:ext uri="{FF2B5EF4-FFF2-40B4-BE49-F238E27FC236}">
                <a16:creationId xmlns:a16="http://schemas.microsoft.com/office/drawing/2014/main" id="{78F52F45-543E-D84C-A55A-AFD1E3907257}"/>
              </a:ext>
            </a:extLst>
          </p:cNvPr>
          <p:cNvSpPr>
            <a:spLocks noChangeArrowheads="1"/>
          </p:cNvSpPr>
          <p:nvPr/>
        </p:nvSpPr>
        <p:spPr bwMode="auto">
          <a:xfrm>
            <a:off x="5052970" y="1249279"/>
            <a:ext cx="2011440" cy="436065"/>
          </a:xfrm>
          <a:prstGeom prst="rect">
            <a:avLst/>
          </a:prstGeom>
          <a:solidFill>
            <a:srgbClr val="0070C0"/>
          </a:solidFill>
          <a:ln w="12700" algn="ctr">
            <a:solidFill>
              <a:srgbClr val="0070C0"/>
            </a:solidFill>
            <a:round/>
            <a:headEnd/>
            <a:tailEnd/>
          </a:ln>
        </p:spPr>
        <p:txBody>
          <a:bodyPr lIns="36576" tIns="36576" rIns="36576" bIns="36576" anchor="ctr"/>
          <a:lstStyle/>
          <a:p>
            <a:pPr algn="ctr" defTabSz="914079">
              <a:defRPr/>
            </a:pPr>
            <a:r>
              <a:rPr lang="en-US" sz="1100">
                <a:solidFill>
                  <a:srgbClr val="FFFFFF"/>
                </a:solidFill>
                <a:latin typeface="Arial" panose="020B0604020202020204" pitchFamily="34" charset="0"/>
                <a:cs typeface="Arial" panose="020B0604020202020204" pitchFamily="34" charset="0"/>
              </a:rPr>
              <a:t>Renew Prescription</a:t>
            </a:r>
          </a:p>
        </p:txBody>
      </p:sp>
      <p:sp>
        <p:nvSpPr>
          <p:cNvPr id="82" name="Rectangle 74">
            <a:extLst>
              <a:ext uri="{FF2B5EF4-FFF2-40B4-BE49-F238E27FC236}">
                <a16:creationId xmlns:a16="http://schemas.microsoft.com/office/drawing/2014/main" id="{71A0E742-040C-4E48-8898-70E611B2A4C0}"/>
              </a:ext>
            </a:extLst>
          </p:cNvPr>
          <p:cNvSpPr>
            <a:spLocks noChangeArrowheads="1"/>
          </p:cNvSpPr>
          <p:nvPr/>
        </p:nvSpPr>
        <p:spPr bwMode="auto">
          <a:xfrm>
            <a:off x="1951910" y="819179"/>
            <a:ext cx="612775" cy="363310"/>
          </a:xfrm>
          <a:prstGeom prst="rect">
            <a:avLst/>
          </a:prstGeom>
          <a:solidFill>
            <a:srgbClr val="DDDDDD"/>
          </a:solidFill>
          <a:ln w="12700" algn="ctr">
            <a:solidFill>
              <a:srgbClr val="DDDDDD"/>
            </a:solidFill>
            <a:round/>
            <a:headEnd/>
            <a:tailEnd/>
          </a:ln>
        </p:spPr>
        <p:txBody>
          <a:bodyPr lIns="36576" tIns="36576" rIns="36576" bIns="36576" anchor="ctr"/>
          <a:lstStyle/>
          <a:p>
            <a:pPr algn="ctr">
              <a:defRPr/>
            </a:pPr>
            <a:r>
              <a:rPr lang="en-US" sz="800" b="1">
                <a:latin typeface="Arial" panose="020B0604020202020204" pitchFamily="34" charset="0"/>
                <a:cs typeface="Arial" panose="020B0604020202020204" pitchFamily="34" charset="0"/>
              </a:rPr>
              <a:t>Pharmacy Staff</a:t>
            </a:r>
          </a:p>
        </p:txBody>
      </p:sp>
      <p:sp>
        <p:nvSpPr>
          <p:cNvPr id="86" name="Rectangle 23">
            <a:extLst>
              <a:ext uri="{FF2B5EF4-FFF2-40B4-BE49-F238E27FC236}">
                <a16:creationId xmlns:a16="http://schemas.microsoft.com/office/drawing/2014/main" id="{C6EFDB40-2CA1-D044-BA5A-DF704B15D4F4}"/>
              </a:ext>
            </a:extLst>
          </p:cNvPr>
          <p:cNvSpPr>
            <a:spLocks noChangeArrowheads="1"/>
          </p:cNvSpPr>
          <p:nvPr/>
        </p:nvSpPr>
        <p:spPr bwMode="auto">
          <a:xfrm>
            <a:off x="3509532" y="1721188"/>
            <a:ext cx="468000"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700">
                <a:solidFill>
                  <a:srgbClr val="FFFFFF"/>
                </a:solidFill>
                <a:latin typeface="Arial" panose="020B0604020202020204" pitchFamily="34" charset="0"/>
                <a:cs typeface="Arial" panose="020B0604020202020204" pitchFamily="34" charset="0"/>
              </a:rPr>
              <a:t>RX Claims Process</a:t>
            </a:r>
          </a:p>
        </p:txBody>
      </p:sp>
      <p:sp>
        <p:nvSpPr>
          <p:cNvPr id="87" name="Rectangle 23">
            <a:extLst>
              <a:ext uri="{FF2B5EF4-FFF2-40B4-BE49-F238E27FC236}">
                <a16:creationId xmlns:a16="http://schemas.microsoft.com/office/drawing/2014/main" id="{E340BEE1-B54A-6B41-9282-53F2EA0DA3E4}"/>
              </a:ext>
            </a:extLst>
          </p:cNvPr>
          <p:cNvSpPr>
            <a:spLocks noChangeArrowheads="1"/>
          </p:cNvSpPr>
          <p:nvPr/>
        </p:nvSpPr>
        <p:spPr bwMode="auto">
          <a:xfrm>
            <a:off x="4018048" y="1721188"/>
            <a:ext cx="988442"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RX Dispense</a:t>
            </a:r>
          </a:p>
        </p:txBody>
      </p:sp>
      <p:sp>
        <p:nvSpPr>
          <p:cNvPr id="97" name="Rectangle 22">
            <a:extLst>
              <a:ext uri="{FF2B5EF4-FFF2-40B4-BE49-F238E27FC236}">
                <a16:creationId xmlns:a16="http://schemas.microsoft.com/office/drawing/2014/main" id="{4A5A10B2-6E34-2A41-BA28-DC06D5131060}"/>
              </a:ext>
            </a:extLst>
          </p:cNvPr>
          <p:cNvSpPr>
            <a:spLocks noChangeArrowheads="1"/>
          </p:cNvSpPr>
          <p:nvPr/>
        </p:nvSpPr>
        <p:spPr bwMode="auto">
          <a:xfrm>
            <a:off x="2480574"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98" name="Rectangle 27">
            <a:extLst>
              <a:ext uri="{FF2B5EF4-FFF2-40B4-BE49-F238E27FC236}">
                <a16:creationId xmlns:a16="http://schemas.microsoft.com/office/drawing/2014/main" id="{DB9C18C7-61F0-9642-AE07-E5DD57C583F4}"/>
              </a:ext>
            </a:extLst>
          </p:cNvPr>
          <p:cNvSpPr>
            <a:spLocks noChangeArrowheads="1"/>
          </p:cNvSpPr>
          <p:nvPr/>
        </p:nvSpPr>
        <p:spPr bwMode="auto">
          <a:xfrm>
            <a:off x="2994632"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99" name="Rectangle 31">
            <a:extLst>
              <a:ext uri="{FF2B5EF4-FFF2-40B4-BE49-F238E27FC236}">
                <a16:creationId xmlns:a16="http://schemas.microsoft.com/office/drawing/2014/main" id="{EAE589A2-F39B-5D4C-9539-4ABF61D27546}"/>
              </a:ext>
            </a:extLst>
          </p:cNvPr>
          <p:cNvSpPr>
            <a:spLocks noChangeArrowheads="1"/>
          </p:cNvSpPr>
          <p:nvPr/>
        </p:nvSpPr>
        <p:spPr bwMode="auto">
          <a:xfrm>
            <a:off x="5052966"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1" name="TextBox 53">
            <a:extLst>
              <a:ext uri="{FF2B5EF4-FFF2-40B4-BE49-F238E27FC236}">
                <a16:creationId xmlns:a16="http://schemas.microsoft.com/office/drawing/2014/main" id="{7B62DFEE-F075-514C-B54B-94218C0A90ED}"/>
              </a:ext>
            </a:extLst>
          </p:cNvPr>
          <p:cNvSpPr txBox="1">
            <a:spLocks noChangeArrowheads="1"/>
          </p:cNvSpPr>
          <p:nvPr/>
        </p:nvSpPr>
        <p:spPr bwMode="auto">
          <a:xfrm>
            <a:off x="3573350" y="2724200"/>
            <a:ext cx="3403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6pPr>
            <a:lvl7pPr marL="29718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7pPr>
            <a:lvl8pPr marL="34290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8pPr>
            <a:lvl9pPr marL="38862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9pPr>
          </a:lstStyle>
          <a:p>
            <a:pPr algn="ctr" defTabSz="914079">
              <a:defRPr/>
            </a:pPr>
            <a:r>
              <a:rPr lang="en-US" sz="1400">
                <a:solidFill>
                  <a:srgbClr val="002776"/>
                </a:solidFill>
                <a:cs typeface="Arial" panose="020B0604020202020204" pitchFamily="34" charset="0"/>
              </a:rPr>
              <a:t>…</a:t>
            </a:r>
          </a:p>
        </p:txBody>
      </p:sp>
      <p:sp>
        <p:nvSpPr>
          <p:cNvPr id="102" name="Rectangle 46">
            <a:extLst>
              <a:ext uri="{FF2B5EF4-FFF2-40B4-BE49-F238E27FC236}">
                <a16:creationId xmlns:a16="http://schemas.microsoft.com/office/drawing/2014/main" id="{670C1D26-B1B9-8F47-9490-3C98FE80BD3F}"/>
              </a:ext>
            </a:extLst>
          </p:cNvPr>
          <p:cNvSpPr>
            <a:spLocks noChangeArrowheads="1"/>
          </p:cNvSpPr>
          <p:nvPr/>
        </p:nvSpPr>
        <p:spPr bwMode="auto">
          <a:xfrm>
            <a:off x="4024005"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03" name="Rectangle 46">
            <a:extLst>
              <a:ext uri="{FF2B5EF4-FFF2-40B4-BE49-F238E27FC236}">
                <a16:creationId xmlns:a16="http://schemas.microsoft.com/office/drawing/2014/main" id="{7C7FA932-5A42-6841-8F9A-F71492923592}"/>
              </a:ext>
            </a:extLst>
          </p:cNvPr>
          <p:cNvSpPr>
            <a:spLocks noChangeArrowheads="1"/>
          </p:cNvSpPr>
          <p:nvPr/>
        </p:nvSpPr>
        <p:spPr bwMode="auto">
          <a:xfrm>
            <a:off x="6596409"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4" name="Rectangle 13">
            <a:extLst>
              <a:ext uri="{FF2B5EF4-FFF2-40B4-BE49-F238E27FC236}">
                <a16:creationId xmlns:a16="http://schemas.microsoft.com/office/drawing/2014/main" id="{A95FC5F7-46C0-834B-AC39-2A2648687D54}"/>
              </a:ext>
            </a:extLst>
          </p:cNvPr>
          <p:cNvSpPr>
            <a:spLocks noChangeArrowheads="1"/>
          </p:cNvSpPr>
          <p:nvPr/>
        </p:nvSpPr>
        <p:spPr bwMode="auto">
          <a:xfrm>
            <a:off x="1966095"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5" name="Rectangle 20">
            <a:extLst>
              <a:ext uri="{FF2B5EF4-FFF2-40B4-BE49-F238E27FC236}">
                <a16:creationId xmlns:a16="http://schemas.microsoft.com/office/drawing/2014/main" id="{0CDD5476-12C7-0F4B-90F9-1008D175FBD0}"/>
              </a:ext>
            </a:extLst>
          </p:cNvPr>
          <p:cNvSpPr>
            <a:spLocks noChangeArrowheads="1"/>
          </p:cNvSpPr>
          <p:nvPr/>
        </p:nvSpPr>
        <p:spPr bwMode="auto">
          <a:xfrm>
            <a:off x="2480574"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6" name="Rectangle 24">
            <a:extLst>
              <a:ext uri="{FF2B5EF4-FFF2-40B4-BE49-F238E27FC236}">
                <a16:creationId xmlns:a16="http://schemas.microsoft.com/office/drawing/2014/main" id="{33666FB7-1E1C-3944-8802-671BDBB2B2A1}"/>
              </a:ext>
            </a:extLst>
          </p:cNvPr>
          <p:cNvSpPr>
            <a:spLocks noChangeArrowheads="1"/>
          </p:cNvSpPr>
          <p:nvPr/>
        </p:nvSpPr>
        <p:spPr bwMode="auto">
          <a:xfrm>
            <a:off x="2995053"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7" name="Rectangle 29">
            <a:extLst>
              <a:ext uri="{FF2B5EF4-FFF2-40B4-BE49-F238E27FC236}">
                <a16:creationId xmlns:a16="http://schemas.microsoft.com/office/drawing/2014/main" id="{90837617-54FF-3848-BE1B-C6E832507D3D}"/>
              </a:ext>
            </a:extLst>
          </p:cNvPr>
          <p:cNvSpPr>
            <a:spLocks noChangeArrowheads="1"/>
          </p:cNvSpPr>
          <p:nvPr/>
        </p:nvSpPr>
        <p:spPr bwMode="auto">
          <a:xfrm>
            <a:off x="6081927"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8" name="Rectangle 30">
            <a:extLst>
              <a:ext uri="{FF2B5EF4-FFF2-40B4-BE49-F238E27FC236}">
                <a16:creationId xmlns:a16="http://schemas.microsoft.com/office/drawing/2014/main" id="{519BAE10-1B4D-3F4B-B4F7-5557AD44B047}"/>
              </a:ext>
            </a:extLst>
          </p:cNvPr>
          <p:cNvSpPr>
            <a:spLocks noChangeArrowheads="1"/>
          </p:cNvSpPr>
          <p:nvPr/>
        </p:nvSpPr>
        <p:spPr bwMode="auto">
          <a:xfrm>
            <a:off x="4024011"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9" name="Rectangle 32">
            <a:extLst>
              <a:ext uri="{FF2B5EF4-FFF2-40B4-BE49-F238E27FC236}">
                <a16:creationId xmlns:a16="http://schemas.microsoft.com/office/drawing/2014/main" id="{85222C9B-8EE8-B048-BD0E-32C98D21ED7C}"/>
              </a:ext>
            </a:extLst>
          </p:cNvPr>
          <p:cNvSpPr>
            <a:spLocks noChangeArrowheads="1"/>
          </p:cNvSpPr>
          <p:nvPr/>
        </p:nvSpPr>
        <p:spPr bwMode="auto">
          <a:xfrm>
            <a:off x="6596409"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0" name="Rectangle 36">
            <a:extLst>
              <a:ext uri="{FF2B5EF4-FFF2-40B4-BE49-F238E27FC236}">
                <a16:creationId xmlns:a16="http://schemas.microsoft.com/office/drawing/2014/main" id="{936AC9EA-09DB-4944-9314-E663DF77CC75}"/>
              </a:ext>
            </a:extLst>
          </p:cNvPr>
          <p:cNvSpPr>
            <a:spLocks noChangeArrowheads="1"/>
          </p:cNvSpPr>
          <p:nvPr/>
        </p:nvSpPr>
        <p:spPr bwMode="auto">
          <a:xfrm>
            <a:off x="4538490"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1" name="Rectangle 39">
            <a:extLst>
              <a:ext uri="{FF2B5EF4-FFF2-40B4-BE49-F238E27FC236}">
                <a16:creationId xmlns:a16="http://schemas.microsoft.com/office/drawing/2014/main" id="{B4C9E376-BCB4-414E-9EB8-6A26CD8790FB}"/>
              </a:ext>
            </a:extLst>
          </p:cNvPr>
          <p:cNvSpPr>
            <a:spLocks noChangeArrowheads="1"/>
          </p:cNvSpPr>
          <p:nvPr/>
        </p:nvSpPr>
        <p:spPr bwMode="auto">
          <a:xfrm>
            <a:off x="5567448"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2" name="Rectangle 46">
            <a:extLst>
              <a:ext uri="{FF2B5EF4-FFF2-40B4-BE49-F238E27FC236}">
                <a16:creationId xmlns:a16="http://schemas.microsoft.com/office/drawing/2014/main" id="{29767B66-063D-4545-8645-F01806D64C17}"/>
              </a:ext>
            </a:extLst>
          </p:cNvPr>
          <p:cNvSpPr>
            <a:spLocks noChangeArrowheads="1"/>
          </p:cNvSpPr>
          <p:nvPr/>
        </p:nvSpPr>
        <p:spPr bwMode="auto">
          <a:xfrm>
            <a:off x="5052969"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0" name="Rectangle 34">
            <a:extLst>
              <a:ext uri="{FF2B5EF4-FFF2-40B4-BE49-F238E27FC236}">
                <a16:creationId xmlns:a16="http://schemas.microsoft.com/office/drawing/2014/main" id="{8E16AAAF-BCF1-5445-8297-3185E1750D44}"/>
              </a:ext>
            </a:extLst>
          </p:cNvPr>
          <p:cNvSpPr>
            <a:spLocks noChangeArrowheads="1"/>
          </p:cNvSpPr>
          <p:nvPr/>
        </p:nvSpPr>
        <p:spPr bwMode="auto">
          <a:xfrm>
            <a:off x="1966095" y="4941230"/>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1" name="Rectangle 13">
            <a:extLst>
              <a:ext uri="{FF2B5EF4-FFF2-40B4-BE49-F238E27FC236}">
                <a16:creationId xmlns:a16="http://schemas.microsoft.com/office/drawing/2014/main" id="{0BFAF794-83F7-DE48-8857-C99613F83523}"/>
              </a:ext>
            </a:extLst>
          </p:cNvPr>
          <p:cNvSpPr>
            <a:spLocks noChangeArrowheads="1"/>
          </p:cNvSpPr>
          <p:nvPr/>
        </p:nvSpPr>
        <p:spPr bwMode="auto">
          <a:xfrm>
            <a:off x="1966095"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2" name="Rectangle 24">
            <a:extLst>
              <a:ext uri="{FF2B5EF4-FFF2-40B4-BE49-F238E27FC236}">
                <a16:creationId xmlns:a16="http://schemas.microsoft.com/office/drawing/2014/main" id="{025DD3FE-9BB3-A548-B5E1-FB3D965ED69E}"/>
              </a:ext>
            </a:extLst>
          </p:cNvPr>
          <p:cNvSpPr>
            <a:spLocks noChangeArrowheads="1"/>
          </p:cNvSpPr>
          <p:nvPr/>
        </p:nvSpPr>
        <p:spPr bwMode="auto">
          <a:xfrm>
            <a:off x="2995053"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3" name="Rectangle 29">
            <a:extLst>
              <a:ext uri="{FF2B5EF4-FFF2-40B4-BE49-F238E27FC236}">
                <a16:creationId xmlns:a16="http://schemas.microsoft.com/office/drawing/2014/main" id="{87535B69-BAAE-E24B-AAD6-6FED61B33FF2}"/>
              </a:ext>
            </a:extLst>
          </p:cNvPr>
          <p:cNvSpPr>
            <a:spLocks noChangeArrowheads="1"/>
          </p:cNvSpPr>
          <p:nvPr/>
        </p:nvSpPr>
        <p:spPr bwMode="auto">
          <a:xfrm>
            <a:off x="6081927"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4" name="Rectangle 30">
            <a:extLst>
              <a:ext uri="{FF2B5EF4-FFF2-40B4-BE49-F238E27FC236}">
                <a16:creationId xmlns:a16="http://schemas.microsoft.com/office/drawing/2014/main" id="{9339DEBD-C3E3-DC44-9426-5F7CCAEF6DA0}"/>
              </a:ext>
            </a:extLst>
          </p:cNvPr>
          <p:cNvSpPr>
            <a:spLocks noChangeArrowheads="1"/>
          </p:cNvSpPr>
          <p:nvPr/>
        </p:nvSpPr>
        <p:spPr bwMode="auto">
          <a:xfrm>
            <a:off x="4024011"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5" name="Rectangle 36">
            <a:extLst>
              <a:ext uri="{FF2B5EF4-FFF2-40B4-BE49-F238E27FC236}">
                <a16:creationId xmlns:a16="http://schemas.microsoft.com/office/drawing/2014/main" id="{DAC6F8BC-3F96-7043-AD03-68FAE4C9C272}"/>
              </a:ext>
            </a:extLst>
          </p:cNvPr>
          <p:cNvSpPr>
            <a:spLocks noChangeArrowheads="1"/>
          </p:cNvSpPr>
          <p:nvPr/>
        </p:nvSpPr>
        <p:spPr bwMode="auto">
          <a:xfrm>
            <a:off x="4538490"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6" name="Rectangle 39">
            <a:extLst>
              <a:ext uri="{FF2B5EF4-FFF2-40B4-BE49-F238E27FC236}">
                <a16:creationId xmlns:a16="http://schemas.microsoft.com/office/drawing/2014/main" id="{B9687D2D-AE72-384C-B36E-FD0B4B2EC4AA}"/>
              </a:ext>
            </a:extLst>
          </p:cNvPr>
          <p:cNvSpPr>
            <a:spLocks noChangeArrowheads="1"/>
          </p:cNvSpPr>
          <p:nvPr/>
        </p:nvSpPr>
        <p:spPr bwMode="auto">
          <a:xfrm>
            <a:off x="5567448"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70" name="Rectangle 36">
            <a:extLst>
              <a:ext uri="{FF2B5EF4-FFF2-40B4-BE49-F238E27FC236}">
                <a16:creationId xmlns:a16="http://schemas.microsoft.com/office/drawing/2014/main" id="{B29AE4C0-5786-C945-9BD5-626471E4369A}"/>
              </a:ext>
            </a:extLst>
          </p:cNvPr>
          <p:cNvSpPr>
            <a:spLocks noChangeArrowheads="1"/>
          </p:cNvSpPr>
          <p:nvPr/>
        </p:nvSpPr>
        <p:spPr bwMode="auto">
          <a:xfrm>
            <a:off x="4538490" y="3295330"/>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3" name="Rectangle 22">
            <a:extLst>
              <a:ext uri="{FF2B5EF4-FFF2-40B4-BE49-F238E27FC236}">
                <a16:creationId xmlns:a16="http://schemas.microsoft.com/office/drawing/2014/main" id="{4A5A10B2-6E34-2A41-BA28-DC06D5131060}"/>
              </a:ext>
            </a:extLst>
          </p:cNvPr>
          <p:cNvSpPr>
            <a:spLocks noChangeArrowheads="1"/>
          </p:cNvSpPr>
          <p:nvPr/>
        </p:nvSpPr>
        <p:spPr bwMode="auto">
          <a:xfrm>
            <a:off x="5052970"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14" name="Rectangle 34">
            <a:extLst>
              <a:ext uri="{FF2B5EF4-FFF2-40B4-BE49-F238E27FC236}">
                <a16:creationId xmlns:a16="http://schemas.microsoft.com/office/drawing/2014/main" id="{272A888F-E736-7749-AC85-AAF4299E655A}"/>
              </a:ext>
            </a:extLst>
          </p:cNvPr>
          <p:cNvSpPr>
            <a:spLocks noChangeArrowheads="1"/>
          </p:cNvSpPr>
          <p:nvPr/>
        </p:nvSpPr>
        <p:spPr bwMode="auto">
          <a:xfrm>
            <a:off x="4538859"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5" name="Rectangle 13">
            <a:extLst>
              <a:ext uri="{FF2B5EF4-FFF2-40B4-BE49-F238E27FC236}">
                <a16:creationId xmlns:a16="http://schemas.microsoft.com/office/drawing/2014/main" id="{A95FC5F7-46C0-834B-AC39-2A2648687D54}"/>
              </a:ext>
            </a:extLst>
          </p:cNvPr>
          <p:cNvSpPr>
            <a:spLocks noChangeArrowheads="1"/>
          </p:cNvSpPr>
          <p:nvPr/>
        </p:nvSpPr>
        <p:spPr bwMode="auto">
          <a:xfrm>
            <a:off x="2480574"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16" name="Rectangle 20">
            <a:extLst>
              <a:ext uri="{FF2B5EF4-FFF2-40B4-BE49-F238E27FC236}">
                <a16:creationId xmlns:a16="http://schemas.microsoft.com/office/drawing/2014/main" id="{0CDD5476-12C7-0F4B-90F9-1008D175FBD0}"/>
              </a:ext>
            </a:extLst>
          </p:cNvPr>
          <p:cNvSpPr>
            <a:spLocks noChangeArrowheads="1"/>
          </p:cNvSpPr>
          <p:nvPr/>
        </p:nvSpPr>
        <p:spPr bwMode="auto">
          <a:xfrm>
            <a:off x="4024005"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64995A28-1617-2744-85F7-B50E6A83D380}"/>
              </a:ext>
            </a:extLst>
          </p:cNvPr>
          <p:cNvGrpSpPr/>
          <p:nvPr/>
        </p:nvGrpSpPr>
        <p:grpSpPr>
          <a:xfrm>
            <a:off x="1951909" y="5687020"/>
            <a:ext cx="4583832" cy="968522"/>
            <a:chOff x="3771135" y="3419045"/>
            <a:chExt cx="4583832" cy="968522"/>
          </a:xfrm>
        </p:grpSpPr>
        <p:sp>
          <p:nvSpPr>
            <p:cNvPr id="118" name="Rectangle 34">
              <a:extLst>
                <a:ext uri="{FF2B5EF4-FFF2-40B4-BE49-F238E27FC236}">
                  <a16:creationId xmlns:a16="http://schemas.microsoft.com/office/drawing/2014/main" id="{8E16AAAF-BCF1-5445-8297-3185E1750D44}"/>
                </a:ext>
              </a:extLst>
            </p:cNvPr>
            <p:cNvSpPr>
              <a:spLocks noChangeArrowheads="1"/>
            </p:cNvSpPr>
            <p:nvPr/>
          </p:nvSpPr>
          <p:spPr bwMode="auto">
            <a:xfrm>
              <a:off x="3771135" y="391956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9" name="Rectangle 13">
              <a:extLst>
                <a:ext uri="{FF2B5EF4-FFF2-40B4-BE49-F238E27FC236}">
                  <a16:creationId xmlns:a16="http://schemas.microsoft.com/office/drawing/2014/main" id="{0BFAF794-83F7-DE48-8857-C99613F83523}"/>
                </a:ext>
              </a:extLst>
            </p:cNvPr>
            <p:cNvSpPr>
              <a:spLocks noChangeArrowheads="1"/>
            </p:cNvSpPr>
            <p:nvPr/>
          </p:nvSpPr>
          <p:spPr bwMode="auto">
            <a:xfrm>
              <a:off x="3771135"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0" name="Rectangle 24">
              <a:extLst>
                <a:ext uri="{FF2B5EF4-FFF2-40B4-BE49-F238E27FC236}">
                  <a16:creationId xmlns:a16="http://schemas.microsoft.com/office/drawing/2014/main" id="{025DD3FE-9BB3-A548-B5E1-FB3D965ED69E}"/>
                </a:ext>
              </a:extLst>
            </p:cNvPr>
            <p:cNvSpPr>
              <a:spLocks noChangeArrowheads="1"/>
            </p:cNvSpPr>
            <p:nvPr/>
          </p:nvSpPr>
          <p:spPr bwMode="auto">
            <a:xfrm>
              <a:off x="4800093"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1" name="Rectangle 29">
              <a:extLst>
                <a:ext uri="{FF2B5EF4-FFF2-40B4-BE49-F238E27FC236}">
                  <a16:creationId xmlns:a16="http://schemas.microsoft.com/office/drawing/2014/main" id="{87535B69-BAAE-E24B-AAD6-6FED61B33FF2}"/>
                </a:ext>
              </a:extLst>
            </p:cNvPr>
            <p:cNvSpPr>
              <a:spLocks noChangeArrowheads="1"/>
            </p:cNvSpPr>
            <p:nvPr/>
          </p:nvSpPr>
          <p:spPr bwMode="auto">
            <a:xfrm>
              <a:off x="7886967"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2" name="Rectangle 30">
              <a:extLst>
                <a:ext uri="{FF2B5EF4-FFF2-40B4-BE49-F238E27FC236}">
                  <a16:creationId xmlns:a16="http://schemas.microsoft.com/office/drawing/2014/main" id="{9339DEBD-C3E3-DC44-9426-5F7CCAEF6DA0}"/>
                </a:ext>
              </a:extLst>
            </p:cNvPr>
            <p:cNvSpPr>
              <a:spLocks noChangeArrowheads="1"/>
            </p:cNvSpPr>
            <p:nvPr/>
          </p:nvSpPr>
          <p:spPr bwMode="auto">
            <a:xfrm>
              <a:off x="5829051"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3" name="Rectangle 36">
              <a:extLst>
                <a:ext uri="{FF2B5EF4-FFF2-40B4-BE49-F238E27FC236}">
                  <a16:creationId xmlns:a16="http://schemas.microsoft.com/office/drawing/2014/main" id="{DAC6F8BC-3F96-7043-AD03-68FAE4C9C272}"/>
                </a:ext>
              </a:extLst>
            </p:cNvPr>
            <p:cNvSpPr>
              <a:spLocks noChangeArrowheads="1"/>
            </p:cNvSpPr>
            <p:nvPr/>
          </p:nvSpPr>
          <p:spPr bwMode="auto">
            <a:xfrm>
              <a:off x="6343530"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4" name="Rectangle 39">
              <a:extLst>
                <a:ext uri="{FF2B5EF4-FFF2-40B4-BE49-F238E27FC236}">
                  <a16:creationId xmlns:a16="http://schemas.microsoft.com/office/drawing/2014/main" id="{B9687D2D-AE72-384C-B36E-FD0B4B2EC4AA}"/>
                </a:ext>
              </a:extLst>
            </p:cNvPr>
            <p:cNvSpPr>
              <a:spLocks noChangeArrowheads="1"/>
            </p:cNvSpPr>
            <p:nvPr/>
          </p:nvSpPr>
          <p:spPr bwMode="auto">
            <a:xfrm>
              <a:off x="7372488"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grpSp>
      <p:sp>
        <p:nvSpPr>
          <p:cNvPr id="8" name="Rectangle 7"/>
          <p:cNvSpPr/>
          <p:nvPr/>
        </p:nvSpPr>
        <p:spPr>
          <a:xfrm>
            <a:off x="1863136" y="5600080"/>
            <a:ext cx="5755160" cy="1166889"/>
          </a:xfrm>
          <a:prstGeom prst="rect">
            <a:avLst/>
          </a:prstGeom>
          <a:noFill/>
          <a:ln>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30" name="Rectangle 129"/>
          <p:cNvSpPr/>
          <p:nvPr/>
        </p:nvSpPr>
        <p:spPr>
          <a:xfrm>
            <a:off x="1873155" y="2116723"/>
            <a:ext cx="5750703" cy="3392827"/>
          </a:xfrm>
          <a:prstGeom prst="rect">
            <a:avLst/>
          </a:prstGeom>
          <a:noFill/>
          <a:ln>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71" name="Rectangle 24">
            <a:extLst>
              <a:ext uri="{FF2B5EF4-FFF2-40B4-BE49-F238E27FC236}">
                <a16:creationId xmlns:a16="http://schemas.microsoft.com/office/drawing/2014/main" id="{D36523E4-4D35-40FF-901F-AC764300E41D}"/>
              </a:ext>
            </a:extLst>
          </p:cNvPr>
          <p:cNvSpPr>
            <a:spLocks noChangeArrowheads="1"/>
          </p:cNvSpPr>
          <p:nvPr/>
        </p:nvSpPr>
        <p:spPr bwMode="auto">
          <a:xfrm>
            <a:off x="2994355"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73" name="Rectangle 34">
            <a:extLst>
              <a:ext uri="{FF2B5EF4-FFF2-40B4-BE49-F238E27FC236}">
                <a16:creationId xmlns:a16="http://schemas.microsoft.com/office/drawing/2014/main" id="{272A888F-E736-7749-AC85-AAF4299E655A}"/>
              </a:ext>
            </a:extLst>
          </p:cNvPr>
          <p:cNvSpPr>
            <a:spLocks noChangeArrowheads="1"/>
          </p:cNvSpPr>
          <p:nvPr/>
        </p:nvSpPr>
        <p:spPr bwMode="auto">
          <a:xfrm>
            <a:off x="6081927"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79" name="Rectangle 36">
            <a:extLst>
              <a:ext uri="{FF2B5EF4-FFF2-40B4-BE49-F238E27FC236}">
                <a16:creationId xmlns:a16="http://schemas.microsoft.com/office/drawing/2014/main" id="{B29AE4C0-5786-C945-9BD5-626471E4369A}"/>
              </a:ext>
            </a:extLst>
          </p:cNvPr>
          <p:cNvSpPr>
            <a:spLocks noChangeArrowheads="1"/>
          </p:cNvSpPr>
          <p:nvPr/>
        </p:nvSpPr>
        <p:spPr bwMode="auto">
          <a:xfrm>
            <a:off x="4032867" y="379938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83" name="Rectangle 36">
            <a:extLst>
              <a:ext uri="{FF2B5EF4-FFF2-40B4-BE49-F238E27FC236}">
                <a16:creationId xmlns:a16="http://schemas.microsoft.com/office/drawing/2014/main" id="{B29AE4C0-5786-C945-9BD5-626471E4369A}"/>
              </a:ext>
            </a:extLst>
          </p:cNvPr>
          <p:cNvSpPr>
            <a:spLocks noChangeArrowheads="1"/>
          </p:cNvSpPr>
          <p:nvPr/>
        </p:nvSpPr>
        <p:spPr bwMode="auto">
          <a:xfrm>
            <a:off x="5050288" y="379938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84"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081412"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5" name="Rectangle 36">
            <a:extLst>
              <a:ext uri="{FF2B5EF4-FFF2-40B4-BE49-F238E27FC236}">
                <a16:creationId xmlns:a16="http://schemas.microsoft.com/office/drawing/2014/main" id="{B29AE4C0-5786-C945-9BD5-626471E4369A}"/>
              </a:ext>
            </a:extLst>
          </p:cNvPr>
          <p:cNvSpPr>
            <a:spLocks noChangeArrowheads="1"/>
          </p:cNvSpPr>
          <p:nvPr/>
        </p:nvSpPr>
        <p:spPr bwMode="auto">
          <a:xfrm>
            <a:off x="2995053" y="3818281"/>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6"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081412" y="3785726"/>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9"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596410" y="3785726"/>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cxnSp>
        <p:nvCxnSpPr>
          <p:cNvPr id="6" name="Straight Arrow Connector 5"/>
          <p:cNvCxnSpPr>
            <a:endCxn id="73" idx="3"/>
          </p:cNvCxnSpPr>
          <p:nvPr/>
        </p:nvCxnSpPr>
        <p:spPr>
          <a:xfrm flipH="1">
            <a:off x="6549928" y="1776715"/>
            <a:ext cx="1762627" cy="5970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33331" y="1176385"/>
            <a:ext cx="1712328" cy="538609"/>
          </a:xfrm>
          <a:prstGeom prst="rect">
            <a:avLst/>
          </a:prstGeom>
          <a:noFill/>
        </p:spPr>
        <p:txBody>
          <a:bodyPr wrap="none" rtlCol="0">
            <a:spAutoFit/>
          </a:bodyPr>
          <a:lstStyle/>
          <a:p>
            <a:r>
              <a:rPr lang="en-CA"/>
              <a:t>Story</a:t>
            </a:r>
          </a:p>
          <a:p>
            <a:r>
              <a:rPr lang="en-CA" sz="1100"/>
              <a:t>Tested during Story Testing</a:t>
            </a:r>
          </a:p>
        </p:txBody>
      </p:sp>
      <p:sp>
        <p:nvSpPr>
          <p:cNvPr id="85" name="TextBox 84"/>
          <p:cNvSpPr txBox="1"/>
          <p:nvPr/>
        </p:nvSpPr>
        <p:spPr>
          <a:xfrm>
            <a:off x="7770769" y="2649510"/>
            <a:ext cx="2428870" cy="538609"/>
          </a:xfrm>
          <a:prstGeom prst="rect">
            <a:avLst/>
          </a:prstGeom>
          <a:noFill/>
        </p:spPr>
        <p:txBody>
          <a:bodyPr wrap="none" rtlCol="0">
            <a:spAutoFit/>
          </a:bodyPr>
          <a:lstStyle/>
          <a:p>
            <a:r>
              <a:rPr lang="en-CA"/>
              <a:t>Feature</a:t>
            </a:r>
          </a:p>
          <a:p>
            <a:r>
              <a:rPr lang="en-CA" sz="1100"/>
              <a:t>Tested during Feature/Thin Slice Testing</a:t>
            </a:r>
          </a:p>
        </p:txBody>
      </p:sp>
      <p:sp>
        <p:nvSpPr>
          <p:cNvPr id="64" name="Rectangle 63"/>
          <p:cNvSpPr/>
          <p:nvPr/>
        </p:nvSpPr>
        <p:spPr>
          <a:xfrm>
            <a:off x="2456678" y="2101482"/>
            <a:ext cx="1119938" cy="3292508"/>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a:solidFill>
                <a:prstClr val="white"/>
              </a:solidFill>
            </a:endParaRPr>
          </a:p>
        </p:txBody>
      </p:sp>
      <p:sp>
        <p:nvSpPr>
          <p:cNvPr id="65" name="Rectangle 64"/>
          <p:cNvSpPr/>
          <p:nvPr/>
        </p:nvSpPr>
        <p:spPr>
          <a:xfrm>
            <a:off x="6067741" y="2117076"/>
            <a:ext cx="1040146" cy="3292508"/>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a:solidFill>
                <a:prstClr val="white"/>
              </a:solidFill>
            </a:endParaRPr>
          </a:p>
        </p:txBody>
      </p:sp>
      <p:cxnSp>
        <p:nvCxnSpPr>
          <p:cNvPr id="69" name="Straight Arrow Connector 68"/>
          <p:cNvCxnSpPr>
            <a:endCxn id="65" idx="3"/>
          </p:cNvCxnSpPr>
          <p:nvPr/>
        </p:nvCxnSpPr>
        <p:spPr>
          <a:xfrm flipH="1">
            <a:off x="7107888" y="2878088"/>
            <a:ext cx="662883" cy="8852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12729" y="3963524"/>
            <a:ext cx="1883849" cy="538609"/>
          </a:xfrm>
          <a:prstGeom prst="rect">
            <a:avLst/>
          </a:prstGeom>
          <a:noFill/>
        </p:spPr>
        <p:txBody>
          <a:bodyPr wrap="none" rtlCol="0">
            <a:spAutoFit/>
          </a:bodyPr>
          <a:lstStyle/>
          <a:p>
            <a:r>
              <a:rPr lang="en-CA"/>
              <a:t>MVP</a:t>
            </a:r>
          </a:p>
          <a:p>
            <a:r>
              <a:rPr lang="en-CA" sz="1100"/>
              <a:t>Tested during UAT/Regression</a:t>
            </a:r>
          </a:p>
        </p:txBody>
      </p:sp>
      <p:cxnSp>
        <p:nvCxnSpPr>
          <p:cNvPr id="88" name="Straight Arrow Connector 87"/>
          <p:cNvCxnSpPr>
            <a:stCxn id="72" idx="1"/>
          </p:cNvCxnSpPr>
          <p:nvPr/>
        </p:nvCxnSpPr>
        <p:spPr>
          <a:xfrm flipH="1">
            <a:off x="7618296" y="4232829"/>
            <a:ext cx="594432" cy="2077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668" y="250412"/>
            <a:ext cx="3122542" cy="92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5341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 name="Title 1">
            <a:extLst>
              <a:ext uri="{FF2B5EF4-FFF2-40B4-BE49-F238E27FC236}">
                <a16:creationId xmlns:a16="http://schemas.microsoft.com/office/drawing/2014/main" id="{56F8DFB2-0F65-4DCE-923A-730C920F4090}"/>
              </a:ext>
            </a:extLst>
          </p:cNvPr>
          <p:cNvSpPr txBox="1">
            <a:spLocks/>
          </p:cNvSpPr>
          <p:nvPr/>
        </p:nvSpPr>
        <p:spPr>
          <a:xfrm>
            <a:off x="1713675" y="118127"/>
            <a:ext cx="8748365" cy="492443"/>
          </a:xfrm>
          <a:prstGeom prst="rect">
            <a:avLst/>
          </a:prstGeom>
        </p:spPr>
        <p:txBody>
          <a:bodyPr>
            <a:noAutofit/>
          </a:bodyPr>
          <a:lst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a:lstStyle>
          <a:p>
            <a:pPr>
              <a:buClrTx/>
            </a:pPr>
            <a:r>
              <a:rPr lang="en-US"/>
              <a:t>Story Maps Are Also Test Maps</a:t>
            </a:r>
            <a:endParaRPr lang="en-US">
              <a:solidFill>
                <a:prstClr val="black"/>
              </a:solidFill>
              <a:latin typeface="Arial" panose="020B0604020202020204" pitchFamily="34" charset="0"/>
              <a:cs typeface="Arial" panose="020B0604020202020204" pitchFamily="34" charset="0"/>
            </a:endParaRPr>
          </a:p>
        </p:txBody>
      </p:sp>
      <p:sp>
        <p:nvSpPr>
          <p:cNvPr id="60" name="TextBox 53">
            <a:extLst>
              <a:ext uri="{FF2B5EF4-FFF2-40B4-BE49-F238E27FC236}">
                <a16:creationId xmlns:a16="http://schemas.microsoft.com/office/drawing/2014/main" id="{EC13DDF4-27B1-5945-A7E4-CBE6FC7B51B0}"/>
              </a:ext>
            </a:extLst>
          </p:cNvPr>
          <p:cNvSpPr txBox="1">
            <a:spLocks noChangeArrowheads="1"/>
          </p:cNvSpPr>
          <p:nvPr/>
        </p:nvSpPr>
        <p:spPr bwMode="auto">
          <a:xfrm>
            <a:off x="7011237" y="1231746"/>
            <a:ext cx="546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6pPr>
            <a:lvl7pPr marL="29718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7pPr>
            <a:lvl8pPr marL="34290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8pPr>
            <a:lvl9pPr marL="38862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9pPr>
          </a:lstStyle>
          <a:p>
            <a:pPr defTabSz="914079">
              <a:defRPr/>
            </a:pPr>
            <a:r>
              <a:rPr lang="en-US" sz="1400">
                <a:solidFill>
                  <a:srgbClr val="002776"/>
                </a:solidFill>
                <a:cs typeface="Arial" panose="020B0604020202020204" pitchFamily="34" charset="0"/>
              </a:rPr>
              <a:t>…</a:t>
            </a:r>
          </a:p>
        </p:txBody>
      </p:sp>
      <p:sp>
        <p:nvSpPr>
          <p:cNvPr id="75" name="Rectangle 12">
            <a:extLst>
              <a:ext uri="{FF2B5EF4-FFF2-40B4-BE49-F238E27FC236}">
                <a16:creationId xmlns:a16="http://schemas.microsoft.com/office/drawing/2014/main" id="{497F2F3E-4B43-D346-8447-7F1660520C36}"/>
              </a:ext>
            </a:extLst>
          </p:cNvPr>
          <p:cNvSpPr>
            <a:spLocks noChangeArrowheads="1"/>
          </p:cNvSpPr>
          <p:nvPr/>
        </p:nvSpPr>
        <p:spPr bwMode="auto">
          <a:xfrm>
            <a:off x="1967684" y="1721188"/>
            <a:ext cx="474153"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Login</a:t>
            </a:r>
          </a:p>
        </p:txBody>
      </p:sp>
      <p:sp>
        <p:nvSpPr>
          <p:cNvPr id="76" name="Rectangle 23">
            <a:extLst>
              <a:ext uri="{FF2B5EF4-FFF2-40B4-BE49-F238E27FC236}">
                <a16:creationId xmlns:a16="http://schemas.microsoft.com/office/drawing/2014/main" id="{CB7E90CC-3BF0-224B-BFAA-62B08160340C}"/>
              </a:ext>
            </a:extLst>
          </p:cNvPr>
          <p:cNvSpPr>
            <a:spLocks noChangeArrowheads="1"/>
          </p:cNvSpPr>
          <p:nvPr/>
        </p:nvSpPr>
        <p:spPr bwMode="auto">
          <a:xfrm>
            <a:off x="2480575" y="1721188"/>
            <a:ext cx="982479"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RX Intake</a:t>
            </a:r>
          </a:p>
        </p:txBody>
      </p:sp>
      <p:sp>
        <p:nvSpPr>
          <p:cNvPr id="77" name="Rectangle 25">
            <a:extLst>
              <a:ext uri="{FF2B5EF4-FFF2-40B4-BE49-F238E27FC236}">
                <a16:creationId xmlns:a16="http://schemas.microsoft.com/office/drawing/2014/main" id="{F6800C93-8582-0246-89FF-727B0BA1D95A}"/>
              </a:ext>
            </a:extLst>
          </p:cNvPr>
          <p:cNvSpPr>
            <a:spLocks noChangeArrowheads="1"/>
          </p:cNvSpPr>
          <p:nvPr/>
        </p:nvSpPr>
        <p:spPr bwMode="auto">
          <a:xfrm>
            <a:off x="5056142" y="1721188"/>
            <a:ext cx="979306"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Validate Renewal</a:t>
            </a:r>
          </a:p>
        </p:txBody>
      </p:sp>
      <p:sp>
        <p:nvSpPr>
          <p:cNvPr id="78" name="Rectangle 33">
            <a:extLst>
              <a:ext uri="{FF2B5EF4-FFF2-40B4-BE49-F238E27FC236}">
                <a16:creationId xmlns:a16="http://schemas.microsoft.com/office/drawing/2014/main" id="{1A7D4418-FDB3-184E-8FDA-8A435A65BF4C}"/>
              </a:ext>
            </a:extLst>
          </p:cNvPr>
          <p:cNvSpPr>
            <a:spLocks noChangeArrowheads="1"/>
          </p:cNvSpPr>
          <p:nvPr/>
        </p:nvSpPr>
        <p:spPr bwMode="auto">
          <a:xfrm>
            <a:off x="6077360" y="1721188"/>
            <a:ext cx="987050"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Notify Prescriber</a:t>
            </a:r>
          </a:p>
        </p:txBody>
      </p:sp>
      <p:sp>
        <p:nvSpPr>
          <p:cNvPr id="80" name="Rectangle 5">
            <a:extLst>
              <a:ext uri="{FF2B5EF4-FFF2-40B4-BE49-F238E27FC236}">
                <a16:creationId xmlns:a16="http://schemas.microsoft.com/office/drawing/2014/main" id="{0EAA0A49-5EF1-E349-99D5-D08970EB2B31}"/>
              </a:ext>
            </a:extLst>
          </p:cNvPr>
          <p:cNvSpPr>
            <a:spLocks noChangeArrowheads="1"/>
          </p:cNvSpPr>
          <p:nvPr/>
        </p:nvSpPr>
        <p:spPr bwMode="auto">
          <a:xfrm>
            <a:off x="1962206" y="1249279"/>
            <a:ext cx="3044284" cy="436065"/>
          </a:xfrm>
          <a:prstGeom prst="rect">
            <a:avLst/>
          </a:prstGeom>
          <a:solidFill>
            <a:srgbClr val="0070C0"/>
          </a:solidFill>
          <a:ln w="12700" algn="ctr">
            <a:solidFill>
              <a:srgbClr val="0070C0"/>
            </a:solidFill>
            <a:round/>
            <a:headEnd/>
            <a:tailEnd/>
          </a:ln>
        </p:spPr>
        <p:txBody>
          <a:bodyPr lIns="36576" tIns="36576" rIns="36576" bIns="36576" anchor="ctr"/>
          <a:lstStyle/>
          <a:p>
            <a:pPr algn="ctr" defTabSz="914079">
              <a:defRPr/>
            </a:pPr>
            <a:r>
              <a:rPr lang="en-US" sz="1100">
                <a:solidFill>
                  <a:srgbClr val="FFFFFF"/>
                </a:solidFill>
                <a:latin typeface="Arial" panose="020B0604020202020204" pitchFamily="34" charset="0"/>
                <a:cs typeface="Arial" panose="020B0604020202020204" pitchFamily="34" charset="0"/>
              </a:rPr>
              <a:t>Dispense New/Existing Prescription </a:t>
            </a:r>
          </a:p>
        </p:txBody>
      </p:sp>
      <p:sp>
        <p:nvSpPr>
          <p:cNvPr id="81" name="Rectangle 6">
            <a:extLst>
              <a:ext uri="{FF2B5EF4-FFF2-40B4-BE49-F238E27FC236}">
                <a16:creationId xmlns:a16="http://schemas.microsoft.com/office/drawing/2014/main" id="{78F52F45-543E-D84C-A55A-AFD1E3907257}"/>
              </a:ext>
            </a:extLst>
          </p:cNvPr>
          <p:cNvSpPr>
            <a:spLocks noChangeArrowheads="1"/>
          </p:cNvSpPr>
          <p:nvPr/>
        </p:nvSpPr>
        <p:spPr bwMode="auto">
          <a:xfrm>
            <a:off x="5052970" y="1249279"/>
            <a:ext cx="2011440" cy="436065"/>
          </a:xfrm>
          <a:prstGeom prst="rect">
            <a:avLst/>
          </a:prstGeom>
          <a:solidFill>
            <a:srgbClr val="0070C0"/>
          </a:solidFill>
          <a:ln w="12700" algn="ctr">
            <a:solidFill>
              <a:srgbClr val="0070C0"/>
            </a:solidFill>
            <a:round/>
            <a:headEnd/>
            <a:tailEnd/>
          </a:ln>
        </p:spPr>
        <p:txBody>
          <a:bodyPr lIns="36576" tIns="36576" rIns="36576" bIns="36576" anchor="ctr"/>
          <a:lstStyle/>
          <a:p>
            <a:pPr algn="ctr" defTabSz="914079">
              <a:defRPr/>
            </a:pPr>
            <a:r>
              <a:rPr lang="en-US" sz="1100">
                <a:solidFill>
                  <a:srgbClr val="FFFFFF"/>
                </a:solidFill>
                <a:latin typeface="Arial" panose="020B0604020202020204" pitchFamily="34" charset="0"/>
                <a:cs typeface="Arial" panose="020B0604020202020204" pitchFamily="34" charset="0"/>
              </a:rPr>
              <a:t>Renew Prescription</a:t>
            </a:r>
          </a:p>
        </p:txBody>
      </p:sp>
      <p:sp>
        <p:nvSpPr>
          <p:cNvPr id="82" name="Rectangle 74">
            <a:extLst>
              <a:ext uri="{FF2B5EF4-FFF2-40B4-BE49-F238E27FC236}">
                <a16:creationId xmlns:a16="http://schemas.microsoft.com/office/drawing/2014/main" id="{71A0E742-040C-4E48-8898-70E611B2A4C0}"/>
              </a:ext>
            </a:extLst>
          </p:cNvPr>
          <p:cNvSpPr>
            <a:spLocks noChangeArrowheads="1"/>
          </p:cNvSpPr>
          <p:nvPr/>
        </p:nvSpPr>
        <p:spPr bwMode="auto">
          <a:xfrm>
            <a:off x="1951910" y="819179"/>
            <a:ext cx="612775" cy="363310"/>
          </a:xfrm>
          <a:prstGeom prst="rect">
            <a:avLst/>
          </a:prstGeom>
          <a:solidFill>
            <a:srgbClr val="DDDDDD"/>
          </a:solidFill>
          <a:ln w="12700" algn="ctr">
            <a:solidFill>
              <a:srgbClr val="DDDDDD"/>
            </a:solidFill>
            <a:round/>
            <a:headEnd/>
            <a:tailEnd/>
          </a:ln>
        </p:spPr>
        <p:txBody>
          <a:bodyPr lIns="36576" tIns="36576" rIns="36576" bIns="36576" anchor="ctr"/>
          <a:lstStyle/>
          <a:p>
            <a:pPr algn="ctr">
              <a:defRPr/>
            </a:pPr>
            <a:r>
              <a:rPr lang="en-US" sz="800" b="1">
                <a:latin typeface="Arial" panose="020B0604020202020204" pitchFamily="34" charset="0"/>
                <a:cs typeface="Arial" panose="020B0604020202020204" pitchFamily="34" charset="0"/>
              </a:rPr>
              <a:t>Pharmacy Staff</a:t>
            </a:r>
          </a:p>
        </p:txBody>
      </p:sp>
      <p:sp>
        <p:nvSpPr>
          <p:cNvPr id="86" name="Rectangle 23">
            <a:extLst>
              <a:ext uri="{FF2B5EF4-FFF2-40B4-BE49-F238E27FC236}">
                <a16:creationId xmlns:a16="http://schemas.microsoft.com/office/drawing/2014/main" id="{C6EFDB40-2CA1-D044-BA5A-DF704B15D4F4}"/>
              </a:ext>
            </a:extLst>
          </p:cNvPr>
          <p:cNvSpPr>
            <a:spLocks noChangeArrowheads="1"/>
          </p:cNvSpPr>
          <p:nvPr/>
        </p:nvSpPr>
        <p:spPr bwMode="auto">
          <a:xfrm>
            <a:off x="3509532" y="1721188"/>
            <a:ext cx="468000"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700">
                <a:solidFill>
                  <a:srgbClr val="FFFFFF"/>
                </a:solidFill>
                <a:latin typeface="Arial" panose="020B0604020202020204" pitchFamily="34" charset="0"/>
                <a:cs typeface="Arial" panose="020B0604020202020204" pitchFamily="34" charset="0"/>
              </a:rPr>
              <a:t>RX Claims Process</a:t>
            </a:r>
          </a:p>
        </p:txBody>
      </p:sp>
      <p:sp>
        <p:nvSpPr>
          <p:cNvPr id="87" name="Rectangle 23">
            <a:extLst>
              <a:ext uri="{FF2B5EF4-FFF2-40B4-BE49-F238E27FC236}">
                <a16:creationId xmlns:a16="http://schemas.microsoft.com/office/drawing/2014/main" id="{E340BEE1-B54A-6B41-9282-53F2EA0DA3E4}"/>
              </a:ext>
            </a:extLst>
          </p:cNvPr>
          <p:cNvSpPr>
            <a:spLocks noChangeArrowheads="1"/>
          </p:cNvSpPr>
          <p:nvPr/>
        </p:nvSpPr>
        <p:spPr bwMode="auto">
          <a:xfrm>
            <a:off x="4018048" y="1721188"/>
            <a:ext cx="988442" cy="360000"/>
          </a:xfrm>
          <a:prstGeom prst="rect">
            <a:avLst/>
          </a:prstGeom>
          <a:solidFill>
            <a:srgbClr val="00B0F0"/>
          </a:solidFill>
          <a:ln w="12700" algn="ctr">
            <a:solidFill>
              <a:srgbClr val="00B0F0"/>
            </a:solidFill>
            <a:round/>
            <a:headEnd/>
            <a:tailEnd/>
          </a:ln>
        </p:spPr>
        <p:txBody>
          <a:bodyPr lIns="36576" tIns="36576" rIns="36576" bIns="36576" anchor="ctr"/>
          <a:lstStyle/>
          <a:p>
            <a:pPr algn="ctr" defTabSz="914079">
              <a:defRPr/>
            </a:pPr>
            <a:r>
              <a:rPr lang="en-US" sz="800">
                <a:solidFill>
                  <a:srgbClr val="FFFFFF"/>
                </a:solidFill>
                <a:latin typeface="Arial" panose="020B0604020202020204" pitchFamily="34" charset="0"/>
                <a:cs typeface="Arial" panose="020B0604020202020204" pitchFamily="34" charset="0"/>
              </a:rPr>
              <a:t>RX Dispense</a:t>
            </a:r>
          </a:p>
        </p:txBody>
      </p:sp>
      <p:sp>
        <p:nvSpPr>
          <p:cNvPr id="97" name="Rectangle 22">
            <a:extLst>
              <a:ext uri="{FF2B5EF4-FFF2-40B4-BE49-F238E27FC236}">
                <a16:creationId xmlns:a16="http://schemas.microsoft.com/office/drawing/2014/main" id="{4A5A10B2-6E34-2A41-BA28-DC06D5131060}"/>
              </a:ext>
            </a:extLst>
          </p:cNvPr>
          <p:cNvSpPr>
            <a:spLocks noChangeArrowheads="1"/>
          </p:cNvSpPr>
          <p:nvPr/>
        </p:nvSpPr>
        <p:spPr bwMode="auto">
          <a:xfrm>
            <a:off x="2480574"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98" name="Rectangle 27">
            <a:extLst>
              <a:ext uri="{FF2B5EF4-FFF2-40B4-BE49-F238E27FC236}">
                <a16:creationId xmlns:a16="http://schemas.microsoft.com/office/drawing/2014/main" id="{DB9C18C7-61F0-9642-AE07-E5DD57C583F4}"/>
              </a:ext>
            </a:extLst>
          </p:cNvPr>
          <p:cNvSpPr>
            <a:spLocks noChangeArrowheads="1"/>
          </p:cNvSpPr>
          <p:nvPr/>
        </p:nvSpPr>
        <p:spPr bwMode="auto">
          <a:xfrm>
            <a:off x="2994632"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99" name="Rectangle 31">
            <a:extLst>
              <a:ext uri="{FF2B5EF4-FFF2-40B4-BE49-F238E27FC236}">
                <a16:creationId xmlns:a16="http://schemas.microsoft.com/office/drawing/2014/main" id="{EAE589A2-F39B-5D4C-9539-4ABF61D27546}"/>
              </a:ext>
            </a:extLst>
          </p:cNvPr>
          <p:cNvSpPr>
            <a:spLocks noChangeArrowheads="1"/>
          </p:cNvSpPr>
          <p:nvPr/>
        </p:nvSpPr>
        <p:spPr bwMode="auto">
          <a:xfrm>
            <a:off x="5052966"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1" name="TextBox 53">
            <a:extLst>
              <a:ext uri="{FF2B5EF4-FFF2-40B4-BE49-F238E27FC236}">
                <a16:creationId xmlns:a16="http://schemas.microsoft.com/office/drawing/2014/main" id="{7B62DFEE-F075-514C-B54B-94218C0A90ED}"/>
              </a:ext>
            </a:extLst>
          </p:cNvPr>
          <p:cNvSpPr txBox="1">
            <a:spLocks noChangeArrowheads="1"/>
          </p:cNvSpPr>
          <p:nvPr/>
        </p:nvSpPr>
        <p:spPr bwMode="auto">
          <a:xfrm>
            <a:off x="3573350" y="2724200"/>
            <a:ext cx="3403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6pPr>
            <a:lvl7pPr marL="29718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7pPr>
            <a:lvl8pPr marL="34290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8pPr>
            <a:lvl9pPr marL="3886200" indent="-228600" eaLnBrk="0" fontAlgn="base" hangingPunct="0">
              <a:lnSpc>
                <a:spcPct val="106000"/>
              </a:lnSpc>
              <a:spcBef>
                <a:spcPct val="50000"/>
              </a:spcBef>
              <a:spcAft>
                <a:spcPct val="0"/>
              </a:spcAft>
              <a:buSzPct val="100000"/>
              <a:buFont typeface="Wingdings 2" pitchFamily="18" charset="2"/>
              <a:defRPr sz="1000">
                <a:solidFill>
                  <a:schemeClr val="tx1"/>
                </a:solidFill>
                <a:latin typeface="Arial" pitchFamily="34" charset="0"/>
              </a:defRPr>
            </a:lvl9pPr>
          </a:lstStyle>
          <a:p>
            <a:pPr algn="ctr" defTabSz="914079">
              <a:defRPr/>
            </a:pPr>
            <a:r>
              <a:rPr lang="en-US" sz="1400">
                <a:solidFill>
                  <a:srgbClr val="002776"/>
                </a:solidFill>
                <a:cs typeface="Arial" panose="020B0604020202020204" pitchFamily="34" charset="0"/>
              </a:rPr>
              <a:t>…</a:t>
            </a:r>
          </a:p>
        </p:txBody>
      </p:sp>
      <p:sp>
        <p:nvSpPr>
          <p:cNvPr id="102" name="Rectangle 46">
            <a:extLst>
              <a:ext uri="{FF2B5EF4-FFF2-40B4-BE49-F238E27FC236}">
                <a16:creationId xmlns:a16="http://schemas.microsoft.com/office/drawing/2014/main" id="{670C1D26-B1B9-8F47-9490-3C98FE80BD3F}"/>
              </a:ext>
            </a:extLst>
          </p:cNvPr>
          <p:cNvSpPr>
            <a:spLocks noChangeArrowheads="1"/>
          </p:cNvSpPr>
          <p:nvPr/>
        </p:nvSpPr>
        <p:spPr bwMode="auto">
          <a:xfrm>
            <a:off x="4024005"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03" name="Rectangle 46">
            <a:extLst>
              <a:ext uri="{FF2B5EF4-FFF2-40B4-BE49-F238E27FC236}">
                <a16:creationId xmlns:a16="http://schemas.microsoft.com/office/drawing/2014/main" id="{7C7FA932-5A42-6841-8F9A-F71492923592}"/>
              </a:ext>
            </a:extLst>
          </p:cNvPr>
          <p:cNvSpPr>
            <a:spLocks noChangeArrowheads="1"/>
          </p:cNvSpPr>
          <p:nvPr/>
        </p:nvSpPr>
        <p:spPr bwMode="auto">
          <a:xfrm>
            <a:off x="6596409"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4" name="Rectangle 13">
            <a:extLst>
              <a:ext uri="{FF2B5EF4-FFF2-40B4-BE49-F238E27FC236}">
                <a16:creationId xmlns:a16="http://schemas.microsoft.com/office/drawing/2014/main" id="{A95FC5F7-46C0-834B-AC39-2A2648687D54}"/>
              </a:ext>
            </a:extLst>
          </p:cNvPr>
          <p:cNvSpPr>
            <a:spLocks noChangeArrowheads="1"/>
          </p:cNvSpPr>
          <p:nvPr/>
        </p:nvSpPr>
        <p:spPr bwMode="auto">
          <a:xfrm>
            <a:off x="1966095"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5" name="Rectangle 20">
            <a:extLst>
              <a:ext uri="{FF2B5EF4-FFF2-40B4-BE49-F238E27FC236}">
                <a16:creationId xmlns:a16="http://schemas.microsoft.com/office/drawing/2014/main" id="{0CDD5476-12C7-0F4B-90F9-1008D175FBD0}"/>
              </a:ext>
            </a:extLst>
          </p:cNvPr>
          <p:cNvSpPr>
            <a:spLocks noChangeArrowheads="1"/>
          </p:cNvSpPr>
          <p:nvPr/>
        </p:nvSpPr>
        <p:spPr bwMode="auto">
          <a:xfrm>
            <a:off x="2480574"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6" name="Rectangle 24">
            <a:extLst>
              <a:ext uri="{FF2B5EF4-FFF2-40B4-BE49-F238E27FC236}">
                <a16:creationId xmlns:a16="http://schemas.microsoft.com/office/drawing/2014/main" id="{33666FB7-1E1C-3944-8802-671BDBB2B2A1}"/>
              </a:ext>
            </a:extLst>
          </p:cNvPr>
          <p:cNvSpPr>
            <a:spLocks noChangeArrowheads="1"/>
          </p:cNvSpPr>
          <p:nvPr/>
        </p:nvSpPr>
        <p:spPr bwMode="auto">
          <a:xfrm>
            <a:off x="2995053"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7" name="Rectangle 29">
            <a:extLst>
              <a:ext uri="{FF2B5EF4-FFF2-40B4-BE49-F238E27FC236}">
                <a16:creationId xmlns:a16="http://schemas.microsoft.com/office/drawing/2014/main" id="{90837617-54FF-3848-BE1B-C6E832507D3D}"/>
              </a:ext>
            </a:extLst>
          </p:cNvPr>
          <p:cNvSpPr>
            <a:spLocks noChangeArrowheads="1"/>
          </p:cNvSpPr>
          <p:nvPr/>
        </p:nvSpPr>
        <p:spPr bwMode="auto">
          <a:xfrm>
            <a:off x="6081927"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8" name="Rectangle 30">
            <a:extLst>
              <a:ext uri="{FF2B5EF4-FFF2-40B4-BE49-F238E27FC236}">
                <a16:creationId xmlns:a16="http://schemas.microsoft.com/office/drawing/2014/main" id="{519BAE10-1B4D-3F4B-B4F7-5557AD44B047}"/>
              </a:ext>
            </a:extLst>
          </p:cNvPr>
          <p:cNvSpPr>
            <a:spLocks noChangeArrowheads="1"/>
          </p:cNvSpPr>
          <p:nvPr/>
        </p:nvSpPr>
        <p:spPr bwMode="auto">
          <a:xfrm>
            <a:off x="4024011"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09" name="Rectangle 32">
            <a:extLst>
              <a:ext uri="{FF2B5EF4-FFF2-40B4-BE49-F238E27FC236}">
                <a16:creationId xmlns:a16="http://schemas.microsoft.com/office/drawing/2014/main" id="{85222C9B-8EE8-B048-BD0E-32C98D21ED7C}"/>
              </a:ext>
            </a:extLst>
          </p:cNvPr>
          <p:cNvSpPr>
            <a:spLocks noChangeArrowheads="1"/>
          </p:cNvSpPr>
          <p:nvPr/>
        </p:nvSpPr>
        <p:spPr bwMode="auto">
          <a:xfrm>
            <a:off x="6596409"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0" name="Rectangle 36">
            <a:extLst>
              <a:ext uri="{FF2B5EF4-FFF2-40B4-BE49-F238E27FC236}">
                <a16:creationId xmlns:a16="http://schemas.microsoft.com/office/drawing/2014/main" id="{936AC9EA-09DB-4944-9314-E663DF77CC75}"/>
              </a:ext>
            </a:extLst>
          </p:cNvPr>
          <p:cNvSpPr>
            <a:spLocks noChangeArrowheads="1"/>
          </p:cNvSpPr>
          <p:nvPr/>
        </p:nvSpPr>
        <p:spPr bwMode="auto">
          <a:xfrm>
            <a:off x="4538490"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1" name="Rectangle 39">
            <a:extLst>
              <a:ext uri="{FF2B5EF4-FFF2-40B4-BE49-F238E27FC236}">
                <a16:creationId xmlns:a16="http://schemas.microsoft.com/office/drawing/2014/main" id="{B4C9E376-BCB4-414E-9EB8-6A26CD8790FB}"/>
              </a:ext>
            </a:extLst>
          </p:cNvPr>
          <p:cNvSpPr>
            <a:spLocks noChangeArrowheads="1"/>
          </p:cNvSpPr>
          <p:nvPr/>
        </p:nvSpPr>
        <p:spPr bwMode="auto">
          <a:xfrm>
            <a:off x="5567448"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2" name="Rectangle 46">
            <a:extLst>
              <a:ext uri="{FF2B5EF4-FFF2-40B4-BE49-F238E27FC236}">
                <a16:creationId xmlns:a16="http://schemas.microsoft.com/office/drawing/2014/main" id="{29767B66-063D-4545-8645-F01806D64C17}"/>
              </a:ext>
            </a:extLst>
          </p:cNvPr>
          <p:cNvSpPr>
            <a:spLocks noChangeArrowheads="1"/>
          </p:cNvSpPr>
          <p:nvPr/>
        </p:nvSpPr>
        <p:spPr bwMode="auto">
          <a:xfrm>
            <a:off x="5052969" y="264795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0" name="Rectangle 34">
            <a:extLst>
              <a:ext uri="{FF2B5EF4-FFF2-40B4-BE49-F238E27FC236}">
                <a16:creationId xmlns:a16="http://schemas.microsoft.com/office/drawing/2014/main" id="{8E16AAAF-BCF1-5445-8297-3185E1750D44}"/>
              </a:ext>
            </a:extLst>
          </p:cNvPr>
          <p:cNvSpPr>
            <a:spLocks noChangeArrowheads="1"/>
          </p:cNvSpPr>
          <p:nvPr/>
        </p:nvSpPr>
        <p:spPr bwMode="auto">
          <a:xfrm>
            <a:off x="1966095" y="4941230"/>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1" name="Rectangle 13">
            <a:extLst>
              <a:ext uri="{FF2B5EF4-FFF2-40B4-BE49-F238E27FC236}">
                <a16:creationId xmlns:a16="http://schemas.microsoft.com/office/drawing/2014/main" id="{0BFAF794-83F7-DE48-8857-C99613F83523}"/>
              </a:ext>
            </a:extLst>
          </p:cNvPr>
          <p:cNvSpPr>
            <a:spLocks noChangeArrowheads="1"/>
          </p:cNvSpPr>
          <p:nvPr/>
        </p:nvSpPr>
        <p:spPr bwMode="auto">
          <a:xfrm>
            <a:off x="1966095"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2" name="Rectangle 24">
            <a:extLst>
              <a:ext uri="{FF2B5EF4-FFF2-40B4-BE49-F238E27FC236}">
                <a16:creationId xmlns:a16="http://schemas.microsoft.com/office/drawing/2014/main" id="{025DD3FE-9BB3-A548-B5E1-FB3D965ED69E}"/>
              </a:ext>
            </a:extLst>
          </p:cNvPr>
          <p:cNvSpPr>
            <a:spLocks noChangeArrowheads="1"/>
          </p:cNvSpPr>
          <p:nvPr/>
        </p:nvSpPr>
        <p:spPr bwMode="auto">
          <a:xfrm>
            <a:off x="2995053"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3" name="Rectangle 29">
            <a:extLst>
              <a:ext uri="{FF2B5EF4-FFF2-40B4-BE49-F238E27FC236}">
                <a16:creationId xmlns:a16="http://schemas.microsoft.com/office/drawing/2014/main" id="{87535B69-BAAE-E24B-AAD6-6FED61B33FF2}"/>
              </a:ext>
            </a:extLst>
          </p:cNvPr>
          <p:cNvSpPr>
            <a:spLocks noChangeArrowheads="1"/>
          </p:cNvSpPr>
          <p:nvPr/>
        </p:nvSpPr>
        <p:spPr bwMode="auto">
          <a:xfrm>
            <a:off x="6081927"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4" name="Rectangle 30">
            <a:extLst>
              <a:ext uri="{FF2B5EF4-FFF2-40B4-BE49-F238E27FC236}">
                <a16:creationId xmlns:a16="http://schemas.microsoft.com/office/drawing/2014/main" id="{9339DEBD-C3E3-DC44-9426-5F7CCAEF6DA0}"/>
              </a:ext>
            </a:extLst>
          </p:cNvPr>
          <p:cNvSpPr>
            <a:spLocks noChangeArrowheads="1"/>
          </p:cNvSpPr>
          <p:nvPr/>
        </p:nvSpPr>
        <p:spPr bwMode="auto">
          <a:xfrm>
            <a:off x="4024011"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5" name="Rectangle 36">
            <a:extLst>
              <a:ext uri="{FF2B5EF4-FFF2-40B4-BE49-F238E27FC236}">
                <a16:creationId xmlns:a16="http://schemas.microsoft.com/office/drawing/2014/main" id="{DAC6F8BC-3F96-7043-AD03-68FAE4C9C272}"/>
              </a:ext>
            </a:extLst>
          </p:cNvPr>
          <p:cNvSpPr>
            <a:spLocks noChangeArrowheads="1"/>
          </p:cNvSpPr>
          <p:nvPr/>
        </p:nvSpPr>
        <p:spPr bwMode="auto">
          <a:xfrm>
            <a:off x="4538490"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96" name="Rectangle 39">
            <a:extLst>
              <a:ext uri="{FF2B5EF4-FFF2-40B4-BE49-F238E27FC236}">
                <a16:creationId xmlns:a16="http://schemas.microsoft.com/office/drawing/2014/main" id="{B9687D2D-AE72-384C-B36E-FD0B4B2EC4AA}"/>
              </a:ext>
            </a:extLst>
          </p:cNvPr>
          <p:cNvSpPr>
            <a:spLocks noChangeArrowheads="1"/>
          </p:cNvSpPr>
          <p:nvPr/>
        </p:nvSpPr>
        <p:spPr bwMode="auto">
          <a:xfrm>
            <a:off x="5567448" y="4440708"/>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70" name="Rectangle 36">
            <a:extLst>
              <a:ext uri="{FF2B5EF4-FFF2-40B4-BE49-F238E27FC236}">
                <a16:creationId xmlns:a16="http://schemas.microsoft.com/office/drawing/2014/main" id="{B29AE4C0-5786-C945-9BD5-626471E4369A}"/>
              </a:ext>
            </a:extLst>
          </p:cNvPr>
          <p:cNvSpPr>
            <a:spLocks noChangeArrowheads="1"/>
          </p:cNvSpPr>
          <p:nvPr/>
        </p:nvSpPr>
        <p:spPr bwMode="auto">
          <a:xfrm>
            <a:off x="4538490" y="3295330"/>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3" name="Rectangle 22">
            <a:extLst>
              <a:ext uri="{FF2B5EF4-FFF2-40B4-BE49-F238E27FC236}">
                <a16:creationId xmlns:a16="http://schemas.microsoft.com/office/drawing/2014/main" id="{4A5A10B2-6E34-2A41-BA28-DC06D5131060}"/>
              </a:ext>
            </a:extLst>
          </p:cNvPr>
          <p:cNvSpPr>
            <a:spLocks noChangeArrowheads="1"/>
          </p:cNvSpPr>
          <p:nvPr/>
        </p:nvSpPr>
        <p:spPr bwMode="auto">
          <a:xfrm>
            <a:off x="5052970"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14" name="Rectangle 34">
            <a:extLst>
              <a:ext uri="{FF2B5EF4-FFF2-40B4-BE49-F238E27FC236}">
                <a16:creationId xmlns:a16="http://schemas.microsoft.com/office/drawing/2014/main" id="{272A888F-E736-7749-AC85-AAF4299E655A}"/>
              </a:ext>
            </a:extLst>
          </p:cNvPr>
          <p:cNvSpPr>
            <a:spLocks noChangeArrowheads="1"/>
          </p:cNvSpPr>
          <p:nvPr/>
        </p:nvSpPr>
        <p:spPr bwMode="auto">
          <a:xfrm>
            <a:off x="4538859"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5" name="Rectangle 13">
            <a:extLst>
              <a:ext uri="{FF2B5EF4-FFF2-40B4-BE49-F238E27FC236}">
                <a16:creationId xmlns:a16="http://schemas.microsoft.com/office/drawing/2014/main" id="{A95FC5F7-46C0-834B-AC39-2A2648687D54}"/>
              </a:ext>
            </a:extLst>
          </p:cNvPr>
          <p:cNvSpPr>
            <a:spLocks noChangeArrowheads="1"/>
          </p:cNvSpPr>
          <p:nvPr/>
        </p:nvSpPr>
        <p:spPr bwMode="auto">
          <a:xfrm>
            <a:off x="2480574"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endParaRPr lang="en-US" sz="600">
              <a:solidFill>
                <a:srgbClr val="FFFFFF"/>
              </a:solidFill>
              <a:latin typeface="Arial" panose="020B0604020202020204" pitchFamily="34" charset="0"/>
              <a:cs typeface="Arial" panose="020B0604020202020204" pitchFamily="34" charset="0"/>
            </a:endParaRPr>
          </a:p>
        </p:txBody>
      </p:sp>
      <p:sp>
        <p:nvSpPr>
          <p:cNvPr id="116" name="Rectangle 20">
            <a:extLst>
              <a:ext uri="{FF2B5EF4-FFF2-40B4-BE49-F238E27FC236}">
                <a16:creationId xmlns:a16="http://schemas.microsoft.com/office/drawing/2014/main" id="{0CDD5476-12C7-0F4B-90F9-1008D175FBD0}"/>
              </a:ext>
            </a:extLst>
          </p:cNvPr>
          <p:cNvSpPr>
            <a:spLocks noChangeArrowheads="1"/>
          </p:cNvSpPr>
          <p:nvPr/>
        </p:nvSpPr>
        <p:spPr bwMode="auto">
          <a:xfrm>
            <a:off x="4024005"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64995A28-1617-2744-85F7-B50E6A83D380}"/>
              </a:ext>
            </a:extLst>
          </p:cNvPr>
          <p:cNvGrpSpPr/>
          <p:nvPr/>
        </p:nvGrpSpPr>
        <p:grpSpPr>
          <a:xfrm>
            <a:off x="1951909" y="5687020"/>
            <a:ext cx="4583832" cy="968522"/>
            <a:chOff x="3771135" y="3419045"/>
            <a:chExt cx="4583832" cy="968522"/>
          </a:xfrm>
        </p:grpSpPr>
        <p:sp>
          <p:nvSpPr>
            <p:cNvPr id="118" name="Rectangle 34">
              <a:extLst>
                <a:ext uri="{FF2B5EF4-FFF2-40B4-BE49-F238E27FC236}">
                  <a16:creationId xmlns:a16="http://schemas.microsoft.com/office/drawing/2014/main" id="{8E16AAAF-BCF1-5445-8297-3185E1750D44}"/>
                </a:ext>
              </a:extLst>
            </p:cNvPr>
            <p:cNvSpPr>
              <a:spLocks noChangeArrowheads="1"/>
            </p:cNvSpPr>
            <p:nvPr/>
          </p:nvSpPr>
          <p:spPr bwMode="auto">
            <a:xfrm>
              <a:off x="3771135" y="391956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19" name="Rectangle 13">
              <a:extLst>
                <a:ext uri="{FF2B5EF4-FFF2-40B4-BE49-F238E27FC236}">
                  <a16:creationId xmlns:a16="http://schemas.microsoft.com/office/drawing/2014/main" id="{0BFAF794-83F7-DE48-8857-C99613F83523}"/>
                </a:ext>
              </a:extLst>
            </p:cNvPr>
            <p:cNvSpPr>
              <a:spLocks noChangeArrowheads="1"/>
            </p:cNvSpPr>
            <p:nvPr/>
          </p:nvSpPr>
          <p:spPr bwMode="auto">
            <a:xfrm>
              <a:off x="3771135"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0" name="Rectangle 24">
              <a:extLst>
                <a:ext uri="{FF2B5EF4-FFF2-40B4-BE49-F238E27FC236}">
                  <a16:creationId xmlns:a16="http://schemas.microsoft.com/office/drawing/2014/main" id="{025DD3FE-9BB3-A548-B5E1-FB3D965ED69E}"/>
                </a:ext>
              </a:extLst>
            </p:cNvPr>
            <p:cNvSpPr>
              <a:spLocks noChangeArrowheads="1"/>
            </p:cNvSpPr>
            <p:nvPr/>
          </p:nvSpPr>
          <p:spPr bwMode="auto">
            <a:xfrm>
              <a:off x="4800093"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1" name="Rectangle 29">
              <a:extLst>
                <a:ext uri="{FF2B5EF4-FFF2-40B4-BE49-F238E27FC236}">
                  <a16:creationId xmlns:a16="http://schemas.microsoft.com/office/drawing/2014/main" id="{87535B69-BAAE-E24B-AAD6-6FED61B33FF2}"/>
                </a:ext>
              </a:extLst>
            </p:cNvPr>
            <p:cNvSpPr>
              <a:spLocks noChangeArrowheads="1"/>
            </p:cNvSpPr>
            <p:nvPr/>
          </p:nvSpPr>
          <p:spPr bwMode="auto">
            <a:xfrm>
              <a:off x="7886967"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2" name="Rectangle 30">
              <a:extLst>
                <a:ext uri="{FF2B5EF4-FFF2-40B4-BE49-F238E27FC236}">
                  <a16:creationId xmlns:a16="http://schemas.microsoft.com/office/drawing/2014/main" id="{9339DEBD-C3E3-DC44-9426-5F7CCAEF6DA0}"/>
                </a:ext>
              </a:extLst>
            </p:cNvPr>
            <p:cNvSpPr>
              <a:spLocks noChangeArrowheads="1"/>
            </p:cNvSpPr>
            <p:nvPr/>
          </p:nvSpPr>
          <p:spPr bwMode="auto">
            <a:xfrm>
              <a:off x="5829051"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3" name="Rectangle 36">
              <a:extLst>
                <a:ext uri="{FF2B5EF4-FFF2-40B4-BE49-F238E27FC236}">
                  <a16:creationId xmlns:a16="http://schemas.microsoft.com/office/drawing/2014/main" id="{DAC6F8BC-3F96-7043-AD03-68FAE4C9C272}"/>
                </a:ext>
              </a:extLst>
            </p:cNvPr>
            <p:cNvSpPr>
              <a:spLocks noChangeArrowheads="1"/>
            </p:cNvSpPr>
            <p:nvPr/>
          </p:nvSpPr>
          <p:spPr bwMode="auto">
            <a:xfrm>
              <a:off x="6343530"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4" name="Rectangle 39">
              <a:extLst>
                <a:ext uri="{FF2B5EF4-FFF2-40B4-BE49-F238E27FC236}">
                  <a16:creationId xmlns:a16="http://schemas.microsoft.com/office/drawing/2014/main" id="{B9687D2D-AE72-384C-B36E-FD0B4B2EC4AA}"/>
                </a:ext>
              </a:extLst>
            </p:cNvPr>
            <p:cNvSpPr>
              <a:spLocks noChangeArrowheads="1"/>
            </p:cNvSpPr>
            <p:nvPr/>
          </p:nvSpPr>
          <p:spPr bwMode="auto">
            <a:xfrm>
              <a:off x="7372488" y="3419045"/>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grpSp>
      <p:sp>
        <p:nvSpPr>
          <p:cNvPr id="8" name="Rectangle 7"/>
          <p:cNvSpPr/>
          <p:nvPr/>
        </p:nvSpPr>
        <p:spPr>
          <a:xfrm>
            <a:off x="1863136" y="5600080"/>
            <a:ext cx="5760721" cy="1166889"/>
          </a:xfrm>
          <a:prstGeom prst="rect">
            <a:avLst/>
          </a:prstGeom>
          <a:noFill/>
          <a:ln>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30" name="Rectangle 129"/>
          <p:cNvSpPr/>
          <p:nvPr/>
        </p:nvSpPr>
        <p:spPr>
          <a:xfrm>
            <a:off x="1873155" y="2116723"/>
            <a:ext cx="5750703" cy="3392827"/>
          </a:xfrm>
          <a:prstGeom prst="rect">
            <a:avLst/>
          </a:prstGeom>
          <a:noFill/>
          <a:ln>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71" name="Rectangle 24">
            <a:extLst>
              <a:ext uri="{FF2B5EF4-FFF2-40B4-BE49-F238E27FC236}">
                <a16:creationId xmlns:a16="http://schemas.microsoft.com/office/drawing/2014/main" id="{D36523E4-4D35-40FF-901F-AC764300E41D}"/>
              </a:ext>
            </a:extLst>
          </p:cNvPr>
          <p:cNvSpPr>
            <a:spLocks noChangeArrowheads="1"/>
          </p:cNvSpPr>
          <p:nvPr/>
        </p:nvSpPr>
        <p:spPr bwMode="auto">
          <a:xfrm>
            <a:off x="2994355"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73" name="Rectangle 34">
            <a:extLst>
              <a:ext uri="{FF2B5EF4-FFF2-40B4-BE49-F238E27FC236}">
                <a16:creationId xmlns:a16="http://schemas.microsoft.com/office/drawing/2014/main" id="{272A888F-E736-7749-AC85-AAF4299E655A}"/>
              </a:ext>
            </a:extLst>
          </p:cNvPr>
          <p:cNvSpPr>
            <a:spLocks noChangeArrowheads="1"/>
          </p:cNvSpPr>
          <p:nvPr/>
        </p:nvSpPr>
        <p:spPr bwMode="auto">
          <a:xfrm>
            <a:off x="6081927" y="2139787"/>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2" name="Rectangle 1"/>
          <p:cNvSpPr/>
          <p:nvPr/>
        </p:nvSpPr>
        <p:spPr>
          <a:xfrm>
            <a:off x="1915037" y="2123790"/>
            <a:ext cx="5338321" cy="1055656"/>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a:solidFill>
                <a:prstClr val="white"/>
              </a:solidFill>
            </a:endParaRPr>
          </a:p>
        </p:txBody>
      </p:sp>
      <p:sp>
        <p:nvSpPr>
          <p:cNvPr id="74" name="Rectangle 73"/>
          <p:cNvSpPr/>
          <p:nvPr/>
        </p:nvSpPr>
        <p:spPr>
          <a:xfrm>
            <a:off x="1903573" y="3252632"/>
            <a:ext cx="5338321" cy="1075068"/>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a:solidFill>
                <a:prstClr val="white"/>
              </a:solidFill>
            </a:endParaRPr>
          </a:p>
        </p:txBody>
      </p:sp>
      <p:sp>
        <p:nvSpPr>
          <p:cNvPr id="79" name="Rectangle 36">
            <a:extLst>
              <a:ext uri="{FF2B5EF4-FFF2-40B4-BE49-F238E27FC236}">
                <a16:creationId xmlns:a16="http://schemas.microsoft.com/office/drawing/2014/main" id="{B29AE4C0-5786-C945-9BD5-626471E4369A}"/>
              </a:ext>
            </a:extLst>
          </p:cNvPr>
          <p:cNvSpPr>
            <a:spLocks noChangeArrowheads="1"/>
          </p:cNvSpPr>
          <p:nvPr/>
        </p:nvSpPr>
        <p:spPr bwMode="auto">
          <a:xfrm>
            <a:off x="4032867" y="379938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83" name="Rectangle 36">
            <a:extLst>
              <a:ext uri="{FF2B5EF4-FFF2-40B4-BE49-F238E27FC236}">
                <a16:creationId xmlns:a16="http://schemas.microsoft.com/office/drawing/2014/main" id="{B29AE4C0-5786-C945-9BD5-626471E4369A}"/>
              </a:ext>
            </a:extLst>
          </p:cNvPr>
          <p:cNvSpPr>
            <a:spLocks noChangeArrowheads="1"/>
          </p:cNvSpPr>
          <p:nvPr/>
        </p:nvSpPr>
        <p:spPr bwMode="auto">
          <a:xfrm>
            <a:off x="5050288" y="379938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84"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081412" y="3287679"/>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5" name="Rectangle 36">
            <a:extLst>
              <a:ext uri="{FF2B5EF4-FFF2-40B4-BE49-F238E27FC236}">
                <a16:creationId xmlns:a16="http://schemas.microsoft.com/office/drawing/2014/main" id="{B29AE4C0-5786-C945-9BD5-626471E4369A}"/>
              </a:ext>
            </a:extLst>
          </p:cNvPr>
          <p:cNvSpPr>
            <a:spLocks noChangeArrowheads="1"/>
          </p:cNvSpPr>
          <p:nvPr/>
        </p:nvSpPr>
        <p:spPr bwMode="auto">
          <a:xfrm>
            <a:off x="2995053" y="3818281"/>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6"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081412" y="3785726"/>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29" name="Rectangle 36">
            <a:extLst>
              <a:ext uri="{FF2B5EF4-FFF2-40B4-BE49-F238E27FC236}">
                <a16:creationId xmlns:a16="http://schemas.microsoft.com/office/drawing/2014/main" id="{B29AE4C0-5786-C945-9BD5-626471E4369A}"/>
              </a:ext>
            </a:extLst>
          </p:cNvPr>
          <p:cNvSpPr>
            <a:spLocks noChangeArrowheads="1"/>
          </p:cNvSpPr>
          <p:nvPr/>
        </p:nvSpPr>
        <p:spPr bwMode="auto">
          <a:xfrm>
            <a:off x="6596410" y="3785726"/>
            <a:ext cx="468000" cy="468000"/>
          </a:xfrm>
          <a:prstGeom prst="rect">
            <a:avLst/>
          </a:prstGeom>
          <a:solidFill>
            <a:srgbClr val="00B050"/>
          </a:solidFill>
          <a:ln w="12700" algn="ctr">
            <a:solidFill>
              <a:srgbClr val="00B050"/>
            </a:solidFill>
            <a:round/>
            <a:headEnd/>
            <a:tailEnd/>
          </a:ln>
        </p:spPr>
        <p:txBody>
          <a:bodyPr lIns="18288" tIns="36576" rIns="18288" bIns="36576" anchor="ctr"/>
          <a:lstStyle/>
          <a:p>
            <a:pPr algn="ctr" defTabSz="914079">
              <a:defRPr/>
            </a:pPr>
            <a:endParaRPr lang="en-US" sz="600">
              <a:solidFill>
                <a:srgbClr val="FFFFFF"/>
              </a:solidFill>
              <a:latin typeface="Arial" panose="020B0604020202020204" pitchFamily="34" charset="0"/>
              <a:cs typeface="Arial" panose="020B0604020202020204" pitchFamily="34" charset="0"/>
            </a:endParaRPr>
          </a:p>
        </p:txBody>
      </p:sp>
      <p:sp>
        <p:nvSpPr>
          <p:cNvPr id="135" name="Rectangle 134"/>
          <p:cNvSpPr/>
          <p:nvPr/>
        </p:nvSpPr>
        <p:spPr>
          <a:xfrm>
            <a:off x="1905125" y="4385908"/>
            <a:ext cx="5338321" cy="1075068"/>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CA">
              <a:solidFill>
                <a:prstClr val="white"/>
              </a:solidFill>
            </a:endParaRPr>
          </a:p>
        </p:txBody>
      </p:sp>
      <p:cxnSp>
        <p:nvCxnSpPr>
          <p:cNvPr id="6" name="Straight Arrow Connector 5"/>
          <p:cNvCxnSpPr>
            <a:stCxn id="10" idx="1"/>
            <a:endCxn id="73" idx="3"/>
          </p:cNvCxnSpPr>
          <p:nvPr/>
        </p:nvCxnSpPr>
        <p:spPr>
          <a:xfrm flipH="1">
            <a:off x="6549928" y="1737883"/>
            <a:ext cx="1675327" cy="6359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25254" y="1468579"/>
            <a:ext cx="1712328" cy="538609"/>
          </a:xfrm>
          <a:prstGeom prst="rect">
            <a:avLst/>
          </a:prstGeom>
          <a:noFill/>
        </p:spPr>
        <p:txBody>
          <a:bodyPr wrap="none" rtlCol="0">
            <a:spAutoFit/>
          </a:bodyPr>
          <a:lstStyle/>
          <a:p>
            <a:r>
              <a:rPr lang="en-CA"/>
              <a:t>Story</a:t>
            </a:r>
          </a:p>
          <a:p>
            <a:r>
              <a:rPr lang="en-CA" sz="1100"/>
              <a:t>Tested during Story Testing</a:t>
            </a:r>
          </a:p>
        </p:txBody>
      </p:sp>
      <p:sp>
        <p:nvSpPr>
          <p:cNvPr id="85" name="TextBox 84"/>
          <p:cNvSpPr txBox="1"/>
          <p:nvPr/>
        </p:nvSpPr>
        <p:spPr>
          <a:xfrm>
            <a:off x="7816489" y="2651619"/>
            <a:ext cx="2428870" cy="538609"/>
          </a:xfrm>
          <a:prstGeom prst="rect">
            <a:avLst/>
          </a:prstGeom>
          <a:noFill/>
        </p:spPr>
        <p:txBody>
          <a:bodyPr wrap="none" rtlCol="0">
            <a:spAutoFit/>
          </a:bodyPr>
          <a:lstStyle/>
          <a:p>
            <a:r>
              <a:rPr lang="en-CA"/>
              <a:t>Thin Slice</a:t>
            </a:r>
          </a:p>
          <a:p>
            <a:r>
              <a:rPr lang="en-CA" sz="1100"/>
              <a:t>Tested during Feature/Thin Slice Testing</a:t>
            </a:r>
          </a:p>
        </p:txBody>
      </p:sp>
      <p:cxnSp>
        <p:nvCxnSpPr>
          <p:cNvPr id="89" name="Straight Arrow Connector 88"/>
          <p:cNvCxnSpPr>
            <a:stCxn id="85" idx="1"/>
          </p:cNvCxnSpPr>
          <p:nvPr/>
        </p:nvCxnSpPr>
        <p:spPr>
          <a:xfrm flipH="1" flipV="1">
            <a:off x="7253357" y="2890145"/>
            <a:ext cx="563132" cy="3077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872370" y="4207207"/>
            <a:ext cx="1883849" cy="538609"/>
          </a:xfrm>
          <a:prstGeom prst="rect">
            <a:avLst/>
          </a:prstGeom>
          <a:noFill/>
        </p:spPr>
        <p:txBody>
          <a:bodyPr wrap="none" rtlCol="0">
            <a:spAutoFit/>
          </a:bodyPr>
          <a:lstStyle/>
          <a:p>
            <a:r>
              <a:rPr lang="en-CA"/>
              <a:t>MVP</a:t>
            </a:r>
          </a:p>
          <a:p>
            <a:r>
              <a:rPr lang="en-CA" sz="1100"/>
              <a:t>Tested during UAT/Regression</a:t>
            </a:r>
          </a:p>
        </p:txBody>
      </p:sp>
      <p:cxnSp>
        <p:nvCxnSpPr>
          <p:cNvPr id="137" name="Straight Arrow Connector 136"/>
          <p:cNvCxnSpPr/>
          <p:nvPr/>
        </p:nvCxnSpPr>
        <p:spPr>
          <a:xfrm flipH="1">
            <a:off x="7621283" y="4445734"/>
            <a:ext cx="281566"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8226024" y="5680499"/>
            <a:ext cx="2402488" cy="1015663"/>
          </a:xfrm>
          <a:prstGeom prst="rect">
            <a:avLst/>
          </a:prstGeom>
          <a:solidFill>
            <a:schemeClr val="bg1">
              <a:lumMod val="85000"/>
            </a:schemeClr>
          </a:solidFill>
        </p:spPr>
        <p:txBody>
          <a:bodyPr wrap="square" rtlCol="0">
            <a:spAutoFit/>
          </a:bodyPr>
          <a:lstStyle/>
          <a:p>
            <a:pPr>
              <a:buClrTx/>
              <a:buFontTx/>
              <a:buNone/>
            </a:pPr>
            <a:r>
              <a:rPr lang="en-CA" sz="1200" b="1">
                <a:solidFill>
                  <a:prstClr val="black"/>
                </a:solidFill>
                <a:latin typeface="Calibri" panose="020F0502020204030204"/>
              </a:rPr>
              <a:t>Good Thin Slices:</a:t>
            </a:r>
          </a:p>
          <a:p>
            <a:pPr marL="285750" indent="-285750">
              <a:buFont typeface="Arial" panose="020B0604020202020204" pitchFamily="34" charset="0"/>
              <a:buChar char="•"/>
            </a:pPr>
            <a:r>
              <a:rPr lang="en-CA" sz="1200">
                <a:solidFill>
                  <a:prstClr val="black"/>
                </a:solidFill>
                <a:latin typeface="Calibri" panose="020F0502020204030204"/>
              </a:rPr>
              <a:t>Cross all application layers</a:t>
            </a:r>
          </a:p>
          <a:p>
            <a:pPr marL="285750" indent="-285750">
              <a:buFont typeface="Arial" panose="020B0604020202020204" pitchFamily="34" charset="0"/>
              <a:buChar char="•"/>
            </a:pPr>
            <a:r>
              <a:rPr lang="en-CA" sz="1200">
                <a:solidFill>
                  <a:prstClr val="black"/>
                </a:solidFill>
                <a:latin typeface="Calibri" panose="020F0502020204030204"/>
              </a:rPr>
              <a:t>Business observable behaviour</a:t>
            </a:r>
          </a:p>
          <a:p>
            <a:pPr marL="285750" indent="-285750">
              <a:buFont typeface="Arial" panose="020B0604020202020204" pitchFamily="34" charset="0"/>
              <a:buChar char="•"/>
            </a:pPr>
            <a:r>
              <a:rPr lang="en-CA" sz="1200">
                <a:solidFill>
                  <a:prstClr val="black"/>
                </a:solidFill>
                <a:latin typeface="Calibri" panose="020F0502020204030204"/>
              </a:rPr>
              <a:t>Integration tested within 2-4 weeks</a:t>
            </a:r>
          </a:p>
        </p:txBody>
      </p:sp>
      <p:pic>
        <p:nvPicPr>
          <p:cNvPr id="1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668" y="250412"/>
            <a:ext cx="3122542" cy="92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7844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Example: NS Audit Web Reports</a:t>
            </a:r>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983" y="746910"/>
            <a:ext cx="6989807" cy="547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98480" y="1697525"/>
            <a:ext cx="2145671"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483383" y="1691490"/>
            <a:ext cx="685046"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6206150" y="1694505"/>
            <a:ext cx="685046"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6916850" y="1694505"/>
            <a:ext cx="685046"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7645652" y="1691490"/>
            <a:ext cx="685046"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8378983" y="1697525"/>
            <a:ext cx="685046" cy="45584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4930869" y="1697525"/>
            <a:ext cx="527709" cy="369332"/>
          </a:xfrm>
          <a:prstGeom prst="rect">
            <a:avLst/>
          </a:prstGeom>
          <a:noFill/>
        </p:spPr>
        <p:txBody>
          <a:bodyPr wrap="none" rtlCol="0">
            <a:spAutoFit/>
          </a:bodyPr>
          <a:lstStyle/>
          <a:p>
            <a:r>
              <a:rPr lang="en-CA"/>
              <a:t>TS1</a:t>
            </a:r>
          </a:p>
        </p:txBody>
      </p:sp>
      <p:sp>
        <p:nvSpPr>
          <p:cNvPr id="15" name="TextBox 14"/>
          <p:cNvSpPr txBox="1"/>
          <p:nvPr/>
        </p:nvSpPr>
        <p:spPr>
          <a:xfrm>
            <a:off x="5569266" y="1697525"/>
            <a:ext cx="527709" cy="369332"/>
          </a:xfrm>
          <a:prstGeom prst="rect">
            <a:avLst/>
          </a:prstGeom>
          <a:noFill/>
        </p:spPr>
        <p:txBody>
          <a:bodyPr wrap="none" rtlCol="0">
            <a:spAutoFit/>
          </a:bodyPr>
          <a:lstStyle/>
          <a:p>
            <a:r>
              <a:rPr lang="en-CA"/>
              <a:t>TS4</a:t>
            </a:r>
          </a:p>
        </p:txBody>
      </p:sp>
      <p:sp>
        <p:nvSpPr>
          <p:cNvPr id="16" name="TextBox 15"/>
          <p:cNvSpPr txBox="1"/>
          <p:nvPr/>
        </p:nvSpPr>
        <p:spPr>
          <a:xfrm>
            <a:off x="6292033" y="1691490"/>
            <a:ext cx="527709" cy="369332"/>
          </a:xfrm>
          <a:prstGeom prst="rect">
            <a:avLst/>
          </a:prstGeom>
          <a:noFill/>
        </p:spPr>
        <p:txBody>
          <a:bodyPr wrap="none" rtlCol="0">
            <a:spAutoFit/>
          </a:bodyPr>
          <a:lstStyle/>
          <a:p>
            <a:r>
              <a:rPr lang="en-CA"/>
              <a:t>TS5</a:t>
            </a:r>
          </a:p>
        </p:txBody>
      </p:sp>
      <p:sp>
        <p:nvSpPr>
          <p:cNvPr id="17" name="TextBox 16"/>
          <p:cNvSpPr txBox="1"/>
          <p:nvPr/>
        </p:nvSpPr>
        <p:spPr>
          <a:xfrm>
            <a:off x="7002733" y="1691489"/>
            <a:ext cx="527709" cy="369332"/>
          </a:xfrm>
          <a:prstGeom prst="rect">
            <a:avLst/>
          </a:prstGeom>
          <a:noFill/>
        </p:spPr>
        <p:txBody>
          <a:bodyPr wrap="none" rtlCol="0">
            <a:spAutoFit/>
          </a:bodyPr>
          <a:lstStyle/>
          <a:p>
            <a:r>
              <a:rPr lang="en-CA"/>
              <a:t>TS6</a:t>
            </a:r>
          </a:p>
        </p:txBody>
      </p:sp>
      <p:sp>
        <p:nvSpPr>
          <p:cNvPr id="18" name="TextBox 17"/>
          <p:cNvSpPr txBox="1"/>
          <p:nvPr/>
        </p:nvSpPr>
        <p:spPr>
          <a:xfrm>
            <a:off x="7731535" y="2415767"/>
            <a:ext cx="527709" cy="369332"/>
          </a:xfrm>
          <a:prstGeom prst="rect">
            <a:avLst/>
          </a:prstGeom>
          <a:noFill/>
        </p:spPr>
        <p:txBody>
          <a:bodyPr wrap="none" rtlCol="0">
            <a:spAutoFit/>
          </a:bodyPr>
          <a:lstStyle/>
          <a:p>
            <a:r>
              <a:rPr lang="en-CA"/>
              <a:t>TS2</a:t>
            </a:r>
          </a:p>
        </p:txBody>
      </p:sp>
      <p:sp>
        <p:nvSpPr>
          <p:cNvPr id="19" name="TextBox 18"/>
          <p:cNvSpPr txBox="1"/>
          <p:nvPr/>
        </p:nvSpPr>
        <p:spPr>
          <a:xfrm>
            <a:off x="8464866" y="1732230"/>
            <a:ext cx="527709" cy="369332"/>
          </a:xfrm>
          <a:prstGeom prst="rect">
            <a:avLst/>
          </a:prstGeom>
          <a:noFill/>
        </p:spPr>
        <p:txBody>
          <a:bodyPr wrap="none" rtlCol="0">
            <a:spAutoFit/>
          </a:bodyPr>
          <a:lstStyle/>
          <a:p>
            <a:r>
              <a:rPr lang="en-CA"/>
              <a:t>TS3</a:t>
            </a:r>
          </a:p>
        </p:txBody>
      </p:sp>
    </p:spTree>
    <p:extLst>
      <p:ext uri="{BB962C8B-B14F-4D97-AF65-F5344CB8AC3E}">
        <p14:creationId xmlns:p14="http://schemas.microsoft.com/office/powerpoint/2010/main" val="231236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2BF92C-D154-F2E0-4E1B-ECFDDB1C26BF}"/>
              </a:ext>
            </a:extLst>
          </p:cNvPr>
          <p:cNvSpPr>
            <a:spLocks noGrp="1"/>
          </p:cNvSpPr>
          <p:nvPr>
            <p:ph idx="1"/>
          </p:nvPr>
        </p:nvSpPr>
        <p:spPr>
          <a:xfrm>
            <a:off x="5938982" y="1220334"/>
            <a:ext cx="5805108" cy="4896448"/>
          </a:xfrm>
        </p:spPr>
        <p:txBody>
          <a:bodyPr>
            <a:normAutofit lnSpcReduction="10000"/>
          </a:bodyPr>
          <a:lstStyle/>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Traditional delivery methods are based on the idea that distinct artifacts are create by people with discrete job titles</a:t>
            </a:r>
            <a:endParaRPr lang="en-US"/>
          </a:p>
          <a:p>
            <a:pPr marL="90170" indent="-114300">
              <a:spcBef>
                <a:spcPts val="300"/>
              </a:spcBef>
              <a:buClr>
                <a:srgbClr val="000000"/>
              </a:buClr>
              <a:buSzPts val="1800"/>
              <a:buFont typeface="Arial"/>
              <a:buChar char="•"/>
            </a:pP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Project Managers work on project plans, product managers work on product strategies,  analysts work on requirements, developers write code and testers create and run test cases</a:t>
            </a: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This kind of approach doesn’t scale in the face of rapid market change and the need to deliver and learn in frequent small iterations</a:t>
            </a: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When teams work with the stories it is important that they learn to accept the idea that many people in the team will work on the same story</a:t>
            </a: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The product owner may identify it, the analyst may specify it, the tester may add additional edge cases and color it with examples, and the developer may code it. Or the team will evolve to an entirely different arrangement</a:t>
            </a: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endParaRPr lang="en-US" sz="1600">
              <a:solidFill>
                <a:srgbClr val="000000"/>
              </a:solidFill>
              <a:latin typeface="Calibri"/>
              <a:ea typeface="Calibri"/>
              <a:cs typeface="Calibri"/>
            </a:endParaRPr>
          </a:p>
          <a:p>
            <a:pPr marL="90170" indent="-114300">
              <a:spcBef>
                <a:spcPts val="300"/>
              </a:spcBef>
              <a:buClr>
                <a:srgbClr val="000000"/>
              </a:buClr>
              <a:buSzPts val="1800"/>
              <a:buFont typeface="Arial"/>
              <a:buChar char="•"/>
            </a:pPr>
            <a:r>
              <a:rPr lang="en-US" sz="1600">
                <a:solidFill>
                  <a:srgbClr val="000000"/>
                </a:solidFill>
                <a:latin typeface="Calibri"/>
                <a:ea typeface="Calibri"/>
                <a:cs typeface="Calibri"/>
                <a:sym typeface="Calibri"/>
              </a:rPr>
              <a:t>In a nutshell Story Delivery is a </a:t>
            </a:r>
            <a:r>
              <a:rPr lang="en-US" sz="1600" i="1">
                <a:solidFill>
                  <a:srgbClr val="000000"/>
                </a:solidFill>
                <a:latin typeface="Calibri"/>
                <a:ea typeface="Calibri"/>
                <a:cs typeface="Calibri"/>
                <a:sym typeface="Calibri"/>
              </a:rPr>
              <a:t>team sport</a:t>
            </a:r>
            <a:endParaRPr lang="en-US" sz="1200" i="1">
              <a:solidFill>
                <a:srgbClr val="000000"/>
              </a:solidFill>
              <a:latin typeface="Arial"/>
              <a:ea typeface="Calibri"/>
              <a:cs typeface="Arial"/>
            </a:endParaRPr>
          </a:p>
          <a:p>
            <a:pPr marL="90170" indent="-114300">
              <a:spcBef>
                <a:spcPts val="300"/>
              </a:spcBef>
              <a:buClr>
                <a:srgbClr val="000000"/>
              </a:buClr>
              <a:buSzPts val="1800"/>
              <a:buFont typeface="Arial"/>
              <a:buChar char="•"/>
            </a:pPr>
            <a:endParaRPr lang="en-US" sz="1200">
              <a:solidFill>
                <a:srgbClr val="000000"/>
              </a:solidFill>
              <a:latin typeface="Arial"/>
              <a:ea typeface="Calibri"/>
              <a:cs typeface="Arial"/>
            </a:endParaRPr>
          </a:p>
          <a:p>
            <a:endParaRPr lang="en-US"/>
          </a:p>
        </p:txBody>
      </p:sp>
      <p:sp>
        <p:nvSpPr>
          <p:cNvPr id="2" name="Title 1">
            <a:extLst>
              <a:ext uri="{FF2B5EF4-FFF2-40B4-BE49-F238E27FC236}">
                <a16:creationId xmlns:a16="http://schemas.microsoft.com/office/drawing/2014/main" id="{2DE5C555-742D-6464-A1D6-7B79349C8892}"/>
              </a:ext>
            </a:extLst>
          </p:cNvPr>
          <p:cNvSpPr>
            <a:spLocks noGrp="1"/>
          </p:cNvSpPr>
          <p:nvPr>
            <p:ph type="title"/>
          </p:nvPr>
        </p:nvSpPr>
        <p:spPr/>
        <p:txBody>
          <a:bodyPr/>
          <a:lstStyle/>
          <a:p>
            <a:r>
              <a:rPr lang="en-CA"/>
              <a:t>Unlike traditional approaches story development is conducted by the entire team</a:t>
            </a:r>
            <a:endParaRPr lang="en-US"/>
          </a:p>
        </p:txBody>
      </p:sp>
      <p:pic>
        <p:nvPicPr>
          <p:cNvPr id="35842" name="Picture 2" descr="Team Lifts Stock Illustrations – 32 Team Lifts Stock Illustrations, Vectors  &amp; Clipart - Dreamstime">
            <a:extLst>
              <a:ext uri="{FF2B5EF4-FFF2-40B4-BE49-F238E27FC236}">
                <a16:creationId xmlns:a16="http://schemas.microsoft.com/office/drawing/2014/main" id="{09C0C7CD-1FA9-7A2C-C975-CFC389CA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05" y="919806"/>
            <a:ext cx="4762692" cy="519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983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What Is An Epic?</a:t>
            </a:r>
            <a:endParaRPr/>
          </a:p>
        </p:txBody>
      </p:sp>
      <p:sp>
        <p:nvSpPr>
          <p:cNvPr id="386" name="Google Shape;386;g7f40aa7ea7_2_26"/>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lvl="0">
              <a:buFont typeface="Arial" panose="020B0604020202020204" pitchFamily="34" charset="0"/>
              <a:buChar char="•"/>
            </a:pPr>
            <a:r>
              <a:rPr lang="en-CA" b="1"/>
              <a:t>Classic definition: </a:t>
            </a:r>
            <a:r>
              <a:rPr lang="en-US"/>
              <a:t>A large user action that needs to be broken down into smaller, more digestible User Stories</a:t>
            </a:r>
          </a:p>
          <a:p>
            <a:pPr lvl="0">
              <a:buFont typeface="Arial" panose="020B0604020202020204" pitchFamily="34" charset="0"/>
              <a:buChar char="•"/>
            </a:pPr>
            <a:endParaRPr lang="en-US"/>
          </a:p>
          <a:p>
            <a:pPr lvl="0">
              <a:buFont typeface="Arial" panose="020B0604020202020204" pitchFamily="34" charset="0"/>
              <a:buChar char="•"/>
            </a:pPr>
            <a:endParaRPr lang="en-US" b="1"/>
          </a:p>
          <a:p>
            <a:pPr lvl="0">
              <a:buFont typeface="Arial" panose="020B0604020202020204" pitchFamily="34" charset="0"/>
              <a:buChar char="•"/>
            </a:pPr>
            <a:r>
              <a:rPr lang="en-US" b="1"/>
              <a:t>Challenge:</a:t>
            </a:r>
          </a:p>
          <a:p>
            <a:pPr lvl="1">
              <a:buFont typeface="Arial" panose="020B0604020202020204" pitchFamily="34" charset="0"/>
              <a:buChar char="•"/>
            </a:pPr>
            <a:r>
              <a:rPr lang="en-US"/>
              <a:t>Epic is a special reserved card type in some popular work management systems (</a:t>
            </a:r>
            <a:r>
              <a:rPr lang="en-US" err="1"/>
              <a:t>eg</a:t>
            </a:r>
            <a:r>
              <a:rPr lang="en-US"/>
              <a:t> Jira)</a:t>
            </a:r>
          </a:p>
          <a:p>
            <a:pPr lvl="1">
              <a:buFont typeface="Arial" panose="020B0604020202020204" pitchFamily="34" charset="0"/>
              <a:buChar char="•"/>
            </a:pPr>
            <a:r>
              <a:rPr lang="en-US"/>
              <a:t>We already have a decomposition framework from Story Mapping (Persona-Goal-Activity)</a:t>
            </a:r>
          </a:p>
          <a:p>
            <a:pPr marL="596900" lvl="1" indent="0">
              <a:buNone/>
            </a:pPr>
            <a:endParaRPr lang="en-CA"/>
          </a:p>
          <a:p>
            <a:pPr lvl="1">
              <a:buFont typeface="Arial" panose="020B0604020202020204" pitchFamily="34" charset="0"/>
              <a:buChar char="•"/>
            </a:pPr>
            <a:endParaRPr lang="en-CA"/>
          </a:p>
          <a:p>
            <a:pPr lvl="1">
              <a:buFont typeface="Arial" panose="020B0604020202020204" pitchFamily="34" charset="0"/>
              <a:buChar char="•"/>
            </a:pPr>
            <a:endParaRPr lang="en-CA"/>
          </a:p>
          <a:p>
            <a:pPr>
              <a:buFont typeface="Arial" panose="020B0604020202020204" pitchFamily="34" charset="0"/>
              <a:buChar char="•"/>
            </a:pPr>
            <a:r>
              <a:rPr lang="en-CA" b="1"/>
              <a:t>New definition: </a:t>
            </a:r>
            <a:r>
              <a:rPr lang="en-CA"/>
              <a:t>An epic in your work management system represents </a:t>
            </a:r>
            <a:r>
              <a:rPr lang="en-CA" i="1"/>
              <a:t>any </a:t>
            </a:r>
            <a:r>
              <a:rPr lang="en-CA"/>
              <a:t>grouping of User Stories. This can be </a:t>
            </a:r>
          </a:p>
          <a:p>
            <a:pPr lvl="1">
              <a:buFont typeface="Arial" panose="020B0604020202020204" pitchFamily="34" charset="0"/>
              <a:buChar char="•"/>
            </a:pPr>
            <a:r>
              <a:rPr lang="en-CA" i="1"/>
              <a:t>Recommendation: Start with Epics representing a Thin Slice</a:t>
            </a:r>
          </a:p>
        </p:txBody>
      </p:sp>
    </p:spTree>
    <p:extLst>
      <p:ext uri="{BB962C8B-B14F-4D97-AF65-F5344CB8AC3E}">
        <p14:creationId xmlns:p14="http://schemas.microsoft.com/office/powerpoint/2010/main" val="26182888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Creating A Test Approach With A </a:t>
            </a:r>
            <a:r>
              <a:rPr lang="en-US" err="1"/>
              <a:t>Mindmap</a:t>
            </a:r>
            <a:endParaRPr/>
          </a:p>
        </p:txBody>
      </p:sp>
      <p:sp>
        <p:nvSpPr>
          <p:cNvPr id="386" name="Google Shape;386;g7f40aa7ea7_2_26"/>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spcBef>
                <a:spcPts val="0"/>
              </a:spcBef>
            </a:pPr>
            <a:r>
              <a:rPr lang="en-US"/>
              <a:t>Agreeing on and documenting a test approach need not be a lengthy and wordy process!</a:t>
            </a:r>
          </a:p>
          <a:p>
            <a:pPr>
              <a:spcBef>
                <a:spcPts val="0"/>
              </a:spcBef>
            </a:pPr>
            <a:endParaRPr lang="en-US"/>
          </a:p>
          <a:p>
            <a:pPr>
              <a:spcBef>
                <a:spcPts val="0"/>
              </a:spcBef>
            </a:pPr>
            <a:r>
              <a:rPr lang="en-US" err="1"/>
              <a:t>Mindmaps</a:t>
            </a:r>
            <a:r>
              <a:rPr lang="en-US"/>
              <a:t> are a great way to quickly show what and how we will verify</a:t>
            </a:r>
          </a:p>
          <a:p>
            <a:pPr>
              <a:spcBef>
                <a:spcPts val="0"/>
              </a:spcBef>
            </a:pPr>
            <a:endParaRPr lang="en-US"/>
          </a:p>
          <a:p>
            <a:pPr>
              <a:spcBef>
                <a:spcPts val="0"/>
              </a:spcBef>
            </a:pPr>
            <a:r>
              <a:rPr lang="en-US"/>
              <a:t>Doesn’t have to be digital! Hand drawn on a whiteboard + photos is enough</a:t>
            </a:r>
          </a:p>
          <a:p>
            <a:pPr>
              <a:spcBef>
                <a:spcPts val="0"/>
              </a:spcBef>
            </a:pPr>
            <a:endParaRPr lang="en-US"/>
          </a:p>
          <a:p>
            <a:pPr>
              <a:spcBef>
                <a:spcPts val="0"/>
              </a:spcBef>
            </a:pPr>
            <a:r>
              <a:rPr lang="en-US"/>
              <a:t>Stop when it makes sense to (don’t have to always go down to AC level)</a:t>
            </a:r>
          </a:p>
          <a:p>
            <a:pPr>
              <a:spcBef>
                <a:spcPts val="0"/>
              </a:spcBef>
            </a:pPr>
            <a:endParaRPr lang="en-US"/>
          </a:p>
          <a:p>
            <a:pPr>
              <a:spcBef>
                <a:spcPts val="0"/>
              </a:spcBef>
            </a:pPr>
            <a:r>
              <a:rPr lang="en-US"/>
              <a:t>Different thin slices will have different approaches!</a:t>
            </a:r>
          </a:p>
          <a:p>
            <a:pPr>
              <a:spcBef>
                <a:spcPts val="0"/>
              </a:spcBef>
            </a:pPr>
            <a:endParaRPr lang="en-US"/>
          </a:p>
        </p:txBody>
      </p:sp>
      <p:sp>
        <p:nvSpPr>
          <p:cNvPr id="5" name="Google Shape;586;g713bc94fa0_11_195"/>
          <p:cNvSpPr/>
          <p:nvPr/>
        </p:nvSpPr>
        <p:spPr>
          <a:xfrm>
            <a:off x="4304046" y="3997650"/>
            <a:ext cx="1176867" cy="601133"/>
          </a:xfrm>
          <a:prstGeom prst="rect">
            <a:avLst/>
          </a:prstGeom>
          <a:solidFill>
            <a:srgbClr val="7030A0"/>
          </a:solidFill>
          <a:ln>
            <a:noFill/>
          </a:ln>
        </p:spPr>
        <p:txBody>
          <a:bodyPr spcFirstLastPara="1" wrap="square" lIns="91425" tIns="45700" rIns="91425" bIns="45700" anchor="ctr" anchorCtr="0">
            <a:noAutofit/>
          </a:bodyPr>
          <a:lstStyle/>
          <a:p>
            <a:pPr algn="ctr">
              <a:buClr>
                <a:srgbClr val="000000"/>
              </a:buClr>
              <a:buSzPts val="1600"/>
            </a:pPr>
            <a:r>
              <a:rPr lang="en-US" sz="1600" b="1">
                <a:solidFill>
                  <a:schemeClr val="lt1"/>
                </a:solidFill>
                <a:latin typeface="Arial"/>
                <a:ea typeface="Arial"/>
                <a:cs typeface="Arial"/>
                <a:sym typeface="Arial"/>
              </a:rPr>
              <a:t>Thin Slice 1</a:t>
            </a:r>
            <a:endParaRPr sz="1400">
              <a:solidFill>
                <a:srgbClr val="000000"/>
              </a:solidFill>
              <a:latin typeface="Arial"/>
              <a:ea typeface="Arial"/>
              <a:cs typeface="Arial"/>
              <a:sym typeface="Arial"/>
            </a:endParaRPr>
          </a:p>
        </p:txBody>
      </p:sp>
      <p:sp>
        <p:nvSpPr>
          <p:cNvPr id="6" name="Google Shape;587;g713bc94fa0_11_195"/>
          <p:cNvSpPr/>
          <p:nvPr/>
        </p:nvSpPr>
        <p:spPr>
          <a:xfrm>
            <a:off x="7553580" y="3849026"/>
            <a:ext cx="838200" cy="508000"/>
          </a:xfrm>
          <a:prstGeom prst="rect">
            <a:avLst/>
          </a:prstGeom>
          <a:solidFill>
            <a:schemeClr val="accent4"/>
          </a:solidFill>
          <a:ln>
            <a:noFill/>
          </a:ln>
        </p:spPr>
        <p:txBody>
          <a:bodyPr spcFirstLastPara="1" wrap="square" lIns="91425" tIns="45700" rIns="91425" bIns="45700" anchor="ctr" anchorCtr="0">
            <a:noAutofit/>
          </a:bodyPr>
          <a:lstStyle/>
          <a:p>
            <a:pPr>
              <a:buClr>
                <a:srgbClr val="000000"/>
              </a:buClr>
              <a:buSzPts val="1400"/>
            </a:pPr>
            <a:r>
              <a:rPr lang="en-US" sz="1400">
                <a:solidFill>
                  <a:schemeClr val="lt1"/>
                </a:solidFill>
                <a:latin typeface="Arial"/>
                <a:ea typeface="Arial"/>
                <a:cs typeface="Arial"/>
                <a:sym typeface="Arial"/>
              </a:rPr>
              <a:t>Story 1</a:t>
            </a:r>
            <a:endParaRPr sz="1400">
              <a:solidFill>
                <a:srgbClr val="000000"/>
              </a:solidFill>
              <a:latin typeface="Arial"/>
              <a:ea typeface="Arial"/>
              <a:cs typeface="Arial"/>
              <a:sym typeface="Arial"/>
            </a:endParaRPr>
          </a:p>
        </p:txBody>
      </p:sp>
      <p:sp>
        <p:nvSpPr>
          <p:cNvPr id="7" name="Google Shape;588;g713bc94fa0_11_195"/>
          <p:cNvSpPr/>
          <p:nvPr/>
        </p:nvSpPr>
        <p:spPr>
          <a:xfrm>
            <a:off x="7205247" y="2882857"/>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Arial"/>
                <a:ea typeface="Arial"/>
                <a:cs typeface="Arial"/>
                <a:sym typeface="Arial"/>
              </a:rPr>
              <a:t>Story 2</a:t>
            </a:r>
            <a:endParaRPr sz="1400">
              <a:solidFill>
                <a:srgbClr val="000000"/>
              </a:solidFill>
              <a:latin typeface="Arial"/>
              <a:ea typeface="Arial"/>
              <a:cs typeface="Arial"/>
              <a:sym typeface="Arial"/>
            </a:endParaRPr>
          </a:p>
        </p:txBody>
      </p:sp>
      <p:sp>
        <p:nvSpPr>
          <p:cNvPr id="8" name="Google Shape;589;g713bc94fa0_11_195"/>
          <p:cNvSpPr/>
          <p:nvPr/>
        </p:nvSpPr>
        <p:spPr>
          <a:xfrm>
            <a:off x="7553580" y="4827962"/>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Arial"/>
                <a:ea typeface="Arial"/>
                <a:cs typeface="Arial"/>
                <a:sym typeface="Arial"/>
              </a:rPr>
              <a:t>Story 3</a:t>
            </a:r>
            <a:endParaRPr sz="1400">
              <a:solidFill>
                <a:srgbClr val="000000"/>
              </a:solidFill>
              <a:latin typeface="Arial"/>
              <a:ea typeface="Arial"/>
              <a:cs typeface="Arial"/>
              <a:sym typeface="Arial"/>
            </a:endParaRPr>
          </a:p>
        </p:txBody>
      </p:sp>
      <p:sp>
        <p:nvSpPr>
          <p:cNvPr id="12" name="Google Shape;593;g713bc94fa0_11_195"/>
          <p:cNvSpPr/>
          <p:nvPr/>
        </p:nvSpPr>
        <p:spPr>
          <a:xfrm>
            <a:off x="7467572" y="5755767"/>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Arial"/>
                <a:ea typeface="Arial"/>
                <a:cs typeface="Arial"/>
                <a:sym typeface="Arial"/>
              </a:rPr>
              <a:t>Story 4</a:t>
            </a:r>
            <a:endParaRPr sz="1400">
              <a:solidFill>
                <a:srgbClr val="000000"/>
              </a:solidFill>
              <a:latin typeface="Arial"/>
              <a:ea typeface="Arial"/>
              <a:cs typeface="Arial"/>
              <a:sym typeface="Arial"/>
            </a:endParaRPr>
          </a:p>
        </p:txBody>
      </p:sp>
      <p:cxnSp>
        <p:nvCxnSpPr>
          <p:cNvPr id="13" name="Google Shape;594;g713bc94fa0_11_195"/>
          <p:cNvCxnSpPr>
            <a:stCxn id="7" idx="1"/>
            <a:endCxn id="5" idx="0"/>
          </p:cNvCxnSpPr>
          <p:nvPr/>
        </p:nvCxnSpPr>
        <p:spPr>
          <a:xfrm flipH="1">
            <a:off x="4892479" y="3136857"/>
            <a:ext cx="2312768" cy="860792"/>
          </a:xfrm>
          <a:prstGeom prst="straightConnector1">
            <a:avLst/>
          </a:prstGeom>
          <a:noFill/>
          <a:ln w="25400" cap="flat" cmpd="sng">
            <a:solidFill>
              <a:schemeClr val="accent6"/>
            </a:solidFill>
            <a:prstDash val="solid"/>
            <a:round/>
            <a:headEnd type="none" w="sm" len="sm"/>
            <a:tailEnd type="none" w="sm" len="sm"/>
          </a:ln>
        </p:spPr>
      </p:cxnSp>
      <p:cxnSp>
        <p:nvCxnSpPr>
          <p:cNvPr id="14" name="Google Shape;595;g713bc94fa0_11_195"/>
          <p:cNvCxnSpPr>
            <a:stCxn id="82" idx="3"/>
            <a:endCxn id="5" idx="1"/>
          </p:cNvCxnSpPr>
          <p:nvPr/>
        </p:nvCxnSpPr>
        <p:spPr>
          <a:xfrm>
            <a:off x="3571805" y="3835478"/>
            <a:ext cx="732240" cy="462739"/>
          </a:xfrm>
          <a:prstGeom prst="straightConnector1">
            <a:avLst/>
          </a:prstGeom>
          <a:noFill/>
          <a:ln w="25400" cap="flat" cmpd="sng">
            <a:solidFill>
              <a:srgbClr val="000000"/>
            </a:solidFill>
            <a:prstDash val="solid"/>
            <a:round/>
            <a:headEnd type="none" w="sm" len="sm"/>
            <a:tailEnd type="none" w="sm" len="sm"/>
          </a:ln>
        </p:spPr>
      </p:cxnSp>
      <p:cxnSp>
        <p:nvCxnSpPr>
          <p:cNvPr id="18" name="Google Shape;599;g713bc94fa0_11_195"/>
          <p:cNvCxnSpPr>
            <a:stCxn id="12" idx="1"/>
            <a:endCxn id="5" idx="2"/>
          </p:cNvCxnSpPr>
          <p:nvPr/>
        </p:nvCxnSpPr>
        <p:spPr>
          <a:xfrm flipH="1" flipV="1">
            <a:off x="4892480" y="4598783"/>
            <a:ext cx="2575093" cy="1410985"/>
          </a:xfrm>
          <a:prstGeom prst="straightConnector1">
            <a:avLst/>
          </a:prstGeom>
          <a:noFill/>
          <a:ln w="25400" cap="flat" cmpd="sng">
            <a:solidFill>
              <a:schemeClr val="accent6"/>
            </a:solidFill>
            <a:prstDash val="solid"/>
            <a:round/>
            <a:headEnd type="none" w="sm" len="sm"/>
            <a:tailEnd type="none" w="sm" len="sm"/>
          </a:ln>
        </p:spPr>
      </p:cxnSp>
      <p:cxnSp>
        <p:nvCxnSpPr>
          <p:cNvPr id="19" name="Google Shape;600;g713bc94fa0_11_195"/>
          <p:cNvCxnSpPr>
            <a:stCxn id="8" idx="1"/>
            <a:endCxn id="5" idx="3"/>
          </p:cNvCxnSpPr>
          <p:nvPr/>
        </p:nvCxnSpPr>
        <p:spPr>
          <a:xfrm flipH="1" flipV="1">
            <a:off x="5480912" y="4298216"/>
            <a:ext cx="2072668" cy="783746"/>
          </a:xfrm>
          <a:prstGeom prst="straightConnector1">
            <a:avLst/>
          </a:prstGeom>
          <a:noFill/>
          <a:ln w="25400" cap="flat" cmpd="sng">
            <a:solidFill>
              <a:schemeClr val="accent6"/>
            </a:solidFill>
            <a:prstDash val="solid"/>
            <a:round/>
            <a:headEnd type="none" w="sm" len="sm"/>
            <a:tailEnd type="none" w="sm" len="sm"/>
          </a:ln>
        </p:spPr>
      </p:cxnSp>
      <p:sp>
        <p:nvSpPr>
          <p:cNvPr id="82" name="Google Shape;588;g713bc94fa0_11_195"/>
          <p:cNvSpPr/>
          <p:nvPr/>
        </p:nvSpPr>
        <p:spPr>
          <a:xfrm>
            <a:off x="2733605" y="3581477"/>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a:t>AC 1</a:t>
            </a:r>
            <a:endParaRPr sz="1400">
              <a:latin typeface="Arial"/>
              <a:ea typeface="Arial"/>
              <a:cs typeface="Arial"/>
              <a:sym typeface="Arial"/>
            </a:endParaRPr>
          </a:p>
        </p:txBody>
      </p:sp>
      <p:sp>
        <p:nvSpPr>
          <p:cNvPr id="83" name="Google Shape;588;g713bc94fa0_11_195"/>
          <p:cNvSpPr/>
          <p:nvPr/>
        </p:nvSpPr>
        <p:spPr>
          <a:xfrm>
            <a:off x="2733605" y="4089477"/>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latin typeface="Arial"/>
                <a:ea typeface="Arial"/>
                <a:cs typeface="Arial"/>
                <a:sym typeface="Arial"/>
              </a:rPr>
              <a:t>AC 2</a:t>
            </a:r>
            <a:endParaRPr sz="1400">
              <a:latin typeface="Arial"/>
              <a:ea typeface="Arial"/>
              <a:cs typeface="Arial"/>
              <a:sym typeface="Arial"/>
            </a:endParaRPr>
          </a:p>
        </p:txBody>
      </p:sp>
      <p:sp>
        <p:nvSpPr>
          <p:cNvPr id="84" name="Google Shape;588;g713bc94fa0_11_195"/>
          <p:cNvSpPr/>
          <p:nvPr/>
        </p:nvSpPr>
        <p:spPr>
          <a:xfrm>
            <a:off x="2733605" y="4669407"/>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latin typeface="Arial"/>
                <a:ea typeface="Arial"/>
                <a:cs typeface="Arial"/>
                <a:sym typeface="Arial"/>
              </a:rPr>
              <a:t>AC 3</a:t>
            </a:r>
            <a:endParaRPr sz="1400">
              <a:latin typeface="Arial"/>
              <a:ea typeface="Arial"/>
              <a:cs typeface="Arial"/>
              <a:sym typeface="Arial"/>
            </a:endParaRPr>
          </a:p>
        </p:txBody>
      </p:sp>
      <p:cxnSp>
        <p:nvCxnSpPr>
          <p:cNvPr id="86" name="Google Shape;594;g713bc94fa0_11_195"/>
          <p:cNvCxnSpPr>
            <a:stCxn id="6" idx="1"/>
            <a:endCxn id="5" idx="3"/>
          </p:cNvCxnSpPr>
          <p:nvPr/>
        </p:nvCxnSpPr>
        <p:spPr>
          <a:xfrm flipH="1">
            <a:off x="5480912" y="4103026"/>
            <a:ext cx="2072668" cy="195190"/>
          </a:xfrm>
          <a:prstGeom prst="straightConnector1">
            <a:avLst/>
          </a:prstGeom>
          <a:noFill/>
          <a:ln w="25400" cap="flat" cmpd="sng">
            <a:solidFill>
              <a:srgbClr val="000000"/>
            </a:solidFill>
            <a:prstDash val="solid"/>
            <a:round/>
            <a:headEnd type="none" w="sm" len="sm"/>
            <a:tailEnd type="none" w="sm" len="sm"/>
          </a:ln>
        </p:spPr>
      </p:cxnSp>
      <p:cxnSp>
        <p:nvCxnSpPr>
          <p:cNvPr id="89" name="Google Shape;595;g713bc94fa0_11_195"/>
          <p:cNvCxnSpPr>
            <a:stCxn id="83" idx="3"/>
            <a:endCxn id="5" idx="1"/>
          </p:cNvCxnSpPr>
          <p:nvPr/>
        </p:nvCxnSpPr>
        <p:spPr>
          <a:xfrm flipV="1">
            <a:off x="3571805" y="4298217"/>
            <a:ext cx="732240" cy="45261"/>
          </a:xfrm>
          <a:prstGeom prst="straightConnector1">
            <a:avLst/>
          </a:prstGeom>
          <a:noFill/>
          <a:ln w="25400" cap="flat" cmpd="sng">
            <a:solidFill>
              <a:srgbClr val="000000"/>
            </a:solidFill>
            <a:prstDash val="solid"/>
            <a:round/>
            <a:headEnd type="none" w="sm" len="sm"/>
            <a:tailEnd type="none" w="sm" len="sm"/>
          </a:ln>
        </p:spPr>
      </p:cxnSp>
      <p:cxnSp>
        <p:nvCxnSpPr>
          <p:cNvPr id="92" name="Google Shape;595;g713bc94fa0_11_195"/>
          <p:cNvCxnSpPr>
            <a:stCxn id="84" idx="3"/>
            <a:endCxn id="5" idx="1"/>
          </p:cNvCxnSpPr>
          <p:nvPr/>
        </p:nvCxnSpPr>
        <p:spPr>
          <a:xfrm flipV="1">
            <a:off x="3571805" y="4298217"/>
            <a:ext cx="732240" cy="625191"/>
          </a:xfrm>
          <a:prstGeom prst="straightConnector1">
            <a:avLst/>
          </a:prstGeom>
          <a:noFill/>
          <a:ln w="25400" cap="flat" cmpd="sng">
            <a:solidFill>
              <a:srgbClr val="000000"/>
            </a:solidFill>
            <a:prstDash val="solid"/>
            <a:round/>
            <a:headEnd type="none" w="sm" len="sm"/>
            <a:tailEnd type="none" w="sm" len="sm"/>
          </a:ln>
        </p:spPr>
      </p:cxnSp>
      <p:cxnSp>
        <p:nvCxnSpPr>
          <p:cNvPr id="106" name="Google Shape;600;g713bc94fa0_11_195"/>
          <p:cNvCxnSpPr/>
          <p:nvPr/>
        </p:nvCxnSpPr>
        <p:spPr>
          <a:xfrm flipH="1">
            <a:off x="8776539" y="6417450"/>
            <a:ext cx="304252" cy="0"/>
          </a:xfrm>
          <a:prstGeom prst="straightConnector1">
            <a:avLst/>
          </a:prstGeom>
          <a:noFill/>
          <a:ln w="25400" cap="flat" cmpd="sng">
            <a:solidFill>
              <a:schemeClr val="accent6"/>
            </a:solidFill>
            <a:prstDash val="solid"/>
            <a:round/>
            <a:headEnd type="none" w="sm" len="sm"/>
            <a:tailEnd type="none" w="sm" len="sm"/>
          </a:ln>
        </p:spPr>
      </p:cxnSp>
      <p:cxnSp>
        <p:nvCxnSpPr>
          <p:cNvPr id="107" name="Google Shape;594;g713bc94fa0_11_195"/>
          <p:cNvCxnSpPr/>
          <p:nvPr/>
        </p:nvCxnSpPr>
        <p:spPr>
          <a:xfrm flipH="1">
            <a:off x="8776539" y="6212517"/>
            <a:ext cx="304252" cy="0"/>
          </a:xfrm>
          <a:prstGeom prst="straightConnector1">
            <a:avLst/>
          </a:prstGeom>
          <a:noFill/>
          <a:ln w="25400" cap="flat" cmpd="sng">
            <a:solidFill>
              <a:srgbClr val="000000"/>
            </a:solidFill>
            <a:prstDash val="solid"/>
            <a:round/>
            <a:headEnd type="none" w="sm" len="sm"/>
            <a:tailEnd type="none" w="sm" len="sm"/>
          </a:ln>
        </p:spPr>
      </p:cxnSp>
      <p:cxnSp>
        <p:nvCxnSpPr>
          <p:cNvPr id="112" name="Google Shape;594;g713bc94fa0_11_195"/>
          <p:cNvCxnSpPr/>
          <p:nvPr/>
        </p:nvCxnSpPr>
        <p:spPr>
          <a:xfrm flipH="1">
            <a:off x="8776539" y="6636521"/>
            <a:ext cx="304252" cy="0"/>
          </a:xfrm>
          <a:prstGeom prst="straightConnector1">
            <a:avLst/>
          </a:prstGeom>
          <a:noFill/>
          <a:ln w="25400" cap="flat" cmpd="sng">
            <a:solidFill>
              <a:srgbClr val="000000"/>
            </a:solidFill>
            <a:prstDash val="dash"/>
            <a:round/>
            <a:headEnd type="none" w="sm" len="sm"/>
            <a:tailEnd type="none" w="sm" len="sm"/>
          </a:ln>
        </p:spPr>
      </p:cxnSp>
      <p:sp>
        <p:nvSpPr>
          <p:cNvPr id="405" name="TextBox 404"/>
          <p:cNvSpPr txBox="1"/>
          <p:nvPr/>
        </p:nvSpPr>
        <p:spPr>
          <a:xfrm>
            <a:off x="9080792" y="6058629"/>
            <a:ext cx="800219" cy="246221"/>
          </a:xfrm>
          <a:prstGeom prst="rect">
            <a:avLst/>
          </a:prstGeom>
          <a:noFill/>
        </p:spPr>
        <p:txBody>
          <a:bodyPr wrap="none" rtlCol="0">
            <a:spAutoFit/>
          </a:bodyPr>
          <a:lstStyle/>
          <a:p>
            <a:r>
              <a:rPr lang="en-CA" sz="1000"/>
              <a:t>Manual Test</a:t>
            </a:r>
          </a:p>
        </p:txBody>
      </p:sp>
      <p:sp>
        <p:nvSpPr>
          <p:cNvPr id="127" name="TextBox 126"/>
          <p:cNvSpPr txBox="1"/>
          <p:nvPr/>
        </p:nvSpPr>
        <p:spPr>
          <a:xfrm>
            <a:off x="9133604" y="6294340"/>
            <a:ext cx="976549" cy="246221"/>
          </a:xfrm>
          <a:prstGeom prst="rect">
            <a:avLst/>
          </a:prstGeom>
          <a:noFill/>
        </p:spPr>
        <p:txBody>
          <a:bodyPr wrap="none" rtlCol="0">
            <a:spAutoFit/>
          </a:bodyPr>
          <a:lstStyle/>
          <a:p>
            <a:r>
              <a:rPr lang="en-CA" sz="1000"/>
              <a:t>Automated Test</a:t>
            </a:r>
          </a:p>
        </p:txBody>
      </p:sp>
      <p:sp>
        <p:nvSpPr>
          <p:cNvPr id="128" name="TextBox 127"/>
          <p:cNvSpPr txBox="1"/>
          <p:nvPr/>
        </p:nvSpPr>
        <p:spPr>
          <a:xfrm>
            <a:off x="9144649" y="6513411"/>
            <a:ext cx="1326004" cy="246221"/>
          </a:xfrm>
          <a:prstGeom prst="rect">
            <a:avLst/>
          </a:prstGeom>
          <a:noFill/>
        </p:spPr>
        <p:txBody>
          <a:bodyPr wrap="none" rtlCol="0">
            <a:spAutoFit/>
          </a:bodyPr>
          <a:lstStyle/>
          <a:p>
            <a:r>
              <a:rPr lang="en-CA" sz="1000"/>
              <a:t>Manual + Exploratory</a:t>
            </a:r>
          </a:p>
        </p:txBody>
      </p:sp>
    </p:spTree>
    <p:extLst>
      <p:ext uri="{BB962C8B-B14F-4D97-AF65-F5344CB8AC3E}">
        <p14:creationId xmlns:p14="http://schemas.microsoft.com/office/powerpoint/2010/main" val="13694633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Creating A Test Approach With A </a:t>
            </a:r>
            <a:r>
              <a:rPr lang="en-US" err="1"/>
              <a:t>Mindmap</a:t>
            </a:r>
            <a:endParaRPr/>
          </a:p>
        </p:txBody>
      </p:sp>
      <p:sp>
        <p:nvSpPr>
          <p:cNvPr id="5" name="Google Shape;586;g713bc94fa0_11_195"/>
          <p:cNvSpPr/>
          <p:nvPr/>
        </p:nvSpPr>
        <p:spPr>
          <a:xfrm>
            <a:off x="4432066" y="3009068"/>
            <a:ext cx="1176867" cy="601133"/>
          </a:xfrm>
          <a:prstGeom prst="rect">
            <a:avLst/>
          </a:prstGeom>
          <a:solidFill>
            <a:srgbClr val="7030A0"/>
          </a:solidFill>
          <a:ln>
            <a:noFill/>
          </a:ln>
        </p:spPr>
        <p:txBody>
          <a:bodyPr spcFirstLastPara="1" wrap="square" lIns="91425" tIns="45700" rIns="91425" bIns="45700" anchor="ctr" anchorCtr="0">
            <a:noAutofit/>
          </a:bodyPr>
          <a:lstStyle/>
          <a:p>
            <a:pPr algn="ctr">
              <a:buClr>
                <a:srgbClr val="000000"/>
              </a:buClr>
              <a:buSzPts val="1600"/>
            </a:pPr>
            <a:r>
              <a:rPr lang="en-US" sz="1200" b="1">
                <a:solidFill>
                  <a:schemeClr val="lt1"/>
                </a:solidFill>
                <a:latin typeface="Arial"/>
                <a:ea typeface="Arial"/>
                <a:cs typeface="Arial"/>
                <a:sym typeface="Arial"/>
              </a:rPr>
              <a:t>User Activity Report</a:t>
            </a:r>
            <a:endParaRPr sz="1100">
              <a:solidFill>
                <a:srgbClr val="000000"/>
              </a:solidFill>
              <a:latin typeface="Arial"/>
              <a:ea typeface="Arial"/>
              <a:cs typeface="Arial"/>
              <a:sym typeface="Arial"/>
            </a:endParaRPr>
          </a:p>
        </p:txBody>
      </p:sp>
      <p:sp>
        <p:nvSpPr>
          <p:cNvPr id="6" name="Google Shape;587;g713bc94fa0_11_195"/>
          <p:cNvSpPr/>
          <p:nvPr/>
        </p:nvSpPr>
        <p:spPr>
          <a:xfrm>
            <a:off x="7681600" y="2860444"/>
            <a:ext cx="838200" cy="508000"/>
          </a:xfrm>
          <a:prstGeom prst="rect">
            <a:avLst/>
          </a:prstGeom>
          <a:solidFill>
            <a:schemeClr val="accent4"/>
          </a:solidFill>
          <a:ln>
            <a:noFill/>
          </a:ln>
        </p:spPr>
        <p:txBody>
          <a:bodyPr spcFirstLastPara="1" wrap="square" lIns="91425" tIns="45700" rIns="91425" bIns="45700" anchor="ctr" anchorCtr="0">
            <a:noAutofit/>
          </a:bodyPr>
          <a:lstStyle/>
          <a:p>
            <a:pPr>
              <a:buClr>
                <a:srgbClr val="000000"/>
              </a:buClr>
              <a:buSzPts val="1400"/>
            </a:pPr>
            <a:r>
              <a:rPr lang="en-US" sz="800">
                <a:solidFill>
                  <a:schemeClr val="lt1"/>
                </a:solidFill>
              </a:rPr>
              <a:t>Authentication &amp; Navigation</a:t>
            </a:r>
            <a:endParaRPr sz="800">
              <a:solidFill>
                <a:srgbClr val="000000"/>
              </a:solidFill>
              <a:sym typeface="Arial"/>
            </a:endParaRPr>
          </a:p>
        </p:txBody>
      </p:sp>
      <p:sp>
        <p:nvSpPr>
          <p:cNvPr id="7" name="Google Shape;588;g713bc94fa0_11_195"/>
          <p:cNvSpPr/>
          <p:nvPr/>
        </p:nvSpPr>
        <p:spPr>
          <a:xfrm>
            <a:off x="7143144" y="1486869"/>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800">
                <a:solidFill>
                  <a:schemeClr val="lt1"/>
                </a:solidFill>
                <a:latin typeface="Arial"/>
                <a:ea typeface="Arial"/>
                <a:cs typeface="Arial"/>
                <a:sym typeface="Arial"/>
              </a:rPr>
              <a:t>Generate Report</a:t>
            </a:r>
            <a:endParaRPr sz="800">
              <a:solidFill>
                <a:srgbClr val="000000"/>
              </a:solidFill>
              <a:latin typeface="Arial"/>
              <a:ea typeface="Arial"/>
              <a:cs typeface="Arial"/>
              <a:sym typeface="Arial"/>
            </a:endParaRPr>
          </a:p>
        </p:txBody>
      </p:sp>
      <p:sp>
        <p:nvSpPr>
          <p:cNvPr id="8" name="Google Shape;589;g713bc94fa0_11_195"/>
          <p:cNvSpPr/>
          <p:nvPr/>
        </p:nvSpPr>
        <p:spPr>
          <a:xfrm>
            <a:off x="7579256" y="4108099"/>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800">
                <a:solidFill>
                  <a:schemeClr val="lt1"/>
                </a:solidFill>
                <a:latin typeface="Arial"/>
                <a:ea typeface="Arial"/>
                <a:cs typeface="Arial"/>
                <a:sym typeface="Arial"/>
              </a:rPr>
              <a:t>Add Comments</a:t>
            </a:r>
            <a:endParaRPr sz="800">
              <a:solidFill>
                <a:srgbClr val="000000"/>
              </a:solidFill>
              <a:latin typeface="Arial"/>
              <a:ea typeface="Arial"/>
              <a:cs typeface="Arial"/>
              <a:sym typeface="Arial"/>
            </a:endParaRPr>
          </a:p>
        </p:txBody>
      </p:sp>
      <p:sp>
        <p:nvSpPr>
          <p:cNvPr id="12" name="Google Shape;593;g713bc94fa0_11_195"/>
          <p:cNvSpPr/>
          <p:nvPr/>
        </p:nvSpPr>
        <p:spPr>
          <a:xfrm>
            <a:off x="6577078" y="5051757"/>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SzPts val="1400"/>
            </a:pPr>
            <a:r>
              <a:rPr lang="en-US" sz="700">
                <a:solidFill>
                  <a:schemeClr val="lt1"/>
                </a:solidFill>
                <a:latin typeface="Arial"/>
                <a:ea typeface="Arial"/>
                <a:cs typeface="Arial"/>
                <a:sym typeface="Arial"/>
              </a:rPr>
              <a:t>Audit Report Logging &amp; Capture</a:t>
            </a:r>
            <a:endParaRPr sz="700">
              <a:solidFill>
                <a:srgbClr val="000000"/>
              </a:solidFill>
              <a:latin typeface="Arial"/>
              <a:ea typeface="Arial"/>
              <a:cs typeface="Arial"/>
              <a:sym typeface="Arial"/>
            </a:endParaRPr>
          </a:p>
        </p:txBody>
      </p:sp>
      <p:cxnSp>
        <p:nvCxnSpPr>
          <p:cNvPr id="13" name="Google Shape;594;g713bc94fa0_11_195"/>
          <p:cNvCxnSpPr>
            <a:stCxn id="7" idx="1"/>
            <a:endCxn id="5" idx="0"/>
          </p:cNvCxnSpPr>
          <p:nvPr/>
        </p:nvCxnSpPr>
        <p:spPr>
          <a:xfrm flipH="1">
            <a:off x="5020500" y="1740869"/>
            <a:ext cx="2122645" cy="1268198"/>
          </a:xfrm>
          <a:prstGeom prst="straightConnector1">
            <a:avLst/>
          </a:prstGeom>
          <a:noFill/>
          <a:ln w="25400" cap="flat" cmpd="sng">
            <a:solidFill>
              <a:srgbClr val="000000"/>
            </a:solidFill>
            <a:prstDash val="solid"/>
            <a:round/>
            <a:headEnd type="none" w="sm" len="sm"/>
            <a:tailEnd type="none" w="sm" len="sm"/>
          </a:ln>
        </p:spPr>
      </p:cxnSp>
      <p:cxnSp>
        <p:nvCxnSpPr>
          <p:cNvPr id="14" name="Google Shape;595;g713bc94fa0_11_195"/>
          <p:cNvCxnSpPr>
            <a:stCxn id="82" idx="3"/>
            <a:endCxn id="5" idx="1"/>
          </p:cNvCxnSpPr>
          <p:nvPr/>
        </p:nvCxnSpPr>
        <p:spPr>
          <a:xfrm>
            <a:off x="3699825" y="2838112"/>
            <a:ext cx="732240" cy="471522"/>
          </a:xfrm>
          <a:prstGeom prst="straightConnector1">
            <a:avLst/>
          </a:prstGeom>
          <a:noFill/>
          <a:ln w="25400" cap="flat" cmpd="sng">
            <a:solidFill>
              <a:srgbClr val="000000"/>
            </a:solidFill>
            <a:prstDash val="solid"/>
            <a:round/>
            <a:headEnd type="none" w="sm" len="sm"/>
            <a:tailEnd type="none" w="sm" len="sm"/>
          </a:ln>
        </p:spPr>
      </p:cxnSp>
      <p:cxnSp>
        <p:nvCxnSpPr>
          <p:cNvPr id="18" name="Google Shape;599;g713bc94fa0_11_195"/>
          <p:cNvCxnSpPr>
            <a:stCxn id="12" idx="1"/>
            <a:endCxn id="5" idx="2"/>
          </p:cNvCxnSpPr>
          <p:nvPr/>
        </p:nvCxnSpPr>
        <p:spPr>
          <a:xfrm flipH="1" flipV="1">
            <a:off x="5020500" y="3610201"/>
            <a:ext cx="1556579" cy="1695557"/>
          </a:xfrm>
          <a:prstGeom prst="straightConnector1">
            <a:avLst/>
          </a:prstGeom>
          <a:noFill/>
          <a:ln w="25400" cap="flat" cmpd="sng">
            <a:solidFill>
              <a:schemeClr val="accent6"/>
            </a:solidFill>
            <a:prstDash val="solid"/>
            <a:round/>
            <a:headEnd type="none" w="sm" len="sm"/>
            <a:tailEnd type="none" w="sm" len="sm"/>
          </a:ln>
        </p:spPr>
      </p:cxnSp>
      <p:cxnSp>
        <p:nvCxnSpPr>
          <p:cNvPr id="19" name="Google Shape;600;g713bc94fa0_11_195"/>
          <p:cNvCxnSpPr>
            <a:stCxn id="8" idx="1"/>
            <a:endCxn id="5" idx="3"/>
          </p:cNvCxnSpPr>
          <p:nvPr/>
        </p:nvCxnSpPr>
        <p:spPr>
          <a:xfrm flipH="1" flipV="1">
            <a:off x="5608932" y="3309635"/>
            <a:ext cx="1970324" cy="1052465"/>
          </a:xfrm>
          <a:prstGeom prst="straightConnector1">
            <a:avLst/>
          </a:prstGeom>
          <a:noFill/>
          <a:ln w="25400" cap="flat" cmpd="sng">
            <a:solidFill>
              <a:srgbClr val="000000"/>
            </a:solidFill>
            <a:prstDash val="solid"/>
            <a:round/>
            <a:headEnd type="none" w="sm" len="sm"/>
            <a:tailEnd type="none" w="sm" len="sm"/>
          </a:ln>
        </p:spPr>
      </p:cxnSp>
      <p:sp>
        <p:nvSpPr>
          <p:cNvPr id="82" name="Google Shape;588;g713bc94fa0_11_195"/>
          <p:cNvSpPr/>
          <p:nvPr/>
        </p:nvSpPr>
        <p:spPr>
          <a:xfrm>
            <a:off x="2335557" y="2584112"/>
            <a:ext cx="1364268"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000"/>
              <a:t>Successful report generation with audit logging</a:t>
            </a:r>
            <a:endParaRPr sz="1000">
              <a:sym typeface="Arial"/>
            </a:endParaRPr>
          </a:p>
        </p:txBody>
      </p:sp>
      <p:sp>
        <p:nvSpPr>
          <p:cNvPr id="83" name="Google Shape;588;g713bc94fa0_11_195"/>
          <p:cNvSpPr/>
          <p:nvPr/>
        </p:nvSpPr>
        <p:spPr>
          <a:xfrm>
            <a:off x="2598591" y="3527035"/>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000">
                <a:latin typeface="Arial"/>
                <a:ea typeface="Arial"/>
                <a:cs typeface="Arial"/>
                <a:sym typeface="Arial"/>
              </a:rPr>
              <a:t>Fail to generate report</a:t>
            </a:r>
            <a:endParaRPr sz="1000">
              <a:latin typeface="Arial"/>
              <a:ea typeface="Arial"/>
              <a:cs typeface="Arial"/>
              <a:sym typeface="Arial"/>
            </a:endParaRPr>
          </a:p>
        </p:txBody>
      </p:sp>
      <p:cxnSp>
        <p:nvCxnSpPr>
          <p:cNvPr id="86" name="Google Shape;594;g713bc94fa0_11_195"/>
          <p:cNvCxnSpPr>
            <a:stCxn id="6" idx="1"/>
            <a:endCxn id="5" idx="3"/>
          </p:cNvCxnSpPr>
          <p:nvPr/>
        </p:nvCxnSpPr>
        <p:spPr>
          <a:xfrm flipH="1">
            <a:off x="5608932" y="3114444"/>
            <a:ext cx="2072668" cy="195190"/>
          </a:xfrm>
          <a:prstGeom prst="straightConnector1">
            <a:avLst/>
          </a:prstGeom>
          <a:noFill/>
          <a:ln w="25400" cap="flat" cmpd="sng">
            <a:solidFill>
              <a:srgbClr val="000000"/>
            </a:solidFill>
            <a:prstDash val="solid"/>
            <a:round/>
            <a:headEnd type="none" w="sm" len="sm"/>
            <a:tailEnd type="none" w="sm" len="sm"/>
          </a:ln>
        </p:spPr>
      </p:cxnSp>
      <p:cxnSp>
        <p:nvCxnSpPr>
          <p:cNvPr id="89" name="Google Shape;595;g713bc94fa0_11_195"/>
          <p:cNvCxnSpPr>
            <a:stCxn id="83" idx="3"/>
            <a:endCxn id="5" idx="1"/>
          </p:cNvCxnSpPr>
          <p:nvPr/>
        </p:nvCxnSpPr>
        <p:spPr>
          <a:xfrm flipV="1">
            <a:off x="3436791" y="3309635"/>
            <a:ext cx="995274" cy="471401"/>
          </a:xfrm>
          <a:prstGeom prst="straightConnector1">
            <a:avLst/>
          </a:prstGeom>
          <a:noFill/>
          <a:ln w="25400" cap="flat" cmpd="sng">
            <a:solidFill>
              <a:srgbClr val="000000"/>
            </a:solidFill>
            <a:prstDash val="solid"/>
            <a:round/>
            <a:headEnd type="none" w="sm" len="sm"/>
            <a:tailEnd type="none" w="sm" len="sm"/>
          </a:ln>
        </p:spPr>
      </p:cxnSp>
      <p:cxnSp>
        <p:nvCxnSpPr>
          <p:cNvPr id="106" name="Google Shape;600;g713bc94fa0_11_195"/>
          <p:cNvCxnSpPr/>
          <p:nvPr/>
        </p:nvCxnSpPr>
        <p:spPr>
          <a:xfrm flipH="1">
            <a:off x="8904559" y="5428868"/>
            <a:ext cx="304252" cy="0"/>
          </a:xfrm>
          <a:prstGeom prst="straightConnector1">
            <a:avLst/>
          </a:prstGeom>
          <a:noFill/>
          <a:ln w="25400" cap="flat" cmpd="sng">
            <a:solidFill>
              <a:schemeClr val="accent6"/>
            </a:solidFill>
            <a:prstDash val="solid"/>
            <a:round/>
            <a:headEnd type="none" w="sm" len="sm"/>
            <a:tailEnd type="none" w="sm" len="sm"/>
          </a:ln>
        </p:spPr>
      </p:cxnSp>
      <p:cxnSp>
        <p:nvCxnSpPr>
          <p:cNvPr id="107" name="Google Shape;594;g713bc94fa0_11_195"/>
          <p:cNvCxnSpPr/>
          <p:nvPr/>
        </p:nvCxnSpPr>
        <p:spPr>
          <a:xfrm flipH="1">
            <a:off x="8904559" y="5223935"/>
            <a:ext cx="304252" cy="0"/>
          </a:xfrm>
          <a:prstGeom prst="straightConnector1">
            <a:avLst/>
          </a:prstGeom>
          <a:noFill/>
          <a:ln w="25400" cap="flat" cmpd="sng">
            <a:solidFill>
              <a:srgbClr val="000000"/>
            </a:solidFill>
            <a:prstDash val="solid"/>
            <a:round/>
            <a:headEnd type="none" w="sm" len="sm"/>
            <a:tailEnd type="none" w="sm" len="sm"/>
          </a:ln>
        </p:spPr>
      </p:cxnSp>
      <p:cxnSp>
        <p:nvCxnSpPr>
          <p:cNvPr id="112" name="Google Shape;594;g713bc94fa0_11_195"/>
          <p:cNvCxnSpPr/>
          <p:nvPr/>
        </p:nvCxnSpPr>
        <p:spPr>
          <a:xfrm flipH="1">
            <a:off x="8904559" y="5647939"/>
            <a:ext cx="304252" cy="0"/>
          </a:xfrm>
          <a:prstGeom prst="straightConnector1">
            <a:avLst/>
          </a:prstGeom>
          <a:noFill/>
          <a:ln w="25400" cap="flat" cmpd="sng">
            <a:solidFill>
              <a:srgbClr val="000000"/>
            </a:solidFill>
            <a:prstDash val="dash"/>
            <a:round/>
            <a:headEnd type="none" w="sm" len="sm"/>
            <a:tailEnd type="none" w="sm" len="sm"/>
          </a:ln>
        </p:spPr>
      </p:cxnSp>
      <p:sp>
        <p:nvSpPr>
          <p:cNvPr id="405" name="TextBox 404"/>
          <p:cNvSpPr txBox="1"/>
          <p:nvPr/>
        </p:nvSpPr>
        <p:spPr>
          <a:xfrm>
            <a:off x="9208812" y="5070047"/>
            <a:ext cx="800219" cy="246221"/>
          </a:xfrm>
          <a:prstGeom prst="rect">
            <a:avLst/>
          </a:prstGeom>
          <a:noFill/>
        </p:spPr>
        <p:txBody>
          <a:bodyPr wrap="none" rtlCol="0">
            <a:spAutoFit/>
          </a:bodyPr>
          <a:lstStyle/>
          <a:p>
            <a:r>
              <a:rPr lang="en-CA" sz="1000"/>
              <a:t>Manual Test</a:t>
            </a:r>
          </a:p>
        </p:txBody>
      </p:sp>
      <p:sp>
        <p:nvSpPr>
          <p:cNvPr id="127" name="TextBox 126"/>
          <p:cNvSpPr txBox="1"/>
          <p:nvPr/>
        </p:nvSpPr>
        <p:spPr>
          <a:xfrm>
            <a:off x="9261624" y="5305758"/>
            <a:ext cx="976549" cy="246221"/>
          </a:xfrm>
          <a:prstGeom prst="rect">
            <a:avLst/>
          </a:prstGeom>
          <a:noFill/>
        </p:spPr>
        <p:txBody>
          <a:bodyPr wrap="none" rtlCol="0">
            <a:spAutoFit/>
          </a:bodyPr>
          <a:lstStyle/>
          <a:p>
            <a:r>
              <a:rPr lang="en-CA" sz="1000"/>
              <a:t>Automated Test</a:t>
            </a:r>
          </a:p>
        </p:txBody>
      </p:sp>
      <p:sp>
        <p:nvSpPr>
          <p:cNvPr id="128" name="TextBox 127"/>
          <p:cNvSpPr txBox="1"/>
          <p:nvPr/>
        </p:nvSpPr>
        <p:spPr>
          <a:xfrm>
            <a:off x="9272670" y="5524829"/>
            <a:ext cx="788999" cy="246221"/>
          </a:xfrm>
          <a:prstGeom prst="rect">
            <a:avLst/>
          </a:prstGeom>
          <a:noFill/>
        </p:spPr>
        <p:txBody>
          <a:bodyPr wrap="none" rtlCol="0">
            <a:spAutoFit/>
          </a:bodyPr>
          <a:lstStyle/>
          <a:p>
            <a:r>
              <a:rPr lang="en-CA" sz="1000"/>
              <a:t>Exploratory</a:t>
            </a:r>
          </a:p>
        </p:txBody>
      </p:sp>
    </p:spTree>
    <p:extLst>
      <p:ext uri="{BB962C8B-B14F-4D97-AF65-F5344CB8AC3E}">
        <p14:creationId xmlns:p14="http://schemas.microsoft.com/office/powerpoint/2010/main" val="3199855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g7f40aa7ea7_2_44"/>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Testing During Story Refinement</a:t>
            </a:r>
            <a:endParaRPr/>
          </a:p>
        </p:txBody>
      </p:sp>
      <p:sp>
        <p:nvSpPr>
          <p:cNvPr id="393" name="Google Shape;393;g7f40aa7ea7_2_44"/>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buChar char="-"/>
            </a:pPr>
            <a:r>
              <a:rPr lang="en-US"/>
              <a:t>Overview of Story Acceptance criteria</a:t>
            </a:r>
            <a:endParaRPr/>
          </a:p>
          <a:p>
            <a:pPr>
              <a:spcBef>
                <a:spcPts val="0"/>
              </a:spcBef>
              <a:buChar char="-"/>
            </a:pPr>
            <a:r>
              <a:rPr lang="en-US"/>
              <a:t>focus on idea that each AC can be tested</a:t>
            </a:r>
            <a:endParaRPr/>
          </a:p>
          <a:p>
            <a:pPr>
              <a:spcBef>
                <a:spcPts val="0"/>
              </a:spcBef>
              <a:buChar char="-"/>
            </a:pPr>
            <a:r>
              <a:rPr lang="en-US"/>
              <a:t>some teams stop documenting here, and talk through the rest</a:t>
            </a:r>
            <a:endParaRPr/>
          </a:p>
          <a:p>
            <a:pPr>
              <a:spcBef>
                <a:spcPts val="0"/>
              </a:spcBef>
              <a:buChar char="-"/>
            </a:pPr>
            <a:r>
              <a:rPr lang="en-US"/>
              <a:t>Testing UI &gt; we </a:t>
            </a:r>
            <a:r>
              <a:rPr lang="en-US" err="1"/>
              <a:t>dont</a:t>
            </a:r>
            <a:r>
              <a:rPr lang="en-US"/>
              <a:t> need test case for location of </a:t>
            </a:r>
            <a:r>
              <a:rPr lang="en-US" err="1"/>
              <a:t>wigets</a:t>
            </a:r>
            <a:r>
              <a:rPr lang="en-US"/>
              <a:t>!</a:t>
            </a:r>
          </a:p>
          <a:p>
            <a:pPr>
              <a:spcBef>
                <a:spcPts val="0"/>
              </a:spcBef>
              <a:buChar char="-"/>
            </a:pPr>
            <a:r>
              <a:rPr lang="en-US"/>
              <a:t>Just because you don’t write a test case doesn’t mean you don’t test it</a:t>
            </a:r>
            <a:endParaRPr/>
          </a:p>
          <a:p>
            <a:pPr>
              <a:spcBef>
                <a:spcPts val="0"/>
              </a:spcBef>
              <a:buChar char="-"/>
            </a:pPr>
            <a:endParaRPr/>
          </a:p>
          <a:p>
            <a:pPr>
              <a:spcBef>
                <a:spcPts val="0"/>
              </a:spcBef>
              <a:buChar char="-"/>
            </a:pPr>
            <a:r>
              <a:rPr lang="en-US"/>
              <a:t>show an example in confluence plus sticky notes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Expanding The </a:t>
            </a:r>
            <a:r>
              <a:rPr lang="en-US" err="1"/>
              <a:t>Mindmap</a:t>
            </a:r>
            <a:endParaRPr/>
          </a:p>
        </p:txBody>
      </p:sp>
      <p:sp>
        <p:nvSpPr>
          <p:cNvPr id="5" name="Google Shape;586;g713bc94fa0_11_195"/>
          <p:cNvSpPr/>
          <p:nvPr/>
        </p:nvSpPr>
        <p:spPr>
          <a:xfrm>
            <a:off x="4061818" y="3345801"/>
            <a:ext cx="1176867" cy="601133"/>
          </a:xfrm>
          <a:prstGeom prst="rect">
            <a:avLst/>
          </a:prstGeom>
          <a:solidFill>
            <a:srgbClr val="7030A0"/>
          </a:solidFill>
          <a:ln>
            <a:noFill/>
          </a:ln>
        </p:spPr>
        <p:txBody>
          <a:bodyPr spcFirstLastPara="1" wrap="square" lIns="91425" tIns="45700" rIns="91425" bIns="45700" anchor="ctr" anchorCtr="0">
            <a:noAutofit/>
          </a:bodyPr>
          <a:lstStyle/>
          <a:p>
            <a:pPr algn="ctr">
              <a:buClr>
                <a:srgbClr val="000000"/>
              </a:buClr>
              <a:buSzPts val="1600"/>
            </a:pPr>
            <a:r>
              <a:rPr lang="en-US" sz="1200" b="1">
                <a:solidFill>
                  <a:schemeClr val="lt1"/>
                </a:solidFill>
                <a:latin typeface="Arial"/>
                <a:ea typeface="Arial"/>
                <a:cs typeface="Arial"/>
                <a:sym typeface="Arial"/>
              </a:rPr>
              <a:t>User Activity Report</a:t>
            </a:r>
            <a:endParaRPr sz="1100">
              <a:solidFill>
                <a:srgbClr val="000000"/>
              </a:solidFill>
              <a:latin typeface="Arial"/>
              <a:ea typeface="Arial"/>
              <a:cs typeface="Arial"/>
              <a:sym typeface="Arial"/>
            </a:endParaRPr>
          </a:p>
        </p:txBody>
      </p:sp>
      <p:sp>
        <p:nvSpPr>
          <p:cNvPr id="6" name="Google Shape;587;g713bc94fa0_11_195"/>
          <p:cNvSpPr/>
          <p:nvPr/>
        </p:nvSpPr>
        <p:spPr>
          <a:xfrm>
            <a:off x="7311352" y="3197177"/>
            <a:ext cx="838200" cy="508000"/>
          </a:xfrm>
          <a:prstGeom prst="rect">
            <a:avLst/>
          </a:prstGeom>
          <a:solidFill>
            <a:schemeClr val="accent4"/>
          </a:solidFill>
          <a:ln>
            <a:noFill/>
          </a:ln>
        </p:spPr>
        <p:txBody>
          <a:bodyPr spcFirstLastPara="1" wrap="square" lIns="91425" tIns="45700" rIns="91425" bIns="45700" anchor="ctr" anchorCtr="0">
            <a:noAutofit/>
          </a:bodyPr>
          <a:lstStyle/>
          <a:p>
            <a:pPr>
              <a:buClr>
                <a:srgbClr val="000000"/>
              </a:buClr>
              <a:buSzPts val="1400"/>
            </a:pPr>
            <a:r>
              <a:rPr lang="en-US" sz="800">
                <a:solidFill>
                  <a:schemeClr val="lt1"/>
                </a:solidFill>
              </a:rPr>
              <a:t>Authentication &amp; Navigation</a:t>
            </a:r>
            <a:endParaRPr sz="800">
              <a:solidFill>
                <a:srgbClr val="000000"/>
              </a:solidFill>
              <a:sym typeface="Arial"/>
            </a:endParaRPr>
          </a:p>
        </p:txBody>
      </p:sp>
      <p:sp>
        <p:nvSpPr>
          <p:cNvPr id="7" name="Google Shape;588;g713bc94fa0_11_195"/>
          <p:cNvSpPr/>
          <p:nvPr/>
        </p:nvSpPr>
        <p:spPr>
          <a:xfrm>
            <a:off x="6772896" y="1823602"/>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800">
                <a:solidFill>
                  <a:schemeClr val="lt1"/>
                </a:solidFill>
                <a:latin typeface="Arial"/>
                <a:ea typeface="Arial"/>
                <a:cs typeface="Arial"/>
                <a:sym typeface="Arial"/>
              </a:rPr>
              <a:t>Generate Report</a:t>
            </a:r>
            <a:endParaRPr sz="800">
              <a:solidFill>
                <a:srgbClr val="000000"/>
              </a:solidFill>
              <a:latin typeface="Arial"/>
              <a:ea typeface="Arial"/>
              <a:cs typeface="Arial"/>
              <a:sym typeface="Arial"/>
            </a:endParaRPr>
          </a:p>
        </p:txBody>
      </p:sp>
      <p:sp>
        <p:nvSpPr>
          <p:cNvPr id="8" name="Google Shape;589;g713bc94fa0_11_195"/>
          <p:cNvSpPr/>
          <p:nvPr/>
        </p:nvSpPr>
        <p:spPr>
          <a:xfrm>
            <a:off x="7209008" y="4444832"/>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800">
                <a:solidFill>
                  <a:schemeClr val="lt1"/>
                </a:solidFill>
                <a:latin typeface="Arial"/>
                <a:ea typeface="Arial"/>
                <a:cs typeface="Arial"/>
                <a:sym typeface="Arial"/>
              </a:rPr>
              <a:t>Add Comments</a:t>
            </a:r>
            <a:endParaRPr sz="800">
              <a:solidFill>
                <a:srgbClr val="000000"/>
              </a:solidFill>
              <a:latin typeface="Arial"/>
              <a:ea typeface="Arial"/>
              <a:cs typeface="Arial"/>
              <a:sym typeface="Arial"/>
            </a:endParaRPr>
          </a:p>
        </p:txBody>
      </p:sp>
      <p:sp>
        <p:nvSpPr>
          <p:cNvPr id="12" name="Google Shape;593;g713bc94fa0_11_195"/>
          <p:cNvSpPr/>
          <p:nvPr/>
        </p:nvSpPr>
        <p:spPr>
          <a:xfrm>
            <a:off x="6206830" y="5388490"/>
            <a:ext cx="838200" cy="508000"/>
          </a:xfrm>
          <a:prstGeom prst="rect">
            <a:avLst/>
          </a:prstGeom>
          <a:solidFill>
            <a:schemeClr val="accent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SzPts val="1400"/>
            </a:pPr>
            <a:r>
              <a:rPr lang="en-US" sz="700">
                <a:solidFill>
                  <a:schemeClr val="lt1"/>
                </a:solidFill>
                <a:latin typeface="Arial"/>
                <a:ea typeface="Arial"/>
                <a:cs typeface="Arial"/>
                <a:sym typeface="Arial"/>
              </a:rPr>
              <a:t>Audit Report Logging &amp; Capture</a:t>
            </a:r>
            <a:endParaRPr sz="700">
              <a:solidFill>
                <a:srgbClr val="000000"/>
              </a:solidFill>
              <a:latin typeface="Arial"/>
              <a:ea typeface="Arial"/>
              <a:cs typeface="Arial"/>
              <a:sym typeface="Arial"/>
            </a:endParaRPr>
          </a:p>
        </p:txBody>
      </p:sp>
      <p:cxnSp>
        <p:nvCxnSpPr>
          <p:cNvPr id="13" name="Google Shape;594;g713bc94fa0_11_195"/>
          <p:cNvCxnSpPr>
            <a:stCxn id="7" idx="1"/>
            <a:endCxn id="5" idx="0"/>
          </p:cNvCxnSpPr>
          <p:nvPr/>
        </p:nvCxnSpPr>
        <p:spPr>
          <a:xfrm flipH="1">
            <a:off x="4650252" y="2077602"/>
            <a:ext cx="2122645" cy="1268198"/>
          </a:xfrm>
          <a:prstGeom prst="straightConnector1">
            <a:avLst/>
          </a:prstGeom>
          <a:noFill/>
          <a:ln w="25400" cap="flat" cmpd="sng">
            <a:solidFill>
              <a:srgbClr val="000000"/>
            </a:solidFill>
            <a:prstDash val="solid"/>
            <a:round/>
            <a:headEnd type="none" w="sm" len="sm"/>
            <a:tailEnd type="none" w="sm" len="sm"/>
          </a:ln>
        </p:spPr>
      </p:cxnSp>
      <p:cxnSp>
        <p:nvCxnSpPr>
          <p:cNvPr id="14" name="Google Shape;595;g713bc94fa0_11_195"/>
          <p:cNvCxnSpPr>
            <a:stCxn id="82" idx="3"/>
            <a:endCxn id="5" idx="1"/>
          </p:cNvCxnSpPr>
          <p:nvPr/>
        </p:nvCxnSpPr>
        <p:spPr>
          <a:xfrm>
            <a:off x="3329577" y="3289053"/>
            <a:ext cx="732240" cy="357315"/>
          </a:xfrm>
          <a:prstGeom prst="straightConnector1">
            <a:avLst/>
          </a:prstGeom>
          <a:noFill/>
          <a:ln w="25400" cap="flat" cmpd="sng">
            <a:solidFill>
              <a:srgbClr val="000000"/>
            </a:solidFill>
            <a:prstDash val="solid"/>
            <a:round/>
            <a:headEnd type="none" w="sm" len="sm"/>
            <a:tailEnd type="none" w="sm" len="sm"/>
          </a:ln>
        </p:spPr>
      </p:cxnSp>
      <p:cxnSp>
        <p:nvCxnSpPr>
          <p:cNvPr id="18" name="Google Shape;599;g713bc94fa0_11_195"/>
          <p:cNvCxnSpPr>
            <a:stCxn id="12" idx="1"/>
            <a:endCxn id="5" idx="2"/>
          </p:cNvCxnSpPr>
          <p:nvPr/>
        </p:nvCxnSpPr>
        <p:spPr>
          <a:xfrm flipH="1" flipV="1">
            <a:off x="4650252" y="3946934"/>
            <a:ext cx="1556579" cy="1695557"/>
          </a:xfrm>
          <a:prstGeom prst="straightConnector1">
            <a:avLst/>
          </a:prstGeom>
          <a:noFill/>
          <a:ln w="25400" cap="flat" cmpd="sng">
            <a:solidFill>
              <a:srgbClr val="000000"/>
            </a:solidFill>
            <a:prstDash val="solid"/>
            <a:round/>
            <a:headEnd type="none" w="sm" len="sm"/>
            <a:tailEnd type="none" w="sm" len="sm"/>
          </a:ln>
        </p:spPr>
      </p:cxnSp>
      <p:cxnSp>
        <p:nvCxnSpPr>
          <p:cNvPr id="19" name="Google Shape;600;g713bc94fa0_11_195"/>
          <p:cNvCxnSpPr>
            <a:stCxn id="8" idx="1"/>
            <a:endCxn id="5" idx="3"/>
          </p:cNvCxnSpPr>
          <p:nvPr/>
        </p:nvCxnSpPr>
        <p:spPr>
          <a:xfrm flipH="1" flipV="1">
            <a:off x="5238684" y="3646368"/>
            <a:ext cx="1970324" cy="1052465"/>
          </a:xfrm>
          <a:prstGeom prst="straightConnector1">
            <a:avLst/>
          </a:prstGeom>
          <a:noFill/>
          <a:ln w="25400" cap="flat" cmpd="sng">
            <a:solidFill>
              <a:srgbClr val="000000"/>
            </a:solidFill>
            <a:prstDash val="solid"/>
            <a:round/>
            <a:headEnd type="none" w="sm" len="sm"/>
            <a:tailEnd type="none" w="sm" len="sm"/>
          </a:ln>
        </p:spPr>
      </p:cxnSp>
      <p:sp>
        <p:nvSpPr>
          <p:cNvPr id="82" name="Google Shape;588;g713bc94fa0_11_195"/>
          <p:cNvSpPr/>
          <p:nvPr/>
        </p:nvSpPr>
        <p:spPr>
          <a:xfrm>
            <a:off x="1965309" y="3035052"/>
            <a:ext cx="1364268"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000"/>
              <a:t>Successful report generation</a:t>
            </a:r>
            <a:endParaRPr sz="1000">
              <a:sym typeface="Arial"/>
            </a:endParaRPr>
          </a:p>
        </p:txBody>
      </p:sp>
      <p:sp>
        <p:nvSpPr>
          <p:cNvPr id="83" name="Google Shape;588;g713bc94fa0_11_195"/>
          <p:cNvSpPr/>
          <p:nvPr/>
        </p:nvSpPr>
        <p:spPr>
          <a:xfrm>
            <a:off x="2228343" y="3753974"/>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000">
                <a:latin typeface="Arial"/>
                <a:ea typeface="Arial"/>
                <a:cs typeface="Arial"/>
                <a:sym typeface="Arial"/>
              </a:rPr>
              <a:t>Fail to generate report</a:t>
            </a:r>
            <a:endParaRPr sz="1000">
              <a:latin typeface="Arial"/>
              <a:ea typeface="Arial"/>
              <a:cs typeface="Arial"/>
              <a:sym typeface="Arial"/>
            </a:endParaRPr>
          </a:p>
        </p:txBody>
      </p:sp>
      <p:cxnSp>
        <p:nvCxnSpPr>
          <p:cNvPr id="86" name="Google Shape;594;g713bc94fa0_11_195"/>
          <p:cNvCxnSpPr>
            <a:stCxn id="6" idx="1"/>
            <a:endCxn id="5" idx="3"/>
          </p:cNvCxnSpPr>
          <p:nvPr/>
        </p:nvCxnSpPr>
        <p:spPr>
          <a:xfrm flipH="1">
            <a:off x="5238684" y="3451177"/>
            <a:ext cx="2072668" cy="195190"/>
          </a:xfrm>
          <a:prstGeom prst="straightConnector1">
            <a:avLst/>
          </a:prstGeom>
          <a:noFill/>
          <a:ln w="25400" cap="flat" cmpd="sng">
            <a:solidFill>
              <a:srgbClr val="000000"/>
            </a:solidFill>
            <a:prstDash val="solid"/>
            <a:round/>
            <a:headEnd type="none" w="sm" len="sm"/>
            <a:tailEnd type="none" w="sm" len="sm"/>
          </a:ln>
        </p:spPr>
      </p:cxnSp>
      <p:cxnSp>
        <p:nvCxnSpPr>
          <p:cNvPr id="89" name="Google Shape;595;g713bc94fa0_11_195"/>
          <p:cNvCxnSpPr>
            <a:stCxn id="83" idx="3"/>
            <a:endCxn id="5" idx="1"/>
          </p:cNvCxnSpPr>
          <p:nvPr/>
        </p:nvCxnSpPr>
        <p:spPr>
          <a:xfrm flipV="1">
            <a:off x="3066543" y="3646368"/>
            <a:ext cx="995274" cy="361607"/>
          </a:xfrm>
          <a:prstGeom prst="straightConnector1">
            <a:avLst/>
          </a:prstGeom>
          <a:noFill/>
          <a:ln w="25400" cap="flat" cmpd="sng">
            <a:solidFill>
              <a:srgbClr val="000000"/>
            </a:solidFill>
            <a:prstDash val="solid"/>
            <a:round/>
            <a:headEnd type="none" w="sm" len="sm"/>
            <a:tailEnd type="none" w="sm" len="sm"/>
          </a:ln>
        </p:spPr>
      </p:cxnSp>
      <p:cxnSp>
        <p:nvCxnSpPr>
          <p:cNvPr id="106" name="Google Shape;600;g713bc94fa0_11_195"/>
          <p:cNvCxnSpPr/>
          <p:nvPr/>
        </p:nvCxnSpPr>
        <p:spPr>
          <a:xfrm flipH="1">
            <a:off x="8534311" y="5765601"/>
            <a:ext cx="304252" cy="0"/>
          </a:xfrm>
          <a:prstGeom prst="straightConnector1">
            <a:avLst/>
          </a:prstGeom>
          <a:noFill/>
          <a:ln w="25400" cap="flat" cmpd="sng">
            <a:solidFill>
              <a:schemeClr val="accent6"/>
            </a:solidFill>
            <a:prstDash val="solid"/>
            <a:round/>
            <a:headEnd type="none" w="sm" len="sm"/>
            <a:tailEnd type="none" w="sm" len="sm"/>
          </a:ln>
        </p:spPr>
      </p:cxnSp>
      <p:cxnSp>
        <p:nvCxnSpPr>
          <p:cNvPr id="107" name="Google Shape;594;g713bc94fa0_11_195"/>
          <p:cNvCxnSpPr/>
          <p:nvPr/>
        </p:nvCxnSpPr>
        <p:spPr>
          <a:xfrm flipH="1">
            <a:off x="8534311" y="5560668"/>
            <a:ext cx="304252" cy="0"/>
          </a:xfrm>
          <a:prstGeom prst="straightConnector1">
            <a:avLst/>
          </a:prstGeom>
          <a:noFill/>
          <a:ln w="25400" cap="flat" cmpd="sng">
            <a:solidFill>
              <a:srgbClr val="000000"/>
            </a:solidFill>
            <a:prstDash val="solid"/>
            <a:round/>
            <a:headEnd type="none" w="sm" len="sm"/>
            <a:tailEnd type="none" w="sm" len="sm"/>
          </a:ln>
        </p:spPr>
      </p:cxnSp>
      <p:cxnSp>
        <p:nvCxnSpPr>
          <p:cNvPr id="112" name="Google Shape;594;g713bc94fa0_11_195"/>
          <p:cNvCxnSpPr/>
          <p:nvPr/>
        </p:nvCxnSpPr>
        <p:spPr>
          <a:xfrm flipH="1">
            <a:off x="8534311" y="5984672"/>
            <a:ext cx="304252" cy="0"/>
          </a:xfrm>
          <a:prstGeom prst="straightConnector1">
            <a:avLst/>
          </a:prstGeom>
          <a:noFill/>
          <a:ln w="25400" cap="flat" cmpd="sng">
            <a:solidFill>
              <a:srgbClr val="000000"/>
            </a:solidFill>
            <a:prstDash val="dash"/>
            <a:round/>
            <a:headEnd type="none" w="sm" len="sm"/>
            <a:tailEnd type="none" w="sm" len="sm"/>
          </a:ln>
        </p:spPr>
      </p:cxnSp>
      <p:sp>
        <p:nvSpPr>
          <p:cNvPr id="113" name="Google Shape;588;g713bc94fa0_11_195"/>
          <p:cNvSpPr/>
          <p:nvPr/>
        </p:nvSpPr>
        <p:spPr>
          <a:xfrm>
            <a:off x="8483321" y="1007442"/>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Field layout, look and feel, tab order, character limits</a:t>
            </a:r>
            <a:endParaRPr sz="700">
              <a:sym typeface="Arial"/>
            </a:endParaRPr>
          </a:p>
        </p:txBody>
      </p:sp>
      <p:sp>
        <p:nvSpPr>
          <p:cNvPr id="114" name="Google Shape;588;g713bc94fa0_11_195"/>
          <p:cNvSpPr/>
          <p:nvPr/>
        </p:nvSpPr>
        <p:spPr>
          <a:xfrm>
            <a:off x="9067211" y="3245974"/>
            <a:ext cx="1184329"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latin typeface="Arial"/>
                <a:ea typeface="Arial"/>
                <a:cs typeface="Arial"/>
                <a:sym typeface="Arial"/>
              </a:rPr>
              <a:t>Configurable based on province</a:t>
            </a:r>
            <a:endParaRPr sz="700">
              <a:latin typeface="Arial"/>
              <a:ea typeface="Arial"/>
              <a:cs typeface="Arial"/>
              <a:sym typeface="Arial"/>
            </a:endParaRPr>
          </a:p>
        </p:txBody>
      </p:sp>
      <p:sp>
        <p:nvSpPr>
          <p:cNvPr id="115" name="Google Shape;588;g713bc94fa0_11_195"/>
          <p:cNvSpPr/>
          <p:nvPr/>
        </p:nvSpPr>
        <p:spPr>
          <a:xfrm>
            <a:off x="9014250" y="3691628"/>
            <a:ext cx="1237289"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latin typeface="Arial"/>
                <a:ea typeface="Arial"/>
                <a:cs typeface="Arial"/>
                <a:sym typeface="Arial"/>
              </a:rPr>
              <a:t>Navigable via arrow keys</a:t>
            </a:r>
            <a:endParaRPr sz="700">
              <a:latin typeface="Arial"/>
              <a:ea typeface="Arial"/>
              <a:cs typeface="Arial"/>
              <a:sym typeface="Arial"/>
            </a:endParaRPr>
          </a:p>
        </p:txBody>
      </p:sp>
      <p:cxnSp>
        <p:nvCxnSpPr>
          <p:cNvPr id="116" name="Google Shape;594;g713bc94fa0_11_195"/>
          <p:cNvCxnSpPr>
            <a:stCxn id="113" idx="1"/>
            <a:endCxn id="7" idx="3"/>
          </p:cNvCxnSpPr>
          <p:nvPr/>
        </p:nvCxnSpPr>
        <p:spPr>
          <a:xfrm flipH="1">
            <a:off x="7611097" y="1261442"/>
            <a:ext cx="872225" cy="816160"/>
          </a:xfrm>
          <a:prstGeom prst="straightConnector1">
            <a:avLst/>
          </a:prstGeom>
          <a:noFill/>
          <a:ln w="25400" cap="flat" cmpd="sng">
            <a:solidFill>
              <a:srgbClr val="000000"/>
            </a:solidFill>
            <a:prstDash val="dash"/>
            <a:round/>
            <a:headEnd type="none" w="sm" len="sm"/>
            <a:tailEnd type="none" w="sm" len="sm"/>
          </a:ln>
        </p:spPr>
      </p:cxnSp>
      <p:cxnSp>
        <p:nvCxnSpPr>
          <p:cNvPr id="119" name="Google Shape;594;g713bc94fa0_11_195"/>
          <p:cNvCxnSpPr>
            <a:stCxn id="114" idx="1"/>
            <a:endCxn id="6" idx="3"/>
          </p:cNvCxnSpPr>
          <p:nvPr/>
        </p:nvCxnSpPr>
        <p:spPr>
          <a:xfrm flipH="1" flipV="1">
            <a:off x="8149552" y="3451178"/>
            <a:ext cx="917658" cy="48797"/>
          </a:xfrm>
          <a:prstGeom prst="straightConnector1">
            <a:avLst/>
          </a:prstGeom>
          <a:noFill/>
          <a:ln w="25400" cap="flat" cmpd="sng">
            <a:solidFill>
              <a:srgbClr val="000000"/>
            </a:solidFill>
            <a:prstDash val="solid"/>
            <a:round/>
            <a:headEnd type="none" w="sm" len="sm"/>
            <a:tailEnd type="none" w="sm" len="sm"/>
          </a:ln>
        </p:spPr>
      </p:cxnSp>
      <p:cxnSp>
        <p:nvCxnSpPr>
          <p:cNvPr id="120" name="Google Shape;594;g713bc94fa0_11_195"/>
          <p:cNvCxnSpPr>
            <a:stCxn id="115" idx="1"/>
            <a:endCxn id="6" idx="3"/>
          </p:cNvCxnSpPr>
          <p:nvPr/>
        </p:nvCxnSpPr>
        <p:spPr>
          <a:xfrm flipH="1" flipV="1">
            <a:off x="8149553" y="3451178"/>
            <a:ext cx="864697" cy="494451"/>
          </a:xfrm>
          <a:prstGeom prst="straightConnector1">
            <a:avLst/>
          </a:prstGeom>
          <a:noFill/>
          <a:ln w="25400" cap="flat" cmpd="sng">
            <a:solidFill>
              <a:srgbClr val="000000"/>
            </a:solidFill>
            <a:prstDash val="dash"/>
            <a:round/>
            <a:headEnd type="none" w="sm" len="sm"/>
            <a:tailEnd type="none" w="sm" len="sm"/>
          </a:ln>
        </p:spPr>
      </p:cxnSp>
      <p:sp>
        <p:nvSpPr>
          <p:cNvPr id="405" name="TextBox 404"/>
          <p:cNvSpPr txBox="1"/>
          <p:nvPr/>
        </p:nvSpPr>
        <p:spPr>
          <a:xfrm>
            <a:off x="8838564" y="5406780"/>
            <a:ext cx="800219" cy="246221"/>
          </a:xfrm>
          <a:prstGeom prst="rect">
            <a:avLst/>
          </a:prstGeom>
          <a:noFill/>
        </p:spPr>
        <p:txBody>
          <a:bodyPr wrap="none" rtlCol="0">
            <a:spAutoFit/>
          </a:bodyPr>
          <a:lstStyle/>
          <a:p>
            <a:r>
              <a:rPr lang="en-CA" sz="1000"/>
              <a:t>Manual Test</a:t>
            </a:r>
          </a:p>
        </p:txBody>
      </p:sp>
      <p:sp>
        <p:nvSpPr>
          <p:cNvPr id="127" name="TextBox 126"/>
          <p:cNvSpPr txBox="1"/>
          <p:nvPr/>
        </p:nvSpPr>
        <p:spPr>
          <a:xfrm>
            <a:off x="8891376" y="5642491"/>
            <a:ext cx="976549" cy="246221"/>
          </a:xfrm>
          <a:prstGeom prst="rect">
            <a:avLst/>
          </a:prstGeom>
          <a:noFill/>
        </p:spPr>
        <p:txBody>
          <a:bodyPr wrap="none" rtlCol="0">
            <a:spAutoFit/>
          </a:bodyPr>
          <a:lstStyle/>
          <a:p>
            <a:r>
              <a:rPr lang="en-CA" sz="1000"/>
              <a:t>Automated Test</a:t>
            </a:r>
          </a:p>
        </p:txBody>
      </p:sp>
      <p:sp>
        <p:nvSpPr>
          <p:cNvPr id="128" name="TextBox 127"/>
          <p:cNvSpPr txBox="1"/>
          <p:nvPr/>
        </p:nvSpPr>
        <p:spPr>
          <a:xfrm>
            <a:off x="8902422" y="5861562"/>
            <a:ext cx="788999" cy="246221"/>
          </a:xfrm>
          <a:prstGeom prst="rect">
            <a:avLst/>
          </a:prstGeom>
          <a:noFill/>
        </p:spPr>
        <p:txBody>
          <a:bodyPr wrap="none" rtlCol="0">
            <a:spAutoFit/>
          </a:bodyPr>
          <a:lstStyle/>
          <a:p>
            <a:r>
              <a:rPr lang="en-CA" sz="1000"/>
              <a:t>Exploratory</a:t>
            </a:r>
          </a:p>
        </p:txBody>
      </p:sp>
      <p:cxnSp>
        <p:nvCxnSpPr>
          <p:cNvPr id="39" name="Google Shape;594;g713bc94fa0_11_195"/>
          <p:cNvCxnSpPr>
            <a:stCxn id="42" idx="1"/>
            <a:endCxn id="6" idx="3"/>
          </p:cNvCxnSpPr>
          <p:nvPr/>
        </p:nvCxnSpPr>
        <p:spPr>
          <a:xfrm flipH="1" flipV="1">
            <a:off x="8149552" y="3451177"/>
            <a:ext cx="864698" cy="991336"/>
          </a:xfrm>
          <a:prstGeom prst="straightConnector1">
            <a:avLst/>
          </a:prstGeom>
          <a:noFill/>
          <a:ln w="25400" cap="flat" cmpd="sng">
            <a:solidFill>
              <a:srgbClr val="000000"/>
            </a:solidFill>
            <a:prstDash val="dash"/>
            <a:round/>
            <a:headEnd type="none" w="sm" len="sm"/>
            <a:tailEnd type="none" w="sm" len="sm"/>
          </a:ln>
        </p:spPr>
      </p:cxnSp>
      <p:sp>
        <p:nvSpPr>
          <p:cNvPr id="42" name="Google Shape;588;g713bc94fa0_11_195"/>
          <p:cNvSpPr/>
          <p:nvPr/>
        </p:nvSpPr>
        <p:spPr>
          <a:xfrm>
            <a:off x="9014250" y="4188513"/>
            <a:ext cx="1237288"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latin typeface="Arial"/>
                <a:ea typeface="Arial"/>
                <a:cs typeface="Arial"/>
                <a:sym typeface="Arial"/>
              </a:rPr>
              <a:t>Navigable with mouse</a:t>
            </a:r>
            <a:endParaRPr sz="700">
              <a:latin typeface="Arial"/>
              <a:ea typeface="Arial"/>
              <a:cs typeface="Arial"/>
              <a:sym typeface="Arial"/>
            </a:endParaRPr>
          </a:p>
        </p:txBody>
      </p:sp>
      <p:sp>
        <p:nvSpPr>
          <p:cNvPr id="53" name="Google Shape;588;g713bc94fa0_11_195"/>
          <p:cNvSpPr/>
          <p:nvPr/>
        </p:nvSpPr>
        <p:spPr>
          <a:xfrm>
            <a:off x="9014250" y="2813804"/>
            <a:ext cx="1237291"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Only Pharmacists with Admin can access</a:t>
            </a:r>
            <a:endParaRPr sz="700">
              <a:sym typeface="Arial"/>
            </a:endParaRPr>
          </a:p>
        </p:txBody>
      </p:sp>
      <p:cxnSp>
        <p:nvCxnSpPr>
          <p:cNvPr id="59" name="Google Shape;594;g713bc94fa0_11_195"/>
          <p:cNvCxnSpPr>
            <a:stCxn id="53" idx="1"/>
            <a:endCxn id="6" idx="3"/>
          </p:cNvCxnSpPr>
          <p:nvPr/>
        </p:nvCxnSpPr>
        <p:spPr>
          <a:xfrm flipH="1">
            <a:off x="8149553" y="3067805"/>
            <a:ext cx="864697" cy="383373"/>
          </a:xfrm>
          <a:prstGeom prst="straightConnector1">
            <a:avLst/>
          </a:prstGeom>
          <a:noFill/>
          <a:ln w="25400" cap="flat" cmpd="sng">
            <a:solidFill>
              <a:srgbClr val="000000"/>
            </a:solidFill>
            <a:prstDash val="solid"/>
            <a:round/>
            <a:headEnd type="none" w="sm" len="sm"/>
            <a:tailEnd type="none" w="sm" len="sm"/>
          </a:ln>
        </p:spPr>
      </p:cxnSp>
      <p:sp>
        <p:nvSpPr>
          <p:cNvPr id="63" name="Google Shape;588;g713bc94fa0_11_195"/>
          <p:cNvSpPr/>
          <p:nvPr/>
        </p:nvSpPr>
        <p:spPr>
          <a:xfrm>
            <a:off x="8697871" y="1515442"/>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Reset page via button or refresh</a:t>
            </a:r>
            <a:endParaRPr sz="700">
              <a:sym typeface="Arial"/>
            </a:endParaRPr>
          </a:p>
        </p:txBody>
      </p:sp>
      <p:cxnSp>
        <p:nvCxnSpPr>
          <p:cNvPr id="69" name="Google Shape;594;g713bc94fa0_11_195"/>
          <p:cNvCxnSpPr>
            <a:stCxn id="63" idx="1"/>
            <a:endCxn id="7" idx="3"/>
          </p:cNvCxnSpPr>
          <p:nvPr/>
        </p:nvCxnSpPr>
        <p:spPr>
          <a:xfrm flipH="1">
            <a:off x="7611097" y="1769442"/>
            <a:ext cx="1086775" cy="308160"/>
          </a:xfrm>
          <a:prstGeom prst="straightConnector1">
            <a:avLst/>
          </a:prstGeom>
          <a:noFill/>
          <a:ln w="25400" cap="flat" cmpd="sng">
            <a:solidFill>
              <a:srgbClr val="000000"/>
            </a:solidFill>
            <a:prstDash val="solid"/>
            <a:round/>
            <a:headEnd type="none" w="sm" len="sm"/>
            <a:tailEnd type="none" w="sm" len="sm"/>
          </a:ln>
        </p:spPr>
      </p:cxnSp>
      <p:sp>
        <p:nvSpPr>
          <p:cNvPr id="76" name="Google Shape;588;g713bc94fa0_11_195"/>
          <p:cNvSpPr/>
          <p:nvPr/>
        </p:nvSpPr>
        <p:spPr>
          <a:xfrm>
            <a:off x="8697871" y="2015492"/>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View output in web browser</a:t>
            </a:r>
            <a:endParaRPr sz="700">
              <a:sym typeface="Arial"/>
            </a:endParaRPr>
          </a:p>
        </p:txBody>
      </p:sp>
      <p:cxnSp>
        <p:nvCxnSpPr>
          <p:cNvPr id="77" name="Google Shape;594;g713bc94fa0_11_195"/>
          <p:cNvCxnSpPr>
            <a:stCxn id="76" idx="1"/>
            <a:endCxn id="7" idx="3"/>
          </p:cNvCxnSpPr>
          <p:nvPr/>
        </p:nvCxnSpPr>
        <p:spPr>
          <a:xfrm flipH="1" flipV="1">
            <a:off x="7611097" y="2077602"/>
            <a:ext cx="1086775" cy="191890"/>
          </a:xfrm>
          <a:prstGeom prst="straightConnector1">
            <a:avLst/>
          </a:prstGeom>
          <a:noFill/>
          <a:ln w="25400" cap="flat" cmpd="sng">
            <a:solidFill>
              <a:srgbClr val="000000"/>
            </a:solidFill>
            <a:prstDash val="solid"/>
            <a:round/>
            <a:headEnd type="none" w="sm" len="sm"/>
            <a:tailEnd type="none" w="sm" len="sm"/>
          </a:ln>
        </p:spPr>
      </p:cxnSp>
      <p:sp>
        <p:nvSpPr>
          <p:cNvPr id="85" name="Google Shape;588;g713bc94fa0_11_195"/>
          <p:cNvSpPr/>
          <p:nvPr/>
        </p:nvSpPr>
        <p:spPr>
          <a:xfrm>
            <a:off x="7311352" y="511732"/>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Download (Excel)</a:t>
            </a:r>
            <a:endParaRPr sz="700">
              <a:sym typeface="Arial"/>
            </a:endParaRPr>
          </a:p>
        </p:txBody>
      </p:sp>
      <p:cxnSp>
        <p:nvCxnSpPr>
          <p:cNvPr id="87" name="Google Shape;594;g713bc94fa0_11_195"/>
          <p:cNvCxnSpPr>
            <a:stCxn id="85" idx="2"/>
            <a:endCxn id="7" idx="0"/>
          </p:cNvCxnSpPr>
          <p:nvPr/>
        </p:nvCxnSpPr>
        <p:spPr>
          <a:xfrm flipH="1">
            <a:off x="7191996" y="1019732"/>
            <a:ext cx="538456" cy="803870"/>
          </a:xfrm>
          <a:prstGeom prst="straightConnector1">
            <a:avLst/>
          </a:prstGeom>
          <a:noFill/>
          <a:ln w="25400" cap="flat" cmpd="sng">
            <a:solidFill>
              <a:srgbClr val="000000"/>
            </a:solidFill>
            <a:prstDash val="solid"/>
            <a:round/>
            <a:headEnd type="none" w="sm" len="sm"/>
            <a:tailEnd type="none" w="sm" len="sm"/>
          </a:ln>
        </p:spPr>
      </p:cxnSp>
      <p:sp>
        <p:nvSpPr>
          <p:cNvPr id="88" name="Google Shape;588;g713bc94fa0_11_195"/>
          <p:cNvSpPr/>
          <p:nvPr/>
        </p:nvSpPr>
        <p:spPr>
          <a:xfrm>
            <a:off x="8238108" y="501544"/>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Download (PDF)</a:t>
            </a:r>
            <a:endParaRPr sz="700">
              <a:sym typeface="Arial"/>
            </a:endParaRPr>
          </a:p>
        </p:txBody>
      </p:sp>
      <p:cxnSp>
        <p:nvCxnSpPr>
          <p:cNvPr id="90" name="Google Shape;594;g713bc94fa0_11_195"/>
          <p:cNvCxnSpPr>
            <a:endCxn id="7" idx="3"/>
          </p:cNvCxnSpPr>
          <p:nvPr/>
        </p:nvCxnSpPr>
        <p:spPr>
          <a:xfrm flipH="1">
            <a:off x="7611096" y="1104524"/>
            <a:ext cx="538456" cy="973079"/>
          </a:xfrm>
          <a:prstGeom prst="straightConnector1">
            <a:avLst/>
          </a:prstGeom>
          <a:noFill/>
          <a:ln w="25400" cap="flat" cmpd="sng">
            <a:solidFill>
              <a:srgbClr val="000000"/>
            </a:solidFill>
            <a:prstDash val="solid"/>
            <a:round/>
            <a:headEnd type="none" w="sm" len="sm"/>
            <a:tailEnd type="none" w="sm" len="sm"/>
          </a:ln>
        </p:spPr>
      </p:cxnSp>
      <p:cxnSp>
        <p:nvCxnSpPr>
          <p:cNvPr id="101" name="Google Shape;594;g713bc94fa0_11_195"/>
          <p:cNvCxnSpPr>
            <a:stCxn id="104" idx="2"/>
            <a:endCxn id="7" idx="0"/>
          </p:cNvCxnSpPr>
          <p:nvPr/>
        </p:nvCxnSpPr>
        <p:spPr>
          <a:xfrm>
            <a:off x="7122362" y="908788"/>
            <a:ext cx="69635" cy="914815"/>
          </a:xfrm>
          <a:prstGeom prst="straightConnector1">
            <a:avLst/>
          </a:prstGeom>
          <a:noFill/>
          <a:ln w="25400" cap="flat" cmpd="sng">
            <a:solidFill>
              <a:srgbClr val="000000"/>
            </a:solidFill>
            <a:prstDash val="solid"/>
            <a:round/>
            <a:headEnd type="none" w="sm" len="sm"/>
            <a:tailEnd type="none" w="sm" len="sm"/>
          </a:ln>
        </p:spPr>
      </p:cxnSp>
      <p:sp>
        <p:nvSpPr>
          <p:cNvPr id="104" name="Google Shape;588;g713bc94fa0_11_195"/>
          <p:cNvSpPr/>
          <p:nvPr/>
        </p:nvSpPr>
        <p:spPr>
          <a:xfrm>
            <a:off x="6703261" y="400787"/>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Sorting &amp; handling blanks</a:t>
            </a:r>
            <a:endParaRPr sz="700">
              <a:sym typeface="Arial"/>
            </a:endParaRPr>
          </a:p>
        </p:txBody>
      </p:sp>
      <p:cxnSp>
        <p:nvCxnSpPr>
          <p:cNvPr id="108" name="Google Shape;594;g713bc94fa0_11_195"/>
          <p:cNvCxnSpPr>
            <a:endCxn id="7" idx="0"/>
          </p:cNvCxnSpPr>
          <p:nvPr/>
        </p:nvCxnSpPr>
        <p:spPr>
          <a:xfrm>
            <a:off x="6625930" y="1019732"/>
            <a:ext cx="566066" cy="803870"/>
          </a:xfrm>
          <a:prstGeom prst="straightConnector1">
            <a:avLst/>
          </a:prstGeom>
          <a:noFill/>
          <a:ln w="25400" cap="flat" cmpd="sng">
            <a:solidFill>
              <a:srgbClr val="000000"/>
            </a:solidFill>
            <a:prstDash val="dash"/>
            <a:round/>
            <a:headEnd type="none" w="sm" len="sm"/>
            <a:tailEnd type="none" w="sm" len="sm"/>
          </a:ln>
        </p:spPr>
      </p:cxnSp>
      <p:cxnSp>
        <p:nvCxnSpPr>
          <p:cNvPr id="117" name="Google Shape;594;g713bc94fa0_11_195"/>
          <p:cNvCxnSpPr>
            <a:endCxn id="7" idx="0"/>
          </p:cNvCxnSpPr>
          <p:nvPr/>
        </p:nvCxnSpPr>
        <p:spPr>
          <a:xfrm>
            <a:off x="6275018" y="1453082"/>
            <a:ext cx="916978" cy="370521"/>
          </a:xfrm>
          <a:prstGeom prst="straightConnector1">
            <a:avLst/>
          </a:prstGeom>
          <a:noFill/>
          <a:ln w="25400" cap="flat" cmpd="sng">
            <a:solidFill>
              <a:srgbClr val="000000"/>
            </a:solidFill>
            <a:prstDash val="dash"/>
            <a:round/>
            <a:headEnd type="none" w="sm" len="sm"/>
            <a:tailEnd type="none" w="sm" len="sm"/>
          </a:ln>
        </p:spPr>
      </p:cxnSp>
      <p:sp>
        <p:nvSpPr>
          <p:cNvPr id="118" name="Google Shape;588;g713bc94fa0_11_195"/>
          <p:cNvSpPr/>
          <p:nvPr/>
        </p:nvSpPr>
        <p:spPr>
          <a:xfrm>
            <a:off x="5516034" y="1142579"/>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Excel report formatting</a:t>
            </a:r>
            <a:endParaRPr sz="700">
              <a:sym typeface="Arial"/>
            </a:endParaRPr>
          </a:p>
        </p:txBody>
      </p:sp>
      <p:sp>
        <p:nvSpPr>
          <p:cNvPr id="121" name="Google Shape;588;g713bc94fa0_11_195"/>
          <p:cNvSpPr/>
          <p:nvPr/>
        </p:nvSpPr>
        <p:spPr>
          <a:xfrm>
            <a:off x="5865061" y="729715"/>
            <a:ext cx="838200" cy="50800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700"/>
              <a:t>PDF report formatting</a:t>
            </a:r>
            <a:endParaRPr sz="700">
              <a:sym typeface="Arial"/>
            </a:endParaRPr>
          </a:p>
        </p:txBody>
      </p:sp>
    </p:spTree>
    <p:extLst>
      <p:ext uri="{BB962C8B-B14F-4D97-AF65-F5344CB8AC3E}">
        <p14:creationId xmlns:p14="http://schemas.microsoft.com/office/powerpoint/2010/main" val="1428020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err="1"/>
              <a:t>Mindmapping</a:t>
            </a:r>
            <a:r>
              <a:rPr lang="en-US"/>
              <a:t> software can also help with making clean diagrams</a:t>
            </a:r>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516" y="942606"/>
            <a:ext cx="8297284" cy="426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45319" y="5546911"/>
            <a:ext cx="1744388" cy="246221"/>
          </a:xfrm>
          <a:prstGeom prst="rect">
            <a:avLst/>
          </a:prstGeom>
          <a:noFill/>
        </p:spPr>
        <p:txBody>
          <a:bodyPr wrap="none" rtlCol="0">
            <a:spAutoFit/>
          </a:bodyPr>
          <a:lstStyle/>
          <a:p>
            <a:r>
              <a:rPr lang="en-CA" sz="1000" i="1"/>
              <a:t>Pictured: Mindjet </a:t>
            </a:r>
            <a:r>
              <a:rPr lang="en-CA" sz="1000" i="1" err="1"/>
              <a:t>Mindmanager</a:t>
            </a:r>
            <a:endParaRPr lang="en-CA" sz="1000" i="1"/>
          </a:p>
        </p:txBody>
      </p:sp>
      <p:sp>
        <p:nvSpPr>
          <p:cNvPr id="4" name="TextBox 3"/>
          <p:cNvSpPr txBox="1"/>
          <p:nvPr/>
        </p:nvSpPr>
        <p:spPr>
          <a:xfrm>
            <a:off x="1745320" y="5836921"/>
            <a:ext cx="1898277" cy="246221"/>
          </a:xfrm>
          <a:prstGeom prst="rect">
            <a:avLst/>
          </a:prstGeom>
          <a:noFill/>
        </p:spPr>
        <p:txBody>
          <a:bodyPr wrap="none" rtlCol="0">
            <a:spAutoFit/>
          </a:bodyPr>
          <a:lstStyle/>
          <a:p>
            <a:r>
              <a:rPr lang="en-CA" sz="1000" i="1"/>
              <a:t>Open source alternative: </a:t>
            </a:r>
            <a:r>
              <a:rPr lang="en-CA" sz="1000" i="1" err="1"/>
              <a:t>FreeMind</a:t>
            </a:r>
            <a:endParaRPr lang="en-CA" sz="1000" i="1"/>
          </a:p>
        </p:txBody>
      </p:sp>
    </p:spTree>
    <p:extLst>
      <p:ext uri="{BB962C8B-B14F-4D97-AF65-F5344CB8AC3E}">
        <p14:creationId xmlns:p14="http://schemas.microsoft.com/office/powerpoint/2010/main" val="36979265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7f40aa7ea7_2_26"/>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Alternatively, you can do your </a:t>
            </a:r>
            <a:r>
              <a:rPr lang="en-US" err="1"/>
              <a:t>mindmap</a:t>
            </a:r>
            <a:r>
              <a:rPr lang="en-US"/>
              <a:t> with sticky notes</a:t>
            </a:r>
            <a:endParaRPr/>
          </a:p>
        </p:txBody>
      </p:sp>
      <p:sp>
        <p:nvSpPr>
          <p:cNvPr id="2" name="AutoShape 2" descr="https://files.slack.com/files-pri/T0R7J9UKX-F010KLNG199/9387ad48-f805-463a-8379-7c7e7423c69f_1_105_c.jpe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4" descr="https://files.slack.com/files-pri/T0R7J9UKX-F010KLNG199/9387ad48-f805-463a-8379-7c7e7423c69f_1_105_c.jpe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7" descr="https://mail.google.com/mail/u/1?ui=2&amp;ik=f86de74063&amp;attid=0.1.2&amp;permmsgid=msg-f:1662324442534357071&amp;th=1711c345eab5a84f&amp;view=fimg&amp;sz=s0-l75-ft&amp;attbid=ANGjdJ_LA94lYu7c8NTiy6ayPZoB0nYBqEpTSm1b5Dy7rV0F2EfkI3E0NyloMRl2z4ZEAUNia-9zt6OEFCRk3qTOtC65DGbFLGskmS6mm4xaaFUy_XzTSgd6A8GDPvY&amp;disp=emb"/>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550" y="841972"/>
            <a:ext cx="7478005" cy="5608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0036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g7f40aa7ea7_2_74"/>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Side Bar 1: Defect management</a:t>
            </a:r>
            <a:endParaRPr/>
          </a:p>
        </p:txBody>
      </p:sp>
      <p:sp>
        <p:nvSpPr>
          <p:cNvPr id="414" name="Google Shape;414;g7f40aa7ea7_2_74"/>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buChar char="-"/>
            </a:pPr>
            <a:r>
              <a:rPr lang="en-US"/>
              <a:t>Agile definition of a defect</a:t>
            </a:r>
            <a:endParaRPr/>
          </a:p>
          <a:p>
            <a:pPr>
              <a:spcBef>
                <a:spcPts val="0"/>
              </a:spcBef>
              <a:buChar char="-"/>
            </a:pPr>
            <a:r>
              <a:rPr lang="en-US"/>
              <a:t>Defect triaging</a:t>
            </a:r>
            <a:endParaRPr/>
          </a:p>
          <a:p>
            <a:pPr>
              <a:spcBef>
                <a:spcPts val="0"/>
              </a:spcBef>
              <a:buChar char="-"/>
            </a:pPr>
            <a:r>
              <a:rPr lang="en-US"/>
              <a:t>Defect Density</a:t>
            </a:r>
            <a:endParaRPr/>
          </a:p>
          <a:p>
            <a:pPr>
              <a:spcBef>
                <a:spcPts val="0"/>
              </a:spcBef>
              <a:buChar char="-"/>
            </a:pPr>
            <a:r>
              <a:rPr lang="en-US"/>
              <a:t>Root Cause </a:t>
            </a:r>
            <a:r>
              <a:rPr lang="en-US" err="1"/>
              <a:t>analys</a:t>
            </a:r>
            <a:endParaRPr/>
          </a:p>
          <a:p>
            <a:pPr>
              <a:spcBef>
                <a:spcPts val="0"/>
              </a:spcBef>
              <a:buChar char="-"/>
            </a:pPr>
            <a:r>
              <a:rPr lang="en-US"/>
              <a:t>show examples</a:t>
            </a:r>
            <a:endParaRPr/>
          </a:p>
          <a:p>
            <a:pPr indent="0">
              <a:buNone/>
            </a:pP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g7f40aa7ea7_2_62"/>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Thin Slice Testing</a:t>
            </a:r>
            <a:endParaRPr/>
          </a:p>
        </p:txBody>
      </p:sp>
      <p:sp>
        <p:nvSpPr>
          <p:cNvPr id="421" name="Google Shape;421;g7f40aa7ea7_2_62"/>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buChar char="-"/>
            </a:pPr>
            <a:r>
              <a:rPr lang="en-US"/>
              <a:t>what are thin slices for? validate risk, what’s the test then? list the risks </a:t>
            </a:r>
            <a:r>
              <a:rPr lang="en-US" err="1"/>
              <a:t>highlite</a:t>
            </a:r>
            <a:r>
              <a:rPr lang="en-US"/>
              <a:t> the ones we testers focus on</a:t>
            </a:r>
            <a:endParaRPr/>
          </a:p>
          <a:p>
            <a:pPr>
              <a:spcBef>
                <a:spcPts val="0"/>
              </a:spcBef>
              <a:buChar char="-"/>
            </a:pPr>
            <a:r>
              <a:rPr lang="en-US"/>
              <a:t>Test a thin slice as soon as its done!</a:t>
            </a:r>
            <a:endParaRPr/>
          </a:p>
          <a:p>
            <a:pPr marL="914400">
              <a:spcBef>
                <a:spcPts val="0"/>
              </a:spcBef>
              <a:buChar char="-"/>
            </a:pPr>
            <a:endParaRPr/>
          </a:p>
          <a:p>
            <a:pPr marL="914400">
              <a:spcBef>
                <a:spcPts val="0"/>
              </a:spcBef>
              <a:buChar char="-"/>
            </a:pPr>
            <a:r>
              <a:rPr lang="en-US"/>
              <a:t>show an example in confluence</a:t>
            </a:r>
            <a:endParaRPr/>
          </a:p>
          <a:p>
            <a:pPr indent="0">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g7f40aa7ea7_2_80"/>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Side Bar 2: Exploratory Testing</a:t>
            </a:r>
            <a:endParaRPr/>
          </a:p>
        </p:txBody>
      </p:sp>
      <p:sp>
        <p:nvSpPr>
          <p:cNvPr id="428" name="Google Shape;428;g7f40aa7ea7_2_80"/>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buChar char="-"/>
            </a:pPr>
            <a:r>
              <a:rPr lang="en-US"/>
              <a:t>test </a:t>
            </a:r>
            <a:r>
              <a:rPr lang="en-US" err="1"/>
              <a:t>mindmaps</a:t>
            </a:r>
            <a:endParaRPr/>
          </a:p>
          <a:p>
            <a:pPr>
              <a:spcBef>
                <a:spcPts val="0"/>
              </a:spcBef>
              <a:buChar char="-"/>
            </a:pPr>
            <a:r>
              <a:rPr lang="en-US" err="1"/>
              <a:t>etc</a:t>
            </a:r>
            <a:endParaRPr/>
          </a:p>
          <a:p>
            <a:pPr>
              <a:spcBef>
                <a:spcPts val="0"/>
              </a:spcBef>
              <a:buChar char="-"/>
            </a:pPr>
            <a:r>
              <a:rPr lang="en-US"/>
              <a:t>show an example in confluence</a:t>
            </a:r>
            <a:endParaRPr/>
          </a:p>
          <a:p>
            <a:pPr indent="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4348E-B262-E2A9-1253-C8EE072060C8}"/>
              </a:ext>
            </a:extLst>
          </p:cNvPr>
          <p:cNvSpPr>
            <a:spLocks noGrp="1"/>
          </p:cNvSpPr>
          <p:nvPr>
            <p:ph idx="1"/>
          </p:nvPr>
        </p:nvSpPr>
        <p:spPr>
          <a:xfrm>
            <a:off x="625104" y="1130687"/>
            <a:ext cx="4303622" cy="3058684"/>
          </a:xfrm>
        </p:spPr>
        <p:txBody>
          <a:bodyPr vert="horz" lIns="91440" tIns="45720" rIns="91440" bIns="45720" rtlCol="0" anchor="t">
            <a:normAutofit/>
          </a:bodyPr>
          <a:lstStyle/>
          <a:p>
            <a:r>
              <a:rPr lang="en-US" b="1"/>
              <a:t>Outcomes</a:t>
            </a:r>
          </a:p>
          <a:p>
            <a:pPr marL="285750" indent="-285750">
              <a:buChar char="•"/>
            </a:pPr>
            <a:r>
              <a:rPr lang="en-US" sz="1400"/>
              <a:t>This course is intended to prepare you to develop software effectively in conjunction with your digital engineering lab-mates</a:t>
            </a:r>
          </a:p>
          <a:p>
            <a:pPr marL="285750" indent="-285750">
              <a:buChar char="•"/>
            </a:pPr>
            <a:r>
              <a:rPr lang="en-US" sz="1400"/>
              <a:t>We will be covering all aspects of how to efficiently analyze and capture new ideas, break them down into bite-sized pieces, and refine them into stories that can be consumed by your development team</a:t>
            </a:r>
          </a:p>
        </p:txBody>
      </p:sp>
      <p:sp>
        <p:nvSpPr>
          <p:cNvPr id="3" name="Footer Placeholder 2">
            <a:extLst>
              <a:ext uri="{FF2B5EF4-FFF2-40B4-BE49-F238E27FC236}">
                <a16:creationId xmlns:a16="http://schemas.microsoft.com/office/drawing/2014/main" id="{1CF83F6B-0F3B-C52A-E186-2FC9BC19E2DB}"/>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E21591D8-FE8D-D4F8-F50D-2DC8AB808D9C}"/>
              </a:ext>
            </a:extLst>
          </p:cNvPr>
          <p:cNvSpPr>
            <a:spLocks noGrp="1"/>
          </p:cNvSpPr>
          <p:nvPr>
            <p:ph type="sldNum" sz="quarter" idx="11"/>
          </p:nvPr>
        </p:nvSpPr>
        <p:spPr/>
        <p:txBody>
          <a:bodyPr/>
          <a:lstStyle/>
          <a:p>
            <a:fld id="{CA34F5F8-7DDC-4A4A-9CC9-50D0A5C4D72F}" type="slidenum">
              <a:rPr lang="en-US" smtClean="0"/>
              <a:pPr/>
              <a:t>2</a:t>
            </a:fld>
            <a:endParaRPr lang="en-US"/>
          </a:p>
        </p:txBody>
      </p:sp>
      <p:sp>
        <p:nvSpPr>
          <p:cNvPr id="5" name="Title 4">
            <a:extLst>
              <a:ext uri="{FF2B5EF4-FFF2-40B4-BE49-F238E27FC236}">
                <a16:creationId xmlns:a16="http://schemas.microsoft.com/office/drawing/2014/main" id="{20E4D0CE-4E78-F031-D74A-D2CD69D65017}"/>
              </a:ext>
            </a:extLst>
          </p:cNvPr>
          <p:cNvSpPr>
            <a:spLocks noGrp="1"/>
          </p:cNvSpPr>
          <p:nvPr>
            <p:ph type="title"/>
          </p:nvPr>
        </p:nvSpPr>
        <p:spPr>
          <a:xfrm>
            <a:off x="553384" y="304165"/>
            <a:ext cx="11303335" cy="615641"/>
          </a:xfrm>
          <a:prstGeom prst="rect">
            <a:avLst/>
          </a:prstGeom>
        </p:spPr>
        <p:txBody>
          <a:bodyPr/>
          <a:lstStyle/>
          <a:p>
            <a:r>
              <a:rPr lang="en-US">
                <a:latin typeface="Calibri"/>
                <a:cs typeface="Calibri"/>
              </a:rPr>
              <a:t>Course Overview</a:t>
            </a:r>
            <a:endParaRPr lang="en-US"/>
          </a:p>
        </p:txBody>
      </p:sp>
      <p:sp>
        <p:nvSpPr>
          <p:cNvPr id="6" name="Content Placeholder 1">
            <a:extLst>
              <a:ext uri="{FF2B5EF4-FFF2-40B4-BE49-F238E27FC236}">
                <a16:creationId xmlns:a16="http://schemas.microsoft.com/office/drawing/2014/main" id="{06FC5E1E-8F65-6222-6A79-A1557C7EDC1B}"/>
              </a:ext>
            </a:extLst>
          </p:cNvPr>
          <p:cNvSpPr txBox="1">
            <a:spLocks/>
          </p:cNvSpPr>
          <p:nvPr/>
        </p:nvSpPr>
        <p:spPr>
          <a:xfrm>
            <a:off x="5938760" y="611985"/>
            <a:ext cx="5536624" cy="5667412"/>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mn-lt"/>
                <a:ea typeface="+mn-ea"/>
                <a:cs typeface="+mn-cs"/>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mn-lt"/>
                <a:ea typeface="+mn-ea"/>
                <a:cs typeface="+mn-cs"/>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mn-lt"/>
                <a:ea typeface="+mn-ea"/>
                <a:cs typeface="+mn-cs"/>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00"/>
              </a:spcAft>
            </a:pPr>
            <a:r>
              <a:rPr lang="en-US" sz="2100" b="1">
                <a:latin typeface="Calibri" panose="020F0502020204030204" pitchFamily="34" charset="0"/>
                <a:cs typeface="Calibri" panose="020F0502020204030204" pitchFamily="34" charset="0"/>
              </a:rPr>
              <a:t>Agenda</a:t>
            </a:r>
            <a:endParaRPr lang="en-US" sz="2100">
              <a:latin typeface="Calibri" panose="020F0502020204030204" pitchFamily="34" charset="0"/>
              <a:cs typeface="Calibri" panose="020F0502020204030204" pitchFamily="34" charset="0"/>
            </a:endParaRP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Introduction to User Stories</a:t>
            </a:r>
          </a:p>
          <a:p>
            <a:pPr marL="784225" lvl="1" indent="-285750">
              <a:spcAft>
                <a:spcPts val="400"/>
              </a:spcAft>
            </a:pPr>
            <a:r>
              <a:rPr lang="en-CA" sz="1800">
                <a:latin typeface="Calibri" panose="020F0502020204030204" pitchFamily="34" charset="0"/>
                <a:cs typeface="Calibri" panose="020F0502020204030204" pitchFamily="34" charset="0"/>
              </a:rPr>
              <a:t>Story Flow For Delivery Teams</a:t>
            </a: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Idea Shaping</a:t>
            </a:r>
          </a:p>
          <a:p>
            <a:pPr marL="784225" lvl="1" indent="-285750">
              <a:spcAft>
                <a:spcPts val="400"/>
              </a:spcAft>
            </a:pPr>
            <a:r>
              <a:rPr lang="en-US" sz="1800">
                <a:latin typeface="Calibri" panose="020F0502020204030204" pitchFamily="34" charset="0"/>
                <a:cs typeface="Calibri" panose="020F0502020204030204" pitchFamily="34" charset="0"/>
              </a:rPr>
              <a:t>Idea Shaping in a Nutshell</a:t>
            </a:r>
          </a:p>
          <a:p>
            <a:pPr marL="784225" lvl="1" indent="-285750">
              <a:spcAft>
                <a:spcPts val="400"/>
              </a:spcAft>
            </a:pPr>
            <a:r>
              <a:rPr lang="en-US" sz="1800">
                <a:latin typeface="Calibri" panose="020F0502020204030204" pitchFamily="34" charset="0"/>
                <a:cs typeface="Calibri" panose="020F0502020204030204" pitchFamily="34" charset="0"/>
              </a:rPr>
              <a:t>Introduction To Story Mapping</a:t>
            </a:r>
          </a:p>
          <a:p>
            <a:pPr marL="784225" lvl="1" indent="-285750">
              <a:spcAft>
                <a:spcPts val="400"/>
              </a:spcAft>
            </a:pPr>
            <a:r>
              <a:rPr lang="en-US" sz="1800">
                <a:latin typeface="Calibri" panose="020F0502020204030204" pitchFamily="34" charset="0"/>
                <a:cs typeface="Calibri" panose="020F0502020204030204" pitchFamily="34" charset="0"/>
              </a:rPr>
              <a:t>Identifying Marketable Increments Of Value</a:t>
            </a: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Discovery Your Next Market Increment</a:t>
            </a:r>
          </a:p>
          <a:p>
            <a:pPr marL="784225" lvl="1" indent="-285750">
              <a:spcAft>
                <a:spcPts val="400"/>
              </a:spcAft>
            </a:pPr>
            <a:r>
              <a:rPr lang="en-US" sz="1800">
                <a:latin typeface="Calibri" panose="020F0502020204030204" pitchFamily="34" charset="0"/>
                <a:cs typeface="Calibri" panose="020F0502020204030204" pitchFamily="34" charset="0"/>
              </a:rPr>
              <a:t>Discovery in a Nutshell</a:t>
            </a:r>
          </a:p>
          <a:p>
            <a:pPr marL="784225" lvl="1" indent="-285750">
              <a:spcAft>
                <a:spcPts val="400"/>
              </a:spcAft>
            </a:pPr>
            <a:r>
              <a:rPr lang="en-US" sz="1800">
                <a:latin typeface="Calibri" panose="020F0502020204030204" pitchFamily="34" charset="0"/>
                <a:cs typeface="Calibri" panose="020F0502020204030204" pitchFamily="34" charset="0"/>
              </a:rPr>
              <a:t>Refining Marketable Increments of Value on Your Story Map</a:t>
            </a:r>
          </a:p>
          <a:p>
            <a:pPr marL="784225" lvl="1" indent="-285750">
              <a:spcAft>
                <a:spcPts val="400"/>
              </a:spcAft>
            </a:pPr>
            <a:r>
              <a:rPr lang="en-US" sz="1800">
                <a:latin typeface="Calibri" panose="020F0502020204030204" pitchFamily="34" charset="0"/>
                <a:cs typeface="Calibri" panose="020F0502020204030204" pitchFamily="34" charset="0"/>
              </a:rPr>
              <a:t>Story Mapping Practices to Encourage &amp; Avoid</a:t>
            </a:r>
          </a:p>
          <a:p>
            <a:pPr marL="784225" lvl="1" indent="-285750">
              <a:spcAft>
                <a:spcPts val="400"/>
              </a:spcAft>
            </a:pPr>
            <a:r>
              <a:rPr lang="en-US" sz="1800">
                <a:latin typeface="Calibri" panose="020F0502020204030204" pitchFamily="34" charset="0"/>
                <a:cs typeface="Calibri" panose="020F0502020204030204" pitchFamily="34" charset="0"/>
              </a:rPr>
              <a:t>Planning, Scheduling, &amp; Forecasting</a:t>
            </a: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Story Exploration</a:t>
            </a:r>
          </a:p>
          <a:p>
            <a:pPr marL="784225" lvl="1" indent="-285750">
              <a:spcAft>
                <a:spcPts val="400"/>
              </a:spcAft>
            </a:pPr>
            <a:r>
              <a:rPr lang="en-US" sz="1800">
                <a:latin typeface="Calibri" panose="020F0502020204030204" pitchFamily="34" charset="0"/>
                <a:cs typeface="Calibri" panose="020F0502020204030204" pitchFamily="34" charset="0"/>
              </a:rPr>
              <a:t>Story Exploration in a Nutshell</a:t>
            </a:r>
          </a:p>
          <a:p>
            <a:pPr marL="784225" lvl="1" indent="-285750">
              <a:spcAft>
                <a:spcPts val="400"/>
              </a:spcAft>
            </a:pPr>
            <a:r>
              <a:rPr lang="en-US" sz="1800">
                <a:latin typeface="Calibri" panose="020F0502020204030204" pitchFamily="34" charset="0"/>
                <a:cs typeface="Calibri" panose="020F0502020204030204" pitchFamily="34" charset="0"/>
              </a:rPr>
              <a:t>Writing Story Acceptance Criteria</a:t>
            </a:r>
          </a:p>
          <a:p>
            <a:pPr marL="784225" lvl="1" indent="-285750">
              <a:spcAft>
                <a:spcPts val="400"/>
              </a:spcAft>
            </a:pPr>
            <a:r>
              <a:rPr lang="en-US" sz="1800">
                <a:latin typeface="Calibri" panose="020F0502020204030204" pitchFamily="34" charset="0"/>
                <a:cs typeface="Calibri" panose="020F0502020204030204" pitchFamily="34" charset="0"/>
              </a:rPr>
              <a:t>Refining Your Story Map During Story Exploration</a:t>
            </a:r>
          </a:p>
          <a:p>
            <a:pPr marL="784225" lvl="1" indent="-285750">
              <a:spcAft>
                <a:spcPts val="400"/>
              </a:spcAft>
            </a:pPr>
            <a:r>
              <a:rPr lang="en-US" sz="1800">
                <a:latin typeface="Calibri" panose="020F0502020204030204" pitchFamily="34" charset="0"/>
                <a:cs typeface="Calibri" panose="020F0502020204030204" pitchFamily="34" charset="0"/>
              </a:rPr>
              <a:t>Defining System Level Stories</a:t>
            </a: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Story Specification </a:t>
            </a:r>
          </a:p>
          <a:p>
            <a:pPr marL="285750" indent="-285750">
              <a:spcAft>
                <a:spcPts val="400"/>
              </a:spcAft>
              <a:buFont typeface="Arial" panose="020B0604020202020204" pitchFamily="34" charset="0"/>
              <a:buChar char="•"/>
            </a:pPr>
            <a:r>
              <a:rPr lang="en-US" sz="1800" b="1">
                <a:latin typeface="Calibri" panose="020F0502020204030204" pitchFamily="34" charset="0"/>
                <a:cs typeface="Calibri" panose="020F0502020204030204" pitchFamily="34" charset="0"/>
              </a:rPr>
              <a:t>Story Testing</a:t>
            </a:r>
          </a:p>
          <a:p>
            <a:pPr marL="285750" indent="-285750">
              <a:spcAft>
                <a:spcPts val="400"/>
              </a:spcAft>
              <a:buFont typeface="Arial" panose="020B0604020202020204" pitchFamily="34" charset="0"/>
              <a:buChar char="•"/>
            </a:pPr>
            <a:endParaRPr lang="en-CA">
              <a:latin typeface="Calibri" panose="020F0502020204030204" pitchFamily="34" charset="0"/>
              <a:cs typeface="Calibri" panose="020F0502020204030204" pitchFamily="34" charset="0"/>
            </a:endParaRPr>
          </a:p>
          <a:p>
            <a:pPr marL="285750" indent="-285750">
              <a:spcAft>
                <a:spcPts val="400"/>
              </a:spcAft>
              <a:buFont typeface="Arial" panose="020B0604020202020204" pitchFamily="34" charset="0"/>
              <a:buChar char="•"/>
            </a:pPr>
            <a:endParaRPr lang="en-US">
              <a:latin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978580C0-F073-A532-04A2-1F7EC2389063}"/>
              </a:ext>
            </a:extLst>
          </p:cNvPr>
          <p:cNvSpPr txBox="1">
            <a:spLocks/>
          </p:cNvSpPr>
          <p:nvPr/>
        </p:nvSpPr>
        <p:spPr>
          <a:xfrm>
            <a:off x="553386" y="3855958"/>
            <a:ext cx="4303622" cy="179466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Structure</a:t>
            </a:r>
          </a:p>
          <a:p>
            <a:pPr marL="285750" indent="-285750">
              <a:buFont typeface="Arial"/>
              <a:buChar char="•"/>
            </a:pPr>
            <a:r>
              <a:rPr lang="en-US" sz="1400"/>
              <a:t>Each module will consist of a lecture component, followed by a homework assignment</a:t>
            </a:r>
          </a:p>
          <a:p>
            <a:pPr marL="285750" indent="-285750">
              <a:buFont typeface="Arial"/>
              <a:buChar char="•"/>
            </a:pPr>
            <a:r>
              <a:rPr lang="en-US" sz="1400"/>
              <a:t>Lean on the coach assigned to your lab if you need help with completing the homework</a:t>
            </a:r>
          </a:p>
        </p:txBody>
      </p:sp>
    </p:spTree>
    <p:extLst>
      <p:ext uri="{BB962C8B-B14F-4D97-AF65-F5344CB8AC3E}">
        <p14:creationId xmlns:p14="http://schemas.microsoft.com/office/powerpoint/2010/main" val="1986089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0B029ECE-228F-7784-7CED-9D8317D23958}"/>
              </a:ext>
            </a:extLst>
          </p:cNvPr>
          <p:cNvSpPr/>
          <p:nvPr/>
        </p:nvSpPr>
        <p:spPr>
          <a:xfrm>
            <a:off x="6946005" y="771860"/>
            <a:ext cx="4504587" cy="2317741"/>
          </a:xfrm>
          <a:prstGeom prst="roundRect">
            <a:avLst>
              <a:gd name="adj" fmla="val 9459"/>
            </a:avLst>
          </a:prstGeom>
          <a:solidFill>
            <a:srgbClr val="85C8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0798EB22-0086-A8D0-00FB-42E9748BA00E}"/>
              </a:ext>
            </a:extLst>
          </p:cNvPr>
          <p:cNvSpPr/>
          <p:nvPr/>
        </p:nvSpPr>
        <p:spPr>
          <a:xfrm>
            <a:off x="426070" y="3328371"/>
            <a:ext cx="4258617" cy="2700501"/>
          </a:xfrm>
          <a:prstGeom prst="roundRect">
            <a:avLst>
              <a:gd name="adj" fmla="val 9459"/>
            </a:avLst>
          </a:prstGeom>
          <a:solidFill>
            <a:srgbClr val="85C8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370BB586-4A33-CB67-8FDB-5E3D24DDFAF9}"/>
              </a:ext>
            </a:extLst>
          </p:cNvPr>
          <p:cNvSpPr/>
          <p:nvPr/>
        </p:nvSpPr>
        <p:spPr>
          <a:xfrm>
            <a:off x="2557336" y="908195"/>
            <a:ext cx="6826795" cy="4849283"/>
          </a:xfrm>
          <a:prstGeom prst="roundRect">
            <a:avLst>
              <a:gd name="adj" fmla="val 9459"/>
            </a:avLst>
          </a:prstGeom>
          <a:solidFill>
            <a:srgbClr val="85C8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1DDC4724-853C-C999-EF91-1DBEED489B56}"/>
              </a:ext>
            </a:extLst>
          </p:cNvPr>
          <p:cNvSpPr/>
          <p:nvPr/>
        </p:nvSpPr>
        <p:spPr>
          <a:xfrm>
            <a:off x="480341" y="790757"/>
            <a:ext cx="4258617" cy="2317741"/>
          </a:xfrm>
          <a:prstGeom prst="roundRect">
            <a:avLst>
              <a:gd name="adj" fmla="val 9459"/>
            </a:avLst>
          </a:prstGeom>
          <a:solidFill>
            <a:srgbClr val="85C8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6A8678E-1361-1E01-CD78-5A586E015CA0}"/>
              </a:ext>
            </a:extLst>
          </p:cNvPr>
          <p:cNvSpPr txBox="1"/>
          <p:nvPr/>
        </p:nvSpPr>
        <p:spPr>
          <a:xfrm>
            <a:off x="373856" y="201552"/>
            <a:ext cx="11570494" cy="369332"/>
          </a:xfrm>
          <a:prstGeom prst="rect">
            <a:avLst/>
          </a:prstGeom>
          <a:noFill/>
        </p:spPr>
        <p:txBody>
          <a:bodyPr wrap="square">
            <a:spAutoFit/>
          </a:bodyPr>
          <a:lstStyle/>
          <a:p>
            <a:r>
              <a:rPr lang="en-US" b="1">
                <a:latin typeface="Calibri" panose="020F0502020204030204" pitchFamily="34" charset="0"/>
                <a:cs typeface="Calibri" panose="020F0502020204030204" pitchFamily="34" charset="0"/>
              </a:rPr>
              <a:t>The work of a Business Analyst writing stories will frequently overlap with the work that the rest of the team</a:t>
            </a:r>
            <a:endParaRPr lang="en-CA" b="1">
              <a:latin typeface="Calibri" panose="020F0502020204030204" pitchFamily="34" charset="0"/>
              <a:cs typeface="Calibri" panose="020F0502020204030204" pitchFamily="34" charset="0"/>
            </a:endParaRPr>
          </a:p>
        </p:txBody>
      </p:sp>
      <p:sp>
        <p:nvSpPr>
          <p:cNvPr id="16" name="Google Shape;59;p1">
            <a:extLst>
              <a:ext uri="{FF2B5EF4-FFF2-40B4-BE49-F238E27FC236}">
                <a16:creationId xmlns:a16="http://schemas.microsoft.com/office/drawing/2014/main" id="{9D681262-1962-D149-637C-63D0FA1D3C47}"/>
              </a:ext>
            </a:extLst>
          </p:cNvPr>
          <p:cNvSpPr/>
          <p:nvPr/>
        </p:nvSpPr>
        <p:spPr>
          <a:xfrm>
            <a:off x="643615" y="798898"/>
            <a:ext cx="1229147" cy="309289"/>
          </a:xfrm>
          <a:prstGeom prst="rect">
            <a:avLst/>
          </a:prstGeom>
          <a:noFill/>
          <a:ln>
            <a:noFill/>
          </a:ln>
        </p:spPr>
        <p:txBody>
          <a:bodyPr spcFirstLastPara="1" wrap="square" lIns="91425" tIns="91425" rIns="91425" bIns="91425" anchor="ctr" anchorCtr="0">
            <a:noAutofit/>
          </a:bodyPr>
          <a:lstStyle/>
          <a:p>
            <a:pPr lvl="0" algn="ctr"/>
            <a:r>
              <a:rPr lang="en-US" sz="800" b="1">
                <a:latin typeface="Montserrat"/>
                <a:ea typeface="Montserrat"/>
                <a:cs typeface="Montserrat"/>
                <a:sym typeface="Montserrat"/>
              </a:rPr>
              <a:t>Product Owner</a:t>
            </a:r>
            <a:endParaRPr sz="800" b="1">
              <a:latin typeface="Montserrat"/>
              <a:ea typeface="Montserrat"/>
              <a:cs typeface="Montserrat"/>
              <a:sym typeface="Montserrat"/>
            </a:endParaRPr>
          </a:p>
        </p:txBody>
      </p:sp>
      <p:sp>
        <p:nvSpPr>
          <p:cNvPr id="21" name="TextBox 20">
            <a:extLst>
              <a:ext uri="{FF2B5EF4-FFF2-40B4-BE49-F238E27FC236}">
                <a16:creationId xmlns:a16="http://schemas.microsoft.com/office/drawing/2014/main" id="{CD8874FD-BB77-7D93-6338-FDB8B90CB35E}"/>
              </a:ext>
            </a:extLst>
          </p:cNvPr>
          <p:cNvSpPr txBox="1"/>
          <p:nvPr/>
        </p:nvSpPr>
        <p:spPr>
          <a:xfrm>
            <a:off x="490875" y="1054346"/>
            <a:ext cx="2124009" cy="2092881"/>
          </a:xfrm>
          <a:prstGeom prst="rect">
            <a:avLst/>
          </a:prstGeom>
          <a:noFill/>
        </p:spPr>
        <p:txBody>
          <a:bodyPr wrap="square">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Set and communicate product vision and strategy</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Position product through  market and industry knowledge / research</a:t>
            </a:r>
          </a:p>
          <a:p>
            <a:endParaRPr lang="en-US" sz="10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b="0" i="0">
                <a:solidFill>
                  <a:srgbClr val="172B4D"/>
                </a:solidFill>
                <a:effectLst/>
                <a:latin typeface="Calibri" panose="020F0502020204030204" pitchFamily="34" charset="0"/>
                <a:cs typeface="Calibri" panose="020F0502020204030204" pitchFamily="34" charset="0"/>
              </a:rPr>
              <a:t>Monitor KPIs, against market trends and market response</a:t>
            </a:r>
          </a:p>
          <a:p>
            <a:endParaRPr lang="en-US" sz="1000" b="0" i="0">
              <a:solidFill>
                <a:srgbClr val="172B4D"/>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b="0" i="0">
                <a:solidFill>
                  <a:srgbClr val="172B4D"/>
                </a:solidFill>
                <a:effectLst/>
                <a:latin typeface="Calibri" panose="020F0502020204030204" pitchFamily="34" charset="0"/>
                <a:cs typeface="Calibri" panose="020F0502020204030204" pitchFamily="34" charset="0"/>
              </a:rPr>
              <a:t>Track progress towards OKRs and communicate roadmap with key stakeholders</a:t>
            </a:r>
          </a:p>
        </p:txBody>
      </p:sp>
      <p:sp>
        <p:nvSpPr>
          <p:cNvPr id="23" name="TextBox 22">
            <a:extLst>
              <a:ext uri="{FF2B5EF4-FFF2-40B4-BE49-F238E27FC236}">
                <a16:creationId xmlns:a16="http://schemas.microsoft.com/office/drawing/2014/main" id="{85B2F94F-88ED-CEC0-3C25-116CD472B4EE}"/>
              </a:ext>
            </a:extLst>
          </p:cNvPr>
          <p:cNvSpPr txBox="1"/>
          <p:nvPr/>
        </p:nvSpPr>
        <p:spPr>
          <a:xfrm>
            <a:off x="2608678" y="1007880"/>
            <a:ext cx="2207047" cy="2246769"/>
          </a:xfrm>
          <a:prstGeom prst="rect">
            <a:avLst/>
          </a:prstGeom>
          <a:noFill/>
        </p:spPr>
        <p:txBody>
          <a:bodyPr wrap="square">
            <a:spAutoFit/>
          </a:bodyPr>
          <a:lstStyle>
            <a:defPPr>
              <a:defRPr lang="en-US"/>
            </a:defPPr>
            <a:lvl1pPr>
              <a:defRPr sz="1000"/>
            </a:lvl1pPr>
          </a:lstStyle>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Employ customer-problem and usability driven design</a:t>
            </a:r>
          </a:p>
          <a:p>
            <a:endParaRPr lang="en-US">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Facilitates collaborative solution discovery  workshops</a:t>
            </a:r>
          </a:p>
          <a:p>
            <a:pPr marL="171450" indent="-171450">
              <a:buFont typeface="Arial" panose="020B0604020202020204" pitchFamily="34" charset="0"/>
              <a:buChar char="•"/>
            </a:pPr>
            <a:endParaRPr lang="en-US">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D</a:t>
            </a:r>
            <a:r>
              <a:rPr lang="en-US" sz="1000">
                <a:latin typeface="Calibri" panose="020F0502020204030204" pitchFamily="34" charset="0"/>
                <a:cs typeface="Calibri" panose="020F0502020204030204" pitchFamily="34" charset="0"/>
              </a:rPr>
              <a:t>efine value and prioritize backlog </a:t>
            </a:r>
            <a:endParaRPr lang="en-US">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Validate feature work as intended and provide feedback to the team</a:t>
            </a:r>
          </a:p>
          <a:p>
            <a:pPr marL="171450" indent="-171450">
              <a:buFont typeface="Arial" panose="020B0604020202020204" pitchFamily="34" charset="0"/>
              <a:buChar char="•"/>
            </a:pPr>
            <a:endParaRPr lang="en-US" b="0" i="0">
              <a:solidFill>
                <a:srgbClr val="172B4D"/>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b="0" i="0">
                <a:solidFill>
                  <a:srgbClr val="172B4D"/>
                </a:solidFill>
                <a:effectLst/>
                <a:latin typeface="Calibri" panose="020F0502020204030204" pitchFamily="34" charset="0"/>
                <a:cs typeface="Calibri" panose="020F0502020204030204" pitchFamily="34" charset="0"/>
              </a:rPr>
              <a:t>validate assumptions and business value using test and learn</a:t>
            </a:r>
            <a:endParaRPr lang="en-US">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a:latin typeface="Calibri" panose="020F0502020204030204" pitchFamily="34" charset="0"/>
              <a:cs typeface="Calibri" panose="020F0502020204030204" pitchFamily="34" charset="0"/>
            </a:endParaRPr>
          </a:p>
        </p:txBody>
      </p:sp>
      <p:sp>
        <p:nvSpPr>
          <p:cNvPr id="28" name="Rectangle: Rounded Corners 27">
            <a:extLst>
              <a:ext uri="{FF2B5EF4-FFF2-40B4-BE49-F238E27FC236}">
                <a16:creationId xmlns:a16="http://schemas.microsoft.com/office/drawing/2014/main" id="{300CC4F8-99B8-C6F0-68A8-23B556D586E6}"/>
              </a:ext>
            </a:extLst>
          </p:cNvPr>
          <p:cNvSpPr/>
          <p:nvPr/>
        </p:nvSpPr>
        <p:spPr>
          <a:xfrm>
            <a:off x="6877749" y="3297665"/>
            <a:ext cx="4572843" cy="2815545"/>
          </a:xfrm>
          <a:prstGeom prst="roundRect">
            <a:avLst>
              <a:gd name="adj" fmla="val 9459"/>
            </a:avLst>
          </a:prstGeom>
          <a:solidFill>
            <a:srgbClr val="85C8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Google Shape;59;p1">
            <a:extLst>
              <a:ext uri="{FF2B5EF4-FFF2-40B4-BE49-F238E27FC236}">
                <a16:creationId xmlns:a16="http://schemas.microsoft.com/office/drawing/2014/main" id="{5CC26323-3942-40C5-B0E5-46105F98A23B}"/>
              </a:ext>
            </a:extLst>
          </p:cNvPr>
          <p:cNvSpPr/>
          <p:nvPr/>
        </p:nvSpPr>
        <p:spPr>
          <a:xfrm>
            <a:off x="405079" y="3285639"/>
            <a:ext cx="1229147" cy="309289"/>
          </a:xfrm>
          <a:prstGeom prst="rect">
            <a:avLst/>
          </a:prstGeom>
          <a:noFill/>
          <a:ln>
            <a:noFill/>
          </a:ln>
        </p:spPr>
        <p:txBody>
          <a:bodyPr spcFirstLastPara="1" wrap="square" lIns="91425" tIns="91425" rIns="91425" bIns="91425" anchor="ctr" anchorCtr="0">
            <a:noAutofit/>
          </a:bodyPr>
          <a:lstStyle/>
          <a:p>
            <a:pPr lvl="0" algn="ctr"/>
            <a:r>
              <a:rPr lang="en-US" sz="800" b="1">
                <a:latin typeface="Montserrat"/>
                <a:ea typeface="Montserrat"/>
                <a:cs typeface="Montserrat"/>
                <a:sym typeface="Montserrat"/>
              </a:rPr>
              <a:t>Scrum Master</a:t>
            </a:r>
            <a:endParaRPr sz="800" b="1">
              <a:latin typeface="Montserrat"/>
              <a:ea typeface="Montserrat"/>
              <a:cs typeface="Montserrat"/>
              <a:sym typeface="Montserrat"/>
            </a:endParaRPr>
          </a:p>
        </p:txBody>
      </p:sp>
      <p:sp>
        <p:nvSpPr>
          <p:cNvPr id="30" name="Google Shape;99;p2">
            <a:extLst>
              <a:ext uri="{FF2B5EF4-FFF2-40B4-BE49-F238E27FC236}">
                <a16:creationId xmlns:a16="http://schemas.microsoft.com/office/drawing/2014/main" id="{25F5F8B1-9920-3CA8-959D-D9FFFDBAEC99}"/>
              </a:ext>
            </a:extLst>
          </p:cNvPr>
          <p:cNvSpPr/>
          <p:nvPr/>
        </p:nvSpPr>
        <p:spPr>
          <a:xfrm>
            <a:off x="9330836" y="964574"/>
            <a:ext cx="2119755" cy="2116783"/>
          </a:xfrm>
          <a:prstGeom prst="rect">
            <a:avLst/>
          </a:prstGeom>
          <a:noFill/>
          <a:ln w="38100" cap="flat" cmpd="sng">
            <a:noFill/>
            <a:prstDash val="solid"/>
            <a:round/>
            <a:headEnd type="none" w="sm" len="sm"/>
            <a:tailEnd type="none" w="sm" len="sm"/>
          </a:ln>
        </p:spPr>
        <p:txBody>
          <a:bodyPr spcFirstLastPara="1" wrap="square" lIns="91425" tIns="45700" rIns="91425" bIns="45700" anchor="t" anchorCtr="0">
            <a:noAutofit/>
          </a:bodyPr>
          <a:lstStyle/>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Exploratory and regression testing </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Coaches others and brings a “testing mindset” to the team</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Facilitates root cause analysis of defects and ensures that they acts as a catalyst for continuous improvement</a:t>
            </a:r>
          </a:p>
        </p:txBody>
      </p:sp>
      <p:sp>
        <p:nvSpPr>
          <p:cNvPr id="32" name="TextBox 31">
            <a:extLst>
              <a:ext uri="{FF2B5EF4-FFF2-40B4-BE49-F238E27FC236}">
                <a16:creationId xmlns:a16="http://schemas.microsoft.com/office/drawing/2014/main" id="{484AA369-2A2C-EE30-F415-781E29A85EF7}"/>
              </a:ext>
            </a:extLst>
          </p:cNvPr>
          <p:cNvSpPr txBox="1"/>
          <p:nvPr/>
        </p:nvSpPr>
        <p:spPr>
          <a:xfrm>
            <a:off x="6925457" y="1007456"/>
            <a:ext cx="2534146" cy="2082493"/>
          </a:xfrm>
          <a:prstGeom prst="rect">
            <a:avLst/>
          </a:prstGeom>
          <a:noFill/>
        </p:spPr>
        <p:txBody>
          <a:bodyPr wrap="square">
            <a:spAutoFit/>
          </a:bodyPr>
          <a:lstStyle/>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Ensuring delivery is prioritized according to testable thin slices</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Extends stories to include real world data, edge case scenarios, non func. </a:t>
            </a:r>
            <a:r>
              <a:rPr lang="en-US" sz="1000" err="1">
                <a:solidFill>
                  <a:srgbClr val="000000"/>
                </a:solidFill>
                <a:latin typeface="Calibri" panose="020F0502020204030204" pitchFamily="34" charset="0"/>
                <a:cs typeface="Calibri" panose="020F0502020204030204" pitchFamily="34" charset="0"/>
              </a:rPr>
              <a:t>reqs</a:t>
            </a:r>
            <a:r>
              <a:rPr lang="en-US" sz="1000">
                <a:solidFill>
                  <a:srgbClr val="000000"/>
                </a:solidFill>
                <a:latin typeface="Calibri" panose="020F0502020204030204" pitchFamily="34" charset="0"/>
                <a:cs typeface="Calibri" panose="020F0502020204030204" pitchFamily="34" charset="0"/>
              </a:rPr>
              <a:t>, etc.</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Performs acceptance testing</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Visualizes defects and works with team to  resolve them</a:t>
            </a:r>
          </a:p>
        </p:txBody>
      </p:sp>
      <p:sp>
        <p:nvSpPr>
          <p:cNvPr id="34" name="Google Shape;99;p2">
            <a:extLst>
              <a:ext uri="{FF2B5EF4-FFF2-40B4-BE49-F238E27FC236}">
                <a16:creationId xmlns:a16="http://schemas.microsoft.com/office/drawing/2014/main" id="{E477130D-47EC-83AF-46F5-F35C5F580196}"/>
              </a:ext>
            </a:extLst>
          </p:cNvPr>
          <p:cNvSpPr/>
          <p:nvPr/>
        </p:nvSpPr>
        <p:spPr>
          <a:xfrm>
            <a:off x="405080" y="3492184"/>
            <a:ext cx="2178613" cy="2554545"/>
          </a:xfrm>
          <a:prstGeom prst="rect">
            <a:avLst/>
          </a:prstGeom>
          <a:noFill/>
        </p:spPr>
        <p:txBody>
          <a:bodyPr wrap="square">
            <a:spAutoFit/>
          </a:bodyPr>
          <a:lstStyle/>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sym typeface="Montserrat"/>
              </a:rPr>
              <a:t>Facilitates the design of the system of work including workflow, policies, work types, services, cadences and events</a:t>
            </a:r>
          </a:p>
          <a:p>
            <a:endParaRPr lang="en-US" sz="1000">
              <a:latin typeface="Calibri" panose="020F0502020204030204" pitchFamily="34" charset="0"/>
              <a:cs typeface="Calibri" panose="020F0502020204030204" pitchFamily="34" charset="0"/>
              <a:sym typeface="Montserrat"/>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sym typeface="Montserrat"/>
              </a:rPr>
              <a:t>Facilitates identification and resolution of impediments, bottlenecks, assumptions, and risks</a:t>
            </a:r>
          </a:p>
          <a:p>
            <a:endParaRPr lang="en-US" sz="1000">
              <a:latin typeface="Calibri" panose="020F0502020204030204" pitchFamily="34" charset="0"/>
              <a:cs typeface="Calibri" panose="020F0502020204030204" pitchFamily="34" charset="0"/>
              <a:sym typeface="Montserrat"/>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sym typeface="Montserrat"/>
              </a:rPr>
              <a:t>Facilitates a continually improving system of work using a lightweight but empirical approach</a:t>
            </a:r>
          </a:p>
          <a:p>
            <a:endParaRPr lang="en-US" sz="1000">
              <a:latin typeface="Calibri" panose="020F0502020204030204" pitchFamily="34" charset="0"/>
              <a:cs typeface="Calibri" panose="020F0502020204030204" pitchFamily="34" charset="0"/>
              <a:sym typeface="Montserrat"/>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sym typeface="Montserrat"/>
              </a:rPr>
              <a:t>Facilitates lab events (e.g. planning, standups, demos, retros, etc.)</a:t>
            </a:r>
          </a:p>
        </p:txBody>
      </p:sp>
      <p:sp>
        <p:nvSpPr>
          <p:cNvPr id="36" name="TextBox 35">
            <a:extLst>
              <a:ext uri="{FF2B5EF4-FFF2-40B4-BE49-F238E27FC236}">
                <a16:creationId xmlns:a16="http://schemas.microsoft.com/office/drawing/2014/main" id="{3BA3D7DD-716B-37E3-E02E-223AE3FB22B5}"/>
              </a:ext>
            </a:extLst>
          </p:cNvPr>
          <p:cNvSpPr txBox="1"/>
          <p:nvPr/>
        </p:nvSpPr>
        <p:spPr>
          <a:xfrm>
            <a:off x="2621591" y="3408015"/>
            <a:ext cx="1967076" cy="1631216"/>
          </a:xfrm>
          <a:prstGeom prst="rect">
            <a:avLst/>
          </a:prstGeom>
          <a:noFill/>
        </p:spPr>
        <p:txBody>
          <a:bodyPr wrap="square">
            <a:spAutoFit/>
          </a:bodyPr>
          <a:lstStyle/>
          <a:p>
            <a:pPr marL="171450" indent="-171450">
              <a:buClr>
                <a:srgbClr val="000000"/>
              </a:buClr>
              <a:buSzPts val="800"/>
              <a:buFont typeface="Noto Sans Symbols"/>
              <a:buChar char="▪"/>
            </a:pPr>
            <a:r>
              <a:rPr lang="en-US" sz="1000">
                <a:solidFill>
                  <a:srgbClr val="000000"/>
                </a:solidFill>
                <a:latin typeface="Calibri" panose="020F0502020204030204" pitchFamily="34" charset="0"/>
                <a:ea typeface="Montserrat"/>
                <a:cs typeface="Calibri" panose="020F0502020204030204" pitchFamily="34" charset="0"/>
                <a:sym typeface="Montserrat"/>
              </a:rPr>
              <a:t>Facilitates visually managing the flow of stories</a:t>
            </a:r>
          </a:p>
          <a:p>
            <a:pPr marL="171450" indent="-171450">
              <a:buClr>
                <a:srgbClr val="000000"/>
              </a:buClr>
              <a:buSzPts val="800"/>
              <a:buFont typeface="Noto Sans Symbols"/>
              <a:buChar char="▪"/>
            </a:pPr>
            <a:endParaRPr lang="en-US" sz="1000">
              <a:solidFill>
                <a:srgbClr val="000000"/>
              </a:solidFill>
              <a:latin typeface="Calibri" panose="020F0502020204030204" pitchFamily="34" charset="0"/>
              <a:ea typeface="Montserrat"/>
              <a:cs typeface="Calibri" panose="020F0502020204030204" pitchFamily="34" charset="0"/>
              <a:sym typeface="Montserrat"/>
            </a:endParaRPr>
          </a:p>
          <a:p>
            <a:pPr marL="171450" indent="-171450">
              <a:buClr>
                <a:srgbClr val="000000"/>
              </a:buClr>
              <a:buSzPts val="800"/>
              <a:buFont typeface="Noto Sans Symbols"/>
              <a:buChar char="▪"/>
            </a:pPr>
            <a:r>
              <a:rPr lang="en-US" sz="1000">
                <a:solidFill>
                  <a:srgbClr val="000000"/>
                </a:solidFill>
                <a:latin typeface="Calibri" panose="020F0502020204030204" pitchFamily="34" charset="0"/>
                <a:ea typeface="Montserrat"/>
                <a:cs typeface="Calibri" panose="020F0502020204030204" pitchFamily="34" charset="0"/>
                <a:sym typeface="Montserrat"/>
              </a:rPr>
              <a:t>Uses flow metrics to communicate progress </a:t>
            </a:r>
          </a:p>
          <a:p>
            <a:pPr marL="171450" indent="-171450">
              <a:buClr>
                <a:srgbClr val="000000"/>
              </a:buClr>
              <a:buSzPts val="800"/>
              <a:buFont typeface="Noto Sans Symbols"/>
              <a:buChar char="▪"/>
            </a:pPr>
            <a:endParaRPr lang="en-US" sz="1000">
              <a:solidFill>
                <a:srgbClr val="000000"/>
              </a:solidFill>
              <a:latin typeface="Calibri" panose="020F0502020204030204" pitchFamily="34" charset="0"/>
              <a:ea typeface="Montserrat"/>
              <a:cs typeface="Calibri" panose="020F0502020204030204" pitchFamily="34" charset="0"/>
              <a:sym typeface="Montserrat"/>
            </a:endParaRPr>
          </a:p>
          <a:p>
            <a:pPr marL="171450" indent="-171450">
              <a:buClr>
                <a:srgbClr val="000000"/>
              </a:buClr>
              <a:buSzPts val="800"/>
              <a:buFont typeface="Noto Sans Symbols"/>
              <a:buChar char="▪"/>
            </a:pPr>
            <a:r>
              <a:rPr lang="en-US" sz="1000">
                <a:solidFill>
                  <a:srgbClr val="000000"/>
                </a:solidFill>
                <a:latin typeface="Calibri" panose="020F0502020204030204" pitchFamily="34" charset="0"/>
                <a:ea typeface="Montserrat"/>
                <a:cs typeface="Calibri" panose="020F0502020204030204" pitchFamily="34" charset="0"/>
                <a:sym typeface="Montserrat"/>
              </a:rPr>
              <a:t>Facilitates long-term planning using techniques such as relative sizing and throughput accounting</a:t>
            </a:r>
            <a:endParaRPr lang="en-US" sz="1000">
              <a:latin typeface="Calibri" panose="020F0502020204030204" pitchFamily="34" charset="0"/>
              <a:cs typeface="Calibri" panose="020F0502020204030204" pitchFamily="34" charset="0"/>
            </a:endParaRPr>
          </a:p>
        </p:txBody>
      </p:sp>
      <p:sp>
        <p:nvSpPr>
          <p:cNvPr id="20" name="Google Shape;99;p2">
            <a:extLst>
              <a:ext uri="{FF2B5EF4-FFF2-40B4-BE49-F238E27FC236}">
                <a16:creationId xmlns:a16="http://schemas.microsoft.com/office/drawing/2014/main" id="{A988A81C-51DE-97AF-95F4-6A9D5CE8EDE8}"/>
              </a:ext>
            </a:extLst>
          </p:cNvPr>
          <p:cNvSpPr/>
          <p:nvPr/>
        </p:nvSpPr>
        <p:spPr>
          <a:xfrm>
            <a:off x="4684687" y="2289668"/>
            <a:ext cx="2261754" cy="1785104"/>
          </a:xfrm>
          <a:prstGeom prst="rect">
            <a:avLst/>
          </a:prstGeom>
          <a:noFill/>
        </p:spPr>
        <p:txBody>
          <a:bodyPr wrap="square">
            <a:spAutoFit/>
          </a:bodyPr>
          <a:lstStyle/>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Define and Decomposes Solution Scope into small increments that can be independently built and tested</a:t>
            </a:r>
          </a:p>
          <a:p>
            <a:pPr marL="0" lvl="1"/>
            <a:endParaRPr lang="en-US" sz="100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Works closely with development to ensure a flow of stories are specified, engineered and validated</a:t>
            </a:r>
          </a:p>
          <a:p>
            <a:pPr marL="0" lvl="1"/>
            <a:endParaRPr lang="en-US" sz="1000">
              <a:latin typeface="Calibri" panose="020F0502020204030204" pitchFamily="34" charset="0"/>
              <a:cs typeface="Calibri" panose="020F0502020204030204" pitchFamily="34" charset="0"/>
            </a:endParaRPr>
          </a:p>
          <a:p>
            <a:pPr marL="1714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Collaborates with team to define and detail out stories</a:t>
            </a:r>
          </a:p>
        </p:txBody>
      </p:sp>
      <p:sp>
        <p:nvSpPr>
          <p:cNvPr id="39" name="Google Shape;59;p1">
            <a:extLst>
              <a:ext uri="{FF2B5EF4-FFF2-40B4-BE49-F238E27FC236}">
                <a16:creationId xmlns:a16="http://schemas.microsoft.com/office/drawing/2014/main" id="{AFD55268-13AD-3673-F2BD-35BDF2916786}"/>
              </a:ext>
            </a:extLst>
          </p:cNvPr>
          <p:cNvSpPr/>
          <p:nvPr/>
        </p:nvSpPr>
        <p:spPr>
          <a:xfrm>
            <a:off x="10303918" y="773330"/>
            <a:ext cx="912988" cy="309289"/>
          </a:xfrm>
          <a:prstGeom prst="rect">
            <a:avLst/>
          </a:prstGeom>
          <a:noFill/>
          <a:ln>
            <a:noFill/>
          </a:ln>
        </p:spPr>
        <p:txBody>
          <a:bodyPr spcFirstLastPara="1" wrap="square" lIns="91425" tIns="91425" rIns="91425" bIns="91425" anchor="ctr" anchorCtr="0">
            <a:noAutofit/>
          </a:bodyPr>
          <a:lstStyle/>
          <a:p>
            <a:pPr lvl="0" algn="ctr"/>
            <a:r>
              <a:rPr lang="en-US" sz="800" b="1">
                <a:latin typeface="Montserrat"/>
                <a:ea typeface="Montserrat"/>
                <a:cs typeface="Montserrat"/>
                <a:sym typeface="Montserrat"/>
              </a:rPr>
              <a:t>Tester</a:t>
            </a:r>
            <a:endParaRPr sz="800" b="1">
              <a:latin typeface="Montserrat"/>
              <a:ea typeface="Montserrat"/>
              <a:cs typeface="Montserrat"/>
              <a:sym typeface="Montserrat"/>
            </a:endParaRPr>
          </a:p>
        </p:txBody>
      </p:sp>
      <p:sp>
        <p:nvSpPr>
          <p:cNvPr id="40" name="Google Shape;59;p1">
            <a:extLst>
              <a:ext uri="{FF2B5EF4-FFF2-40B4-BE49-F238E27FC236}">
                <a16:creationId xmlns:a16="http://schemas.microsoft.com/office/drawing/2014/main" id="{A9B2802E-27FF-98CD-B32D-046FC8CEB6B5}"/>
              </a:ext>
            </a:extLst>
          </p:cNvPr>
          <p:cNvSpPr/>
          <p:nvPr/>
        </p:nvSpPr>
        <p:spPr>
          <a:xfrm>
            <a:off x="9849996" y="3309794"/>
            <a:ext cx="1354626" cy="309289"/>
          </a:xfrm>
          <a:prstGeom prst="rect">
            <a:avLst/>
          </a:prstGeom>
          <a:noFill/>
          <a:ln>
            <a:noFill/>
          </a:ln>
        </p:spPr>
        <p:txBody>
          <a:bodyPr spcFirstLastPara="1" wrap="square" lIns="91425" tIns="91425" rIns="91425" bIns="91425" anchor="ctr" anchorCtr="0">
            <a:noAutofit/>
          </a:bodyPr>
          <a:lstStyle/>
          <a:p>
            <a:pPr lvl="0" algn="ctr"/>
            <a:r>
              <a:rPr lang="en-US" sz="800" b="1">
                <a:latin typeface="Montserrat"/>
                <a:ea typeface="Montserrat"/>
                <a:cs typeface="Montserrat"/>
                <a:sym typeface="Montserrat"/>
              </a:rPr>
              <a:t>Front End Developer</a:t>
            </a:r>
            <a:endParaRPr sz="800" b="1">
              <a:latin typeface="Montserrat"/>
              <a:ea typeface="Montserrat"/>
              <a:cs typeface="Montserrat"/>
              <a:sym typeface="Montserrat"/>
            </a:endParaRPr>
          </a:p>
        </p:txBody>
      </p:sp>
      <p:sp>
        <p:nvSpPr>
          <p:cNvPr id="41" name="Google Shape;99;p2">
            <a:extLst>
              <a:ext uri="{FF2B5EF4-FFF2-40B4-BE49-F238E27FC236}">
                <a16:creationId xmlns:a16="http://schemas.microsoft.com/office/drawing/2014/main" id="{DB6BFAC0-B073-30DB-34C1-64038F55D9D8}"/>
              </a:ext>
            </a:extLst>
          </p:cNvPr>
          <p:cNvSpPr/>
          <p:nvPr/>
        </p:nvSpPr>
        <p:spPr>
          <a:xfrm>
            <a:off x="9384131" y="3548206"/>
            <a:ext cx="2160149" cy="1980835"/>
          </a:xfrm>
          <a:prstGeom prst="rect">
            <a:avLst/>
          </a:prstGeom>
          <a:noFill/>
          <a:ln w="38100" cap="flat" cmpd="sng">
            <a:noFill/>
            <a:prstDash val="solid"/>
            <a:round/>
            <a:headEnd type="none" w="sm" len="sm"/>
            <a:tailEnd type="none" w="sm" len="sm"/>
          </a:ln>
        </p:spPr>
        <p:txBody>
          <a:bodyPr spcFirstLastPara="1" wrap="square" lIns="91425" tIns="45700" rIns="91425" bIns="45700" anchor="t" anchorCtr="0">
            <a:noAutofit/>
          </a:bodyPr>
          <a:lstStyle/>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Writes good quality software that meets the needs of stake-holders</a:t>
            </a:r>
          </a:p>
          <a:p>
            <a:pPr marL="0" lvl="1">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Unit tests work to ensure minimal defects</a:t>
            </a:r>
          </a:p>
          <a:p>
            <a:pPr marL="180975" lvl="1" indent="-180975">
              <a:lnSpc>
                <a:spcPct val="115000"/>
              </a:lnSpc>
              <a:spcAft>
                <a:spcPts val="300"/>
              </a:spcAft>
              <a:buClr>
                <a:srgbClr val="000000"/>
              </a:buClr>
              <a:buSzPts val="800"/>
              <a:buFont typeface="Noto Sans Symbols"/>
              <a:buChar char="▪"/>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sym typeface="Montserrat"/>
              </a:rPr>
              <a:t>Conducts peer reviews of code </a:t>
            </a:r>
          </a:p>
          <a:p>
            <a:pPr marL="180975" lvl="1" indent="-180975">
              <a:lnSpc>
                <a:spcPct val="115000"/>
              </a:lnSpc>
              <a:spcAft>
                <a:spcPts val="300"/>
              </a:spcAft>
              <a:buClr>
                <a:srgbClr val="000000"/>
              </a:buClr>
              <a:buSzPts val="800"/>
              <a:buFont typeface="Noto Sans Symbols"/>
              <a:buChar char="▪"/>
            </a:pPr>
            <a:endParaRPr lang="en-US" sz="1000">
              <a:solidFill>
                <a:srgbClr val="000000"/>
              </a:solidFill>
              <a:latin typeface="Calibri" panose="020F0502020204030204" pitchFamily="34" charset="0"/>
              <a:cs typeface="Calibri" panose="020F0502020204030204" pitchFamily="34" charset="0"/>
            </a:endParaRPr>
          </a:p>
          <a:p>
            <a:pPr marL="180975" lvl="1" indent="-18097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Participates in merging, integrating, versioning, promoting, code through environments and version control</a:t>
            </a:r>
          </a:p>
          <a:p>
            <a:pPr marL="228600" indent="-120650">
              <a:buClr>
                <a:schemeClr val="dk1"/>
              </a:buClr>
              <a:buSzPts val="800"/>
            </a:pPr>
            <a:endParaRPr lang="en-US" sz="1000">
              <a:solidFill>
                <a:schemeClr val="dk1"/>
              </a:solidFill>
              <a:latin typeface="Calibri" panose="020F0502020204030204" pitchFamily="34" charset="0"/>
              <a:cs typeface="Calibri" panose="020F0502020204030204" pitchFamily="34" charset="0"/>
              <a:sym typeface="Lato"/>
            </a:endParaRPr>
          </a:p>
        </p:txBody>
      </p:sp>
      <p:sp>
        <p:nvSpPr>
          <p:cNvPr id="42" name="Rectangle 41">
            <a:extLst>
              <a:ext uri="{FF2B5EF4-FFF2-40B4-BE49-F238E27FC236}">
                <a16:creationId xmlns:a16="http://schemas.microsoft.com/office/drawing/2014/main" id="{7855BD42-4A22-3E26-26FE-7264C9DE0DC9}"/>
              </a:ext>
            </a:extLst>
          </p:cNvPr>
          <p:cNvSpPr/>
          <p:nvPr/>
        </p:nvSpPr>
        <p:spPr>
          <a:xfrm>
            <a:off x="6844837" y="3338870"/>
            <a:ext cx="2635314" cy="2982740"/>
          </a:xfrm>
          <a:prstGeom prst="rect">
            <a:avLst/>
          </a:prstGeom>
        </p:spPr>
        <p:txBody>
          <a:bodyPr wrap="square">
            <a:spAutoFit/>
          </a:bodyPr>
          <a:lstStyle/>
          <a:p>
            <a:pPr marL="174625" lvl="1" indent="-17462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Active in analysis / design working sessions</a:t>
            </a:r>
          </a:p>
          <a:p>
            <a:pPr marL="174625" lvl="1" indent="-174625">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74625" lvl="1" indent="-17462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Collaborates to define acceptance criteria</a:t>
            </a:r>
          </a:p>
          <a:p>
            <a:pPr marL="174625" lvl="1" indent="-174625">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74625" lvl="1" indent="-17462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Estimates Delivery Work</a:t>
            </a:r>
          </a:p>
          <a:p>
            <a:pPr marL="174625" lvl="1" indent="-174625">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74625" lvl="1" indent="-17462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Participates in testing and defect fixing</a:t>
            </a:r>
          </a:p>
          <a:p>
            <a:pPr marL="174625" lvl="1" indent="-174625">
              <a:lnSpc>
                <a:spcPct val="115000"/>
              </a:lnSpc>
              <a:spcAft>
                <a:spcPts val="300"/>
              </a:spcAft>
              <a:buClr>
                <a:srgbClr val="000000"/>
              </a:buClr>
              <a:buSzPts val="800"/>
            </a:pPr>
            <a:endParaRPr lang="en-US" sz="1000">
              <a:solidFill>
                <a:srgbClr val="000000"/>
              </a:solidFill>
              <a:latin typeface="Calibri" panose="020F0502020204030204" pitchFamily="34" charset="0"/>
              <a:cs typeface="Calibri" panose="020F0502020204030204" pitchFamily="34" charset="0"/>
            </a:endParaRPr>
          </a:p>
          <a:p>
            <a:pPr marL="174625" lvl="1" indent="-174625">
              <a:lnSpc>
                <a:spcPct val="115000"/>
              </a:lnSpc>
              <a:spcAft>
                <a:spcPts val="300"/>
              </a:spcAft>
              <a:buClr>
                <a:srgbClr val="000000"/>
              </a:buClr>
              <a:buSzPts val="800"/>
              <a:buFont typeface="Noto Sans Symbols"/>
              <a:buChar char="▪"/>
            </a:pPr>
            <a:r>
              <a:rPr lang="en-US" sz="1000">
                <a:solidFill>
                  <a:srgbClr val="000000"/>
                </a:solidFill>
                <a:latin typeface="Calibri" panose="020F0502020204030204" pitchFamily="34" charset="0"/>
                <a:cs typeface="Calibri" panose="020F0502020204030204" pitchFamily="34" charset="0"/>
              </a:rPr>
              <a:t>Assists with triaging and problem solving necessary to restore service to production and with follow on root cause / fix efforts</a:t>
            </a:r>
            <a:endParaRPr lang="en-US" sz="1000">
              <a:solidFill>
                <a:schemeClr val="dk1"/>
              </a:solidFill>
              <a:latin typeface="Calibri" panose="020F0502020204030204" pitchFamily="34" charset="0"/>
              <a:cs typeface="Calibri" panose="020F0502020204030204" pitchFamily="34" charset="0"/>
              <a:sym typeface="Lato"/>
            </a:endParaRPr>
          </a:p>
          <a:p>
            <a:pPr marL="174625" lvl="1" indent="-174625">
              <a:lnSpc>
                <a:spcPct val="115000"/>
              </a:lnSpc>
              <a:spcAft>
                <a:spcPts val="300"/>
              </a:spcAft>
              <a:buClr>
                <a:srgbClr val="000000"/>
              </a:buClr>
              <a:buSzPts val="800"/>
              <a:buFont typeface="Noto Sans Symbols"/>
              <a:buChar char="▪"/>
            </a:pPr>
            <a:endParaRPr lang="en-US" sz="1000">
              <a:solidFill>
                <a:srgbClr val="000000"/>
              </a:solidFill>
              <a:latin typeface="Calibri" panose="020F0502020204030204" pitchFamily="34" charset="0"/>
              <a:cs typeface="Calibri" panose="020F0502020204030204" pitchFamily="34" charset="0"/>
            </a:endParaRPr>
          </a:p>
          <a:p>
            <a:pPr marL="174625" lvl="1" indent="-174625">
              <a:lnSpc>
                <a:spcPct val="115000"/>
              </a:lnSpc>
              <a:spcAft>
                <a:spcPts val="300"/>
              </a:spcAft>
              <a:buClr>
                <a:srgbClr val="000000"/>
              </a:buClr>
              <a:buSzPts val="800"/>
              <a:buFont typeface="Noto Sans Symbols"/>
              <a:buChar char="▪"/>
            </a:pPr>
            <a:endParaRPr lang="en-US" sz="1000">
              <a:solidFill>
                <a:srgbClr val="000000"/>
              </a:solidFill>
              <a:latin typeface="Calibri" panose="020F0502020204030204" pitchFamily="34" charset="0"/>
              <a:cs typeface="Calibri" panose="020F0502020204030204" pitchFamily="34" charset="0"/>
            </a:endParaRPr>
          </a:p>
          <a:p>
            <a:pPr marL="274320" lvl="1" indent="-274320">
              <a:lnSpc>
                <a:spcPct val="115000"/>
              </a:lnSpc>
              <a:spcAft>
                <a:spcPts val="300"/>
              </a:spcAft>
              <a:buClr>
                <a:srgbClr val="000000"/>
              </a:buClr>
              <a:buSzPts val="800"/>
              <a:buFont typeface="Noto Sans Symbols"/>
              <a:buChar char="▪"/>
            </a:pPr>
            <a:endParaRPr lang="en-US" sz="1000">
              <a:solidFill>
                <a:srgbClr val="000000"/>
              </a:solidFill>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FD14BD1-17B2-568F-1BAE-576ED93189AE}"/>
              </a:ext>
            </a:extLst>
          </p:cNvPr>
          <p:cNvSpPr txBox="1"/>
          <p:nvPr/>
        </p:nvSpPr>
        <p:spPr>
          <a:xfrm>
            <a:off x="1836039" y="6182656"/>
            <a:ext cx="9671518" cy="338554"/>
          </a:xfrm>
          <a:prstGeom prst="rect">
            <a:avLst/>
          </a:prstGeom>
          <a:solidFill>
            <a:schemeClr val="accent2">
              <a:lumMod val="75000"/>
            </a:schemeClr>
          </a:solidFill>
        </p:spPr>
        <p:txBody>
          <a:bodyPr wrap="square">
            <a:spAutoFit/>
          </a:bodyPr>
          <a:lstStyle/>
          <a:p>
            <a:r>
              <a:rPr lang="en-US" sz="1600" i="1">
                <a:solidFill>
                  <a:srgbClr val="FFFFFF"/>
                </a:solidFill>
                <a:latin typeface="Calibri" panose="020F0502020204030204" pitchFamily="34" charset="0"/>
                <a:cs typeface="Calibri" panose="020F0502020204030204" pitchFamily="34" charset="0"/>
              </a:rPr>
              <a:t>Tip: Consider who else on the team will collaborate throughout the story writing process, the BA can’t do it alone! </a:t>
            </a:r>
          </a:p>
        </p:txBody>
      </p:sp>
      <p:sp>
        <p:nvSpPr>
          <p:cNvPr id="22" name="Google Shape;59;p1">
            <a:extLst>
              <a:ext uri="{FF2B5EF4-FFF2-40B4-BE49-F238E27FC236}">
                <a16:creationId xmlns:a16="http://schemas.microsoft.com/office/drawing/2014/main" id="{2C291F77-5279-D7B8-BEC9-A00D8D17BE44}"/>
              </a:ext>
            </a:extLst>
          </p:cNvPr>
          <p:cNvSpPr/>
          <p:nvPr/>
        </p:nvSpPr>
        <p:spPr>
          <a:xfrm>
            <a:off x="5030856" y="2135023"/>
            <a:ext cx="1229147" cy="309289"/>
          </a:xfrm>
          <a:prstGeom prst="rect">
            <a:avLst/>
          </a:prstGeom>
          <a:noFill/>
          <a:ln>
            <a:noFill/>
          </a:ln>
        </p:spPr>
        <p:txBody>
          <a:bodyPr spcFirstLastPara="1" wrap="square" lIns="91425" tIns="91425" rIns="91425" bIns="91425" anchor="ctr" anchorCtr="0">
            <a:noAutofit/>
          </a:bodyPr>
          <a:lstStyle/>
          <a:p>
            <a:pPr lvl="0" algn="ctr"/>
            <a:r>
              <a:rPr lang="en-US" sz="800" b="1">
                <a:latin typeface="Montserrat"/>
                <a:ea typeface="Montserrat"/>
                <a:cs typeface="Montserrat"/>
                <a:sym typeface="Montserrat"/>
              </a:rPr>
              <a:t>Analyst</a:t>
            </a:r>
            <a:endParaRPr sz="800" b="1">
              <a:latin typeface="Montserrat"/>
              <a:ea typeface="Montserrat"/>
              <a:cs typeface="Montserrat"/>
              <a:sym typeface="Montserrat"/>
            </a:endParaRPr>
          </a:p>
        </p:txBody>
      </p:sp>
    </p:spTree>
    <p:extLst>
      <p:ext uri="{BB962C8B-B14F-4D97-AF65-F5344CB8AC3E}">
        <p14:creationId xmlns:p14="http://schemas.microsoft.com/office/powerpoint/2010/main" val="900512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g7f40aa7ea7_2_68"/>
          <p:cNvSpPr txBox="1">
            <a:spLocks noGrp="1"/>
          </p:cNvSpPr>
          <p:nvPr>
            <p:ph type="title"/>
          </p:nvPr>
        </p:nvSpPr>
        <p:spPr>
          <a:xfrm>
            <a:off x="1981200" y="258028"/>
            <a:ext cx="8229600" cy="400200"/>
          </a:xfrm>
          <a:prstGeom prst="rect">
            <a:avLst/>
          </a:prstGeom>
        </p:spPr>
        <p:txBody>
          <a:bodyPr spcFirstLastPara="1" vert="horz" wrap="square" lIns="91425" tIns="45700" rIns="91425" bIns="45700" rtlCol="0" anchor="t" anchorCtr="0">
            <a:noAutofit/>
          </a:bodyPr>
          <a:lstStyle/>
          <a:p>
            <a:r>
              <a:rPr lang="en-US"/>
              <a:t>MVP &amp; Regression Testing</a:t>
            </a:r>
            <a:endParaRPr/>
          </a:p>
        </p:txBody>
      </p:sp>
      <p:sp>
        <p:nvSpPr>
          <p:cNvPr id="435" name="Google Shape;435;g7f40aa7ea7_2_68"/>
          <p:cNvSpPr txBox="1">
            <a:spLocks noGrp="1"/>
          </p:cNvSpPr>
          <p:nvPr>
            <p:ph type="body" idx="1"/>
          </p:nvPr>
        </p:nvSpPr>
        <p:spPr>
          <a:xfrm>
            <a:off x="1981200" y="851026"/>
            <a:ext cx="8229600" cy="5120100"/>
          </a:xfrm>
          <a:prstGeom prst="rect">
            <a:avLst/>
          </a:prstGeom>
        </p:spPr>
        <p:txBody>
          <a:bodyPr spcFirstLastPara="1" vert="horz" wrap="square" lIns="91425" tIns="45700" rIns="91425" bIns="45700" rtlCol="0" anchor="t" anchorCtr="0">
            <a:noAutofit/>
          </a:bodyPr>
          <a:lstStyle/>
          <a:p>
            <a:pPr>
              <a:buChar char="-"/>
            </a:pPr>
            <a:r>
              <a:rPr lang="en-US"/>
              <a:t>T</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1DC9-6445-DDAC-593E-C71F25FAF4C1}"/>
              </a:ext>
            </a:extLst>
          </p:cNvPr>
          <p:cNvSpPr>
            <a:spLocks noGrp="1"/>
          </p:cNvSpPr>
          <p:nvPr>
            <p:ph type="ctrTitle"/>
          </p:nvPr>
        </p:nvSpPr>
        <p:spPr/>
        <p:txBody>
          <a:bodyPr/>
          <a:lstStyle/>
          <a:p>
            <a:r>
              <a:rPr lang="en-CA"/>
              <a:t>Story Testing</a:t>
            </a:r>
            <a:endParaRPr lang="en-US"/>
          </a:p>
        </p:txBody>
      </p:sp>
    </p:spTree>
    <p:extLst>
      <p:ext uri="{BB962C8B-B14F-4D97-AF65-F5344CB8AC3E}">
        <p14:creationId xmlns:p14="http://schemas.microsoft.com/office/powerpoint/2010/main" val="38180401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481"/>
        <p:cNvGrpSpPr/>
        <p:nvPr/>
      </p:nvGrpSpPr>
      <p:grpSpPr>
        <a:xfrm>
          <a:off x="0" y="0"/>
          <a:ext cx="0" cy="0"/>
          <a:chOff x="0" y="0"/>
          <a:chExt cx="0" cy="0"/>
        </a:xfrm>
      </p:grpSpPr>
      <p:sp>
        <p:nvSpPr>
          <p:cNvPr id="482" name="Google Shape;482;g7f178a5051_0_0"/>
          <p:cNvSpPr txBox="1">
            <a:spLocks noGrp="1"/>
          </p:cNvSpPr>
          <p:nvPr>
            <p:ph type="title"/>
          </p:nvPr>
        </p:nvSpPr>
        <p:spPr>
          <a:xfrm>
            <a:off x="1981200" y="258028"/>
            <a:ext cx="8229600" cy="400200"/>
          </a:xfrm>
          <a:prstGeom prst="rect">
            <a:avLst/>
          </a:prstGeom>
          <a:noFill/>
          <a:ln>
            <a:noFill/>
          </a:ln>
        </p:spPr>
        <p:txBody>
          <a:bodyPr spcFirstLastPara="1" vert="horz" wrap="square" lIns="91425" tIns="45700" rIns="91425" bIns="45700" rtlCol="0" anchor="t" anchorCtr="0">
            <a:noAutofit/>
          </a:bodyPr>
          <a:lstStyle/>
          <a:p>
            <a:r>
              <a:rPr lang="en-US"/>
              <a:t>Principle of Agile Testing: Innovate On Your Process</a:t>
            </a:r>
            <a:endParaRPr/>
          </a:p>
        </p:txBody>
      </p:sp>
      <p:sp>
        <p:nvSpPr>
          <p:cNvPr id="483" name="Google Shape;483;g7f178a5051_0_0"/>
          <p:cNvSpPr txBox="1"/>
          <p:nvPr/>
        </p:nvSpPr>
        <p:spPr>
          <a:xfrm>
            <a:off x="2460425" y="1609900"/>
            <a:ext cx="6029400" cy="2802300"/>
          </a:xfrm>
          <a:prstGeom prst="rect">
            <a:avLst/>
          </a:prstGeom>
          <a:noFill/>
          <a:ln>
            <a:noFill/>
          </a:ln>
        </p:spPr>
        <p:txBody>
          <a:bodyPr spcFirstLastPara="1" wrap="square" lIns="91425" tIns="91425" rIns="91425" bIns="91425" anchor="t" anchorCtr="0">
            <a:noAutofit/>
          </a:bodyPr>
          <a:lstStyle/>
          <a:p>
            <a:pPr marL="457200" indent="-317500">
              <a:buClr>
                <a:srgbClr val="000000"/>
              </a:buClr>
              <a:buSzPts val="1400"/>
              <a:buFont typeface="Calibri"/>
              <a:buAutoNum type="arabicPeriod"/>
            </a:pPr>
            <a:r>
              <a:rPr lang="en-US" sz="1400">
                <a:solidFill>
                  <a:srgbClr val="000000"/>
                </a:solidFill>
                <a:latin typeface="Calibri"/>
                <a:ea typeface="Calibri"/>
                <a:cs typeface="Calibri"/>
                <a:sym typeface="Calibri"/>
              </a:rPr>
              <a:t>Test process and everything in it (documentation, reports etc) is owned by the team just like the dev process and story writing process.</a:t>
            </a:r>
            <a:endParaRPr sz="1400">
              <a:solidFill>
                <a:srgbClr val="000000"/>
              </a:solidFill>
              <a:latin typeface="Calibri"/>
              <a:ea typeface="Calibri"/>
              <a:cs typeface="Calibri"/>
              <a:sym typeface="Calibri"/>
            </a:endParaRPr>
          </a:p>
          <a:p>
            <a:pPr marL="457200"/>
            <a:endParaRPr sz="1400">
              <a:solidFill>
                <a:srgbClr val="000000"/>
              </a:solidFill>
              <a:latin typeface="Calibri"/>
              <a:ea typeface="Calibri"/>
              <a:cs typeface="Calibri"/>
              <a:sym typeface="Calibri"/>
            </a:endParaRPr>
          </a:p>
          <a:p>
            <a:pPr marL="457200" indent="-317500">
              <a:buClr>
                <a:srgbClr val="000000"/>
              </a:buClr>
              <a:buSzPts val="1400"/>
              <a:buFont typeface="Calibri"/>
              <a:buAutoNum type="arabicPeriod"/>
            </a:pPr>
            <a:r>
              <a:rPr lang="en-US" sz="1400">
                <a:solidFill>
                  <a:srgbClr val="000000"/>
                </a:solidFill>
                <a:latin typeface="Calibri"/>
                <a:ea typeface="Calibri"/>
                <a:cs typeface="Calibri"/>
                <a:sym typeface="Calibri"/>
              </a:rPr>
              <a:t>Experiment and innovate, and share innovations with others.</a:t>
            </a:r>
            <a:endParaRPr sz="1400">
              <a:solidFill>
                <a:srgbClr val="000000"/>
              </a:solidFill>
              <a:latin typeface="Calibri"/>
              <a:ea typeface="Calibri"/>
              <a:cs typeface="Calibri"/>
              <a:sym typeface="Calibri"/>
            </a:endParaRPr>
          </a:p>
          <a:p>
            <a:pPr marL="457200"/>
            <a:endParaRPr>
              <a:latin typeface="Calibri"/>
              <a:ea typeface="Calibri"/>
              <a:cs typeface="Calibri"/>
              <a:sym typeface="Calibri"/>
            </a:endParaRPr>
          </a:p>
          <a:p>
            <a:pPr marL="457200" indent="-317500">
              <a:buSzPts val="1400"/>
              <a:buFont typeface="Calibri"/>
              <a:buAutoNum type="arabicPeriod"/>
            </a:pPr>
            <a:r>
              <a:rPr lang="en-US">
                <a:latin typeface="Calibri"/>
                <a:ea typeface="Calibri"/>
                <a:cs typeface="Calibri"/>
                <a:sym typeface="Calibri"/>
              </a:rPr>
              <a:t>Discuss testing process during retrospectives, identify opportunities for improvement and conduct experiments around testing process.</a:t>
            </a:r>
            <a:endParaRPr>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g7f178a5051_0_12"/>
          <p:cNvSpPr txBox="1">
            <a:spLocks noGrp="1"/>
          </p:cNvSpPr>
          <p:nvPr>
            <p:ph type="title"/>
          </p:nvPr>
        </p:nvSpPr>
        <p:spPr>
          <a:xfrm>
            <a:off x="1981200" y="258028"/>
            <a:ext cx="8229600" cy="400200"/>
          </a:xfrm>
          <a:prstGeom prst="rect">
            <a:avLst/>
          </a:prstGeom>
          <a:noFill/>
          <a:ln>
            <a:noFill/>
          </a:ln>
        </p:spPr>
        <p:txBody>
          <a:bodyPr spcFirstLastPara="1" vert="horz" wrap="square" lIns="91425" tIns="45700" rIns="91425" bIns="45700" rtlCol="0" anchor="t" anchorCtr="0">
            <a:noAutofit/>
          </a:bodyPr>
          <a:lstStyle/>
          <a:p>
            <a:r>
              <a:rPr lang="en-US"/>
              <a:t>Principle of Agile Testing: Set Yourself Up For Automation</a:t>
            </a:r>
            <a:endParaRPr/>
          </a:p>
        </p:txBody>
      </p:sp>
      <p:sp>
        <p:nvSpPr>
          <p:cNvPr id="490" name="Google Shape;490;g7f178a5051_0_12"/>
          <p:cNvSpPr txBox="1">
            <a:spLocks noGrp="1"/>
          </p:cNvSpPr>
          <p:nvPr>
            <p:ph type="body" idx="1"/>
          </p:nvPr>
        </p:nvSpPr>
        <p:spPr>
          <a:xfrm>
            <a:off x="2439000" y="1521425"/>
            <a:ext cx="7229400" cy="5120100"/>
          </a:xfrm>
          <a:prstGeom prst="rect">
            <a:avLst/>
          </a:prstGeom>
          <a:noFill/>
          <a:ln>
            <a:noFill/>
          </a:ln>
        </p:spPr>
        <p:txBody>
          <a:bodyPr spcFirstLastPara="1" vert="horz" wrap="square" lIns="91425" tIns="45700" rIns="91425" bIns="45700" rtlCol="0" anchor="t" anchorCtr="0">
            <a:noAutofit/>
          </a:bodyPr>
          <a:lstStyle/>
          <a:p>
            <a:pPr indent="-298450">
              <a:lnSpc>
                <a:spcPct val="115000"/>
              </a:lnSpc>
              <a:spcBef>
                <a:spcPts val="1200"/>
              </a:spcBef>
              <a:buSzPts val="1100"/>
              <a:buAutoNum type="arabicPeriod"/>
            </a:pPr>
            <a:r>
              <a:rPr lang="en-US"/>
              <a:t>Doing functional testing manually is a stepping stone toward doing automated functional testing</a:t>
            </a:r>
            <a:endParaRPr/>
          </a:p>
          <a:p>
            <a:pPr indent="-298450">
              <a:lnSpc>
                <a:spcPct val="115000"/>
              </a:lnSpc>
              <a:spcBef>
                <a:spcPts val="1200"/>
              </a:spcBef>
              <a:buSzPts val="1100"/>
              <a:buAutoNum type="arabicPeriod"/>
            </a:pPr>
            <a:endParaRPr/>
          </a:p>
          <a:p>
            <a:pPr indent="-298450">
              <a:lnSpc>
                <a:spcPct val="115000"/>
              </a:lnSpc>
              <a:spcBef>
                <a:spcPts val="1200"/>
              </a:spcBef>
              <a:buSzPts val="1100"/>
              <a:buAutoNum type="arabicPeriod"/>
            </a:pPr>
            <a:r>
              <a:rPr lang="en-US"/>
              <a:t>We can learn some practices now that will make the transition to automation much smoother</a:t>
            </a:r>
            <a:endParaRPr/>
          </a:p>
          <a:p>
            <a:pPr indent="0">
              <a:lnSpc>
                <a:spcPct val="115000"/>
              </a:lnSpc>
              <a:spcBef>
                <a:spcPts val="1200"/>
              </a:spcBef>
              <a:buNone/>
            </a:pPr>
            <a:endParaRPr/>
          </a:p>
          <a:p>
            <a:pPr marL="0" indent="0">
              <a:spcBef>
                <a:spcPts val="1200"/>
              </a:spcBef>
              <a:buNone/>
            </a:pPr>
            <a:endParaRPr/>
          </a:p>
          <a:p>
            <a:pPr marL="0" indent="0">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6412"/>
        <p:cNvGrpSpPr/>
        <p:nvPr/>
      </p:nvGrpSpPr>
      <p:grpSpPr>
        <a:xfrm>
          <a:off x="0" y="0"/>
          <a:ext cx="0" cy="0"/>
          <a:chOff x="0" y="0"/>
          <a:chExt cx="0" cy="0"/>
        </a:xfrm>
      </p:grpSpPr>
      <p:sp>
        <p:nvSpPr>
          <p:cNvPr id="6413" name="Google Shape;6413;p232"/>
          <p:cNvSpPr txBox="1"/>
          <p:nvPr/>
        </p:nvSpPr>
        <p:spPr>
          <a:xfrm>
            <a:off x="5931089" y="413878"/>
            <a:ext cx="2573562" cy="209160"/>
          </a:xfrm>
          <a:prstGeom prst="rect">
            <a:avLst/>
          </a:prstGeom>
          <a:noFill/>
          <a:ln>
            <a:noFill/>
          </a:ln>
        </p:spPr>
        <p:txBody>
          <a:bodyPr spcFirstLastPara="1" wrap="square" lIns="0" tIns="0" rIns="0" bIns="0" anchor="t" anchorCtr="0">
            <a:spAutoFit/>
          </a:bodyPr>
          <a:lstStyle/>
          <a:p>
            <a:pPr marR="3695" algn="r">
              <a:buClr>
                <a:srgbClr val="000000"/>
              </a:buClr>
              <a:buSzPts val="1359"/>
            </a:pPr>
            <a:r>
              <a:rPr lang="en-US" sz="1359">
                <a:solidFill>
                  <a:srgbClr val="000000"/>
                </a:solidFill>
                <a:latin typeface="Arial"/>
                <a:ea typeface="Arial"/>
                <a:cs typeface="Arial"/>
                <a:sym typeface="Arial"/>
              </a:rPr>
              <a:t>Write (Failing) Story Specification</a:t>
            </a:r>
            <a:endParaRPr sz="1359">
              <a:solidFill>
                <a:srgbClr val="000000"/>
              </a:solidFill>
              <a:latin typeface="Arial"/>
              <a:ea typeface="Arial"/>
              <a:cs typeface="Arial"/>
              <a:sym typeface="Arial"/>
            </a:endParaRPr>
          </a:p>
        </p:txBody>
      </p:sp>
      <p:sp>
        <p:nvSpPr>
          <p:cNvPr id="6414" name="Google Shape;6414;p232"/>
          <p:cNvSpPr txBox="1"/>
          <p:nvPr/>
        </p:nvSpPr>
        <p:spPr>
          <a:xfrm>
            <a:off x="4226055" y="1245106"/>
            <a:ext cx="1142650" cy="209160"/>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Days</a:t>
            </a:r>
            <a:endParaRPr sz="1359" i="1">
              <a:solidFill>
                <a:srgbClr val="000000"/>
              </a:solidFill>
              <a:latin typeface="Calibri"/>
              <a:ea typeface="Calibri"/>
              <a:cs typeface="Calibri"/>
              <a:sym typeface="Calibri"/>
            </a:endParaRPr>
          </a:p>
        </p:txBody>
      </p:sp>
      <p:grpSp>
        <p:nvGrpSpPr>
          <p:cNvPr id="6415" name="Google Shape;6415;p232"/>
          <p:cNvGrpSpPr/>
          <p:nvPr/>
        </p:nvGrpSpPr>
        <p:grpSpPr>
          <a:xfrm>
            <a:off x="3880703" y="2066873"/>
            <a:ext cx="4793854" cy="3008827"/>
            <a:chOff x="304187" y="273642"/>
            <a:chExt cx="9341864" cy="5863356"/>
          </a:xfrm>
        </p:grpSpPr>
        <p:sp>
          <p:nvSpPr>
            <p:cNvPr id="6416" name="Google Shape;6416;p232"/>
            <p:cNvSpPr txBox="1"/>
            <p:nvPr/>
          </p:nvSpPr>
          <p:spPr>
            <a:xfrm>
              <a:off x="3068759" y="273642"/>
              <a:ext cx="2471489" cy="719724"/>
            </a:xfrm>
            <a:prstGeom prst="rect">
              <a:avLst/>
            </a:prstGeom>
            <a:noFill/>
            <a:ln>
              <a:noFill/>
            </a:ln>
          </p:spPr>
          <p:txBody>
            <a:bodyPr spcFirstLastPara="1" wrap="square" lIns="0" tIns="0" rIns="0" bIns="0" anchor="t" anchorCtr="0">
              <a:spAutoFit/>
            </a:bodyPr>
            <a:lstStyle/>
            <a:p>
              <a:pPr marR="3695" algn="ctr">
                <a:buClr>
                  <a:srgbClr val="000000"/>
                </a:buClr>
                <a:buSzPts val="1200"/>
              </a:pPr>
              <a:r>
                <a:rPr lang="en-US" sz="1200">
                  <a:solidFill>
                    <a:srgbClr val="000000"/>
                  </a:solidFill>
                  <a:latin typeface="Arial"/>
                  <a:ea typeface="Arial"/>
                  <a:cs typeface="Arial"/>
                  <a:sym typeface="Arial"/>
                </a:rPr>
                <a:t>Write (Failing) Unit Test</a:t>
              </a:r>
              <a:endParaRPr sz="1400">
                <a:solidFill>
                  <a:srgbClr val="000000"/>
                </a:solidFill>
                <a:latin typeface="Arial"/>
                <a:ea typeface="Arial"/>
                <a:cs typeface="Arial"/>
                <a:sym typeface="Arial"/>
              </a:endParaRPr>
            </a:p>
          </p:txBody>
        </p:sp>
        <p:sp>
          <p:nvSpPr>
            <p:cNvPr id="6417" name="Google Shape;6417;p232"/>
            <p:cNvSpPr txBox="1"/>
            <p:nvPr/>
          </p:nvSpPr>
          <p:spPr>
            <a:xfrm>
              <a:off x="7360506" y="3711756"/>
              <a:ext cx="2285545" cy="1439448"/>
            </a:xfrm>
            <a:prstGeom prst="rect">
              <a:avLst/>
            </a:prstGeom>
            <a:noFill/>
            <a:ln>
              <a:noFill/>
            </a:ln>
          </p:spPr>
          <p:txBody>
            <a:bodyPr spcFirstLastPara="1" wrap="square" lIns="0" tIns="0" rIns="0" bIns="0" anchor="t" anchorCtr="0">
              <a:spAutoFit/>
            </a:bodyPr>
            <a:lstStyle/>
            <a:p>
              <a:pPr marR="3695" algn="r">
                <a:buClr>
                  <a:srgbClr val="000000"/>
                </a:buClr>
                <a:buSzPts val="1200"/>
              </a:pPr>
              <a:r>
                <a:rPr lang="en-US" sz="1200">
                  <a:solidFill>
                    <a:srgbClr val="000000"/>
                  </a:solidFill>
                  <a:latin typeface="Arial"/>
                  <a:ea typeface="Arial"/>
                  <a:cs typeface="Arial"/>
                  <a:sym typeface="Arial"/>
                </a:rPr>
                <a:t>Build Software with dependencies mocked</a:t>
              </a:r>
              <a:endParaRPr sz="1400">
                <a:solidFill>
                  <a:srgbClr val="000000"/>
                </a:solidFill>
                <a:latin typeface="Arial"/>
                <a:ea typeface="Arial"/>
                <a:cs typeface="Arial"/>
                <a:sym typeface="Arial"/>
              </a:endParaRPr>
            </a:p>
          </p:txBody>
        </p:sp>
        <p:sp>
          <p:nvSpPr>
            <p:cNvPr id="6418" name="Google Shape;6418;p232"/>
            <p:cNvSpPr txBox="1"/>
            <p:nvPr/>
          </p:nvSpPr>
          <p:spPr>
            <a:xfrm>
              <a:off x="304187" y="3711756"/>
              <a:ext cx="2033852" cy="1439448"/>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Refactor Software Structure and Design</a:t>
              </a:r>
              <a:endParaRPr sz="1400">
                <a:solidFill>
                  <a:srgbClr val="000000"/>
                </a:solidFill>
                <a:latin typeface="Arial"/>
                <a:ea typeface="Arial"/>
                <a:cs typeface="Arial"/>
                <a:sym typeface="Arial"/>
              </a:endParaRPr>
            </a:p>
          </p:txBody>
        </p:sp>
        <p:sp>
          <p:nvSpPr>
            <p:cNvPr id="6419" name="Google Shape;6419;p232"/>
            <p:cNvSpPr/>
            <p:nvPr/>
          </p:nvSpPr>
          <p:spPr>
            <a:xfrm>
              <a:off x="2075898" y="1105302"/>
              <a:ext cx="5072569" cy="4898172"/>
            </a:xfrm>
            <a:prstGeom prst="arc">
              <a:avLst>
                <a:gd name="adj1" fmla="val 16200000"/>
                <a:gd name="adj2" fmla="val 1705968"/>
              </a:avLst>
            </a:prstGeom>
            <a:noFill/>
            <a:ln w="130175"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20" name="Google Shape;6420;p232"/>
            <p:cNvSpPr/>
            <p:nvPr/>
          </p:nvSpPr>
          <p:spPr>
            <a:xfrm rot="8460000">
              <a:off x="2159390" y="1080364"/>
              <a:ext cx="5072569" cy="4898172"/>
            </a:xfrm>
            <a:prstGeom prst="arc">
              <a:avLst>
                <a:gd name="adj1" fmla="val 15128721"/>
                <a:gd name="adj2" fmla="val 264389"/>
              </a:avLst>
            </a:prstGeom>
            <a:noFill/>
            <a:ln w="1270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21" name="Google Shape;6421;p232"/>
            <p:cNvSpPr/>
            <p:nvPr/>
          </p:nvSpPr>
          <p:spPr>
            <a:xfrm rot="-6540000">
              <a:off x="2063980" y="1151628"/>
              <a:ext cx="5072569" cy="4898172"/>
            </a:xfrm>
            <a:prstGeom prst="arc">
              <a:avLst>
                <a:gd name="adj1" fmla="val 15450220"/>
                <a:gd name="adj2" fmla="val 1011715"/>
              </a:avLst>
            </a:prstGeom>
            <a:noFill/>
            <a:ln w="1270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grpSp>
        <p:nvGrpSpPr>
          <p:cNvPr id="6422" name="Google Shape;6422;p232"/>
          <p:cNvGrpSpPr/>
          <p:nvPr/>
        </p:nvGrpSpPr>
        <p:grpSpPr>
          <a:xfrm>
            <a:off x="1990853" y="-557778"/>
            <a:ext cx="8297476" cy="8602700"/>
            <a:chOff x="1183352" y="30017"/>
            <a:chExt cx="7024646" cy="6998866"/>
          </a:xfrm>
        </p:grpSpPr>
        <p:sp>
          <p:nvSpPr>
            <p:cNvPr id="6423" name="Google Shape;6423;p232"/>
            <p:cNvSpPr/>
            <p:nvPr/>
          </p:nvSpPr>
          <p:spPr>
            <a:xfrm>
              <a:off x="2075898" y="1105302"/>
              <a:ext cx="5072569" cy="4898172"/>
            </a:xfrm>
            <a:prstGeom prst="arc">
              <a:avLst>
                <a:gd name="adj1" fmla="val 16200000"/>
                <a:gd name="adj2" fmla="val 1705968"/>
              </a:avLst>
            </a:prstGeom>
            <a:noFill/>
            <a:ln w="19050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24" name="Google Shape;6424;p232"/>
            <p:cNvSpPr/>
            <p:nvPr/>
          </p:nvSpPr>
          <p:spPr>
            <a:xfrm rot="8460000">
              <a:off x="2159390" y="1080364"/>
              <a:ext cx="5072569" cy="4898172"/>
            </a:xfrm>
            <a:prstGeom prst="arc">
              <a:avLst>
                <a:gd name="adj1" fmla="val 15128721"/>
                <a:gd name="adj2" fmla="val 264389"/>
              </a:avLst>
            </a:prstGeom>
            <a:noFill/>
            <a:ln w="1905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25" name="Google Shape;6425;p232"/>
            <p:cNvSpPr/>
            <p:nvPr/>
          </p:nvSpPr>
          <p:spPr>
            <a:xfrm rot="-6540000">
              <a:off x="2063980" y="1151628"/>
              <a:ext cx="5072569" cy="4898172"/>
            </a:xfrm>
            <a:prstGeom prst="arc">
              <a:avLst>
                <a:gd name="adj1" fmla="val 15450220"/>
                <a:gd name="adj2" fmla="val 1011715"/>
              </a:avLst>
            </a:prstGeom>
            <a:noFill/>
            <a:ln w="1905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sp>
        <p:nvSpPr>
          <p:cNvPr id="6426" name="Google Shape;6426;p232"/>
          <p:cNvSpPr txBox="1"/>
          <p:nvPr/>
        </p:nvSpPr>
        <p:spPr>
          <a:xfrm>
            <a:off x="8598977" y="5168276"/>
            <a:ext cx="1717982" cy="418320"/>
          </a:xfrm>
          <a:prstGeom prst="rect">
            <a:avLst/>
          </a:prstGeom>
          <a:noFill/>
          <a:ln>
            <a:noFill/>
          </a:ln>
        </p:spPr>
        <p:txBody>
          <a:bodyPr spcFirstLastPara="1" wrap="square" lIns="0" tIns="0" rIns="0" bIns="0" anchor="t" anchorCtr="0">
            <a:spAutoFit/>
          </a:bodyPr>
          <a:lstStyle/>
          <a:p>
            <a:pPr marR="3695" algn="r">
              <a:buClr>
                <a:srgbClr val="000000"/>
              </a:buClr>
              <a:buSzPts val="1359"/>
            </a:pPr>
            <a:r>
              <a:rPr lang="en-US" sz="1359">
                <a:solidFill>
                  <a:srgbClr val="000000"/>
                </a:solidFill>
                <a:latin typeface="Arial"/>
                <a:ea typeface="Arial"/>
                <a:cs typeface="Arial"/>
                <a:sym typeface="Arial"/>
              </a:rPr>
              <a:t>Execute (Passing) Story Specification</a:t>
            </a:r>
            <a:endParaRPr sz="1359">
              <a:solidFill>
                <a:srgbClr val="000000"/>
              </a:solidFill>
              <a:latin typeface="Arial"/>
              <a:ea typeface="Arial"/>
              <a:cs typeface="Arial"/>
              <a:sym typeface="Arial"/>
            </a:endParaRPr>
          </a:p>
        </p:txBody>
      </p:sp>
      <p:sp>
        <p:nvSpPr>
          <p:cNvPr id="6427" name="Google Shape;6427;p232"/>
          <p:cNvSpPr txBox="1"/>
          <p:nvPr/>
        </p:nvSpPr>
        <p:spPr>
          <a:xfrm>
            <a:off x="1939947" y="5341180"/>
            <a:ext cx="1429698" cy="627479"/>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Arial"/>
                <a:ea typeface="Arial"/>
                <a:cs typeface="Arial"/>
                <a:sym typeface="Arial"/>
              </a:rPr>
              <a:t>Check In and Test All Stories In Feature</a:t>
            </a:r>
            <a:endParaRPr sz="1359">
              <a:solidFill>
                <a:srgbClr val="000000"/>
              </a:solidFill>
              <a:latin typeface="Arial"/>
              <a:ea typeface="Arial"/>
              <a:cs typeface="Arial"/>
              <a:sym typeface="Arial"/>
            </a:endParaRPr>
          </a:p>
        </p:txBody>
      </p:sp>
      <p:cxnSp>
        <p:nvCxnSpPr>
          <p:cNvPr id="6428" name="Google Shape;6428;p232"/>
          <p:cNvCxnSpPr/>
          <p:nvPr/>
        </p:nvCxnSpPr>
        <p:spPr>
          <a:xfrm>
            <a:off x="5949834" y="928479"/>
            <a:ext cx="0" cy="1166262"/>
          </a:xfrm>
          <a:prstGeom prst="straightConnector1">
            <a:avLst/>
          </a:prstGeom>
          <a:noFill/>
          <a:ln w="63500" cap="flat" cmpd="sng">
            <a:solidFill>
              <a:srgbClr val="000000"/>
            </a:solidFill>
            <a:prstDash val="dash"/>
            <a:round/>
            <a:headEnd type="none" w="sm" len="sm"/>
            <a:tailEnd type="triangle" w="med" len="med"/>
          </a:ln>
        </p:spPr>
      </p:cxnSp>
      <p:sp>
        <p:nvSpPr>
          <p:cNvPr id="6429" name="Google Shape;6429;p232"/>
          <p:cNvSpPr/>
          <p:nvPr/>
        </p:nvSpPr>
        <p:spPr>
          <a:xfrm rot="10800000">
            <a:off x="4912901" y="3811448"/>
            <a:ext cx="3922428" cy="1843470"/>
          </a:xfrm>
          <a:prstGeom prst="arc">
            <a:avLst>
              <a:gd name="adj1" fmla="val 11912557"/>
              <a:gd name="adj2" fmla="val 510351"/>
            </a:avLst>
          </a:prstGeom>
          <a:noFill/>
          <a:ln w="63500" cap="flat" cmpd="sng">
            <a:solidFill>
              <a:srgbClr val="000000"/>
            </a:solidFill>
            <a:prstDash val="dash"/>
            <a:round/>
            <a:headEnd type="stealth"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Arial"/>
              <a:ea typeface="Arial"/>
              <a:cs typeface="Arial"/>
              <a:sym typeface="Arial"/>
            </a:endParaRPr>
          </a:p>
        </p:txBody>
      </p:sp>
      <p:sp>
        <p:nvSpPr>
          <p:cNvPr id="6430" name="Google Shape;6430;p232"/>
          <p:cNvSpPr txBox="1"/>
          <p:nvPr/>
        </p:nvSpPr>
        <p:spPr>
          <a:xfrm>
            <a:off x="4909659" y="2812374"/>
            <a:ext cx="1142650" cy="209160"/>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hours</a:t>
            </a:r>
            <a:endParaRPr sz="1359" i="1">
              <a:solidFill>
                <a:srgbClr val="000000"/>
              </a:solidFill>
              <a:latin typeface="Calibri"/>
              <a:ea typeface="Calibri"/>
              <a:cs typeface="Calibri"/>
              <a:sym typeface="Calibri"/>
            </a:endParaRPr>
          </a:p>
        </p:txBody>
      </p:sp>
      <p:sp>
        <p:nvSpPr>
          <p:cNvPr id="6431" name="Google Shape;6431;p232"/>
          <p:cNvSpPr txBox="1"/>
          <p:nvPr/>
        </p:nvSpPr>
        <p:spPr>
          <a:xfrm>
            <a:off x="1701848" y="-24054"/>
            <a:ext cx="8627056" cy="652486"/>
          </a:xfrm>
          <a:prstGeom prst="rect">
            <a:avLst/>
          </a:prstGeom>
          <a:noFill/>
          <a:ln>
            <a:noFill/>
          </a:ln>
        </p:spPr>
        <p:txBody>
          <a:bodyPr spcFirstLastPara="1" wrap="square" lIns="0" tIns="0" rIns="0" bIns="0" anchor="b" anchorCtr="0">
            <a:spAutoFit/>
          </a:bodyPr>
          <a:lstStyle/>
          <a:p>
            <a:pPr>
              <a:lnSpc>
                <a:spcPct val="106000"/>
              </a:lnSpc>
              <a:buClr>
                <a:srgbClr val="000000"/>
              </a:buClr>
              <a:buSzPts val="2000"/>
            </a:pPr>
            <a:r>
              <a:rPr lang="en-US" sz="2000">
                <a:solidFill>
                  <a:srgbClr val="000000"/>
                </a:solidFill>
                <a:latin typeface="Calibri"/>
                <a:ea typeface="Calibri"/>
                <a:cs typeface="Calibri"/>
                <a:sym typeface="Calibri"/>
              </a:rPr>
              <a:t>Advanced teams maximize feedback by delivering stories using a Test Driven approach</a:t>
            </a:r>
            <a:endParaRPr sz="2000">
              <a:solidFill>
                <a:srgbClr val="000000"/>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6436"/>
        <p:cNvGrpSpPr/>
        <p:nvPr/>
      </p:nvGrpSpPr>
      <p:grpSpPr>
        <a:xfrm>
          <a:off x="0" y="0"/>
          <a:ext cx="0" cy="0"/>
          <a:chOff x="0" y="0"/>
          <a:chExt cx="0" cy="0"/>
        </a:xfrm>
      </p:grpSpPr>
      <p:sp>
        <p:nvSpPr>
          <p:cNvPr id="6437" name="Google Shape;6437;p233"/>
          <p:cNvSpPr/>
          <p:nvPr/>
        </p:nvSpPr>
        <p:spPr>
          <a:xfrm>
            <a:off x="7278283" y="875952"/>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Spec by Example</a:t>
            </a:r>
            <a:endParaRPr sz="1400">
              <a:solidFill>
                <a:srgbClr val="000000"/>
              </a:solidFill>
              <a:latin typeface="Arial"/>
              <a:ea typeface="Arial"/>
              <a:cs typeface="Arial"/>
              <a:sym typeface="Arial"/>
            </a:endParaRPr>
          </a:p>
        </p:txBody>
      </p:sp>
      <p:sp>
        <p:nvSpPr>
          <p:cNvPr id="6438" name="Google Shape;6438;p233"/>
          <p:cNvSpPr/>
          <p:nvPr/>
        </p:nvSpPr>
        <p:spPr>
          <a:xfrm>
            <a:off x="5173701" y="870090"/>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Story Grooming</a:t>
            </a:r>
            <a:endParaRPr sz="1400">
              <a:solidFill>
                <a:srgbClr val="000000"/>
              </a:solidFill>
              <a:latin typeface="Arial"/>
              <a:ea typeface="Arial"/>
              <a:cs typeface="Arial"/>
              <a:sym typeface="Arial"/>
            </a:endParaRPr>
          </a:p>
        </p:txBody>
      </p:sp>
      <p:sp>
        <p:nvSpPr>
          <p:cNvPr id="6439" name="Google Shape;6439;p233"/>
          <p:cNvSpPr txBox="1">
            <a:spLocks noGrp="1"/>
          </p:cNvSpPr>
          <p:nvPr>
            <p:ph type="title"/>
          </p:nvPr>
        </p:nvSpPr>
        <p:spPr>
          <a:xfrm>
            <a:off x="1981200" y="393993"/>
            <a:ext cx="8229600" cy="400110"/>
          </a:xfrm>
          <a:prstGeom prst="rect">
            <a:avLst/>
          </a:prstGeom>
          <a:noFill/>
          <a:ln>
            <a:noFill/>
          </a:ln>
        </p:spPr>
        <p:txBody>
          <a:bodyPr spcFirstLastPara="1" vert="horz" wrap="square" lIns="91425" tIns="45700" rIns="91425" bIns="45700" rtlCol="0" anchor="t" anchorCtr="0">
            <a:spAutoFit/>
          </a:bodyPr>
          <a:lstStyle/>
          <a:p>
            <a:r>
              <a:rPr lang="en-US"/>
              <a:t>The Composition of a Story</a:t>
            </a:r>
            <a:endParaRPr>
              <a:latin typeface="Verdana"/>
              <a:ea typeface="Verdana"/>
              <a:cs typeface="Verdana"/>
              <a:sym typeface="Verdana"/>
            </a:endParaRPr>
          </a:p>
        </p:txBody>
      </p:sp>
      <p:sp>
        <p:nvSpPr>
          <p:cNvPr id="6440" name="Google Shape;6440;p233"/>
          <p:cNvSpPr/>
          <p:nvPr/>
        </p:nvSpPr>
        <p:spPr>
          <a:xfrm>
            <a:off x="7369164" y="1996264"/>
            <a:ext cx="1539188" cy="34818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 with Examples</a:t>
            </a:r>
            <a:endParaRPr sz="1400">
              <a:solidFill>
                <a:srgbClr val="000000"/>
              </a:solidFill>
              <a:latin typeface="Arial"/>
              <a:ea typeface="Arial"/>
              <a:cs typeface="Arial"/>
              <a:sym typeface="Arial"/>
            </a:endParaRPr>
          </a:p>
        </p:txBody>
      </p:sp>
      <p:sp>
        <p:nvSpPr>
          <p:cNvPr id="6441" name="Google Shape;6441;p233"/>
          <p:cNvSpPr/>
          <p:nvPr/>
        </p:nvSpPr>
        <p:spPr>
          <a:xfrm>
            <a:off x="7388655" y="1227521"/>
            <a:ext cx="1500200" cy="292785"/>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Specification Scenarios</a:t>
            </a:r>
            <a:endParaRPr sz="1400">
              <a:solidFill>
                <a:srgbClr val="000000"/>
              </a:solidFill>
              <a:latin typeface="Arial"/>
              <a:ea typeface="Arial"/>
              <a:cs typeface="Arial"/>
              <a:sym typeface="Arial"/>
            </a:endParaRPr>
          </a:p>
        </p:txBody>
      </p:sp>
      <p:sp>
        <p:nvSpPr>
          <p:cNvPr id="6442" name="Google Shape;6442;p233"/>
          <p:cNvSpPr/>
          <p:nvPr/>
        </p:nvSpPr>
        <p:spPr>
          <a:xfrm>
            <a:off x="5419284" y="1208989"/>
            <a:ext cx="1272057"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Card</a:t>
            </a:r>
            <a:endParaRPr sz="1400">
              <a:solidFill>
                <a:srgbClr val="000000"/>
              </a:solidFill>
              <a:latin typeface="Arial"/>
              <a:ea typeface="Arial"/>
              <a:cs typeface="Arial"/>
              <a:sym typeface="Arial"/>
            </a:endParaRPr>
          </a:p>
        </p:txBody>
      </p:sp>
      <p:sp>
        <p:nvSpPr>
          <p:cNvPr id="6443" name="Google Shape;6443;p233"/>
          <p:cNvSpPr/>
          <p:nvPr/>
        </p:nvSpPr>
        <p:spPr>
          <a:xfrm>
            <a:off x="5256408" y="2076163"/>
            <a:ext cx="1539189"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Acceptance Criteria</a:t>
            </a:r>
            <a:endParaRPr sz="1400">
              <a:solidFill>
                <a:srgbClr val="000000"/>
              </a:solidFill>
              <a:latin typeface="Arial"/>
              <a:ea typeface="Arial"/>
              <a:cs typeface="Arial"/>
              <a:sym typeface="Arial"/>
            </a:endParaRPr>
          </a:p>
        </p:txBody>
      </p:sp>
      <p:cxnSp>
        <p:nvCxnSpPr>
          <p:cNvPr id="6444" name="Google Shape;6444;p233"/>
          <p:cNvCxnSpPr/>
          <p:nvPr/>
        </p:nvCxnSpPr>
        <p:spPr>
          <a:xfrm rot="-10740000" flipH="1">
            <a:off x="4817629" y="1653828"/>
            <a:ext cx="356072" cy="2704"/>
          </a:xfrm>
          <a:prstGeom prst="straightConnector1">
            <a:avLst/>
          </a:prstGeom>
          <a:noFill/>
          <a:ln w="12700" cap="flat" cmpd="sng">
            <a:solidFill>
              <a:srgbClr val="7F7F7F"/>
            </a:solidFill>
            <a:prstDash val="lgDash"/>
            <a:round/>
            <a:headEnd type="none" w="sm" len="sm"/>
            <a:tailEnd type="stealth" w="med" len="med"/>
          </a:ln>
        </p:spPr>
      </p:cxnSp>
      <p:cxnSp>
        <p:nvCxnSpPr>
          <p:cNvPr id="6445" name="Google Shape;6445;p233"/>
          <p:cNvCxnSpPr/>
          <p:nvPr/>
        </p:nvCxnSpPr>
        <p:spPr>
          <a:xfrm flipH="1">
            <a:off x="5996692" y="1450960"/>
            <a:ext cx="1" cy="629621"/>
          </a:xfrm>
          <a:prstGeom prst="straightConnector1">
            <a:avLst/>
          </a:prstGeom>
          <a:noFill/>
          <a:ln w="12700" cap="flat" cmpd="sng">
            <a:solidFill>
              <a:srgbClr val="7F7F7F"/>
            </a:solidFill>
            <a:prstDash val="lgDash"/>
            <a:round/>
            <a:headEnd type="none" w="sm" len="sm"/>
            <a:tailEnd type="stealth" w="med" len="med"/>
          </a:ln>
        </p:spPr>
      </p:cxnSp>
      <p:cxnSp>
        <p:nvCxnSpPr>
          <p:cNvPr id="6446" name="Google Shape;6446;p233"/>
          <p:cNvCxnSpPr/>
          <p:nvPr/>
        </p:nvCxnSpPr>
        <p:spPr>
          <a:xfrm rot="-600000" flipH="1">
            <a:off x="8057124" y="1476399"/>
            <a:ext cx="100766" cy="549621"/>
          </a:xfrm>
          <a:prstGeom prst="straightConnector1">
            <a:avLst/>
          </a:prstGeom>
          <a:noFill/>
          <a:ln w="12700" cap="flat" cmpd="sng">
            <a:solidFill>
              <a:srgbClr val="7F7F7F"/>
            </a:solidFill>
            <a:prstDash val="lgDash"/>
            <a:round/>
            <a:headEnd type="none" w="sm" len="sm"/>
            <a:tailEnd type="stealth" w="med" len="med"/>
          </a:ln>
        </p:spPr>
      </p:cxnSp>
      <p:cxnSp>
        <p:nvCxnSpPr>
          <p:cNvPr id="6447" name="Google Shape;6447;p233"/>
          <p:cNvCxnSpPr/>
          <p:nvPr/>
        </p:nvCxnSpPr>
        <p:spPr>
          <a:xfrm rot="-120000">
            <a:off x="6909606" y="1702765"/>
            <a:ext cx="365984" cy="14184"/>
          </a:xfrm>
          <a:prstGeom prst="straightConnector1">
            <a:avLst/>
          </a:prstGeom>
          <a:noFill/>
          <a:ln w="12700" cap="flat" cmpd="sng">
            <a:solidFill>
              <a:srgbClr val="7F7F7F"/>
            </a:solidFill>
            <a:prstDash val="lgDash"/>
            <a:round/>
            <a:headEnd type="none" w="sm" len="sm"/>
            <a:tailEnd type="stealth" w="med" len="med"/>
          </a:ln>
        </p:spPr>
      </p:cxnSp>
      <p:cxnSp>
        <p:nvCxnSpPr>
          <p:cNvPr id="6448" name="Google Shape;6448;p233"/>
          <p:cNvCxnSpPr>
            <a:stCxn id="6438" idx="2"/>
            <a:endCxn id="6449" idx="1"/>
          </p:cNvCxnSpPr>
          <p:nvPr/>
        </p:nvCxnSpPr>
        <p:spPr>
          <a:xfrm rot="-5400000" flipH="1">
            <a:off x="6033852" y="2431116"/>
            <a:ext cx="1238100" cy="1251000"/>
          </a:xfrm>
          <a:prstGeom prst="bentConnector2">
            <a:avLst/>
          </a:prstGeom>
          <a:noFill/>
          <a:ln w="12700" cap="flat" cmpd="sng">
            <a:solidFill>
              <a:srgbClr val="7F7F7F"/>
            </a:solidFill>
            <a:prstDash val="lgDash"/>
            <a:round/>
            <a:headEnd type="none" w="sm" len="sm"/>
            <a:tailEnd type="stealth" w="med" len="med"/>
          </a:ln>
        </p:spPr>
      </p:cxnSp>
      <p:sp>
        <p:nvSpPr>
          <p:cNvPr id="6449" name="Google Shape;6449;p233"/>
          <p:cNvSpPr/>
          <p:nvPr/>
        </p:nvSpPr>
        <p:spPr>
          <a:xfrm>
            <a:off x="7278284" y="2796832"/>
            <a:ext cx="1707402" cy="1757449"/>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Test Driven Development</a:t>
            </a:r>
            <a:endParaRPr sz="1400">
              <a:solidFill>
                <a:srgbClr val="000000"/>
              </a:solidFill>
              <a:latin typeface="Arial"/>
              <a:ea typeface="Arial"/>
              <a:cs typeface="Arial"/>
              <a:sym typeface="Arial"/>
            </a:endParaRPr>
          </a:p>
        </p:txBody>
      </p:sp>
      <p:sp>
        <p:nvSpPr>
          <p:cNvPr id="6450" name="Google Shape;6450;p233"/>
          <p:cNvSpPr/>
          <p:nvPr/>
        </p:nvSpPr>
        <p:spPr>
          <a:xfrm>
            <a:off x="3167942" y="875952"/>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Story Mapping</a:t>
            </a:r>
            <a:endParaRPr sz="1400">
              <a:solidFill>
                <a:srgbClr val="000000"/>
              </a:solidFill>
              <a:latin typeface="Arial"/>
              <a:ea typeface="Arial"/>
              <a:cs typeface="Arial"/>
              <a:sym typeface="Arial"/>
            </a:endParaRPr>
          </a:p>
        </p:txBody>
      </p:sp>
      <p:sp>
        <p:nvSpPr>
          <p:cNvPr id="6451" name="Google Shape;6451;p233"/>
          <p:cNvSpPr/>
          <p:nvPr/>
        </p:nvSpPr>
        <p:spPr>
          <a:xfrm>
            <a:off x="3448453" y="1951900"/>
            <a:ext cx="1272057" cy="18179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6452" name="Google Shape;6452;p233"/>
          <p:cNvSpPr/>
          <p:nvPr/>
        </p:nvSpPr>
        <p:spPr>
          <a:xfrm>
            <a:off x="3451470" y="1683903"/>
            <a:ext cx="1272057" cy="19997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Feature</a:t>
            </a:r>
            <a:endParaRPr sz="1400">
              <a:solidFill>
                <a:srgbClr val="000000"/>
              </a:solidFill>
              <a:latin typeface="Arial"/>
              <a:ea typeface="Arial"/>
              <a:cs typeface="Arial"/>
              <a:sym typeface="Arial"/>
            </a:endParaRPr>
          </a:p>
        </p:txBody>
      </p:sp>
      <p:sp>
        <p:nvSpPr>
          <p:cNvPr id="6453" name="Google Shape;6453;p233"/>
          <p:cNvSpPr/>
          <p:nvPr/>
        </p:nvSpPr>
        <p:spPr>
          <a:xfrm>
            <a:off x="3448453" y="1424536"/>
            <a:ext cx="1255265" cy="19134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6454" name="Google Shape;6454;p233"/>
          <p:cNvSpPr/>
          <p:nvPr/>
        </p:nvSpPr>
        <p:spPr>
          <a:xfrm rot="-5400000">
            <a:off x="2955757" y="1679333"/>
            <a:ext cx="726927" cy="181798"/>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MVP</a:t>
            </a:r>
            <a:endParaRPr sz="1400">
              <a:solidFill>
                <a:srgbClr val="000000"/>
              </a:solidFill>
              <a:latin typeface="Arial"/>
              <a:ea typeface="Arial"/>
              <a:cs typeface="Arial"/>
              <a:sym typeface="Arial"/>
            </a:endParaRPr>
          </a:p>
        </p:txBody>
      </p:sp>
      <p:sp>
        <p:nvSpPr>
          <p:cNvPr id="6455" name="Google Shape;6455;p233"/>
          <p:cNvSpPr/>
          <p:nvPr/>
        </p:nvSpPr>
        <p:spPr>
          <a:xfrm>
            <a:off x="7386885" y="3163118"/>
            <a:ext cx="1490836" cy="312287"/>
          </a:xfrm>
          <a:prstGeom prst="roundRect">
            <a:avLst>
              <a:gd name="adj" fmla="val 16667"/>
            </a:avLst>
          </a:prstGeom>
          <a:solidFill>
            <a:schemeClr val="dk1"/>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Automated Acceptance Tests</a:t>
            </a:r>
            <a:endParaRPr sz="1400">
              <a:solidFill>
                <a:srgbClr val="000000"/>
              </a:solidFill>
              <a:latin typeface="Arial"/>
              <a:ea typeface="Arial"/>
              <a:cs typeface="Arial"/>
              <a:sym typeface="Arial"/>
            </a:endParaRPr>
          </a:p>
        </p:txBody>
      </p:sp>
      <p:sp>
        <p:nvSpPr>
          <p:cNvPr id="6456" name="Google Shape;6456;p233"/>
          <p:cNvSpPr/>
          <p:nvPr/>
        </p:nvSpPr>
        <p:spPr>
          <a:xfrm>
            <a:off x="7422051" y="3602736"/>
            <a:ext cx="1455671" cy="312287"/>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Automated Unit Tests</a:t>
            </a:r>
            <a:endParaRPr sz="1400">
              <a:solidFill>
                <a:srgbClr val="000000"/>
              </a:solidFill>
              <a:latin typeface="Arial"/>
              <a:ea typeface="Arial"/>
              <a:cs typeface="Arial"/>
              <a:sym typeface="Arial"/>
            </a:endParaRPr>
          </a:p>
        </p:txBody>
      </p:sp>
      <p:sp>
        <p:nvSpPr>
          <p:cNvPr id="6457" name="Google Shape;6457;p233"/>
          <p:cNvSpPr/>
          <p:nvPr/>
        </p:nvSpPr>
        <p:spPr>
          <a:xfrm>
            <a:off x="7404149" y="4049417"/>
            <a:ext cx="1455671" cy="312287"/>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Code!</a:t>
            </a:r>
            <a:endParaRPr sz="1400">
              <a:solidFill>
                <a:srgbClr val="000000"/>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6461"/>
        <p:cNvGrpSpPr/>
        <p:nvPr/>
      </p:nvGrpSpPr>
      <p:grpSpPr>
        <a:xfrm>
          <a:off x="0" y="0"/>
          <a:ext cx="0" cy="0"/>
          <a:chOff x="0" y="0"/>
          <a:chExt cx="0" cy="0"/>
        </a:xfrm>
      </p:grpSpPr>
      <p:sp>
        <p:nvSpPr>
          <p:cNvPr id="6462" name="Google Shape;6462;p234"/>
          <p:cNvSpPr/>
          <p:nvPr/>
        </p:nvSpPr>
        <p:spPr>
          <a:xfrm>
            <a:off x="5923388" y="583532"/>
            <a:ext cx="4744612" cy="3231654"/>
          </a:xfrm>
          <a:prstGeom prst="rect">
            <a:avLst/>
          </a:prstGeom>
          <a:solidFill>
            <a:srgbClr val="FFFFFF"/>
          </a:solidFill>
          <a:ln>
            <a:noFill/>
          </a:ln>
        </p:spPr>
        <p:txBody>
          <a:bodyPr spcFirstLastPara="1" wrap="square" lIns="91425" tIns="45700" rIns="91425" bIns="45700" anchor="ctr" anchorCtr="0">
            <a:spAutoFit/>
          </a:bodyPr>
          <a:lstStyle/>
          <a:p>
            <a:pPr>
              <a:buClr>
                <a:srgbClr val="000000"/>
              </a:buClr>
              <a:buSzPts val="1200"/>
            </a:pPr>
            <a:r>
              <a:rPr lang="en-US" sz="1200" b="1">
                <a:solidFill>
                  <a:srgbClr val="000000"/>
                </a:solidFill>
                <a:latin typeface="Calibri"/>
                <a:ea typeface="Calibri"/>
                <a:cs typeface="Calibri"/>
                <a:sym typeface="Calibri"/>
              </a:rPr>
              <a:t>Story:</a:t>
            </a:r>
            <a:r>
              <a:rPr lang="en-US" sz="1200">
                <a:solidFill>
                  <a:srgbClr val="000000"/>
                </a:solidFill>
                <a:latin typeface="Calibri"/>
                <a:ea typeface="Calibri"/>
                <a:cs typeface="Calibri"/>
                <a:sym typeface="Calibri"/>
              </a:rPr>
              <a:t> Trading Status Alert 	</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As a</a:t>
            </a:r>
            <a:r>
              <a:rPr lang="en-US" sz="1200">
                <a:solidFill>
                  <a:srgbClr val="000000"/>
                </a:solidFill>
                <a:latin typeface="Calibri"/>
                <a:ea typeface="Calibri"/>
                <a:cs typeface="Calibri"/>
                <a:sym typeface="Calibri"/>
              </a:rPr>
              <a:t> Trader</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I want</a:t>
            </a:r>
            <a:r>
              <a:rPr lang="en-US" sz="1200">
                <a:solidFill>
                  <a:srgbClr val="000000"/>
                </a:solidFill>
                <a:latin typeface="Calibri"/>
                <a:ea typeface="Calibri"/>
                <a:cs typeface="Calibri"/>
                <a:sym typeface="Calibri"/>
              </a:rPr>
              <a:t> to be alerted when stocks are traded a specific threshold</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So that</a:t>
            </a:r>
            <a:r>
              <a:rPr lang="en-US" sz="1200">
                <a:solidFill>
                  <a:srgbClr val="000000"/>
                </a:solidFill>
                <a:latin typeface="Calibri"/>
                <a:ea typeface="Calibri"/>
                <a:cs typeface="Calibri"/>
                <a:sym typeface="Calibri"/>
              </a:rPr>
              <a:t> I can take the right action</a:t>
            </a:r>
            <a:endParaRPr sz="1400">
              <a:solidFill>
                <a:srgbClr val="000000"/>
              </a:solidFill>
              <a:latin typeface="Arial"/>
              <a:ea typeface="Arial"/>
              <a:cs typeface="Arial"/>
              <a:sym typeface="Arial"/>
            </a:endParaRPr>
          </a:p>
          <a:p>
            <a:pPr>
              <a:buClr>
                <a:schemeClr val="dk1"/>
              </a:buClr>
              <a:buSzPts val="1200"/>
            </a:pPr>
            <a:endParaRPr sz="1200">
              <a:solidFill>
                <a:srgbClr val="000000"/>
              </a:solidFill>
              <a:latin typeface="Calibri"/>
              <a:ea typeface="Calibri"/>
              <a:cs typeface="Calibri"/>
              <a:sym typeface="Calibri"/>
            </a:endParaRPr>
          </a:p>
          <a:p>
            <a:pPr>
              <a:buClr>
                <a:srgbClr val="000000"/>
              </a:buClr>
              <a:buSzPts val="1200"/>
            </a:pPr>
            <a:r>
              <a:rPr lang="en-US" sz="1200" b="1">
                <a:solidFill>
                  <a:srgbClr val="000000"/>
                </a:solidFill>
                <a:latin typeface="Calibri"/>
                <a:ea typeface="Calibri"/>
                <a:cs typeface="Calibri"/>
                <a:sym typeface="Calibri"/>
              </a:rPr>
              <a:t>Scenario:</a:t>
            </a:r>
            <a:r>
              <a:rPr lang="en-US" sz="1200">
                <a:solidFill>
                  <a:srgbClr val="000000"/>
                </a:solidFill>
                <a:latin typeface="Calibri"/>
                <a:ea typeface="Calibri"/>
                <a:cs typeface="Calibri"/>
                <a:sym typeface="Calibri"/>
              </a:rPr>
              <a:t>  Trader is not alerted below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Given a stock of symbol </a:t>
            </a:r>
            <a:r>
              <a:rPr lang="en-US" sz="1200" i="1">
                <a:solidFill>
                  <a:srgbClr val="000000"/>
                </a:solidFill>
                <a:latin typeface="Calibri"/>
                <a:ea typeface="Calibri"/>
                <a:cs typeface="Calibri"/>
                <a:sym typeface="Calibri"/>
              </a:rPr>
              <a:t>STK1</a:t>
            </a: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And a threshold of </a:t>
            </a:r>
            <a:r>
              <a:rPr lang="en-US" sz="1200" i="1">
                <a:solidFill>
                  <a:srgbClr val="000000"/>
                </a:solidFill>
                <a:latin typeface="Calibri"/>
                <a:ea typeface="Calibri"/>
                <a:cs typeface="Calibri"/>
                <a:sym typeface="Calibri"/>
              </a:rPr>
              <a:t>10.0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the stock is traded at </a:t>
            </a:r>
            <a:r>
              <a:rPr lang="en-US" sz="1200" i="1">
                <a:solidFill>
                  <a:srgbClr val="000000"/>
                </a:solidFill>
                <a:latin typeface="Calibri"/>
                <a:ea typeface="Calibri"/>
                <a:cs typeface="Calibri"/>
                <a:sym typeface="Calibri"/>
              </a:rPr>
              <a:t>5.0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Then the alert status should be </a:t>
            </a:r>
            <a:r>
              <a:rPr lang="en-US" sz="1200" i="1">
                <a:solidFill>
                  <a:srgbClr val="000000"/>
                </a:solidFill>
                <a:latin typeface="Calibri"/>
                <a:ea typeface="Calibri"/>
                <a:cs typeface="Calibri"/>
                <a:sym typeface="Calibri"/>
              </a:rPr>
              <a:t>OFF</a:t>
            </a:r>
            <a:endParaRPr sz="1400">
              <a:solidFill>
                <a:srgbClr val="000000"/>
              </a:solidFill>
              <a:latin typeface="Arial"/>
              <a:ea typeface="Arial"/>
              <a:cs typeface="Arial"/>
              <a:sym typeface="Arial"/>
            </a:endParaRPr>
          </a:p>
          <a:p>
            <a:pPr>
              <a:buClr>
                <a:schemeClr val="dk1"/>
              </a:buClr>
              <a:buSzPts val="1200"/>
            </a:pPr>
            <a:endParaRPr sz="1200" i="1">
              <a:solidFill>
                <a:srgbClr val="000000"/>
              </a:solidFill>
              <a:latin typeface="Calibri"/>
              <a:ea typeface="Calibri"/>
              <a:cs typeface="Calibri"/>
              <a:sym typeface="Calibri"/>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Scenario:</a:t>
            </a:r>
            <a:r>
              <a:rPr lang="en-US" sz="1200">
                <a:solidFill>
                  <a:srgbClr val="000000"/>
                </a:solidFill>
                <a:latin typeface="Calibri"/>
                <a:ea typeface="Calibri"/>
                <a:cs typeface="Calibri"/>
                <a:sym typeface="Calibri"/>
              </a:rPr>
              <a:t>  Trader is alerted above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Given a stock of symbol </a:t>
            </a:r>
            <a:r>
              <a:rPr lang="en-US" sz="1200" i="1">
                <a:solidFill>
                  <a:srgbClr val="000000"/>
                </a:solidFill>
                <a:latin typeface="Calibri"/>
                <a:ea typeface="Calibri"/>
                <a:cs typeface="Calibri"/>
                <a:sym typeface="Calibri"/>
              </a:rPr>
              <a:t>STK1</a:t>
            </a: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And a threshold of </a:t>
            </a:r>
            <a:r>
              <a:rPr lang="en-US" sz="1200" i="1">
                <a:solidFill>
                  <a:srgbClr val="000000"/>
                </a:solidFill>
                <a:latin typeface="Calibri"/>
                <a:ea typeface="Calibri"/>
                <a:cs typeface="Calibri"/>
                <a:sym typeface="Calibri"/>
              </a:rPr>
              <a:t>10.0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the stock is traded at </a:t>
            </a:r>
            <a:r>
              <a:rPr lang="en-US" sz="1200" i="1">
                <a:solidFill>
                  <a:srgbClr val="000000"/>
                </a:solidFill>
                <a:latin typeface="Calibri"/>
                <a:ea typeface="Calibri"/>
                <a:cs typeface="Calibri"/>
                <a:sym typeface="Calibri"/>
              </a:rPr>
              <a:t>11.0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Then the alert status should be </a:t>
            </a:r>
            <a:r>
              <a:rPr lang="en-US" sz="1200" i="1">
                <a:solidFill>
                  <a:srgbClr val="000000"/>
                </a:solidFill>
                <a:latin typeface="Calibri"/>
                <a:ea typeface="Calibri"/>
                <a:cs typeface="Calibri"/>
                <a:sym typeface="Calibri"/>
              </a:rPr>
              <a:t>ON</a:t>
            </a:r>
            <a:endParaRPr i="1">
              <a:solidFill>
                <a:srgbClr val="005596"/>
              </a:solidFill>
              <a:latin typeface="Calibri"/>
              <a:ea typeface="Calibri"/>
              <a:cs typeface="Calibri"/>
              <a:sym typeface="Calibri"/>
            </a:endParaRPr>
          </a:p>
        </p:txBody>
      </p:sp>
      <p:cxnSp>
        <p:nvCxnSpPr>
          <p:cNvPr id="6463" name="Google Shape;6463;p234"/>
          <p:cNvCxnSpPr/>
          <p:nvPr/>
        </p:nvCxnSpPr>
        <p:spPr>
          <a:xfrm>
            <a:off x="4250606" y="759947"/>
            <a:ext cx="1647402" cy="0"/>
          </a:xfrm>
          <a:prstGeom prst="straightConnector1">
            <a:avLst/>
          </a:prstGeom>
          <a:noFill/>
          <a:ln w="38100" cap="flat" cmpd="sng">
            <a:solidFill>
              <a:srgbClr val="000000"/>
            </a:solidFill>
            <a:prstDash val="solid"/>
            <a:round/>
            <a:headEnd type="none" w="sm" len="sm"/>
            <a:tailEnd type="stealth" w="med" len="med"/>
          </a:ln>
        </p:spPr>
      </p:cxnSp>
      <p:grpSp>
        <p:nvGrpSpPr>
          <p:cNvPr id="6464" name="Google Shape;6464;p234"/>
          <p:cNvGrpSpPr/>
          <p:nvPr/>
        </p:nvGrpSpPr>
        <p:grpSpPr>
          <a:xfrm>
            <a:off x="-3432089" y="-133978"/>
            <a:ext cx="10527466" cy="9990600"/>
            <a:chOff x="-286237" y="-720338"/>
            <a:chExt cx="9050566" cy="8602700"/>
          </a:xfrm>
        </p:grpSpPr>
        <p:sp>
          <p:nvSpPr>
            <p:cNvPr id="6465" name="Google Shape;6465;p234"/>
            <p:cNvSpPr txBox="1"/>
            <p:nvPr/>
          </p:nvSpPr>
          <p:spPr>
            <a:xfrm>
              <a:off x="4567387" y="-92144"/>
              <a:ext cx="2573562" cy="477036"/>
            </a:xfrm>
            <a:prstGeom prst="rect">
              <a:avLst/>
            </a:prstGeom>
            <a:noFill/>
            <a:ln>
              <a:noFill/>
            </a:ln>
          </p:spPr>
          <p:txBody>
            <a:bodyPr spcFirstLastPara="1" wrap="square" lIns="0" tIns="0" rIns="0" bIns="0" anchor="t" anchorCtr="0">
              <a:spAutoFit/>
            </a:bodyPr>
            <a:lstStyle/>
            <a:p>
              <a:pPr marR="3695">
                <a:buClr>
                  <a:srgbClr val="000000"/>
                </a:buClr>
                <a:buSzPts val="1800"/>
              </a:pPr>
              <a:r>
                <a:rPr lang="en-US">
                  <a:solidFill>
                    <a:srgbClr val="000000"/>
                  </a:solidFill>
                  <a:latin typeface="Arial"/>
                  <a:ea typeface="Arial"/>
                  <a:cs typeface="Arial"/>
                  <a:sym typeface="Arial"/>
                </a:rPr>
                <a:t>Write (Failing) Story Specification Test</a:t>
              </a:r>
              <a:endParaRPr>
                <a:solidFill>
                  <a:srgbClr val="000000"/>
                </a:solidFill>
                <a:latin typeface="Arial"/>
                <a:ea typeface="Arial"/>
                <a:cs typeface="Arial"/>
                <a:sym typeface="Arial"/>
              </a:endParaRPr>
            </a:p>
          </p:txBody>
        </p:sp>
        <p:sp>
          <p:nvSpPr>
            <p:cNvPr id="6466" name="Google Shape;6466;p234"/>
            <p:cNvSpPr txBox="1"/>
            <p:nvPr/>
          </p:nvSpPr>
          <p:spPr>
            <a:xfrm>
              <a:off x="-286237" y="-207453"/>
              <a:ext cx="1142650" cy="180103"/>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Weeks</a:t>
              </a:r>
              <a:endParaRPr sz="1359" i="1">
                <a:solidFill>
                  <a:srgbClr val="000000"/>
                </a:solidFill>
                <a:latin typeface="Calibri"/>
                <a:ea typeface="Calibri"/>
                <a:cs typeface="Calibri"/>
                <a:sym typeface="Calibri"/>
              </a:endParaRPr>
            </a:p>
          </p:txBody>
        </p:sp>
        <p:grpSp>
          <p:nvGrpSpPr>
            <p:cNvPr id="6467" name="Google Shape;6467;p234"/>
            <p:cNvGrpSpPr/>
            <p:nvPr/>
          </p:nvGrpSpPr>
          <p:grpSpPr>
            <a:xfrm>
              <a:off x="2356703" y="1858020"/>
              <a:ext cx="4513113" cy="3055119"/>
              <a:chOff x="304187" y="183432"/>
              <a:chExt cx="8794779" cy="5953566"/>
            </a:xfrm>
          </p:grpSpPr>
          <p:sp>
            <p:nvSpPr>
              <p:cNvPr id="6468" name="Google Shape;6468;p234"/>
              <p:cNvSpPr txBox="1"/>
              <p:nvPr/>
            </p:nvSpPr>
            <p:spPr>
              <a:xfrm>
                <a:off x="4520591" y="183432"/>
                <a:ext cx="2471490" cy="619740"/>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Write (Failing) Unit Test</a:t>
                </a:r>
                <a:endParaRPr sz="1400">
                  <a:solidFill>
                    <a:srgbClr val="000000"/>
                  </a:solidFill>
                  <a:latin typeface="Arial"/>
                  <a:ea typeface="Arial"/>
                  <a:cs typeface="Arial"/>
                  <a:sym typeface="Arial"/>
                </a:endParaRPr>
              </a:p>
            </p:txBody>
          </p:sp>
          <p:sp>
            <p:nvSpPr>
              <p:cNvPr id="6469" name="Google Shape;6469;p234"/>
              <p:cNvSpPr txBox="1"/>
              <p:nvPr/>
            </p:nvSpPr>
            <p:spPr>
              <a:xfrm>
                <a:off x="7301110" y="3711756"/>
                <a:ext cx="1797856" cy="1239479"/>
              </a:xfrm>
              <a:prstGeom prst="rect">
                <a:avLst/>
              </a:prstGeom>
              <a:noFill/>
              <a:ln>
                <a:noFill/>
              </a:ln>
            </p:spPr>
            <p:txBody>
              <a:bodyPr spcFirstLastPara="1" wrap="square" lIns="0" tIns="0" rIns="0" bIns="0" anchor="t" anchorCtr="0">
                <a:spAutoFit/>
              </a:bodyPr>
              <a:lstStyle/>
              <a:p>
                <a:pPr marR="3695" algn="r">
                  <a:buClr>
                    <a:srgbClr val="000000"/>
                  </a:buClr>
                  <a:buSzPts val="1200"/>
                </a:pPr>
                <a:r>
                  <a:rPr lang="en-US" sz="1200">
                    <a:solidFill>
                      <a:srgbClr val="000000"/>
                    </a:solidFill>
                    <a:latin typeface="Arial"/>
                    <a:ea typeface="Arial"/>
                    <a:cs typeface="Arial"/>
                    <a:sym typeface="Arial"/>
                  </a:rPr>
                  <a:t>Build Software with dependencies mocked</a:t>
                </a:r>
                <a:endParaRPr sz="1400">
                  <a:solidFill>
                    <a:srgbClr val="000000"/>
                  </a:solidFill>
                  <a:latin typeface="Arial"/>
                  <a:ea typeface="Arial"/>
                  <a:cs typeface="Arial"/>
                  <a:sym typeface="Arial"/>
                </a:endParaRPr>
              </a:p>
            </p:txBody>
          </p:sp>
          <p:sp>
            <p:nvSpPr>
              <p:cNvPr id="6470" name="Google Shape;6470;p234"/>
              <p:cNvSpPr txBox="1"/>
              <p:nvPr/>
            </p:nvSpPr>
            <p:spPr>
              <a:xfrm>
                <a:off x="304187" y="3711756"/>
                <a:ext cx="2033852" cy="1239479"/>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Refactor Software Structure and Design</a:t>
                </a:r>
                <a:endParaRPr sz="1400">
                  <a:solidFill>
                    <a:srgbClr val="000000"/>
                  </a:solidFill>
                  <a:latin typeface="Arial"/>
                  <a:ea typeface="Arial"/>
                  <a:cs typeface="Arial"/>
                  <a:sym typeface="Arial"/>
                </a:endParaRPr>
              </a:p>
            </p:txBody>
          </p:sp>
          <p:sp>
            <p:nvSpPr>
              <p:cNvPr id="6471" name="Google Shape;6471;p234"/>
              <p:cNvSpPr/>
              <p:nvPr/>
            </p:nvSpPr>
            <p:spPr>
              <a:xfrm>
                <a:off x="2075898" y="1105302"/>
                <a:ext cx="5072569" cy="4898172"/>
              </a:xfrm>
              <a:prstGeom prst="arc">
                <a:avLst>
                  <a:gd name="adj1" fmla="val 16200000"/>
                  <a:gd name="adj2" fmla="val 1705968"/>
                </a:avLst>
              </a:prstGeom>
              <a:noFill/>
              <a:ln w="130175"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72" name="Google Shape;6472;p234"/>
              <p:cNvSpPr/>
              <p:nvPr/>
            </p:nvSpPr>
            <p:spPr>
              <a:xfrm rot="8460000">
                <a:off x="2159390" y="1080364"/>
                <a:ext cx="5072569" cy="4898172"/>
              </a:xfrm>
              <a:prstGeom prst="arc">
                <a:avLst>
                  <a:gd name="adj1" fmla="val 15128721"/>
                  <a:gd name="adj2" fmla="val 264389"/>
                </a:avLst>
              </a:prstGeom>
              <a:noFill/>
              <a:ln w="1270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73" name="Google Shape;6473;p234"/>
              <p:cNvSpPr/>
              <p:nvPr/>
            </p:nvSpPr>
            <p:spPr>
              <a:xfrm rot="-6540000">
                <a:off x="2063980" y="1151628"/>
                <a:ext cx="5072569" cy="4898172"/>
              </a:xfrm>
              <a:prstGeom prst="arc">
                <a:avLst>
                  <a:gd name="adj1" fmla="val 15450220"/>
                  <a:gd name="adj2" fmla="val 1011715"/>
                </a:avLst>
              </a:prstGeom>
              <a:noFill/>
              <a:ln w="1270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grpSp>
          <p:nvGrpSpPr>
            <p:cNvPr id="6474" name="Google Shape;6474;p234"/>
            <p:cNvGrpSpPr/>
            <p:nvPr/>
          </p:nvGrpSpPr>
          <p:grpSpPr>
            <a:xfrm>
              <a:off x="466853" y="-720338"/>
              <a:ext cx="8297476" cy="8602700"/>
              <a:chOff x="1183352" y="30017"/>
              <a:chExt cx="7024646" cy="6998866"/>
            </a:xfrm>
          </p:grpSpPr>
          <p:sp>
            <p:nvSpPr>
              <p:cNvPr id="6475" name="Google Shape;6475;p234"/>
              <p:cNvSpPr/>
              <p:nvPr/>
            </p:nvSpPr>
            <p:spPr>
              <a:xfrm>
                <a:off x="2075898" y="1105302"/>
                <a:ext cx="5072569" cy="4898172"/>
              </a:xfrm>
              <a:prstGeom prst="arc">
                <a:avLst>
                  <a:gd name="adj1" fmla="val 16200000"/>
                  <a:gd name="adj2" fmla="val 1705968"/>
                </a:avLst>
              </a:prstGeom>
              <a:noFill/>
              <a:ln w="19050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76" name="Google Shape;6476;p234"/>
              <p:cNvSpPr/>
              <p:nvPr/>
            </p:nvSpPr>
            <p:spPr>
              <a:xfrm rot="8460000">
                <a:off x="2159390" y="1080364"/>
                <a:ext cx="5072569" cy="4898172"/>
              </a:xfrm>
              <a:prstGeom prst="arc">
                <a:avLst>
                  <a:gd name="adj1" fmla="val 15128721"/>
                  <a:gd name="adj2" fmla="val 264389"/>
                </a:avLst>
              </a:prstGeom>
              <a:noFill/>
              <a:ln w="1905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77" name="Google Shape;6477;p234"/>
              <p:cNvSpPr/>
              <p:nvPr/>
            </p:nvSpPr>
            <p:spPr>
              <a:xfrm rot="-6540000">
                <a:off x="2063980" y="1151628"/>
                <a:ext cx="5072569" cy="4898172"/>
              </a:xfrm>
              <a:prstGeom prst="arc">
                <a:avLst>
                  <a:gd name="adj1" fmla="val 15450220"/>
                  <a:gd name="adj2" fmla="val 1011715"/>
                </a:avLst>
              </a:prstGeom>
              <a:noFill/>
              <a:ln w="1905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sp>
          <p:nvSpPr>
            <p:cNvPr id="6478" name="Google Shape;6478;p234"/>
            <p:cNvSpPr txBox="1"/>
            <p:nvPr/>
          </p:nvSpPr>
          <p:spPr>
            <a:xfrm>
              <a:off x="415947" y="5178619"/>
              <a:ext cx="1429698" cy="360207"/>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Arial"/>
                  <a:ea typeface="Arial"/>
                  <a:cs typeface="Arial"/>
                  <a:sym typeface="Arial"/>
                </a:rPr>
                <a:t>Check In and Test All Stories In Feature</a:t>
              </a:r>
              <a:endParaRPr sz="1359">
                <a:solidFill>
                  <a:srgbClr val="000000"/>
                </a:solidFill>
                <a:latin typeface="Arial"/>
                <a:ea typeface="Arial"/>
                <a:cs typeface="Arial"/>
                <a:sym typeface="Arial"/>
              </a:endParaRPr>
            </a:p>
          </p:txBody>
        </p:sp>
        <p:cxnSp>
          <p:nvCxnSpPr>
            <p:cNvPr id="6479" name="Google Shape;6479;p234"/>
            <p:cNvCxnSpPr/>
            <p:nvPr/>
          </p:nvCxnSpPr>
          <p:spPr>
            <a:xfrm>
              <a:off x="4425834" y="765919"/>
              <a:ext cx="0" cy="1410125"/>
            </a:xfrm>
            <a:prstGeom prst="straightConnector1">
              <a:avLst/>
            </a:prstGeom>
            <a:noFill/>
            <a:ln w="63500" cap="flat" cmpd="sng">
              <a:solidFill>
                <a:srgbClr val="000000"/>
              </a:solidFill>
              <a:prstDash val="dash"/>
              <a:round/>
              <a:headEnd type="none" w="sm" len="sm"/>
              <a:tailEnd type="triangle" w="med" len="med"/>
            </a:ln>
          </p:spPr>
        </p:cxnSp>
        <p:sp>
          <p:nvSpPr>
            <p:cNvPr id="6480" name="Google Shape;6480;p234"/>
            <p:cNvSpPr/>
            <p:nvPr/>
          </p:nvSpPr>
          <p:spPr>
            <a:xfrm rot="10800000">
              <a:off x="3388901" y="3648888"/>
              <a:ext cx="3922428" cy="1843470"/>
            </a:xfrm>
            <a:prstGeom prst="arc">
              <a:avLst>
                <a:gd name="adj1" fmla="val 11912557"/>
                <a:gd name="adj2" fmla="val 510351"/>
              </a:avLst>
            </a:prstGeom>
            <a:noFill/>
            <a:ln w="63500" cap="flat" cmpd="sng">
              <a:solidFill>
                <a:srgbClr val="000000"/>
              </a:solidFill>
              <a:prstDash val="dash"/>
              <a:round/>
              <a:headEnd type="stealth"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Arial"/>
                <a:ea typeface="Arial"/>
                <a:cs typeface="Arial"/>
                <a:sym typeface="Arial"/>
              </a:endParaRPr>
            </a:p>
          </p:txBody>
        </p:sp>
      </p:grpSp>
      <p:sp>
        <p:nvSpPr>
          <p:cNvPr id="6481" name="Google Shape;6481;p234"/>
          <p:cNvSpPr txBox="1"/>
          <p:nvPr/>
        </p:nvSpPr>
        <p:spPr>
          <a:xfrm>
            <a:off x="4588777" y="6272019"/>
            <a:ext cx="3396189" cy="553998"/>
          </a:xfrm>
          <a:prstGeom prst="rect">
            <a:avLst/>
          </a:prstGeom>
          <a:noFill/>
          <a:ln>
            <a:noFill/>
          </a:ln>
        </p:spPr>
        <p:txBody>
          <a:bodyPr spcFirstLastPara="1" wrap="square" lIns="0" tIns="0" rIns="0" bIns="0" anchor="t" anchorCtr="0">
            <a:spAutoFit/>
          </a:bodyPr>
          <a:lstStyle/>
          <a:p>
            <a:pPr marR="3695" algn="r">
              <a:buClr>
                <a:srgbClr val="000000"/>
              </a:buClr>
              <a:buSzPts val="1800"/>
            </a:pPr>
            <a:r>
              <a:rPr lang="en-US">
                <a:solidFill>
                  <a:srgbClr val="000000"/>
                </a:solidFill>
                <a:latin typeface="Arial"/>
                <a:ea typeface="Arial"/>
                <a:cs typeface="Arial"/>
                <a:sym typeface="Arial"/>
              </a:rPr>
              <a:t>Execute (Passing) Story Specification</a:t>
            </a:r>
            <a:endParaRPr>
              <a:solidFill>
                <a:srgbClr val="000000"/>
              </a:solidFill>
              <a:latin typeface="Arial"/>
              <a:ea typeface="Arial"/>
              <a:cs typeface="Arial"/>
              <a:sym typeface="Arial"/>
            </a:endParaRPr>
          </a:p>
        </p:txBody>
      </p:sp>
      <p:sp>
        <p:nvSpPr>
          <p:cNvPr id="6482" name="Google Shape;6482;p234"/>
          <p:cNvSpPr txBox="1"/>
          <p:nvPr/>
        </p:nvSpPr>
        <p:spPr>
          <a:xfrm>
            <a:off x="1651048" y="312350"/>
            <a:ext cx="8627056" cy="326243"/>
          </a:xfrm>
          <a:prstGeom prst="rect">
            <a:avLst/>
          </a:prstGeom>
          <a:noFill/>
          <a:ln>
            <a:noFill/>
          </a:ln>
        </p:spPr>
        <p:txBody>
          <a:bodyPr spcFirstLastPara="1" wrap="square" lIns="0" tIns="0" rIns="0" bIns="0" anchor="b" anchorCtr="0">
            <a:spAutoFit/>
          </a:bodyPr>
          <a:lstStyle/>
          <a:p>
            <a:pPr>
              <a:lnSpc>
                <a:spcPct val="106000"/>
              </a:lnSpc>
              <a:buClr>
                <a:schemeClr val="dk1"/>
              </a:buClr>
              <a:buSzPts val="2000"/>
            </a:pPr>
            <a:endParaRPr sz="2000">
              <a:solidFill>
                <a:srgbClr val="000000"/>
              </a:solidFill>
              <a:latin typeface="Calibri"/>
              <a:ea typeface="Calibri"/>
              <a:cs typeface="Calibri"/>
              <a:sym typeface="Calibri"/>
            </a:endParaRPr>
          </a:p>
        </p:txBody>
      </p:sp>
      <p:sp>
        <p:nvSpPr>
          <p:cNvPr id="6483" name="Google Shape;6483;p234"/>
          <p:cNvSpPr txBox="1"/>
          <p:nvPr/>
        </p:nvSpPr>
        <p:spPr>
          <a:xfrm>
            <a:off x="1701848" y="88830"/>
            <a:ext cx="8627056" cy="326243"/>
          </a:xfrm>
          <a:prstGeom prst="rect">
            <a:avLst/>
          </a:prstGeom>
          <a:noFill/>
          <a:ln>
            <a:noFill/>
          </a:ln>
        </p:spPr>
        <p:txBody>
          <a:bodyPr spcFirstLastPara="1" wrap="square" lIns="0" tIns="0" rIns="0" bIns="0" anchor="b" anchorCtr="0">
            <a:spAutoFit/>
          </a:bodyPr>
          <a:lstStyle/>
          <a:p>
            <a:pPr>
              <a:lnSpc>
                <a:spcPct val="106000"/>
              </a:lnSpc>
              <a:buClr>
                <a:srgbClr val="000000"/>
              </a:buClr>
              <a:buSzPts val="2000"/>
            </a:pPr>
            <a:r>
              <a:rPr lang="en-US" sz="2000">
                <a:solidFill>
                  <a:srgbClr val="000000"/>
                </a:solidFill>
                <a:latin typeface="Calibri"/>
                <a:ea typeface="Calibri"/>
                <a:cs typeface="Calibri"/>
                <a:sym typeface="Calibri"/>
              </a:rPr>
              <a:t>Each </a:t>
            </a:r>
            <a:r>
              <a:rPr lang="en-US" sz="2000" b="1">
                <a:solidFill>
                  <a:srgbClr val="000000"/>
                </a:solidFill>
                <a:latin typeface="Calibri"/>
                <a:ea typeface="Calibri"/>
                <a:cs typeface="Calibri"/>
                <a:sym typeface="Calibri"/>
              </a:rPr>
              <a:t>Story</a:t>
            </a:r>
            <a:r>
              <a:rPr lang="en-US" sz="2000">
                <a:solidFill>
                  <a:srgbClr val="000000"/>
                </a:solidFill>
                <a:latin typeface="Calibri"/>
                <a:ea typeface="Calibri"/>
                <a:cs typeface="Calibri"/>
                <a:sym typeface="Calibri"/>
              </a:rPr>
              <a:t> is defined by creating a </a:t>
            </a:r>
            <a:r>
              <a:rPr lang="en-US" sz="2000" b="1">
                <a:solidFill>
                  <a:srgbClr val="000000"/>
                </a:solidFill>
                <a:latin typeface="Calibri"/>
                <a:ea typeface="Calibri"/>
                <a:cs typeface="Calibri"/>
                <a:sym typeface="Calibri"/>
              </a:rPr>
              <a:t>Scenario Specification</a:t>
            </a:r>
            <a:endParaRPr sz="2000" b="1">
              <a:solidFill>
                <a:srgbClr val="000000"/>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6487"/>
        <p:cNvGrpSpPr/>
        <p:nvPr/>
      </p:nvGrpSpPr>
      <p:grpSpPr>
        <a:xfrm>
          <a:off x="0" y="0"/>
          <a:ext cx="0" cy="0"/>
          <a:chOff x="0" y="0"/>
          <a:chExt cx="0" cy="0"/>
        </a:xfrm>
      </p:grpSpPr>
      <p:sp>
        <p:nvSpPr>
          <p:cNvPr id="6488" name="Google Shape;6488;p235"/>
          <p:cNvSpPr/>
          <p:nvPr/>
        </p:nvSpPr>
        <p:spPr>
          <a:xfrm>
            <a:off x="5923388" y="583532"/>
            <a:ext cx="4744612" cy="3231654"/>
          </a:xfrm>
          <a:prstGeom prst="rect">
            <a:avLst/>
          </a:prstGeom>
          <a:solidFill>
            <a:srgbClr val="FFFFFF"/>
          </a:solidFill>
          <a:ln>
            <a:noFill/>
          </a:ln>
        </p:spPr>
        <p:txBody>
          <a:bodyPr spcFirstLastPara="1" wrap="square" lIns="91425" tIns="45700" rIns="91425" bIns="45700" anchor="ctr" anchorCtr="0">
            <a:spAutoFit/>
          </a:bodyPr>
          <a:lstStyle/>
          <a:p>
            <a:pPr>
              <a:buClr>
                <a:srgbClr val="000000"/>
              </a:buClr>
              <a:buSzPts val="1200"/>
            </a:pPr>
            <a:r>
              <a:rPr lang="en-US" sz="1200" b="1">
                <a:solidFill>
                  <a:srgbClr val="000000"/>
                </a:solidFill>
                <a:latin typeface="Calibri"/>
                <a:ea typeface="Calibri"/>
                <a:cs typeface="Calibri"/>
                <a:sym typeface="Calibri"/>
              </a:rPr>
              <a:t>Story:</a:t>
            </a:r>
            <a:r>
              <a:rPr lang="en-US" sz="1200">
                <a:solidFill>
                  <a:srgbClr val="000000"/>
                </a:solidFill>
                <a:latin typeface="Calibri"/>
                <a:ea typeface="Calibri"/>
                <a:cs typeface="Calibri"/>
                <a:sym typeface="Calibri"/>
              </a:rPr>
              <a:t> Trading Status Alert 	</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As a</a:t>
            </a:r>
            <a:r>
              <a:rPr lang="en-US" sz="1200">
                <a:solidFill>
                  <a:srgbClr val="000000"/>
                </a:solidFill>
                <a:latin typeface="Calibri"/>
                <a:ea typeface="Calibri"/>
                <a:cs typeface="Calibri"/>
                <a:sym typeface="Calibri"/>
              </a:rPr>
              <a:t> Trader</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I want</a:t>
            </a:r>
            <a:r>
              <a:rPr lang="en-US" sz="1200">
                <a:solidFill>
                  <a:srgbClr val="000000"/>
                </a:solidFill>
                <a:latin typeface="Calibri"/>
                <a:ea typeface="Calibri"/>
                <a:cs typeface="Calibri"/>
                <a:sym typeface="Calibri"/>
              </a:rPr>
              <a:t> to be alerted when stocks are traded a specific threshold</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So that</a:t>
            </a:r>
            <a:r>
              <a:rPr lang="en-US" sz="1200">
                <a:solidFill>
                  <a:srgbClr val="000000"/>
                </a:solidFill>
                <a:latin typeface="Calibri"/>
                <a:ea typeface="Calibri"/>
                <a:cs typeface="Calibri"/>
                <a:sym typeface="Calibri"/>
              </a:rPr>
              <a:t> I can take the right action</a:t>
            </a:r>
            <a:endParaRPr sz="1400">
              <a:solidFill>
                <a:srgbClr val="000000"/>
              </a:solidFill>
              <a:latin typeface="Arial"/>
              <a:ea typeface="Arial"/>
              <a:cs typeface="Arial"/>
              <a:sym typeface="Arial"/>
            </a:endParaRPr>
          </a:p>
          <a:p>
            <a:pPr>
              <a:buClr>
                <a:schemeClr val="dk1"/>
              </a:buClr>
              <a:buSzPts val="1200"/>
            </a:pPr>
            <a:endParaRPr sz="1200">
              <a:solidFill>
                <a:srgbClr val="000000"/>
              </a:solidFill>
              <a:latin typeface="Calibri"/>
              <a:ea typeface="Calibri"/>
              <a:cs typeface="Calibri"/>
              <a:sym typeface="Calibri"/>
            </a:endParaRPr>
          </a:p>
          <a:p>
            <a:pPr>
              <a:buClr>
                <a:srgbClr val="000000"/>
              </a:buClr>
              <a:buSzPts val="1200"/>
            </a:pPr>
            <a:r>
              <a:rPr lang="en-US" sz="1200" b="1">
                <a:solidFill>
                  <a:srgbClr val="000000"/>
                </a:solidFill>
                <a:latin typeface="Calibri"/>
                <a:ea typeface="Calibri"/>
                <a:cs typeface="Calibri"/>
                <a:sym typeface="Calibri"/>
              </a:rPr>
              <a:t>Scenario:</a:t>
            </a:r>
            <a:r>
              <a:rPr lang="en-US" sz="1200">
                <a:solidFill>
                  <a:srgbClr val="000000"/>
                </a:solidFill>
                <a:latin typeface="Calibri"/>
                <a:ea typeface="Calibri"/>
                <a:cs typeface="Calibri"/>
                <a:sym typeface="Calibri"/>
              </a:rPr>
              <a:t>  Trader is not alerted below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Given a stock of symbol </a:t>
            </a:r>
            <a:r>
              <a:rPr lang="en-US" sz="1200" i="1">
                <a:solidFill>
                  <a:srgbClr val="000000"/>
                </a:solidFill>
                <a:latin typeface="Calibri"/>
                <a:ea typeface="Calibri"/>
                <a:cs typeface="Calibri"/>
                <a:sym typeface="Calibri"/>
              </a:rPr>
              <a:t>STK1</a:t>
            </a: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And a threshold of </a:t>
            </a:r>
            <a:r>
              <a:rPr lang="en-US" sz="1200" i="1">
                <a:solidFill>
                  <a:srgbClr val="000000"/>
                </a:solidFill>
                <a:latin typeface="Calibri"/>
                <a:ea typeface="Calibri"/>
                <a:cs typeface="Calibri"/>
                <a:sym typeface="Calibri"/>
              </a:rPr>
              <a:t>10.0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the stock is traded at </a:t>
            </a:r>
            <a:r>
              <a:rPr lang="en-US" sz="1200" i="1">
                <a:solidFill>
                  <a:srgbClr val="000000"/>
                </a:solidFill>
                <a:latin typeface="Calibri"/>
                <a:ea typeface="Calibri"/>
                <a:cs typeface="Calibri"/>
                <a:sym typeface="Calibri"/>
              </a:rPr>
              <a:t>5.0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Then the alert status should be </a:t>
            </a:r>
            <a:r>
              <a:rPr lang="en-US" sz="1200" i="1">
                <a:solidFill>
                  <a:srgbClr val="000000"/>
                </a:solidFill>
                <a:latin typeface="Calibri"/>
                <a:ea typeface="Calibri"/>
                <a:cs typeface="Calibri"/>
                <a:sym typeface="Calibri"/>
              </a:rPr>
              <a:t>OFF</a:t>
            </a:r>
            <a:endParaRPr sz="1400">
              <a:solidFill>
                <a:srgbClr val="000000"/>
              </a:solidFill>
              <a:latin typeface="Arial"/>
              <a:ea typeface="Arial"/>
              <a:cs typeface="Arial"/>
              <a:sym typeface="Arial"/>
            </a:endParaRPr>
          </a:p>
          <a:p>
            <a:pPr>
              <a:buClr>
                <a:schemeClr val="dk1"/>
              </a:buClr>
              <a:buSzPts val="1200"/>
            </a:pPr>
            <a:endParaRPr sz="1200" i="1">
              <a:solidFill>
                <a:srgbClr val="000000"/>
              </a:solidFill>
              <a:latin typeface="Calibri"/>
              <a:ea typeface="Calibri"/>
              <a:cs typeface="Calibri"/>
              <a:sym typeface="Calibri"/>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Calibri"/>
                <a:ea typeface="Calibri"/>
                <a:cs typeface="Calibri"/>
                <a:sym typeface="Calibri"/>
              </a:rPr>
              <a:t>Scenario:</a:t>
            </a:r>
            <a:r>
              <a:rPr lang="en-US" sz="1200">
                <a:solidFill>
                  <a:srgbClr val="000000"/>
                </a:solidFill>
                <a:latin typeface="Calibri"/>
                <a:ea typeface="Calibri"/>
                <a:cs typeface="Calibri"/>
                <a:sym typeface="Calibri"/>
              </a:rPr>
              <a:t>  Trader is alerted above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Given a stock of symbol </a:t>
            </a:r>
            <a:r>
              <a:rPr lang="en-US" sz="1200" i="1">
                <a:solidFill>
                  <a:srgbClr val="000000"/>
                </a:solidFill>
                <a:latin typeface="Calibri"/>
                <a:ea typeface="Calibri"/>
                <a:cs typeface="Calibri"/>
                <a:sym typeface="Calibri"/>
              </a:rPr>
              <a:t>STK1</a:t>
            </a: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And a threshold of </a:t>
            </a:r>
            <a:r>
              <a:rPr lang="en-US" sz="1200" i="1">
                <a:solidFill>
                  <a:srgbClr val="000000"/>
                </a:solidFill>
                <a:latin typeface="Calibri"/>
                <a:ea typeface="Calibri"/>
                <a:cs typeface="Calibri"/>
                <a:sym typeface="Calibri"/>
              </a:rPr>
              <a:t>10.0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the stock is traded at </a:t>
            </a:r>
            <a:r>
              <a:rPr lang="en-US" sz="1200" i="1">
                <a:solidFill>
                  <a:srgbClr val="000000"/>
                </a:solidFill>
                <a:latin typeface="Calibri"/>
                <a:ea typeface="Calibri"/>
                <a:cs typeface="Calibri"/>
                <a:sym typeface="Calibri"/>
              </a:rPr>
              <a:t>11.0</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Then the alert status should be </a:t>
            </a:r>
            <a:r>
              <a:rPr lang="en-US" sz="1200" i="1">
                <a:solidFill>
                  <a:srgbClr val="000000"/>
                </a:solidFill>
                <a:latin typeface="Calibri"/>
                <a:ea typeface="Calibri"/>
                <a:cs typeface="Calibri"/>
                <a:sym typeface="Calibri"/>
              </a:rPr>
              <a:t>ON</a:t>
            </a:r>
            <a:endParaRPr i="1">
              <a:solidFill>
                <a:srgbClr val="005596"/>
              </a:solidFill>
              <a:latin typeface="Calibri"/>
              <a:ea typeface="Calibri"/>
              <a:cs typeface="Calibri"/>
              <a:sym typeface="Calibri"/>
            </a:endParaRPr>
          </a:p>
        </p:txBody>
      </p:sp>
      <p:cxnSp>
        <p:nvCxnSpPr>
          <p:cNvPr id="6489" name="Google Shape;6489;p235"/>
          <p:cNvCxnSpPr/>
          <p:nvPr/>
        </p:nvCxnSpPr>
        <p:spPr>
          <a:xfrm>
            <a:off x="4250606" y="759947"/>
            <a:ext cx="1647402" cy="0"/>
          </a:xfrm>
          <a:prstGeom prst="straightConnector1">
            <a:avLst/>
          </a:prstGeom>
          <a:noFill/>
          <a:ln w="38100" cap="flat" cmpd="sng">
            <a:solidFill>
              <a:srgbClr val="000000"/>
            </a:solidFill>
            <a:prstDash val="solid"/>
            <a:round/>
            <a:headEnd type="none" w="sm" len="sm"/>
            <a:tailEnd type="stealth" w="med" len="med"/>
          </a:ln>
        </p:spPr>
      </p:cxnSp>
      <p:grpSp>
        <p:nvGrpSpPr>
          <p:cNvPr id="6490" name="Google Shape;6490;p235"/>
          <p:cNvGrpSpPr/>
          <p:nvPr/>
        </p:nvGrpSpPr>
        <p:grpSpPr>
          <a:xfrm>
            <a:off x="-3432089" y="-133978"/>
            <a:ext cx="10527466" cy="9990600"/>
            <a:chOff x="-286237" y="-720338"/>
            <a:chExt cx="9050566" cy="8602700"/>
          </a:xfrm>
        </p:grpSpPr>
        <p:sp>
          <p:nvSpPr>
            <p:cNvPr id="6491" name="Google Shape;6491;p235"/>
            <p:cNvSpPr txBox="1"/>
            <p:nvPr/>
          </p:nvSpPr>
          <p:spPr>
            <a:xfrm>
              <a:off x="4567387" y="-92144"/>
              <a:ext cx="2573562" cy="477036"/>
            </a:xfrm>
            <a:prstGeom prst="rect">
              <a:avLst/>
            </a:prstGeom>
            <a:noFill/>
            <a:ln>
              <a:noFill/>
            </a:ln>
          </p:spPr>
          <p:txBody>
            <a:bodyPr spcFirstLastPara="1" wrap="square" lIns="0" tIns="0" rIns="0" bIns="0" anchor="t" anchorCtr="0">
              <a:spAutoFit/>
            </a:bodyPr>
            <a:lstStyle/>
            <a:p>
              <a:pPr marR="3695">
                <a:buClr>
                  <a:srgbClr val="000000"/>
                </a:buClr>
                <a:buSzPts val="1800"/>
              </a:pPr>
              <a:r>
                <a:rPr lang="en-US">
                  <a:solidFill>
                    <a:srgbClr val="000000"/>
                  </a:solidFill>
                  <a:latin typeface="Arial"/>
                  <a:ea typeface="Arial"/>
                  <a:cs typeface="Arial"/>
                  <a:sym typeface="Arial"/>
                </a:rPr>
                <a:t>Write (Failing) Story Specification Test</a:t>
              </a:r>
              <a:endParaRPr>
                <a:solidFill>
                  <a:srgbClr val="000000"/>
                </a:solidFill>
                <a:latin typeface="Arial"/>
                <a:ea typeface="Arial"/>
                <a:cs typeface="Arial"/>
                <a:sym typeface="Arial"/>
              </a:endParaRPr>
            </a:p>
          </p:txBody>
        </p:sp>
        <p:sp>
          <p:nvSpPr>
            <p:cNvPr id="6492" name="Google Shape;6492;p235"/>
            <p:cNvSpPr txBox="1"/>
            <p:nvPr/>
          </p:nvSpPr>
          <p:spPr>
            <a:xfrm>
              <a:off x="-286237" y="-207453"/>
              <a:ext cx="1142650" cy="180103"/>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Weeks</a:t>
              </a:r>
              <a:endParaRPr sz="1359" i="1">
                <a:solidFill>
                  <a:srgbClr val="000000"/>
                </a:solidFill>
                <a:latin typeface="Calibri"/>
                <a:ea typeface="Calibri"/>
                <a:cs typeface="Calibri"/>
                <a:sym typeface="Calibri"/>
              </a:endParaRPr>
            </a:p>
          </p:txBody>
        </p:sp>
        <p:grpSp>
          <p:nvGrpSpPr>
            <p:cNvPr id="6493" name="Google Shape;6493;p235"/>
            <p:cNvGrpSpPr/>
            <p:nvPr/>
          </p:nvGrpSpPr>
          <p:grpSpPr>
            <a:xfrm>
              <a:off x="2356703" y="1858020"/>
              <a:ext cx="4513113" cy="3055119"/>
              <a:chOff x="304187" y="183432"/>
              <a:chExt cx="8794779" cy="5953566"/>
            </a:xfrm>
          </p:grpSpPr>
          <p:sp>
            <p:nvSpPr>
              <p:cNvPr id="6494" name="Google Shape;6494;p235"/>
              <p:cNvSpPr txBox="1"/>
              <p:nvPr/>
            </p:nvSpPr>
            <p:spPr>
              <a:xfrm>
                <a:off x="4520591" y="183432"/>
                <a:ext cx="2471490" cy="619740"/>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Write (Failing) Unit Test</a:t>
                </a:r>
                <a:endParaRPr sz="1400">
                  <a:solidFill>
                    <a:srgbClr val="000000"/>
                  </a:solidFill>
                  <a:latin typeface="Arial"/>
                  <a:ea typeface="Arial"/>
                  <a:cs typeface="Arial"/>
                  <a:sym typeface="Arial"/>
                </a:endParaRPr>
              </a:p>
            </p:txBody>
          </p:sp>
          <p:sp>
            <p:nvSpPr>
              <p:cNvPr id="6495" name="Google Shape;6495;p235"/>
              <p:cNvSpPr txBox="1"/>
              <p:nvPr/>
            </p:nvSpPr>
            <p:spPr>
              <a:xfrm>
                <a:off x="7301110" y="3711756"/>
                <a:ext cx="1797856" cy="1239479"/>
              </a:xfrm>
              <a:prstGeom prst="rect">
                <a:avLst/>
              </a:prstGeom>
              <a:noFill/>
              <a:ln>
                <a:noFill/>
              </a:ln>
            </p:spPr>
            <p:txBody>
              <a:bodyPr spcFirstLastPara="1" wrap="square" lIns="0" tIns="0" rIns="0" bIns="0" anchor="t" anchorCtr="0">
                <a:spAutoFit/>
              </a:bodyPr>
              <a:lstStyle/>
              <a:p>
                <a:pPr marR="3695" algn="r">
                  <a:buClr>
                    <a:srgbClr val="000000"/>
                  </a:buClr>
                  <a:buSzPts val="1200"/>
                </a:pPr>
                <a:r>
                  <a:rPr lang="en-US" sz="1200">
                    <a:solidFill>
                      <a:srgbClr val="000000"/>
                    </a:solidFill>
                    <a:latin typeface="Arial"/>
                    <a:ea typeface="Arial"/>
                    <a:cs typeface="Arial"/>
                    <a:sym typeface="Arial"/>
                  </a:rPr>
                  <a:t>Build Software with dependencies mocked</a:t>
                </a:r>
                <a:endParaRPr sz="1400">
                  <a:solidFill>
                    <a:srgbClr val="000000"/>
                  </a:solidFill>
                  <a:latin typeface="Arial"/>
                  <a:ea typeface="Arial"/>
                  <a:cs typeface="Arial"/>
                  <a:sym typeface="Arial"/>
                </a:endParaRPr>
              </a:p>
            </p:txBody>
          </p:sp>
          <p:sp>
            <p:nvSpPr>
              <p:cNvPr id="6496" name="Google Shape;6496;p235"/>
              <p:cNvSpPr txBox="1"/>
              <p:nvPr/>
            </p:nvSpPr>
            <p:spPr>
              <a:xfrm>
                <a:off x="304187" y="3711756"/>
                <a:ext cx="2033852" cy="1239479"/>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Refactor Software Structure and Design</a:t>
                </a:r>
                <a:endParaRPr sz="1400">
                  <a:solidFill>
                    <a:srgbClr val="000000"/>
                  </a:solidFill>
                  <a:latin typeface="Arial"/>
                  <a:ea typeface="Arial"/>
                  <a:cs typeface="Arial"/>
                  <a:sym typeface="Arial"/>
                </a:endParaRPr>
              </a:p>
            </p:txBody>
          </p:sp>
          <p:sp>
            <p:nvSpPr>
              <p:cNvPr id="6497" name="Google Shape;6497;p235"/>
              <p:cNvSpPr/>
              <p:nvPr/>
            </p:nvSpPr>
            <p:spPr>
              <a:xfrm>
                <a:off x="2075898" y="1105302"/>
                <a:ext cx="5072569" cy="4898172"/>
              </a:xfrm>
              <a:prstGeom prst="arc">
                <a:avLst>
                  <a:gd name="adj1" fmla="val 16200000"/>
                  <a:gd name="adj2" fmla="val 1705968"/>
                </a:avLst>
              </a:prstGeom>
              <a:noFill/>
              <a:ln w="130175"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98" name="Google Shape;6498;p235"/>
              <p:cNvSpPr/>
              <p:nvPr/>
            </p:nvSpPr>
            <p:spPr>
              <a:xfrm rot="8460000">
                <a:off x="2159390" y="1080364"/>
                <a:ext cx="5072569" cy="4898172"/>
              </a:xfrm>
              <a:prstGeom prst="arc">
                <a:avLst>
                  <a:gd name="adj1" fmla="val 15128721"/>
                  <a:gd name="adj2" fmla="val 264389"/>
                </a:avLst>
              </a:prstGeom>
              <a:noFill/>
              <a:ln w="1270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499" name="Google Shape;6499;p235"/>
              <p:cNvSpPr/>
              <p:nvPr/>
            </p:nvSpPr>
            <p:spPr>
              <a:xfrm rot="-6540000">
                <a:off x="2063980" y="1151628"/>
                <a:ext cx="5072569" cy="4898172"/>
              </a:xfrm>
              <a:prstGeom prst="arc">
                <a:avLst>
                  <a:gd name="adj1" fmla="val 15450220"/>
                  <a:gd name="adj2" fmla="val 1011715"/>
                </a:avLst>
              </a:prstGeom>
              <a:noFill/>
              <a:ln w="1270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grpSp>
          <p:nvGrpSpPr>
            <p:cNvPr id="6500" name="Google Shape;6500;p235"/>
            <p:cNvGrpSpPr/>
            <p:nvPr/>
          </p:nvGrpSpPr>
          <p:grpSpPr>
            <a:xfrm>
              <a:off x="466853" y="-720338"/>
              <a:ext cx="8297476" cy="8602700"/>
              <a:chOff x="1183352" y="30017"/>
              <a:chExt cx="7024646" cy="6998866"/>
            </a:xfrm>
          </p:grpSpPr>
          <p:sp>
            <p:nvSpPr>
              <p:cNvPr id="6501" name="Google Shape;6501;p235"/>
              <p:cNvSpPr/>
              <p:nvPr/>
            </p:nvSpPr>
            <p:spPr>
              <a:xfrm>
                <a:off x="2075898" y="1105302"/>
                <a:ext cx="5072569" cy="4898172"/>
              </a:xfrm>
              <a:prstGeom prst="arc">
                <a:avLst>
                  <a:gd name="adj1" fmla="val 16200000"/>
                  <a:gd name="adj2" fmla="val 1705968"/>
                </a:avLst>
              </a:prstGeom>
              <a:noFill/>
              <a:ln w="19050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502" name="Google Shape;6502;p235"/>
              <p:cNvSpPr/>
              <p:nvPr/>
            </p:nvSpPr>
            <p:spPr>
              <a:xfrm rot="8460000">
                <a:off x="2159390" y="1080364"/>
                <a:ext cx="5072569" cy="4898172"/>
              </a:xfrm>
              <a:prstGeom prst="arc">
                <a:avLst>
                  <a:gd name="adj1" fmla="val 15128721"/>
                  <a:gd name="adj2" fmla="val 264389"/>
                </a:avLst>
              </a:prstGeom>
              <a:noFill/>
              <a:ln w="1905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503" name="Google Shape;6503;p235"/>
              <p:cNvSpPr/>
              <p:nvPr/>
            </p:nvSpPr>
            <p:spPr>
              <a:xfrm rot="-6540000">
                <a:off x="2063980" y="1151628"/>
                <a:ext cx="5072569" cy="4898172"/>
              </a:xfrm>
              <a:prstGeom prst="arc">
                <a:avLst>
                  <a:gd name="adj1" fmla="val 15450220"/>
                  <a:gd name="adj2" fmla="val 1011715"/>
                </a:avLst>
              </a:prstGeom>
              <a:noFill/>
              <a:ln w="1905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sp>
          <p:nvSpPr>
            <p:cNvPr id="6504" name="Google Shape;6504;p235"/>
            <p:cNvSpPr txBox="1"/>
            <p:nvPr/>
          </p:nvSpPr>
          <p:spPr>
            <a:xfrm>
              <a:off x="415947" y="5178619"/>
              <a:ext cx="1429698" cy="360207"/>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Arial"/>
                  <a:ea typeface="Arial"/>
                  <a:cs typeface="Arial"/>
                  <a:sym typeface="Arial"/>
                </a:rPr>
                <a:t>Check In and Test All Stories In Feature</a:t>
              </a:r>
              <a:endParaRPr sz="1359">
                <a:solidFill>
                  <a:srgbClr val="000000"/>
                </a:solidFill>
                <a:latin typeface="Arial"/>
                <a:ea typeface="Arial"/>
                <a:cs typeface="Arial"/>
                <a:sym typeface="Arial"/>
              </a:endParaRPr>
            </a:p>
          </p:txBody>
        </p:sp>
        <p:cxnSp>
          <p:nvCxnSpPr>
            <p:cNvPr id="6505" name="Google Shape;6505;p235"/>
            <p:cNvCxnSpPr/>
            <p:nvPr/>
          </p:nvCxnSpPr>
          <p:spPr>
            <a:xfrm>
              <a:off x="4425834" y="765919"/>
              <a:ext cx="0" cy="1410125"/>
            </a:xfrm>
            <a:prstGeom prst="straightConnector1">
              <a:avLst/>
            </a:prstGeom>
            <a:noFill/>
            <a:ln w="63500" cap="flat" cmpd="sng">
              <a:solidFill>
                <a:srgbClr val="000000"/>
              </a:solidFill>
              <a:prstDash val="dash"/>
              <a:round/>
              <a:headEnd type="none" w="sm" len="sm"/>
              <a:tailEnd type="triangle" w="med" len="med"/>
            </a:ln>
          </p:spPr>
        </p:cxnSp>
        <p:sp>
          <p:nvSpPr>
            <p:cNvPr id="6506" name="Google Shape;6506;p235"/>
            <p:cNvSpPr/>
            <p:nvPr/>
          </p:nvSpPr>
          <p:spPr>
            <a:xfrm rot="10800000">
              <a:off x="3388901" y="3648888"/>
              <a:ext cx="3922428" cy="1843470"/>
            </a:xfrm>
            <a:prstGeom prst="arc">
              <a:avLst>
                <a:gd name="adj1" fmla="val 11912557"/>
                <a:gd name="adj2" fmla="val 510351"/>
              </a:avLst>
            </a:prstGeom>
            <a:noFill/>
            <a:ln w="63500" cap="flat" cmpd="sng">
              <a:solidFill>
                <a:srgbClr val="000000"/>
              </a:solidFill>
              <a:prstDash val="dash"/>
              <a:round/>
              <a:headEnd type="stealth"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Arial"/>
                <a:ea typeface="Arial"/>
                <a:cs typeface="Arial"/>
                <a:sym typeface="Arial"/>
              </a:endParaRPr>
            </a:p>
          </p:txBody>
        </p:sp>
      </p:grpSp>
      <p:sp>
        <p:nvSpPr>
          <p:cNvPr id="6507" name="Google Shape;6507;p235"/>
          <p:cNvSpPr txBox="1"/>
          <p:nvPr/>
        </p:nvSpPr>
        <p:spPr>
          <a:xfrm>
            <a:off x="4588777" y="6272019"/>
            <a:ext cx="3396189" cy="553998"/>
          </a:xfrm>
          <a:prstGeom prst="rect">
            <a:avLst/>
          </a:prstGeom>
          <a:noFill/>
          <a:ln>
            <a:noFill/>
          </a:ln>
        </p:spPr>
        <p:txBody>
          <a:bodyPr spcFirstLastPara="1" wrap="square" lIns="0" tIns="0" rIns="0" bIns="0" anchor="t" anchorCtr="0">
            <a:spAutoFit/>
          </a:bodyPr>
          <a:lstStyle/>
          <a:p>
            <a:pPr marR="3695" algn="r">
              <a:buClr>
                <a:srgbClr val="000000"/>
              </a:buClr>
              <a:buSzPts val="1800"/>
            </a:pPr>
            <a:r>
              <a:rPr lang="en-US">
                <a:solidFill>
                  <a:srgbClr val="000000"/>
                </a:solidFill>
                <a:latin typeface="Arial"/>
                <a:ea typeface="Arial"/>
                <a:cs typeface="Arial"/>
                <a:sym typeface="Arial"/>
              </a:rPr>
              <a:t>Execute (Passing) Story Specification</a:t>
            </a:r>
            <a:endParaRPr>
              <a:solidFill>
                <a:srgbClr val="000000"/>
              </a:solidFill>
              <a:latin typeface="Arial"/>
              <a:ea typeface="Arial"/>
              <a:cs typeface="Arial"/>
              <a:sym typeface="Arial"/>
            </a:endParaRPr>
          </a:p>
        </p:txBody>
      </p:sp>
      <p:sp>
        <p:nvSpPr>
          <p:cNvPr id="6508" name="Google Shape;6508;p235"/>
          <p:cNvSpPr/>
          <p:nvPr/>
        </p:nvSpPr>
        <p:spPr>
          <a:xfrm>
            <a:off x="6007156" y="2692264"/>
            <a:ext cx="4660845" cy="3231654"/>
          </a:xfrm>
          <a:prstGeom prst="rect">
            <a:avLst/>
          </a:prstGeom>
          <a:solidFill>
            <a:srgbClr val="F2F2F2"/>
          </a:solidFill>
          <a:ln>
            <a:noFill/>
          </a:ln>
        </p:spPr>
        <p:txBody>
          <a:bodyPr spcFirstLastPara="1" wrap="square" lIns="91425" tIns="45700" rIns="91425" bIns="45700" anchor="t" anchorCtr="0">
            <a:spAutoFit/>
          </a:bodyPr>
          <a:lstStyle/>
          <a:p>
            <a:pPr>
              <a:buClr>
                <a:srgbClr val="000000"/>
              </a:buClr>
              <a:buSzPts val="1200"/>
            </a:pPr>
            <a:r>
              <a:rPr lang="en-US" sz="1200">
                <a:solidFill>
                  <a:srgbClr val="000000"/>
                </a:solidFill>
                <a:latin typeface="Calibri"/>
                <a:ea typeface="Calibri"/>
                <a:cs typeface="Calibri"/>
                <a:sym typeface="Calibri"/>
              </a:rPr>
              <a:t>public class TraderSteps {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private Stock stock;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@Given("a stock of symbol $symbol and a threshold of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public void aStock(String symbol, double threshold)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stock = new Stock(symbol, threshold);</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@When("the stock is traded at $price")</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public void theStockIsTradedAt(double price)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stock.tradeAt(price);</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@Then("the alert status should be $status")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public void theAlertStatusShouldBe(String status)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ensureThat(stock.getStatus().name(), equalTo(status));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6509" name="Google Shape;6509;p235"/>
          <p:cNvSpPr/>
          <p:nvPr/>
        </p:nvSpPr>
        <p:spPr>
          <a:xfrm>
            <a:off x="9284996" y="2654851"/>
            <a:ext cx="1453347"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http://jbehave.org/</a:t>
            </a:r>
            <a:endParaRPr sz="1400">
              <a:solidFill>
                <a:srgbClr val="000000"/>
              </a:solidFill>
              <a:latin typeface="Arial"/>
              <a:ea typeface="Arial"/>
              <a:cs typeface="Arial"/>
              <a:sym typeface="Arial"/>
            </a:endParaRPr>
          </a:p>
        </p:txBody>
      </p:sp>
      <p:sp>
        <p:nvSpPr>
          <p:cNvPr id="6510" name="Google Shape;6510;p235"/>
          <p:cNvSpPr txBox="1"/>
          <p:nvPr/>
        </p:nvSpPr>
        <p:spPr>
          <a:xfrm>
            <a:off x="1762808" y="-3734"/>
            <a:ext cx="8627056" cy="652486"/>
          </a:xfrm>
          <a:prstGeom prst="rect">
            <a:avLst/>
          </a:prstGeom>
          <a:noFill/>
          <a:ln>
            <a:noFill/>
          </a:ln>
        </p:spPr>
        <p:txBody>
          <a:bodyPr spcFirstLastPara="1" wrap="square" lIns="0" tIns="0" rIns="0" bIns="0" anchor="b" anchorCtr="0">
            <a:spAutoFit/>
          </a:bodyPr>
          <a:lstStyle/>
          <a:p>
            <a:pPr>
              <a:lnSpc>
                <a:spcPct val="106000"/>
              </a:lnSpc>
              <a:buClr>
                <a:srgbClr val="000000"/>
              </a:buClr>
              <a:buSzPts val="2000"/>
            </a:pPr>
            <a:r>
              <a:rPr lang="en-US" sz="2000">
                <a:solidFill>
                  <a:srgbClr val="000000"/>
                </a:solidFill>
                <a:latin typeface="Calibri"/>
                <a:ea typeface="Calibri"/>
                <a:cs typeface="Calibri"/>
                <a:sym typeface="Calibri"/>
              </a:rPr>
              <a:t>When </a:t>
            </a:r>
            <a:r>
              <a:rPr lang="en-US" sz="2000" b="1">
                <a:solidFill>
                  <a:srgbClr val="000000"/>
                </a:solidFill>
                <a:latin typeface="Calibri"/>
                <a:ea typeface="Calibri"/>
                <a:cs typeface="Calibri"/>
                <a:sym typeface="Calibri"/>
              </a:rPr>
              <a:t>Scenario Specifications </a:t>
            </a:r>
            <a:r>
              <a:rPr lang="en-US" sz="2000">
                <a:solidFill>
                  <a:srgbClr val="000000"/>
                </a:solidFill>
                <a:latin typeface="Calibri"/>
                <a:ea typeface="Calibri"/>
                <a:cs typeface="Calibri"/>
                <a:sym typeface="Calibri"/>
              </a:rPr>
              <a:t>are created in code, often before a single line of story code is written they become </a:t>
            </a:r>
            <a:r>
              <a:rPr lang="en-US" sz="2000" b="1">
                <a:solidFill>
                  <a:srgbClr val="000000"/>
                </a:solidFill>
                <a:latin typeface="Calibri"/>
                <a:ea typeface="Calibri"/>
                <a:cs typeface="Calibri"/>
                <a:sym typeface="Calibri"/>
              </a:rPr>
              <a:t>Automated Acceptance Tests</a:t>
            </a:r>
            <a:endParaRPr sz="2000" b="1">
              <a:solidFill>
                <a:srgbClr val="000000"/>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6515"/>
        <p:cNvGrpSpPr/>
        <p:nvPr/>
      </p:nvGrpSpPr>
      <p:grpSpPr>
        <a:xfrm>
          <a:off x="0" y="0"/>
          <a:ext cx="0" cy="0"/>
          <a:chOff x="0" y="0"/>
          <a:chExt cx="0" cy="0"/>
        </a:xfrm>
      </p:grpSpPr>
      <p:sp>
        <p:nvSpPr>
          <p:cNvPr id="6516" name="Google Shape;6516;p236"/>
          <p:cNvSpPr/>
          <p:nvPr/>
        </p:nvSpPr>
        <p:spPr>
          <a:xfrm>
            <a:off x="7278283" y="875952"/>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Spec by Example</a:t>
            </a:r>
            <a:endParaRPr sz="1400">
              <a:solidFill>
                <a:srgbClr val="000000"/>
              </a:solidFill>
              <a:latin typeface="Arial"/>
              <a:ea typeface="Arial"/>
              <a:cs typeface="Arial"/>
              <a:sym typeface="Arial"/>
            </a:endParaRPr>
          </a:p>
        </p:txBody>
      </p:sp>
      <p:sp>
        <p:nvSpPr>
          <p:cNvPr id="6517" name="Google Shape;6517;p236"/>
          <p:cNvSpPr/>
          <p:nvPr/>
        </p:nvSpPr>
        <p:spPr>
          <a:xfrm>
            <a:off x="5173701" y="870090"/>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Story Grooming</a:t>
            </a:r>
            <a:endParaRPr sz="1400">
              <a:solidFill>
                <a:srgbClr val="000000"/>
              </a:solidFill>
              <a:latin typeface="Arial"/>
              <a:ea typeface="Arial"/>
              <a:cs typeface="Arial"/>
              <a:sym typeface="Arial"/>
            </a:endParaRPr>
          </a:p>
        </p:txBody>
      </p:sp>
      <p:sp>
        <p:nvSpPr>
          <p:cNvPr id="6518" name="Google Shape;6518;p236"/>
          <p:cNvSpPr txBox="1">
            <a:spLocks noGrp="1"/>
          </p:cNvSpPr>
          <p:nvPr>
            <p:ph type="title"/>
          </p:nvPr>
        </p:nvSpPr>
        <p:spPr>
          <a:xfrm>
            <a:off x="1981200" y="393993"/>
            <a:ext cx="8229600" cy="400110"/>
          </a:xfrm>
          <a:prstGeom prst="rect">
            <a:avLst/>
          </a:prstGeom>
          <a:noFill/>
          <a:ln>
            <a:noFill/>
          </a:ln>
        </p:spPr>
        <p:txBody>
          <a:bodyPr spcFirstLastPara="1" vert="horz" wrap="square" lIns="91425" tIns="45700" rIns="91425" bIns="45700" rtlCol="0" anchor="t" anchorCtr="0">
            <a:spAutoFit/>
          </a:bodyPr>
          <a:lstStyle/>
          <a:p>
            <a:r>
              <a:rPr lang="en-US"/>
              <a:t>The Composition of a Story</a:t>
            </a:r>
            <a:endParaRPr>
              <a:latin typeface="Verdana"/>
              <a:ea typeface="Verdana"/>
              <a:cs typeface="Verdana"/>
              <a:sym typeface="Verdana"/>
            </a:endParaRPr>
          </a:p>
        </p:txBody>
      </p:sp>
      <p:sp>
        <p:nvSpPr>
          <p:cNvPr id="6519" name="Google Shape;6519;p236"/>
          <p:cNvSpPr/>
          <p:nvPr/>
        </p:nvSpPr>
        <p:spPr>
          <a:xfrm>
            <a:off x="7369164" y="1996264"/>
            <a:ext cx="1539188" cy="34818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 with Examples</a:t>
            </a:r>
            <a:endParaRPr sz="1400">
              <a:solidFill>
                <a:srgbClr val="000000"/>
              </a:solidFill>
              <a:latin typeface="Arial"/>
              <a:ea typeface="Arial"/>
              <a:cs typeface="Arial"/>
              <a:sym typeface="Arial"/>
            </a:endParaRPr>
          </a:p>
        </p:txBody>
      </p:sp>
      <p:sp>
        <p:nvSpPr>
          <p:cNvPr id="6520" name="Google Shape;6520;p236"/>
          <p:cNvSpPr/>
          <p:nvPr/>
        </p:nvSpPr>
        <p:spPr>
          <a:xfrm>
            <a:off x="7388655" y="1227521"/>
            <a:ext cx="1500200" cy="292785"/>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Specification Scenarios</a:t>
            </a:r>
            <a:endParaRPr sz="1400">
              <a:solidFill>
                <a:srgbClr val="000000"/>
              </a:solidFill>
              <a:latin typeface="Arial"/>
              <a:ea typeface="Arial"/>
              <a:cs typeface="Arial"/>
              <a:sym typeface="Arial"/>
            </a:endParaRPr>
          </a:p>
        </p:txBody>
      </p:sp>
      <p:sp>
        <p:nvSpPr>
          <p:cNvPr id="6521" name="Google Shape;6521;p236"/>
          <p:cNvSpPr/>
          <p:nvPr/>
        </p:nvSpPr>
        <p:spPr>
          <a:xfrm>
            <a:off x="5419284" y="1208989"/>
            <a:ext cx="1272057"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Card</a:t>
            </a:r>
            <a:endParaRPr sz="1400">
              <a:solidFill>
                <a:srgbClr val="000000"/>
              </a:solidFill>
              <a:latin typeface="Arial"/>
              <a:ea typeface="Arial"/>
              <a:cs typeface="Arial"/>
              <a:sym typeface="Arial"/>
            </a:endParaRPr>
          </a:p>
        </p:txBody>
      </p:sp>
      <p:sp>
        <p:nvSpPr>
          <p:cNvPr id="6522" name="Google Shape;6522;p236"/>
          <p:cNvSpPr/>
          <p:nvPr/>
        </p:nvSpPr>
        <p:spPr>
          <a:xfrm>
            <a:off x="5256408" y="2076163"/>
            <a:ext cx="1539189" cy="241971"/>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Story Acceptance Criteria</a:t>
            </a:r>
            <a:endParaRPr sz="1400">
              <a:solidFill>
                <a:srgbClr val="000000"/>
              </a:solidFill>
              <a:latin typeface="Arial"/>
              <a:ea typeface="Arial"/>
              <a:cs typeface="Arial"/>
              <a:sym typeface="Arial"/>
            </a:endParaRPr>
          </a:p>
        </p:txBody>
      </p:sp>
      <p:cxnSp>
        <p:nvCxnSpPr>
          <p:cNvPr id="6523" name="Google Shape;6523;p236"/>
          <p:cNvCxnSpPr/>
          <p:nvPr/>
        </p:nvCxnSpPr>
        <p:spPr>
          <a:xfrm rot="-10740000" flipH="1">
            <a:off x="4817629" y="1653828"/>
            <a:ext cx="356072" cy="2704"/>
          </a:xfrm>
          <a:prstGeom prst="straightConnector1">
            <a:avLst/>
          </a:prstGeom>
          <a:noFill/>
          <a:ln w="12700" cap="flat" cmpd="sng">
            <a:solidFill>
              <a:srgbClr val="7F7F7F"/>
            </a:solidFill>
            <a:prstDash val="lgDash"/>
            <a:round/>
            <a:headEnd type="none" w="sm" len="sm"/>
            <a:tailEnd type="stealth" w="med" len="med"/>
          </a:ln>
        </p:spPr>
      </p:cxnSp>
      <p:cxnSp>
        <p:nvCxnSpPr>
          <p:cNvPr id="6524" name="Google Shape;6524;p236"/>
          <p:cNvCxnSpPr/>
          <p:nvPr/>
        </p:nvCxnSpPr>
        <p:spPr>
          <a:xfrm flipH="1">
            <a:off x="5996692" y="1450960"/>
            <a:ext cx="1" cy="629621"/>
          </a:xfrm>
          <a:prstGeom prst="straightConnector1">
            <a:avLst/>
          </a:prstGeom>
          <a:noFill/>
          <a:ln w="12700" cap="flat" cmpd="sng">
            <a:solidFill>
              <a:srgbClr val="7F7F7F"/>
            </a:solidFill>
            <a:prstDash val="lgDash"/>
            <a:round/>
            <a:headEnd type="none" w="sm" len="sm"/>
            <a:tailEnd type="stealth" w="med" len="med"/>
          </a:ln>
        </p:spPr>
      </p:cxnSp>
      <p:cxnSp>
        <p:nvCxnSpPr>
          <p:cNvPr id="6525" name="Google Shape;6525;p236"/>
          <p:cNvCxnSpPr/>
          <p:nvPr/>
        </p:nvCxnSpPr>
        <p:spPr>
          <a:xfrm rot="-600000" flipH="1">
            <a:off x="8057124" y="1476399"/>
            <a:ext cx="100766" cy="549621"/>
          </a:xfrm>
          <a:prstGeom prst="straightConnector1">
            <a:avLst/>
          </a:prstGeom>
          <a:noFill/>
          <a:ln w="12700" cap="flat" cmpd="sng">
            <a:solidFill>
              <a:srgbClr val="7F7F7F"/>
            </a:solidFill>
            <a:prstDash val="lgDash"/>
            <a:round/>
            <a:headEnd type="none" w="sm" len="sm"/>
            <a:tailEnd type="stealth" w="med" len="med"/>
          </a:ln>
        </p:spPr>
      </p:cxnSp>
      <p:cxnSp>
        <p:nvCxnSpPr>
          <p:cNvPr id="6526" name="Google Shape;6526;p236"/>
          <p:cNvCxnSpPr/>
          <p:nvPr/>
        </p:nvCxnSpPr>
        <p:spPr>
          <a:xfrm rot="-120000">
            <a:off x="6909606" y="1702765"/>
            <a:ext cx="365984" cy="14184"/>
          </a:xfrm>
          <a:prstGeom prst="straightConnector1">
            <a:avLst/>
          </a:prstGeom>
          <a:noFill/>
          <a:ln w="12700" cap="flat" cmpd="sng">
            <a:solidFill>
              <a:srgbClr val="7F7F7F"/>
            </a:solidFill>
            <a:prstDash val="lgDash"/>
            <a:round/>
            <a:headEnd type="none" w="sm" len="sm"/>
            <a:tailEnd type="stealth" w="med" len="med"/>
          </a:ln>
        </p:spPr>
      </p:cxnSp>
      <p:cxnSp>
        <p:nvCxnSpPr>
          <p:cNvPr id="6527" name="Google Shape;6527;p236"/>
          <p:cNvCxnSpPr>
            <a:stCxn id="6517" idx="2"/>
            <a:endCxn id="6528" idx="1"/>
          </p:cNvCxnSpPr>
          <p:nvPr/>
        </p:nvCxnSpPr>
        <p:spPr>
          <a:xfrm rot="-5400000" flipH="1">
            <a:off x="6033852" y="2431116"/>
            <a:ext cx="1238100" cy="1251000"/>
          </a:xfrm>
          <a:prstGeom prst="bentConnector2">
            <a:avLst/>
          </a:prstGeom>
          <a:noFill/>
          <a:ln w="12700" cap="flat" cmpd="sng">
            <a:solidFill>
              <a:srgbClr val="7F7F7F"/>
            </a:solidFill>
            <a:prstDash val="lgDash"/>
            <a:round/>
            <a:headEnd type="none" w="sm" len="sm"/>
            <a:tailEnd type="stealth" w="med" len="med"/>
          </a:ln>
        </p:spPr>
      </p:cxnSp>
      <p:sp>
        <p:nvSpPr>
          <p:cNvPr id="6528" name="Google Shape;6528;p236"/>
          <p:cNvSpPr/>
          <p:nvPr/>
        </p:nvSpPr>
        <p:spPr>
          <a:xfrm>
            <a:off x="7278284" y="2796832"/>
            <a:ext cx="1707402" cy="1757449"/>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Test Driven Development</a:t>
            </a:r>
            <a:endParaRPr sz="1400">
              <a:solidFill>
                <a:srgbClr val="000000"/>
              </a:solidFill>
              <a:latin typeface="Arial"/>
              <a:ea typeface="Arial"/>
              <a:cs typeface="Arial"/>
              <a:sym typeface="Arial"/>
            </a:endParaRPr>
          </a:p>
        </p:txBody>
      </p:sp>
      <p:sp>
        <p:nvSpPr>
          <p:cNvPr id="6529" name="Google Shape;6529;p236"/>
          <p:cNvSpPr/>
          <p:nvPr/>
        </p:nvSpPr>
        <p:spPr>
          <a:xfrm>
            <a:off x="3167942" y="875952"/>
            <a:ext cx="1707402" cy="1567476"/>
          </a:xfrm>
          <a:prstGeom prst="roundRect">
            <a:avLst>
              <a:gd name="adj" fmla="val 16667"/>
            </a:avLst>
          </a:prstGeom>
          <a:solidFill>
            <a:srgbClr val="BFBFBF"/>
          </a:solidFill>
          <a:ln>
            <a:noFill/>
          </a:ln>
        </p:spPr>
        <p:txBody>
          <a:bodyPr spcFirstLastPara="1" wrap="square" lIns="73125" tIns="73125" rIns="73125" bIns="73125" anchor="t" anchorCtr="0">
            <a:noAutofit/>
          </a:bodyPr>
          <a:lstStyle/>
          <a:p>
            <a:pPr algn="ctr">
              <a:buClr>
                <a:srgbClr val="FFFFFF"/>
              </a:buClr>
              <a:buSzPts val="1000"/>
            </a:pPr>
            <a:r>
              <a:rPr lang="en-US" sz="1000" b="1">
                <a:solidFill>
                  <a:srgbClr val="FFFFFF"/>
                </a:solidFill>
                <a:latin typeface="Calibri"/>
                <a:ea typeface="Calibri"/>
                <a:cs typeface="Calibri"/>
                <a:sym typeface="Calibri"/>
              </a:rPr>
              <a:t>Story Mapping</a:t>
            </a:r>
            <a:endParaRPr sz="1400">
              <a:solidFill>
                <a:srgbClr val="000000"/>
              </a:solidFill>
              <a:latin typeface="Arial"/>
              <a:ea typeface="Arial"/>
              <a:cs typeface="Arial"/>
              <a:sym typeface="Arial"/>
            </a:endParaRPr>
          </a:p>
        </p:txBody>
      </p:sp>
      <p:sp>
        <p:nvSpPr>
          <p:cNvPr id="6530" name="Google Shape;6530;p236"/>
          <p:cNvSpPr/>
          <p:nvPr/>
        </p:nvSpPr>
        <p:spPr>
          <a:xfrm>
            <a:off x="3448453" y="1951900"/>
            <a:ext cx="1272057" cy="18179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6531" name="Google Shape;6531;p236"/>
          <p:cNvSpPr/>
          <p:nvPr/>
        </p:nvSpPr>
        <p:spPr>
          <a:xfrm>
            <a:off x="3451470" y="1683903"/>
            <a:ext cx="1272057" cy="19997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Feature</a:t>
            </a:r>
            <a:endParaRPr sz="1400">
              <a:solidFill>
                <a:srgbClr val="000000"/>
              </a:solidFill>
              <a:latin typeface="Arial"/>
              <a:ea typeface="Arial"/>
              <a:cs typeface="Arial"/>
              <a:sym typeface="Arial"/>
            </a:endParaRPr>
          </a:p>
        </p:txBody>
      </p:sp>
      <p:sp>
        <p:nvSpPr>
          <p:cNvPr id="6532" name="Google Shape;6532;p236"/>
          <p:cNvSpPr/>
          <p:nvPr/>
        </p:nvSpPr>
        <p:spPr>
          <a:xfrm>
            <a:off x="3448453" y="1424536"/>
            <a:ext cx="1255265" cy="191346"/>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6533" name="Google Shape;6533;p236"/>
          <p:cNvSpPr/>
          <p:nvPr/>
        </p:nvSpPr>
        <p:spPr>
          <a:xfrm rot="-5400000">
            <a:off x="2955757" y="1679333"/>
            <a:ext cx="726927" cy="181798"/>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MVP</a:t>
            </a:r>
            <a:endParaRPr sz="1400">
              <a:solidFill>
                <a:srgbClr val="000000"/>
              </a:solidFill>
              <a:latin typeface="Arial"/>
              <a:ea typeface="Arial"/>
              <a:cs typeface="Arial"/>
              <a:sym typeface="Arial"/>
            </a:endParaRPr>
          </a:p>
        </p:txBody>
      </p:sp>
      <p:sp>
        <p:nvSpPr>
          <p:cNvPr id="6534" name="Google Shape;6534;p236"/>
          <p:cNvSpPr/>
          <p:nvPr/>
        </p:nvSpPr>
        <p:spPr>
          <a:xfrm>
            <a:off x="7386885" y="3163118"/>
            <a:ext cx="1490836" cy="312287"/>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000000"/>
              </a:buClr>
              <a:buSzPts val="1000"/>
            </a:pPr>
            <a:r>
              <a:rPr lang="en-US" sz="1000" b="1">
                <a:solidFill>
                  <a:srgbClr val="FFFFFF"/>
                </a:solidFill>
                <a:latin typeface="Calibri"/>
                <a:ea typeface="Calibri"/>
                <a:cs typeface="Calibri"/>
                <a:sym typeface="Calibri"/>
              </a:rPr>
              <a:t>Automated Acceptance Tests</a:t>
            </a:r>
            <a:endParaRPr sz="1400">
              <a:solidFill>
                <a:srgbClr val="000000"/>
              </a:solidFill>
              <a:latin typeface="Arial"/>
              <a:ea typeface="Arial"/>
              <a:cs typeface="Arial"/>
              <a:sym typeface="Arial"/>
            </a:endParaRPr>
          </a:p>
        </p:txBody>
      </p:sp>
      <p:sp>
        <p:nvSpPr>
          <p:cNvPr id="6535" name="Google Shape;6535;p236"/>
          <p:cNvSpPr/>
          <p:nvPr/>
        </p:nvSpPr>
        <p:spPr>
          <a:xfrm>
            <a:off x="7422051" y="3602736"/>
            <a:ext cx="1455671" cy="312287"/>
          </a:xfrm>
          <a:prstGeom prst="roundRect">
            <a:avLst>
              <a:gd name="adj" fmla="val 16667"/>
            </a:avLst>
          </a:prstGeom>
          <a:solidFill>
            <a:schemeClr val="dk1"/>
          </a:solidFill>
          <a:ln>
            <a:noFill/>
          </a:ln>
        </p:spPr>
        <p:txBody>
          <a:bodyPr spcFirstLastPara="1" wrap="square" lIns="73125" tIns="73125" rIns="73125" bIns="73125" anchor="ctr" anchorCtr="0">
            <a:noAutofit/>
          </a:bodyPr>
          <a:lstStyle/>
          <a:p>
            <a:pPr algn="ctr">
              <a:buClr>
                <a:srgbClr val="000000"/>
              </a:buClr>
              <a:buSzPts val="1000"/>
            </a:pPr>
            <a:r>
              <a:rPr lang="en-US" sz="1000" b="1">
                <a:solidFill>
                  <a:srgbClr val="FFFFFF"/>
                </a:solidFill>
                <a:latin typeface="Calibri"/>
                <a:ea typeface="Calibri"/>
                <a:cs typeface="Calibri"/>
                <a:sym typeface="Calibri"/>
              </a:rPr>
              <a:t>Automated Unit Tests</a:t>
            </a:r>
            <a:endParaRPr sz="1400">
              <a:solidFill>
                <a:srgbClr val="000000"/>
              </a:solidFill>
              <a:latin typeface="Arial"/>
              <a:ea typeface="Arial"/>
              <a:cs typeface="Arial"/>
              <a:sym typeface="Arial"/>
            </a:endParaRPr>
          </a:p>
        </p:txBody>
      </p:sp>
      <p:sp>
        <p:nvSpPr>
          <p:cNvPr id="6536" name="Google Shape;6536;p236"/>
          <p:cNvSpPr/>
          <p:nvPr/>
        </p:nvSpPr>
        <p:spPr>
          <a:xfrm>
            <a:off x="7404149" y="4049417"/>
            <a:ext cx="1455671" cy="312287"/>
          </a:xfrm>
          <a:prstGeom prst="roundRect">
            <a:avLst>
              <a:gd name="adj" fmla="val 16667"/>
            </a:avLst>
          </a:prstGeom>
          <a:solidFill>
            <a:srgbClr val="A5A5A5"/>
          </a:solidFill>
          <a:ln>
            <a:noFill/>
          </a:ln>
        </p:spPr>
        <p:txBody>
          <a:bodyPr spcFirstLastPara="1" wrap="square" lIns="73125" tIns="73125" rIns="73125" bIns="73125" anchor="ctr" anchorCtr="0">
            <a:noAutofit/>
          </a:bodyPr>
          <a:lstStyle/>
          <a:p>
            <a:pPr algn="ctr">
              <a:buClr>
                <a:srgbClr val="FFFFFF"/>
              </a:buClr>
              <a:buSzPts val="1000"/>
            </a:pPr>
            <a:r>
              <a:rPr lang="en-US" sz="1000" b="1">
                <a:solidFill>
                  <a:srgbClr val="FFFFFF"/>
                </a:solidFill>
                <a:latin typeface="Calibri"/>
                <a:ea typeface="Calibri"/>
                <a:cs typeface="Calibri"/>
                <a:sym typeface="Calibri"/>
              </a:rPr>
              <a:t>Code!</a:t>
            </a:r>
            <a:endParaRPr sz="1400">
              <a:solidFill>
                <a:srgbClr val="000000"/>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6540"/>
        <p:cNvGrpSpPr/>
        <p:nvPr/>
      </p:nvGrpSpPr>
      <p:grpSpPr>
        <a:xfrm>
          <a:off x="0" y="0"/>
          <a:ext cx="0" cy="0"/>
          <a:chOff x="0" y="0"/>
          <a:chExt cx="0" cy="0"/>
        </a:xfrm>
      </p:grpSpPr>
      <p:grpSp>
        <p:nvGrpSpPr>
          <p:cNvPr id="6541" name="Google Shape;6541;p237"/>
          <p:cNvGrpSpPr/>
          <p:nvPr/>
        </p:nvGrpSpPr>
        <p:grpSpPr>
          <a:xfrm>
            <a:off x="-4777435" y="-1736805"/>
            <a:ext cx="14700776" cy="11292949"/>
            <a:chOff x="-286237" y="-207453"/>
            <a:chExt cx="8632197" cy="6641710"/>
          </a:xfrm>
        </p:grpSpPr>
        <p:sp>
          <p:nvSpPr>
            <p:cNvPr id="6542" name="Google Shape;6542;p237"/>
            <p:cNvSpPr txBox="1"/>
            <p:nvPr/>
          </p:nvSpPr>
          <p:spPr>
            <a:xfrm>
              <a:off x="-286237" y="-207453"/>
              <a:ext cx="1142650" cy="123013"/>
            </a:xfrm>
            <a:prstGeom prst="rect">
              <a:avLst/>
            </a:prstGeom>
            <a:noFill/>
            <a:ln>
              <a:noFill/>
            </a:ln>
          </p:spPr>
          <p:txBody>
            <a:bodyPr spcFirstLastPara="1" wrap="square" lIns="0" tIns="0" rIns="0" bIns="0" anchor="t" anchorCtr="0">
              <a:spAutoFit/>
            </a:bodyPr>
            <a:lstStyle/>
            <a:p>
              <a:pPr marR="3695" algn="ctr">
                <a:buClr>
                  <a:srgbClr val="000000"/>
                </a:buClr>
                <a:buSzPts val="1359"/>
              </a:pPr>
              <a:r>
                <a:rPr lang="en-US" sz="1359" i="1">
                  <a:solidFill>
                    <a:srgbClr val="000000"/>
                  </a:solidFill>
                  <a:latin typeface="Calibri"/>
                  <a:ea typeface="Calibri"/>
                  <a:cs typeface="Calibri"/>
                  <a:sym typeface="Calibri"/>
                </a:rPr>
                <a:t>Weeks</a:t>
              </a:r>
              <a:endParaRPr sz="1359" i="1">
                <a:solidFill>
                  <a:srgbClr val="000000"/>
                </a:solidFill>
                <a:latin typeface="Calibri"/>
                <a:ea typeface="Calibri"/>
                <a:cs typeface="Calibri"/>
                <a:sym typeface="Calibri"/>
              </a:endParaRPr>
            </a:p>
          </p:txBody>
        </p:sp>
        <p:grpSp>
          <p:nvGrpSpPr>
            <p:cNvPr id="6543" name="Google Shape;6543;p237"/>
            <p:cNvGrpSpPr/>
            <p:nvPr/>
          </p:nvGrpSpPr>
          <p:grpSpPr>
            <a:xfrm>
              <a:off x="2356703" y="1877464"/>
              <a:ext cx="5470280" cy="3035674"/>
              <a:chOff x="304187" y="221331"/>
              <a:chExt cx="10660032" cy="5915667"/>
            </a:xfrm>
          </p:grpSpPr>
          <p:sp>
            <p:nvSpPr>
              <p:cNvPr id="6544" name="Google Shape;6544;p237"/>
              <p:cNvSpPr txBox="1"/>
              <p:nvPr/>
            </p:nvSpPr>
            <p:spPr>
              <a:xfrm>
                <a:off x="4357317" y="221331"/>
                <a:ext cx="2142564" cy="705483"/>
              </a:xfrm>
              <a:prstGeom prst="rect">
                <a:avLst/>
              </a:prstGeom>
              <a:noFill/>
              <a:ln>
                <a:noFill/>
              </a:ln>
            </p:spPr>
            <p:txBody>
              <a:bodyPr spcFirstLastPara="1" wrap="square" lIns="0" tIns="0" rIns="0" bIns="0" anchor="t" anchorCtr="0">
                <a:spAutoFit/>
              </a:bodyPr>
              <a:lstStyle/>
              <a:p>
                <a:pPr marR="3695" algn="r">
                  <a:buClr>
                    <a:srgbClr val="000000"/>
                  </a:buClr>
                  <a:buSzPts val="2000"/>
                </a:pPr>
                <a:r>
                  <a:rPr lang="en-US" sz="2000">
                    <a:solidFill>
                      <a:srgbClr val="000000"/>
                    </a:solidFill>
                    <a:latin typeface="Arial"/>
                    <a:ea typeface="Arial"/>
                    <a:cs typeface="Arial"/>
                    <a:sym typeface="Arial"/>
                  </a:rPr>
                  <a:t>Write (Failing) Unit Test</a:t>
                </a:r>
                <a:endParaRPr sz="1400">
                  <a:solidFill>
                    <a:srgbClr val="000000"/>
                  </a:solidFill>
                  <a:latin typeface="Arial"/>
                  <a:ea typeface="Arial"/>
                  <a:cs typeface="Arial"/>
                  <a:sym typeface="Arial"/>
                </a:endParaRPr>
              </a:p>
            </p:txBody>
          </p:sp>
          <p:sp>
            <p:nvSpPr>
              <p:cNvPr id="6545" name="Google Shape;6545;p237"/>
              <p:cNvSpPr txBox="1"/>
              <p:nvPr/>
            </p:nvSpPr>
            <p:spPr>
              <a:xfrm>
                <a:off x="7320703" y="4802801"/>
                <a:ext cx="3643516" cy="705484"/>
              </a:xfrm>
              <a:prstGeom prst="rect">
                <a:avLst/>
              </a:prstGeom>
              <a:noFill/>
              <a:ln>
                <a:noFill/>
              </a:ln>
            </p:spPr>
            <p:txBody>
              <a:bodyPr spcFirstLastPara="1" wrap="square" lIns="0" tIns="0" rIns="0" bIns="0" anchor="t" anchorCtr="0">
                <a:spAutoFit/>
              </a:bodyPr>
              <a:lstStyle/>
              <a:p>
                <a:pPr marR="3695">
                  <a:buClr>
                    <a:srgbClr val="000000"/>
                  </a:buClr>
                  <a:buSzPts val="2000"/>
                </a:pPr>
                <a:r>
                  <a:rPr lang="en-US" sz="2000">
                    <a:solidFill>
                      <a:srgbClr val="000000"/>
                    </a:solidFill>
                    <a:latin typeface="Arial"/>
                    <a:ea typeface="Arial"/>
                    <a:cs typeface="Arial"/>
                    <a:sym typeface="Arial"/>
                  </a:rPr>
                  <a:t>Build Software with dependencies mocked</a:t>
                </a:r>
                <a:endParaRPr sz="1400">
                  <a:solidFill>
                    <a:srgbClr val="000000"/>
                  </a:solidFill>
                  <a:latin typeface="Arial"/>
                  <a:ea typeface="Arial"/>
                  <a:cs typeface="Arial"/>
                  <a:sym typeface="Arial"/>
                </a:endParaRPr>
              </a:p>
            </p:txBody>
          </p:sp>
          <p:sp>
            <p:nvSpPr>
              <p:cNvPr id="6546" name="Google Shape;6546;p237"/>
              <p:cNvSpPr txBox="1"/>
              <p:nvPr/>
            </p:nvSpPr>
            <p:spPr>
              <a:xfrm>
                <a:off x="304187" y="3711756"/>
                <a:ext cx="2033852" cy="423290"/>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Arial"/>
                    <a:ea typeface="Arial"/>
                    <a:cs typeface="Arial"/>
                    <a:sym typeface="Arial"/>
                  </a:rPr>
                  <a:t>Refactor Software Structure and Design</a:t>
                </a:r>
                <a:endParaRPr sz="1400">
                  <a:solidFill>
                    <a:srgbClr val="000000"/>
                  </a:solidFill>
                  <a:latin typeface="Arial"/>
                  <a:ea typeface="Arial"/>
                  <a:cs typeface="Arial"/>
                  <a:sym typeface="Arial"/>
                </a:endParaRPr>
              </a:p>
            </p:txBody>
          </p:sp>
          <p:sp>
            <p:nvSpPr>
              <p:cNvPr id="6547" name="Google Shape;6547;p237"/>
              <p:cNvSpPr/>
              <p:nvPr/>
            </p:nvSpPr>
            <p:spPr>
              <a:xfrm>
                <a:off x="2075898" y="1105302"/>
                <a:ext cx="5072569" cy="4898172"/>
              </a:xfrm>
              <a:prstGeom prst="arc">
                <a:avLst>
                  <a:gd name="adj1" fmla="val 16200000"/>
                  <a:gd name="adj2" fmla="val 1705968"/>
                </a:avLst>
              </a:prstGeom>
              <a:noFill/>
              <a:ln w="21590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548" name="Google Shape;6548;p237"/>
              <p:cNvSpPr/>
              <p:nvPr/>
            </p:nvSpPr>
            <p:spPr>
              <a:xfrm rot="8460000">
                <a:off x="2159390" y="1080364"/>
                <a:ext cx="5072569" cy="4898172"/>
              </a:xfrm>
              <a:prstGeom prst="arc">
                <a:avLst>
                  <a:gd name="adj1" fmla="val 15128721"/>
                  <a:gd name="adj2" fmla="val 264389"/>
                </a:avLst>
              </a:prstGeom>
              <a:noFill/>
              <a:ln w="215900" cap="flat" cmpd="sng">
                <a:solidFill>
                  <a:srgbClr val="21451E"/>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549" name="Google Shape;6549;p237"/>
              <p:cNvSpPr/>
              <p:nvPr/>
            </p:nvSpPr>
            <p:spPr>
              <a:xfrm rot="-6540000">
                <a:off x="2063980" y="1151628"/>
                <a:ext cx="5072569" cy="4898172"/>
              </a:xfrm>
              <a:prstGeom prst="arc">
                <a:avLst>
                  <a:gd name="adj1" fmla="val 15450220"/>
                  <a:gd name="adj2" fmla="val 1011715"/>
                </a:avLst>
              </a:prstGeom>
              <a:noFill/>
              <a:ln w="215900" cap="flat" cmpd="sng">
                <a:solidFill>
                  <a:srgbClr val="21451E"/>
                </a:solidFill>
                <a:prstDash val="dash"/>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grpSp>
        <p:sp>
          <p:nvSpPr>
            <p:cNvPr id="6550" name="Google Shape;6550;p237"/>
            <p:cNvSpPr/>
            <p:nvPr/>
          </p:nvSpPr>
          <p:spPr>
            <a:xfrm>
              <a:off x="2354267" y="413637"/>
              <a:ext cx="5991693" cy="6020620"/>
            </a:xfrm>
            <a:prstGeom prst="arc">
              <a:avLst>
                <a:gd name="adj1" fmla="val 16200000"/>
                <a:gd name="adj2" fmla="val 1705968"/>
              </a:avLst>
            </a:prstGeom>
            <a:noFill/>
            <a:ln w="317500" cap="flat" cmpd="sng">
              <a:solidFill>
                <a:srgbClr val="C00000"/>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Arial"/>
                <a:ea typeface="Arial"/>
                <a:cs typeface="Arial"/>
                <a:sym typeface="Arial"/>
              </a:endParaRPr>
            </a:p>
          </p:txBody>
        </p:sp>
        <p:sp>
          <p:nvSpPr>
            <p:cNvPr id="6551" name="Google Shape;6551;p237"/>
            <p:cNvSpPr txBox="1"/>
            <p:nvPr/>
          </p:nvSpPr>
          <p:spPr>
            <a:xfrm>
              <a:off x="415947" y="5178619"/>
              <a:ext cx="1429698" cy="246026"/>
            </a:xfrm>
            <a:prstGeom prst="rect">
              <a:avLst/>
            </a:prstGeom>
            <a:noFill/>
            <a:ln>
              <a:noFill/>
            </a:ln>
          </p:spPr>
          <p:txBody>
            <a:bodyPr spcFirstLastPara="1" wrap="square" lIns="0" tIns="0" rIns="0" bIns="0" anchor="t" anchorCtr="0">
              <a:spAutoFit/>
            </a:bodyPr>
            <a:lstStyle/>
            <a:p>
              <a:pPr marR="3695">
                <a:buClr>
                  <a:srgbClr val="000000"/>
                </a:buClr>
                <a:buSzPts val="1359"/>
              </a:pPr>
              <a:r>
                <a:rPr lang="en-US" sz="1359">
                  <a:solidFill>
                    <a:srgbClr val="000000"/>
                  </a:solidFill>
                  <a:latin typeface="Arial"/>
                  <a:ea typeface="Arial"/>
                  <a:cs typeface="Arial"/>
                  <a:sym typeface="Arial"/>
                </a:rPr>
                <a:t>Check In and Test All Stories In Feature</a:t>
              </a:r>
              <a:endParaRPr sz="1359">
                <a:solidFill>
                  <a:srgbClr val="000000"/>
                </a:solidFill>
                <a:latin typeface="Arial"/>
                <a:ea typeface="Arial"/>
                <a:cs typeface="Arial"/>
                <a:sym typeface="Arial"/>
              </a:endParaRPr>
            </a:p>
          </p:txBody>
        </p:sp>
        <p:cxnSp>
          <p:nvCxnSpPr>
            <p:cNvPr id="6552" name="Google Shape;6552;p237"/>
            <p:cNvCxnSpPr/>
            <p:nvPr/>
          </p:nvCxnSpPr>
          <p:spPr>
            <a:xfrm>
              <a:off x="4471549" y="659148"/>
              <a:ext cx="0" cy="1552295"/>
            </a:xfrm>
            <a:prstGeom prst="straightConnector1">
              <a:avLst/>
            </a:prstGeom>
            <a:noFill/>
            <a:ln w="101600" cap="flat" cmpd="sng">
              <a:solidFill>
                <a:srgbClr val="000000"/>
              </a:solidFill>
              <a:prstDash val="dash"/>
              <a:round/>
              <a:headEnd type="none" w="sm" len="sm"/>
              <a:tailEnd type="triangle" w="med" len="med"/>
            </a:ln>
          </p:spPr>
        </p:cxnSp>
        <p:sp>
          <p:nvSpPr>
            <p:cNvPr id="6553" name="Google Shape;6553;p237"/>
            <p:cNvSpPr/>
            <p:nvPr/>
          </p:nvSpPr>
          <p:spPr>
            <a:xfrm rot="10800000">
              <a:off x="2949914" y="3468614"/>
              <a:ext cx="5220752" cy="1843470"/>
            </a:xfrm>
            <a:prstGeom prst="arc">
              <a:avLst>
                <a:gd name="adj1" fmla="val 11363838"/>
                <a:gd name="adj2" fmla="val 510351"/>
              </a:avLst>
            </a:prstGeom>
            <a:noFill/>
            <a:ln w="101600" cap="flat" cmpd="sng">
              <a:solidFill>
                <a:srgbClr val="000000"/>
              </a:solidFill>
              <a:prstDash val="dash"/>
              <a:round/>
              <a:headEnd type="stealth"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Arial"/>
                <a:ea typeface="Arial"/>
                <a:cs typeface="Arial"/>
                <a:sym typeface="Arial"/>
              </a:endParaRPr>
            </a:p>
          </p:txBody>
        </p:sp>
      </p:grpSp>
      <p:sp>
        <p:nvSpPr>
          <p:cNvPr id="6554" name="Google Shape;6554;p237"/>
          <p:cNvSpPr/>
          <p:nvPr/>
        </p:nvSpPr>
        <p:spPr>
          <a:xfrm>
            <a:off x="5938689" y="1752305"/>
            <a:ext cx="3799859" cy="2123658"/>
          </a:xfrm>
          <a:prstGeom prst="rect">
            <a:avLst/>
          </a:prstGeom>
          <a:noFill/>
          <a:ln>
            <a:noFill/>
          </a:ln>
        </p:spPr>
        <p:txBody>
          <a:bodyPr spcFirstLastPara="1" wrap="square" lIns="91425" tIns="45700" rIns="91425" bIns="45700" anchor="ctr" anchorCtr="0">
            <a:spAutoFit/>
          </a:bodyPr>
          <a:lstStyle/>
          <a:p>
            <a:pPr>
              <a:buClr>
                <a:srgbClr val="000000"/>
              </a:buClr>
              <a:buSzPts val="1200"/>
            </a:pPr>
            <a:r>
              <a:rPr lang="en-US" sz="1200" b="1">
                <a:solidFill>
                  <a:srgbClr val="000000"/>
                </a:solidFill>
                <a:latin typeface="Arimo"/>
                <a:ea typeface="Arimo"/>
                <a:cs typeface="Arimo"/>
                <a:sym typeface="Arimo"/>
              </a:rPr>
              <a:t>Specification: </a:t>
            </a:r>
            <a:r>
              <a:rPr lang="en-US" sz="1200" i="1">
                <a:solidFill>
                  <a:srgbClr val="000000"/>
                </a:solidFill>
                <a:latin typeface="Arimo"/>
                <a:ea typeface="Arimo"/>
                <a:cs typeface="Arimo"/>
                <a:sym typeface="Arimo"/>
              </a:rPr>
              <a:t>Describe</a:t>
            </a:r>
            <a:r>
              <a:rPr lang="en-US" sz="1200">
                <a:solidFill>
                  <a:srgbClr val="000000"/>
                </a:solidFill>
                <a:latin typeface="Arimo"/>
                <a:ea typeface="Arimo"/>
                <a:cs typeface="Arimo"/>
                <a:sym typeface="Arimo"/>
              </a:rPr>
              <a:t> Stock Threshold</a:t>
            </a:r>
            <a:endParaRPr sz="1200">
              <a:solidFill>
                <a:srgbClr val="005596"/>
              </a:solidFill>
              <a:latin typeface="Arial"/>
              <a:ea typeface="Arial"/>
              <a:cs typeface="Arial"/>
              <a:sym typeface="Arial"/>
            </a:endParaRPr>
          </a:p>
          <a:p>
            <a:pPr marL="93663" indent="-17463">
              <a:buClr>
                <a:schemeClr val="dk1"/>
              </a:buClr>
              <a:buSzPts val="1200"/>
            </a:pPr>
            <a:endParaRPr sz="12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Arial"/>
                <a:ea typeface="Arial"/>
                <a:cs typeface="Arial"/>
                <a:sym typeface="Arial"/>
              </a:rPr>
              <a:t>Context: </a:t>
            </a:r>
            <a:r>
              <a:rPr lang="en-US" sz="1200">
                <a:solidFill>
                  <a:srgbClr val="000000"/>
                </a:solidFill>
                <a:latin typeface="Arial"/>
                <a:ea typeface="Arial"/>
                <a:cs typeface="Arial"/>
                <a:sym typeface="Arial"/>
              </a:rPr>
              <a:t>When a stock is traded below alert threshold</a:t>
            </a:r>
            <a:endParaRPr sz="1400">
              <a:solidFill>
                <a:srgbClr val="000000"/>
              </a:solidFill>
              <a:latin typeface="Arial"/>
              <a:ea typeface="Arial"/>
              <a:cs typeface="Arial"/>
              <a:sym typeface="Arial"/>
            </a:endParaRPr>
          </a:p>
          <a:p>
            <a:pPr marL="271463" lvl="1" indent="-96838">
              <a:buClr>
                <a:srgbClr val="000000"/>
              </a:buClr>
              <a:buSzPts val="1200"/>
              <a:buFont typeface="Arial"/>
              <a:buChar char="•"/>
            </a:pPr>
            <a:r>
              <a:rPr lang="en-US" sz="1200">
                <a:solidFill>
                  <a:srgbClr val="000000"/>
                </a:solidFill>
                <a:latin typeface="Arial"/>
                <a:ea typeface="Arial"/>
                <a:cs typeface="Arial"/>
                <a:sym typeface="Arial"/>
              </a:rPr>
              <a:t>Stock alert status should be OFF</a:t>
            </a:r>
            <a:endParaRPr sz="1400">
              <a:solidFill>
                <a:srgbClr val="000000"/>
              </a:solidFill>
              <a:latin typeface="Arial"/>
              <a:ea typeface="Arial"/>
              <a:cs typeface="Arial"/>
              <a:sym typeface="Arial"/>
            </a:endParaRPr>
          </a:p>
          <a:p>
            <a:pPr marL="271463" lvl="1" indent="-96838">
              <a:buClr>
                <a:srgbClr val="000000"/>
              </a:buClr>
              <a:buSzPts val="1200"/>
              <a:buFont typeface="Arial"/>
              <a:buChar char="•"/>
            </a:pPr>
            <a:r>
              <a:rPr lang="en-US" sz="1200">
                <a:solidFill>
                  <a:srgbClr val="000000"/>
                </a:solidFill>
                <a:latin typeface="Arial"/>
                <a:ea typeface="Arial"/>
                <a:cs typeface="Arial"/>
                <a:sym typeface="Arial"/>
              </a:rPr>
              <a:t>an alert message is not sent to the message trader queue</a:t>
            </a:r>
            <a:endParaRPr sz="1400">
              <a:solidFill>
                <a:srgbClr val="000000"/>
              </a:solidFill>
              <a:latin typeface="Arial"/>
              <a:ea typeface="Arial"/>
              <a:cs typeface="Arial"/>
              <a:sym typeface="Arial"/>
            </a:endParaRPr>
          </a:p>
          <a:p>
            <a:pPr>
              <a:buClr>
                <a:srgbClr val="000000"/>
              </a:buClr>
              <a:buSzPts val="1200"/>
            </a:pPr>
            <a:r>
              <a:rPr lang="en-US" sz="1200" b="1">
                <a:solidFill>
                  <a:srgbClr val="000000"/>
                </a:solidFill>
                <a:latin typeface="Arial"/>
                <a:ea typeface="Arial"/>
                <a:cs typeface="Arial"/>
                <a:sym typeface="Arial"/>
              </a:rPr>
              <a:t>Context: </a:t>
            </a:r>
            <a:r>
              <a:rPr lang="en-US" sz="1200">
                <a:solidFill>
                  <a:srgbClr val="000000"/>
                </a:solidFill>
                <a:latin typeface="Arial"/>
                <a:ea typeface="Arial"/>
                <a:cs typeface="Arial"/>
                <a:sym typeface="Arial"/>
              </a:rPr>
              <a:t>When stock is traded above alert threshold stock </a:t>
            </a:r>
            <a:endParaRPr sz="1400">
              <a:solidFill>
                <a:srgbClr val="000000"/>
              </a:solidFill>
              <a:latin typeface="Arial"/>
              <a:ea typeface="Arial"/>
              <a:cs typeface="Arial"/>
              <a:sym typeface="Arial"/>
            </a:endParaRPr>
          </a:p>
          <a:p>
            <a:pPr marL="93663" lvl="1" indent="-93663">
              <a:buClr>
                <a:srgbClr val="000000"/>
              </a:buClr>
              <a:buSzPts val="1200"/>
              <a:buFont typeface="Arial"/>
              <a:buChar char="•"/>
            </a:pPr>
            <a:r>
              <a:rPr lang="en-US" sz="1200">
                <a:solidFill>
                  <a:srgbClr val="000000"/>
                </a:solidFill>
                <a:latin typeface="Arial"/>
                <a:ea typeface="Arial"/>
                <a:cs typeface="Arial"/>
                <a:sym typeface="Arial"/>
              </a:rPr>
              <a:t>Alert status should be ON</a:t>
            </a:r>
            <a:endParaRPr sz="1400">
              <a:solidFill>
                <a:srgbClr val="000000"/>
              </a:solidFill>
              <a:latin typeface="Arial"/>
              <a:ea typeface="Arial"/>
              <a:cs typeface="Arial"/>
              <a:sym typeface="Arial"/>
            </a:endParaRPr>
          </a:p>
          <a:p>
            <a:pPr marL="93663" lvl="1" indent="-93663">
              <a:buClr>
                <a:srgbClr val="000000"/>
              </a:buClr>
              <a:buSzPts val="1200"/>
              <a:buFont typeface="Arial"/>
              <a:buChar char="•"/>
            </a:pPr>
            <a:r>
              <a:rPr lang="en-US" sz="1200">
                <a:solidFill>
                  <a:srgbClr val="000000"/>
                </a:solidFill>
                <a:latin typeface="Arial"/>
                <a:ea typeface="Arial"/>
                <a:cs typeface="Arial"/>
                <a:sym typeface="Arial"/>
              </a:rPr>
              <a:t>An alert is sent to trader message queue</a:t>
            </a:r>
            <a:endParaRPr sz="1400">
              <a:solidFill>
                <a:srgbClr val="000000"/>
              </a:solidFill>
              <a:latin typeface="Arial"/>
              <a:ea typeface="Arial"/>
              <a:cs typeface="Arial"/>
              <a:sym typeface="Arial"/>
            </a:endParaRPr>
          </a:p>
        </p:txBody>
      </p:sp>
      <p:cxnSp>
        <p:nvCxnSpPr>
          <p:cNvPr id="6555" name="Google Shape;6555;p237"/>
          <p:cNvCxnSpPr/>
          <p:nvPr/>
        </p:nvCxnSpPr>
        <p:spPr>
          <a:xfrm>
            <a:off x="5138058" y="1893222"/>
            <a:ext cx="871575" cy="0"/>
          </a:xfrm>
          <a:prstGeom prst="straightConnector1">
            <a:avLst/>
          </a:prstGeom>
          <a:noFill/>
          <a:ln w="38100" cap="flat" cmpd="sng">
            <a:solidFill>
              <a:srgbClr val="000000"/>
            </a:solidFill>
            <a:prstDash val="solid"/>
            <a:round/>
            <a:headEnd type="none" w="sm" len="sm"/>
            <a:tailEnd type="stealth" w="med" len="med"/>
          </a:ln>
        </p:spPr>
      </p:cxnSp>
      <p:sp>
        <p:nvSpPr>
          <p:cNvPr id="6556" name="Google Shape;6556;p237"/>
          <p:cNvSpPr txBox="1"/>
          <p:nvPr/>
        </p:nvSpPr>
        <p:spPr>
          <a:xfrm>
            <a:off x="3403116" y="31896"/>
            <a:ext cx="3556000" cy="1304973"/>
          </a:xfrm>
          <a:prstGeom prst="rect">
            <a:avLst/>
          </a:prstGeom>
          <a:noFill/>
          <a:ln>
            <a:noFill/>
          </a:ln>
        </p:spPr>
        <p:txBody>
          <a:bodyPr spcFirstLastPara="1" wrap="square" lIns="0" tIns="0" rIns="0" bIns="0" anchor="b" anchorCtr="0">
            <a:spAutoFit/>
          </a:bodyPr>
          <a:lstStyle/>
          <a:p>
            <a:pPr>
              <a:lnSpc>
                <a:spcPct val="106000"/>
              </a:lnSpc>
              <a:buClr>
                <a:srgbClr val="000000"/>
              </a:buClr>
              <a:buSzPts val="2000"/>
            </a:pPr>
            <a:r>
              <a:rPr lang="en-US" sz="2000">
                <a:solidFill>
                  <a:srgbClr val="000000"/>
                </a:solidFill>
                <a:latin typeface="Calibri"/>
                <a:ea typeface="Calibri"/>
                <a:cs typeface="Calibri"/>
                <a:sym typeface="Calibri"/>
              </a:rPr>
              <a:t>Individual classes required to realize a story are defined according to Software Specs that drive a suite </a:t>
            </a:r>
            <a:r>
              <a:rPr lang="en-US" sz="2000" b="1">
                <a:solidFill>
                  <a:srgbClr val="000000"/>
                </a:solidFill>
                <a:latin typeface="Calibri"/>
                <a:ea typeface="Calibri"/>
                <a:cs typeface="Calibri"/>
                <a:sym typeface="Calibri"/>
              </a:rPr>
              <a:t>Unit Tests</a:t>
            </a:r>
            <a:endParaRPr sz="2000" b="1">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3512-352D-C9EF-0EC0-C1A3B9ACED39}"/>
              </a:ext>
            </a:extLst>
          </p:cNvPr>
          <p:cNvSpPr>
            <a:spLocks noGrp="1"/>
          </p:cNvSpPr>
          <p:nvPr>
            <p:ph type="ctrTitle"/>
          </p:nvPr>
        </p:nvSpPr>
        <p:spPr/>
        <p:txBody>
          <a:bodyPr/>
          <a:lstStyle/>
          <a:p>
            <a:r>
              <a:rPr lang="en-US"/>
              <a:t>Idea Shaping</a:t>
            </a:r>
          </a:p>
        </p:txBody>
      </p:sp>
      <p:sp>
        <p:nvSpPr>
          <p:cNvPr id="3" name="Subtitle 2">
            <a:extLst>
              <a:ext uri="{FF2B5EF4-FFF2-40B4-BE49-F238E27FC236}">
                <a16:creationId xmlns:a16="http://schemas.microsoft.com/office/drawing/2014/main" id="{2DCD4649-289F-7B74-6F7C-DB042169D3B1}"/>
              </a:ext>
            </a:extLst>
          </p:cNvPr>
          <p:cNvSpPr>
            <a:spLocks noGrp="1"/>
          </p:cNvSpPr>
          <p:nvPr>
            <p:ph type="subTitle" idx="1"/>
          </p:nvPr>
        </p:nvSpPr>
        <p:spPr/>
        <p:txBody>
          <a:bodyPr/>
          <a:lstStyle/>
          <a:p>
            <a:r>
              <a:rPr lang="en-US"/>
              <a:t>How can working with stories help us plan better?</a:t>
            </a:r>
          </a:p>
        </p:txBody>
      </p:sp>
    </p:spTree>
    <p:extLst>
      <p:ext uri="{BB962C8B-B14F-4D97-AF65-F5344CB8AC3E}">
        <p14:creationId xmlns:p14="http://schemas.microsoft.com/office/powerpoint/2010/main" val="26880655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Testable Criteria Evolve Over A Story’s Lifecycle</a:t>
            </a:r>
          </a:p>
        </p:txBody>
      </p:sp>
      <p:sp>
        <p:nvSpPr>
          <p:cNvPr id="2" name="Pentagon 1"/>
          <p:cNvSpPr/>
          <p:nvPr/>
        </p:nvSpPr>
        <p:spPr>
          <a:xfrm>
            <a:off x="1608670"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Feature Discovery</a:t>
            </a:r>
          </a:p>
        </p:txBody>
      </p:sp>
      <p:sp>
        <p:nvSpPr>
          <p:cNvPr id="7" name="Pentagon 6"/>
          <p:cNvSpPr/>
          <p:nvPr/>
        </p:nvSpPr>
        <p:spPr>
          <a:xfrm>
            <a:off x="3118136"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Story Analysis</a:t>
            </a:r>
          </a:p>
        </p:txBody>
      </p:sp>
      <p:sp>
        <p:nvSpPr>
          <p:cNvPr id="8" name="Pentagon 7"/>
          <p:cNvSpPr/>
          <p:nvPr/>
        </p:nvSpPr>
        <p:spPr>
          <a:xfrm>
            <a:off x="4627602"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Story Engineering</a:t>
            </a:r>
          </a:p>
        </p:txBody>
      </p:sp>
      <p:sp>
        <p:nvSpPr>
          <p:cNvPr id="13" name="Pentagon 12"/>
          <p:cNvSpPr/>
          <p:nvPr/>
        </p:nvSpPr>
        <p:spPr>
          <a:xfrm>
            <a:off x="6137068"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Story Testing</a:t>
            </a:r>
          </a:p>
        </p:txBody>
      </p:sp>
      <p:sp>
        <p:nvSpPr>
          <p:cNvPr id="14" name="Pentagon 13"/>
          <p:cNvSpPr/>
          <p:nvPr/>
        </p:nvSpPr>
        <p:spPr>
          <a:xfrm>
            <a:off x="7646534"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Feature Test</a:t>
            </a:r>
          </a:p>
        </p:txBody>
      </p:sp>
      <p:sp>
        <p:nvSpPr>
          <p:cNvPr id="15" name="Pentagon 14"/>
          <p:cNvSpPr/>
          <p:nvPr/>
        </p:nvSpPr>
        <p:spPr>
          <a:xfrm>
            <a:off x="9156000" y="2995659"/>
            <a:ext cx="1476000" cy="544946"/>
          </a:xfrm>
          <a:prstGeom prst="homePlat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a:t>Release Testing</a:t>
            </a:r>
          </a:p>
        </p:txBody>
      </p:sp>
      <p:cxnSp>
        <p:nvCxnSpPr>
          <p:cNvPr id="18" name="Straight Connector 17"/>
          <p:cNvCxnSpPr/>
          <p:nvPr/>
        </p:nvCxnSpPr>
        <p:spPr>
          <a:xfrm flipV="1">
            <a:off x="2324809" y="2159004"/>
            <a:ext cx="0" cy="719667"/>
          </a:xfrm>
          <a:prstGeom prst="line">
            <a:avLst/>
          </a:prstGeom>
          <a:ln w="12700">
            <a:solidFill>
              <a:schemeClr val="bg1">
                <a:lumMod val="65000"/>
              </a:schemeClr>
            </a:solidFill>
            <a:prstDash val="lg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531483" y="1821828"/>
            <a:ext cx="1515992" cy="307777"/>
          </a:xfrm>
          <a:prstGeom prst="rect">
            <a:avLst/>
          </a:prstGeom>
          <a:noFill/>
        </p:spPr>
        <p:txBody>
          <a:bodyPr wrap="none" rtlCol="0">
            <a:spAutoFit/>
          </a:bodyPr>
          <a:lstStyle/>
          <a:p>
            <a:r>
              <a:rPr lang="en-CA" sz="1400" b="1">
                <a:solidFill>
                  <a:srgbClr val="000000"/>
                </a:solidFill>
              </a:rPr>
              <a:t>Testing Mind Map</a:t>
            </a:r>
          </a:p>
        </p:txBody>
      </p:sp>
      <p:sp>
        <p:nvSpPr>
          <p:cNvPr id="20" name="Circular Arrow 19"/>
          <p:cNvSpPr/>
          <p:nvPr/>
        </p:nvSpPr>
        <p:spPr>
          <a:xfrm>
            <a:off x="5584286" y="2569063"/>
            <a:ext cx="816514" cy="700131"/>
          </a:xfrm>
          <a:prstGeom prst="circular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21" name="Circular Arrow 20"/>
          <p:cNvSpPr/>
          <p:nvPr/>
        </p:nvSpPr>
        <p:spPr>
          <a:xfrm rot="10800000">
            <a:off x="5584286" y="3269194"/>
            <a:ext cx="816514" cy="700131"/>
          </a:xfrm>
          <a:prstGeom prst="circular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cxnSp>
        <p:nvCxnSpPr>
          <p:cNvPr id="22" name="Straight Connector 21"/>
          <p:cNvCxnSpPr/>
          <p:nvPr/>
        </p:nvCxnSpPr>
        <p:spPr>
          <a:xfrm flipV="1">
            <a:off x="2338217" y="3643935"/>
            <a:ext cx="0" cy="719667"/>
          </a:xfrm>
          <a:prstGeom prst="line">
            <a:avLst/>
          </a:prstGeom>
          <a:ln w="12700">
            <a:solidFill>
              <a:schemeClr val="bg1">
                <a:lumMod val="6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738743" y="1659467"/>
            <a:ext cx="0" cy="1281892"/>
          </a:xfrm>
          <a:prstGeom prst="line">
            <a:avLst/>
          </a:prstGeom>
          <a:ln w="12700">
            <a:solidFill>
              <a:schemeClr val="bg1">
                <a:lumMod val="6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288142" y="3619260"/>
            <a:ext cx="0" cy="719667"/>
          </a:xfrm>
          <a:prstGeom prst="line">
            <a:avLst/>
          </a:prstGeom>
          <a:ln w="12700">
            <a:solidFill>
              <a:schemeClr val="bg1">
                <a:lumMod val="65000"/>
              </a:schemeClr>
            </a:solidFill>
            <a:prstDash val="lgDash"/>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586899" y="4393473"/>
            <a:ext cx="1612942" cy="307777"/>
          </a:xfrm>
          <a:prstGeom prst="rect">
            <a:avLst/>
          </a:prstGeom>
          <a:noFill/>
        </p:spPr>
        <p:txBody>
          <a:bodyPr wrap="none" rtlCol="0">
            <a:spAutoFit/>
          </a:bodyPr>
          <a:lstStyle/>
          <a:p>
            <a:r>
              <a:rPr lang="en-CA" sz="1400" b="1">
                <a:solidFill>
                  <a:srgbClr val="000000"/>
                </a:solidFill>
              </a:rPr>
              <a:t>Acceptance Criteria</a:t>
            </a:r>
          </a:p>
        </p:txBody>
      </p:sp>
      <p:sp>
        <p:nvSpPr>
          <p:cNvPr id="29" name="TextBox 28"/>
          <p:cNvSpPr txBox="1"/>
          <p:nvPr/>
        </p:nvSpPr>
        <p:spPr>
          <a:xfrm>
            <a:off x="2947848" y="598589"/>
            <a:ext cx="1551259" cy="307777"/>
          </a:xfrm>
          <a:prstGeom prst="rect">
            <a:avLst/>
          </a:prstGeom>
          <a:noFill/>
        </p:spPr>
        <p:txBody>
          <a:bodyPr wrap="none" rtlCol="0">
            <a:spAutoFit/>
          </a:bodyPr>
          <a:lstStyle/>
          <a:p>
            <a:r>
              <a:rPr lang="en-CA" sz="1400" b="1">
                <a:solidFill>
                  <a:srgbClr val="000000"/>
                </a:solidFill>
              </a:rPr>
              <a:t>Testable Scenarios</a:t>
            </a:r>
          </a:p>
        </p:txBody>
      </p:sp>
      <p:sp>
        <p:nvSpPr>
          <p:cNvPr id="30" name="TextBox 29"/>
          <p:cNvSpPr txBox="1"/>
          <p:nvPr/>
        </p:nvSpPr>
        <p:spPr>
          <a:xfrm>
            <a:off x="4593618" y="4547361"/>
            <a:ext cx="1268296" cy="307777"/>
          </a:xfrm>
          <a:prstGeom prst="rect">
            <a:avLst/>
          </a:prstGeom>
          <a:noFill/>
        </p:spPr>
        <p:txBody>
          <a:bodyPr wrap="none" rtlCol="0">
            <a:spAutoFit/>
          </a:bodyPr>
          <a:lstStyle/>
          <a:p>
            <a:r>
              <a:rPr lang="en-CA" sz="1400" b="1">
                <a:solidFill>
                  <a:srgbClr val="000000"/>
                </a:solidFill>
              </a:rPr>
              <a:t>Add Examples</a:t>
            </a:r>
          </a:p>
        </p:txBody>
      </p:sp>
      <p:sp>
        <p:nvSpPr>
          <p:cNvPr id="31" name="TextBox 30"/>
          <p:cNvSpPr txBox="1"/>
          <p:nvPr/>
        </p:nvSpPr>
        <p:spPr>
          <a:xfrm>
            <a:off x="1586899" y="4768335"/>
            <a:ext cx="2247466" cy="1384995"/>
          </a:xfrm>
          <a:prstGeom prst="rect">
            <a:avLst/>
          </a:prstGeom>
          <a:noFill/>
        </p:spPr>
        <p:txBody>
          <a:bodyPr wrap="square" rtlCol="0">
            <a:spAutoFit/>
          </a:bodyPr>
          <a:lstStyle/>
          <a:p>
            <a:pPr marL="171450" indent="-171450">
              <a:buFont typeface="Arial" panose="020B0604020202020204" pitchFamily="34" charset="0"/>
              <a:buChar char="•"/>
            </a:pPr>
            <a:r>
              <a:rPr lang="en-CA" sz="1200">
                <a:solidFill>
                  <a:schemeClr val="tx2">
                    <a:lumMod val="50000"/>
                  </a:schemeClr>
                </a:solidFill>
              </a:rPr>
              <a:t>An X should have a Y</a:t>
            </a:r>
          </a:p>
          <a:p>
            <a:pPr marL="171450" indent="-171450">
              <a:buFont typeface="Arial" panose="020B0604020202020204" pitchFamily="34" charset="0"/>
              <a:buChar char="•"/>
            </a:pPr>
            <a:endParaRPr lang="en-CA" sz="1200">
              <a:solidFill>
                <a:schemeClr val="tx2">
                  <a:lumMod val="50000"/>
                </a:schemeClr>
              </a:solidFill>
            </a:endParaRPr>
          </a:p>
          <a:p>
            <a:pPr marL="171450" indent="-171450">
              <a:buFont typeface="Arial" panose="020B0604020202020204" pitchFamily="34" charset="0"/>
              <a:buChar char="•"/>
            </a:pPr>
            <a:r>
              <a:rPr lang="en-CA" sz="1200">
                <a:solidFill>
                  <a:schemeClr val="tx2">
                    <a:lumMod val="50000"/>
                  </a:schemeClr>
                </a:solidFill>
              </a:rPr>
              <a:t>When X happens, Y is the outcome</a:t>
            </a:r>
          </a:p>
          <a:p>
            <a:pPr marL="171450" indent="-171450">
              <a:buFont typeface="Arial" panose="020B0604020202020204" pitchFamily="34" charset="0"/>
              <a:buChar char="•"/>
            </a:pPr>
            <a:endParaRPr lang="en-CA" sz="1200">
              <a:solidFill>
                <a:schemeClr val="tx2">
                  <a:lumMod val="50000"/>
                </a:schemeClr>
              </a:solidFill>
            </a:endParaRPr>
          </a:p>
          <a:p>
            <a:pPr marL="171450" indent="-171450">
              <a:buFont typeface="Arial" panose="020B0604020202020204" pitchFamily="34" charset="0"/>
              <a:buChar char="•"/>
            </a:pPr>
            <a:r>
              <a:rPr lang="en-CA" sz="1200" err="1">
                <a:solidFill>
                  <a:schemeClr val="tx2">
                    <a:lumMod val="50000"/>
                  </a:schemeClr>
                </a:solidFill>
              </a:rPr>
              <a:t>Eg</a:t>
            </a:r>
            <a:r>
              <a:rPr lang="en-CA" sz="1200">
                <a:solidFill>
                  <a:schemeClr val="tx2">
                    <a:lumMod val="50000"/>
                  </a:schemeClr>
                </a:solidFill>
              </a:rPr>
              <a:t>. Trades over $100 are routed to </a:t>
            </a:r>
            <a:r>
              <a:rPr lang="en-CA" sz="1200" err="1">
                <a:solidFill>
                  <a:schemeClr val="tx2">
                    <a:lumMod val="50000"/>
                  </a:schemeClr>
                </a:solidFill>
              </a:rPr>
              <a:t>Broadridge</a:t>
            </a:r>
            <a:endParaRPr lang="en-CA" sz="1200">
              <a:solidFill>
                <a:schemeClr val="tx2">
                  <a:lumMod val="50000"/>
                </a:schemeClr>
              </a:solidFill>
            </a:endParaRPr>
          </a:p>
        </p:txBody>
      </p:sp>
      <p:sp>
        <p:nvSpPr>
          <p:cNvPr id="32" name="TextBox 31"/>
          <p:cNvSpPr txBox="1"/>
          <p:nvPr/>
        </p:nvSpPr>
        <p:spPr>
          <a:xfrm>
            <a:off x="2947848" y="889864"/>
            <a:ext cx="2570447" cy="646331"/>
          </a:xfrm>
          <a:prstGeom prst="rect">
            <a:avLst/>
          </a:prstGeom>
          <a:noFill/>
        </p:spPr>
        <p:txBody>
          <a:bodyPr wrap="none" rtlCol="0">
            <a:spAutoFit/>
          </a:bodyPr>
          <a:lstStyle/>
          <a:p>
            <a:r>
              <a:rPr lang="en-CA" sz="1200" b="1">
                <a:solidFill>
                  <a:schemeClr val="tx2">
                    <a:lumMod val="50000"/>
                  </a:schemeClr>
                </a:solidFill>
              </a:rPr>
              <a:t>Given</a:t>
            </a:r>
            <a:r>
              <a:rPr lang="en-CA" sz="1200">
                <a:solidFill>
                  <a:schemeClr val="tx2">
                    <a:lumMod val="50000"/>
                  </a:schemeClr>
                </a:solidFill>
              </a:rPr>
              <a:t> a $110 equity trade</a:t>
            </a:r>
          </a:p>
          <a:p>
            <a:r>
              <a:rPr lang="en-CA" sz="1200" b="1">
                <a:solidFill>
                  <a:schemeClr val="tx2">
                    <a:lumMod val="50000"/>
                  </a:schemeClr>
                </a:solidFill>
              </a:rPr>
              <a:t>When</a:t>
            </a:r>
            <a:r>
              <a:rPr lang="en-CA" sz="1200">
                <a:solidFill>
                  <a:schemeClr val="tx2">
                    <a:lumMod val="50000"/>
                  </a:schemeClr>
                </a:solidFill>
              </a:rPr>
              <a:t> the trade is processed</a:t>
            </a:r>
          </a:p>
          <a:p>
            <a:r>
              <a:rPr lang="en-CA" sz="1200" b="1">
                <a:solidFill>
                  <a:schemeClr val="tx2">
                    <a:lumMod val="50000"/>
                  </a:schemeClr>
                </a:solidFill>
              </a:rPr>
              <a:t>Then</a:t>
            </a:r>
            <a:r>
              <a:rPr lang="en-CA" sz="1200">
                <a:solidFill>
                  <a:schemeClr val="tx2">
                    <a:lumMod val="50000"/>
                  </a:schemeClr>
                </a:solidFill>
              </a:rPr>
              <a:t> the trade is routed to </a:t>
            </a:r>
            <a:r>
              <a:rPr lang="en-CA" sz="1200" err="1">
                <a:solidFill>
                  <a:schemeClr val="tx2">
                    <a:lumMod val="50000"/>
                  </a:schemeClr>
                </a:solidFill>
              </a:rPr>
              <a:t>Broadridge</a:t>
            </a:r>
            <a:endParaRPr lang="en-CA" sz="1200">
              <a:solidFill>
                <a:schemeClr val="tx2">
                  <a:lumMod val="50000"/>
                </a:schemeClr>
              </a:solidFill>
            </a:endParaRPr>
          </a:p>
        </p:txBody>
      </p:sp>
      <p:sp>
        <p:nvSpPr>
          <p:cNvPr id="33" name="TextBox 32"/>
          <p:cNvSpPr txBox="1"/>
          <p:nvPr/>
        </p:nvSpPr>
        <p:spPr>
          <a:xfrm>
            <a:off x="4593619" y="4855138"/>
            <a:ext cx="3659143" cy="1200329"/>
          </a:xfrm>
          <a:prstGeom prst="rect">
            <a:avLst/>
          </a:prstGeom>
          <a:noFill/>
        </p:spPr>
        <p:txBody>
          <a:bodyPr wrap="none" rtlCol="0">
            <a:spAutoFit/>
          </a:bodyPr>
          <a:lstStyle/>
          <a:p>
            <a:r>
              <a:rPr lang="en-CA" sz="1200" b="1">
                <a:solidFill>
                  <a:schemeClr val="tx2">
                    <a:lumMod val="50000"/>
                  </a:schemeClr>
                </a:solidFill>
              </a:rPr>
              <a:t>Given</a:t>
            </a:r>
            <a:r>
              <a:rPr lang="en-CA" sz="1200">
                <a:solidFill>
                  <a:schemeClr val="tx2">
                    <a:lumMod val="50000"/>
                  </a:schemeClr>
                </a:solidFill>
              </a:rPr>
              <a:t> an equity trade at time 11:00:46</a:t>
            </a:r>
          </a:p>
          <a:p>
            <a:r>
              <a:rPr lang="en-CA" sz="1200">
                <a:solidFill>
                  <a:schemeClr val="tx2">
                    <a:lumMod val="50000"/>
                  </a:schemeClr>
                </a:solidFill>
              </a:rPr>
              <a:t>And value of $110</a:t>
            </a:r>
          </a:p>
          <a:p>
            <a:r>
              <a:rPr lang="en-CA" sz="1200">
                <a:solidFill>
                  <a:schemeClr val="tx2">
                    <a:lumMod val="50000"/>
                  </a:schemeClr>
                </a:solidFill>
              </a:rPr>
              <a:t>And stock symbol is GOOG</a:t>
            </a:r>
          </a:p>
          <a:p>
            <a:r>
              <a:rPr lang="en-CA" sz="1200">
                <a:solidFill>
                  <a:schemeClr val="tx2">
                    <a:lumMod val="50000"/>
                  </a:schemeClr>
                </a:solidFill>
              </a:rPr>
              <a:t>And trade ID of 1002</a:t>
            </a:r>
          </a:p>
          <a:p>
            <a:r>
              <a:rPr lang="en-CA" sz="1200" b="1">
                <a:solidFill>
                  <a:schemeClr val="tx2">
                    <a:lumMod val="50000"/>
                  </a:schemeClr>
                </a:solidFill>
              </a:rPr>
              <a:t>When</a:t>
            </a:r>
            <a:r>
              <a:rPr lang="en-CA" sz="1200">
                <a:solidFill>
                  <a:schemeClr val="tx2">
                    <a:lumMod val="50000"/>
                  </a:schemeClr>
                </a:solidFill>
              </a:rPr>
              <a:t> the trade is processed by </a:t>
            </a:r>
            <a:r>
              <a:rPr lang="en-CA" sz="1200" err="1">
                <a:solidFill>
                  <a:schemeClr val="tx2">
                    <a:lumMod val="50000"/>
                  </a:schemeClr>
                </a:solidFill>
              </a:rPr>
              <a:t>iTrade</a:t>
            </a:r>
            <a:r>
              <a:rPr lang="en-CA" sz="1200">
                <a:solidFill>
                  <a:schemeClr val="tx2">
                    <a:lumMod val="50000"/>
                  </a:schemeClr>
                </a:solidFill>
              </a:rPr>
              <a:t>  </a:t>
            </a:r>
          </a:p>
          <a:p>
            <a:r>
              <a:rPr lang="en-CA" sz="1200" b="1">
                <a:solidFill>
                  <a:schemeClr val="tx2">
                    <a:lumMod val="50000"/>
                  </a:schemeClr>
                </a:solidFill>
              </a:rPr>
              <a:t>Then </a:t>
            </a:r>
            <a:r>
              <a:rPr lang="en-CA" sz="1200" err="1">
                <a:solidFill>
                  <a:schemeClr val="tx2">
                    <a:lumMod val="50000"/>
                  </a:schemeClr>
                </a:solidFill>
              </a:rPr>
              <a:t>Broadridge</a:t>
            </a:r>
            <a:r>
              <a:rPr lang="en-CA" sz="1200">
                <a:solidFill>
                  <a:schemeClr val="tx2">
                    <a:lumMod val="50000"/>
                  </a:schemeClr>
                </a:solidFill>
              </a:rPr>
              <a:t> system shows trade 1002 as processed</a:t>
            </a:r>
            <a:endParaRPr lang="en-CA" sz="1200" b="1">
              <a:solidFill>
                <a:schemeClr val="tx2">
                  <a:lumMod val="50000"/>
                </a:schemeClr>
              </a:solidFill>
            </a:endParaRPr>
          </a:p>
        </p:txBody>
      </p:sp>
    </p:spTree>
    <p:extLst>
      <p:ext uri="{BB962C8B-B14F-4D97-AF65-F5344CB8AC3E}">
        <p14:creationId xmlns:p14="http://schemas.microsoft.com/office/powerpoint/2010/main" val="10786755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The Story Holds All Information Relevant To Delivery</a:t>
            </a:r>
          </a:p>
        </p:txBody>
      </p:sp>
      <p:sp>
        <p:nvSpPr>
          <p:cNvPr id="2" name="Rectangle 1"/>
          <p:cNvSpPr/>
          <p:nvPr/>
        </p:nvSpPr>
        <p:spPr>
          <a:xfrm>
            <a:off x="2991852" y="1222409"/>
            <a:ext cx="6530743" cy="5074128"/>
          </a:xfrm>
          <a:prstGeom prst="rect">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Flowchart: Delay 6"/>
          <p:cNvSpPr/>
          <p:nvPr/>
        </p:nvSpPr>
        <p:spPr>
          <a:xfrm rot="16200000">
            <a:off x="3424990" y="298382"/>
            <a:ext cx="490889" cy="1357165"/>
          </a:xfrm>
          <a:prstGeom prst="flowChartDelay">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CA" b="1">
                <a:solidFill>
                  <a:schemeClr val="bg1"/>
                </a:solidFill>
              </a:rPr>
              <a:t>Epic</a:t>
            </a:r>
          </a:p>
        </p:txBody>
      </p:sp>
      <p:sp>
        <p:nvSpPr>
          <p:cNvPr id="38" name="Rectangle 37"/>
          <p:cNvSpPr/>
          <p:nvPr/>
        </p:nvSpPr>
        <p:spPr>
          <a:xfrm>
            <a:off x="3020726" y="1790304"/>
            <a:ext cx="6440774" cy="4427616"/>
          </a:xfrm>
          <a:prstGeom prst="rect">
            <a:avLst/>
          </a:prstGeom>
          <a:solidFill>
            <a:schemeClr val="bg1"/>
          </a:solid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9" name="Flowchart: Delay 38"/>
          <p:cNvSpPr/>
          <p:nvPr/>
        </p:nvSpPr>
        <p:spPr>
          <a:xfrm rot="16200000">
            <a:off x="3453864" y="866276"/>
            <a:ext cx="490889" cy="1357166"/>
          </a:xfrm>
          <a:prstGeom prst="flowChartDelay">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CA" b="1">
                <a:solidFill>
                  <a:schemeClr val="bg1"/>
                </a:solidFill>
              </a:rPr>
              <a:t>Feature</a:t>
            </a:r>
          </a:p>
        </p:txBody>
      </p:sp>
      <p:sp>
        <p:nvSpPr>
          <p:cNvPr id="40" name="Rectangle 39"/>
          <p:cNvSpPr/>
          <p:nvPr/>
        </p:nvSpPr>
        <p:spPr>
          <a:xfrm>
            <a:off x="3058828" y="2236740"/>
            <a:ext cx="6351873" cy="3903710"/>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1" name="Flowchart: Delay 40"/>
          <p:cNvSpPr/>
          <p:nvPr/>
        </p:nvSpPr>
        <p:spPr>
          <a:xfrm rot="16200000">
            <a:off x="3508332" y="1380233"/>
            <a:ext cx="419378" cy="1318390"/>
          </a:xfrm>
          <a:prstGeom prst="flowChartDelay">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CA" b="1">
                <a:solidFill>
                  <a:schemeClr val="bg1"/>
                </a:solidFill>
              </a:rPr>
              <a:t>Story</a:t>
            </a:r>
          </a:p>
        </p:txBody>
      </p:sp>
      <p:sp>
        <p:nvSpPr>
          <p:cNvPr id="8" name="TextBox 7"/>
          <p:cNvSpPr txBox="1"/>
          <p:nvPr/>
        </p:nvSpPr>
        <p:spPr>
          <a:xfrm>
            <a:off x="3222273" y="2671772"/>
            <a:ext cx="1479037" cy="2031325"/>
          </a:xfrm>
          <a:prstGeom prst="rect">
            <a:avLst/>
          </a:prstGeom>
          <a:noFill/>
          <a:ln>
            <a:solidFill>
              <a:srgbClr val="000000"/>
            </a:solidFill>
          </a:ln>
        </p:spPr>
        <p:txBody>
          <a:bodyPr wrap="square" rtlCol="0">
            <a:spAutoFit/>
          </a:bodyPr>
          <a:lstStyle/>
          <a:p>
            <a:pPr algn="ctr"/>
            <a:r>
              <a:rPr lang="en-CA" b="1">
                <a:solidFill>
                  <a:srgbClr val="000000"/>
                </a:solidFill>
              </a:rPr>
              <a:t>Acceptance Criteria</a:t>
            </a:r>
          </a:p>
          <a:p>
            <a:r>
              <a:rPr lang="en-CA">
                <a:solidFill>
                  <a:srgbClr val="000000"/>
                </a:solidFill>
              </a:rPr>
              <a:t>•</a:t>
            </a:r>
            <a:endParaRPr lang="en-CA"/>
          </a:p>
          <a:p>
            <a:r>
              <a:rPr lang="en-CA">
                <a:solidFill>
                  <a:srgbClr val="000000"/>
                </a:solidFill>
              </a:rPr>
              <a:t>•</a:t>
            </a:r>
            <a:endParaRPr lang="en-CA"/>
          </a:p>
          <a:p>
            <a:r>
              <a:rPr lang="en-CA">
                <a:solidFill>
                  <a:srgbClr val="000000"/>
                </a:solidFill>
              </a:rPr>
              <a:t>•</a:t>
            </a:r>
          </a:p>
          <a:p>
            <a:r>
              <a:rPr lang="en-CA">
                <a:solidFill>
                  <a:srgbClr val="000000"/>
                </a:solidFill>
              </a:rPr>
              <a:t>•</a:t>
            </a:r>
          </a:p>
          <a:p>
            <a:r>
              <a:rPr lang="en-CA">
                <a:solidFill>
                  <a:srgbClr val="000000"/>
                </a:solidFill>
              </a:rPr>
              <a:t>•</a:t>
            </a:r>
            <a:endParaRPr lang="en-CA"/>
          </a:p>
        </p:txBody>
      </p:sp>
      <p:sp>
        <p:nvSpPr>
          <p:cNvPr id="43" name="TextBox 42"/>
          <p:cNvSpPr txBox="1"/>
          <p:nvPr/>
        </p:nvSpPr>
        <p:spPr>
          <a:xfrm>
            <a:off x="4980711" y="2671772"/>
            <a:ext cx="1824181" cy="2031325"/>
          </a:xfrm>
          <a:prstGeom prst="rect">
            <a:avLst/>
          </a:prstGeom>
          <a:noFill/>
          <a:ln>
            <a:solidFill>
              <a:srgbClr val="000000"/>
            </a:solidFill>
          </a:ln>
        </p:spPr>
        <p:txBody>
          <a:bodyPr wrap="square" rtlCol="0">
            <a:spAutoFit/>
          </a:bodyPr>
          <a:lstStyle/>
          <a:p>
            <a:pPr algn="ctr"/>
            <a:r>
              <a:rPr lang="en-CA" b="1">
                <a:solidFill>
                  <a:srgbClr val="000000"/>
                </a:solidFill>
              </a:rPr>
              <a:t>Specifications</a:t>
            </a:r>
          </a:p>
          <a:p>
            <a:r>
              <a:rPr lang="en-CA">
                <a:solidFill>
                  <a:srgbClr val="000000"/>
                </a:solidFill>
              </a:rPr>
              <a:t>•</a:t>
            </a:r>
            <a:endParaRPr lang="en-CA"/>
          </a:p>
          <a:p>
            <a:r>
              <a:rPr lang="en-CA">
                <a:solidFill>
                  <a:srgbClr val="000000"/>
                </a:solidFill>
              </a:rPr>
              <a:t>•</a:t>
            </a:r>
            <a:endParaRPr lang="en-CA"/>
          </a:p>
          <a:p>
            <a:r>
              <a:rPr lang="en-CA">
                <a:solidFill>
                  <a:srgbClr val="000000"/>
                </a:solidFill>
              </a:rPr>
              <a:t>•</a:t>
            </a:r>
          </a:p>
          <a:p>
            <a:r>
              <a:rPr lang="en-CA">
                <a:solidFill>
                  <a:srgbClr val="000000"/>
                </a:solidFill>
              </a:rPr>
              <a:t>•</a:t>
            </a:r>
          </a:p>
          <a:p>
            <a:r>
              <a:rPr lang="en-CA">
                <a:solidFill>
                  <a:srgbClr val="000000"/>
                </a:solidFill>
              </a:rPr>
              <a:t>•</a:t>
            </a:r>
          </a:p>
          <a:p>
            <a:r>
              <a:rPr lang="en-CA">
                <a:solidFill>
                  <a:srgbClr val="000000"/>
                </a:solidFill>
              </a:rPr>
              <a:t>•</a:t>
            </a:r>
          </a:p>
        </p:txBody>
      </p:sp>
      <p:sp>
        <p:nvSpPr>
          <p:cNvPr id="51" name="TextBox 50"/>
          <p:cNvSpPr txBox="1"/>
          <p:nvPr/>
        </p:nvSpPr>
        <p:spPr>
          <a:xfrm>
            <a:off x="7084293" y="2671771"/>
            <a:ext cx="1824181" cy="2031325"/>
          </a:xfrm>
          <a:prstGeom prst="rect">
            <a:avLst/>
          </a:prstGeom>
          <a:noFill/>
          <a:ln>
            <a:solidFill>
              <a:srgbClr val="000000"/>
            </a:solidFill>
          </a:ln>
        </p:spPr>
        <p:txBody>
          <a:bodyPr wrap="square" rtlCol="0">
            <a:spAutoFit/>
          </a:bodyPr>
          <a:lstStyle/>
          <a:p>
            <a:pPr algn="ctr"/>
            <a:r>
              <a:rPr lang="en-CA" b="1">
                <a:solidFill>
                  <a:srgbClr val="000000"/>
                </a:solidFill>
              </a:rPr>
              <a:t>Examples</a:t>
            </a:r>
          </a:p>
          <a:p>
            <a:r>
              <a:rPr lang="en-CA">
                <a:solidFill>
                  <a:srgbClr val="000000"/>
                </a:solidFill>
              </a:rPr>
              <a:t>•</a:t>
            </a:r>
            <a:endParaRPr lang="en-CA"/>
          </a:p>
          <a:p>
            <a:r>
              <a:rPr lang="en-CA">
                <a:solidFill>
                  <a:srgbClr val="000000"/>
                </a:solidFill>
              </a:rPr>
              <a:t>•</a:t>
            </a:r>
          </a:p>
          <a:p>
            <a:r>
              <a:rPr lang="en-CA">
                <a:solidFill>
                  <a:srgbClr val="000000"/>
                </a:solidFill>
              </a:rPr>
              <a:t>•</a:t>
            </a:r>
          </a:p>
          <a:p>
            <a:r>
              <a:rPr lang="en-CA">
                <a:solidFill>
                  <a:srgbClr val="000000"/>
                </a:solidFill>
              </a:rPr>
              <a:t>•</a:t>
            </a:r>
          </a:p>
          <a:p>
            <a:r>
              <a:rPr lang="en-CA">
                <a:solidFill>
                  <a:srgbClr val="000000"/>
                </a:solidFill>
              </a:rPr>
              <a:t>•</a:t>
            </a:r>
          </a:p>
          <a:p>
            <a:r>
              <a:rPr lang="en-CA">
                <a:solidFill>
                  <a:srgbClr val="000000"/>
                </a:solidFill>
              </a:rPr>
              <a:t>•</a:t>
            </a:r>
          </a:p>
        </p:txBody>
      </p:sp>
      <p:sp>
        <p:nvSpPr>
          <p:cNvPr id="54" name="TextBox 53"/>
          <p:cNvSpPr txBox="1"/>
          <p:nvPr/>
        </p:nvSpPr>
        <p:spPr>
          <a:xfrm>
            <a:off x="3222271" y="4930062"/>
            <a:ext cx="5686202" cy="923330"/>
          </a:xfrm>
          <a:prstGeom prst="rect">
            <a:avLst/>
          </a:prstGeom>
          <a:noFill/>
          <a:ln>
            <a:solidFill>
              <a:srgbClr val="000000"/>
            </a:solidFill>
          </a:ln>
        </p:spPr>
        <p:txBody>
          <a:bodyPr wrap="square" rtlCol="0">
            <a:spAutoFit/>
          </a:bodyPr>
          <a:lstStyle/>
          <a:p>
            <a:pPr algn="ctr"/>
            <a:r>
              <a:rPr lang="en-CA" b="1">
                <a:solidFill>
                  <a:srgbClr val="000000"/>
                </a:solidFill>
              </a:rPr>
              <a:t>Test Results</a:t>
            </a:r>
          </a:p>
          <a:p>
            <a:r>
              <a:rPr lang="en-CA">
                <a:solidFill>
                  <a:srgbClr val="000000"/>
                </a:solidFill>
              </a:rPr>
              <a:t>•</a:t>
            </a:r>
            <a:endParaRPr lang="en-CA"/>
          </a:p>
          <a:p>
            <a:r>
              <a:rPr lang="en-CA">
                <a:solidFill>
                  <a:srgbClr val="000000"/>
                </a:solidFill>
              </a:rPr>
              <a:t>•</a:t>
            </a:r>
            <a:endParaRPr lang="en-CA"/>
          </a:p>
        </p:txBody>
      </p:sp>
    </p:spTree>
    <p:extLst>
      <p:ext uri="{BB962C8B-B14F-4D97-AF65-F5344CB8AC3E}">
        <p14:creationId xmlns:p14="http://schemas.microsoft.com/office/powerpoint/2010/main" val="39337310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Mind Mapping Helps Visualize The Test Approach &amp; Strategy</a:t>
            </a:r>
          </a:p>
        </p:txBody>
      </p:sp>
      <p:sp>
        <p:nvSpPr>
          <p:cNvPr id="3" name="Rectangle 2"/>
          <p:cNvSpPr/>
          <p:nvPr/>
        </p:nvSpPr>
        <p:spPr>
          <a:xfrm>
            <a:off x="5384798" y="3420536"/>
            <a:ext cx="1176867" cy="601133"/>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b="1"/>
              <a:t>Feature 1</a:t>
            </a:r>
          </a:p>
        </p:txBody>
      </p:sp>
      <p:sp>
        <p:nvSpPr>
          <p:cNvPr id="4" name="Rectangle 3"/>
          <p:cNvSpPr/>
          <p:nvPr/>
        </p:nvSpPr>
        <p:spPr>
          <a:xfrm>
            <a:off x="3682999" y="2408767"/>
            <a:ext cx="838200" cy="5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1</a:t>
            </a:r>
          </a:p>
        </p:txBody>
      </p:sp>
      <p:sp>
        <p:nvSpPr>
          <p:cNvPr id="17" name="Rectangle 16"/>
          <p:cNvSpPr/>
          <p:nvPr/>
        </p:nvSpPr>
        <p:spPr>
          <a:xfrm>
            <a:off x="5554131" y="1676401"/>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2</a:t>
            </a:r>
          </a:p>
        </p:txBody>
      </p:sp>
      <p:sp>
        <p:nvSpPr>
          <p:cNvPr id="20" name="Rectangle 19"/>
          <p:cNvSpPr/>
          <p:nvPr/>
        </p:nvSpPr>
        <p:spPr>
          <a:xfrm>
            <a:off x="7501465" y="2408767"/>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3</a:t>
            </a:r>
          </a:p>
        </p:txBody>
      </p:sp>
      <p:sp>
        <p:nvSpPr>
          <p:cNvPr id="21" name="Rectangle 20"/>
          <p:cNvSpPr/>
          <p:nvPr/>
        </p:nvSpPr>
        <p:spPr>
          <a:xfrm>
            <a:off x="3551765" y="3922184"/>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7</a:t>
            </a:r>
          </a:p>
        </p:txBody>
      </p:sp>
      <p:sp>
        <p:nvSpPr>
          <p:cNvPr id="22" name="Rectangle 21"/>
          <p:cNvSpPr/>
          <p:nvPr/>
        </p:nvSpPr>
        <p:spPr>
          <a:xfrm>
            <a:off x="4715931" y="5190067"/>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6</a:t>
            </a:r>
          </a:p>
        </p:txBody>
      </p:sp>
      <p:sp>
        <p:nvSpPr>
          <p:cNvPr id="23" name="Rectangle 22"/>
          <p:cNvSpPr/>
          <p:nvPr/>
        </p:nvSpPr>
        <p:spPr>
          <a:xfrm>
            <a:off x="6561665" y="5190067"/>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5</a:t>
            </a:r>
          </a:p>
        </p:txBody>
      </p:sp>
      <p:sp>
        <p:nvSpPr>
          <p:cNvPr id="24" name="Rectangle 23"/>
          <p:cNvSpPr/>
          <p:nvPr/>
        </p:nvSpPr>
        <p:spPr>
          <a:xfrm>
            <a:off x="7501465" y="3922184"/>
            <a:ext cx="838200" cy="5080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Story 4</a:t>
            </a:r>
          </a:p>
        </p:txBody>
      </p:sp>
      <p:cxnSp>
        <p:nvCxnSpPr>
          <p:cNvPr id="6" name="Straight Connector 5"/>
          <p:cNvCxnSpPr>
            <a:stCxn id="17" idx="2"/>
            <a:endCxn id="3" idx="0"/>
          </p:cNvCxnSpPr>
          <p:nvPr/>
        </p:nvCxnSpPr>
        <p:spPr>
          <a:xfrm>
            <a:off x="5973231" y="2184401"/>
            <a:ext cx="0" cy="12361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2"/>
            <a:endCxn id="3" idx="1"/>
          </p:cNvCxnSpPr>
          <p:nvPr/>
        </p:nvCxnSpPr>
        <p:spPr>
          <a:xfrm>
            <a:off x="4102099" y="2916768"/>
            <a:ext cx="1282698" cy="8043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1" idx="3"/>
            <a:endCxn id="3" idx="1"/>
          </p:cNvCxnSpPr>
          <p:nvPr/>
        </p:nvCxnSpPr>
        <p:spPr>
          <a:xfrm flipV="1">
            <a:off x="4389965" y="3721102"/>
            <a:ext cx="994832" cy="455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0"/>
            <a:endCxn id="3" idx="2"/>
          </p:cNvCxnSpPr>
          <p:nvPr/>
        </p:nvCxnSpPr>
        <p:spPr>
          <a:xfrm flipV="1">
            <a:off x="5135031" y="4021669"/>
            <a:ext cx="838200" cy="116839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3" idx="0"/>
            <a:endCxn id="3" idx="2"/>
          </p:cNvCxnSpPr>
          <p:nvPr/>
        </p:nvCxnSpPr>
        <p:spPr>
          <a:xfrm flipH="1" flipV="1">
            <a:off x="5973231" y="4021669"/>
            <a:ext cx="1007534" cy="11683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4" idx="1"/>
            <a:endCxn id="3" idx="3"/>
          </p:cNvCxnSpPr>
          <p:nvPr/>
        </p:nvCxnSpPr>
        <p:spPr>
          <a:xfrm flipH="1" flipV="1">
            <a:off x="6561665" y="3721102"/>
            <a:ext cx="939801" cy="45508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1"/>
            <a:endCxn id="3" idx="3"/>
          </p:cNvCxnSpPr>
          <p:nvPr/>
        </p:nvCxnSpPr>
        <p:spPr>
          <a:xfrm flipH="1">
            <a:off x="6561665" y="2662768"/>
            <a:ext cx="939801" cy="1058335"/>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874325" y="5421069"/>
            <a:ext cx="908134" cy="276999"/>
          </a:xfrm>
          <a:prstGeom prst="rect">
            <a:avLst/>
          </a:prstGeom>
          <a:noFill/>
        </p:spPr>
        <p:txBody>
          <a:bodyPr wrap="none" rtlCol="0">
            <a:spAutoFit/>
          </a:bodyPr>
          <a:lstStyle/>
          <a:p>
            <a:r>
              <a:rPr lang="en-CA" sz="1200"/>
              <a:t>Manual Test</a:t>
            </a:r>
          </a:p>
        </p:txBody>
      </p:sp>
      <p:sp>
        <p:nvSpPr>
          <p:cNvPr id="44" name="TextBox 43"/>
          <p:cNvSpPr txBox="1"/>
          <p:nvPr/>
        </p:nvSpPr>
        <p:spPr>
          <a:xfrm>
            <a:off x="8874326" y="5729018"/>
            <a:ext cx="1121333" cy="276999"/>
          </a:xfrm>
          <a:prstGeom prst="rect">
            <a:avLst/>
          </a:prstGeom>
          <a:noFill/>
        </p:spPr>
        <p:txBody>
          <a:bodyPr wrap="none" rtlCol="0">
            <a:spAutoFit/>
          </a:bodyPr>
          <a:lstStyle/>
          <a:p>
            <a:r>
              <a:rPr lang="en-CA" sz="1200"/>
              <a:t>Automated Test</a:t>
            </a:r>
          </a:p>
        </p:txBody>
      </p:sp>
      <p:sp>
        <p:nvSpPr>
          <p:cNvPr id="45" name="Rectangle 44"/>
          <p:cNvSpPr/>
          <p:nvPr/>
        </p:nvSpPr>
        <p:spPr>
          <a:xfrm>
            <a:off x="5469463" y="770470"/>
            <a:ext cx="1007534" cy="49953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Worrisome Acceptance Criteria</a:t>
            </a:r>
          </a:p>
        </p:txBody>
      </p:sp>
      <p:sp>
        <p:nvSpPr>
          <p:cNvPr id="47" name="TextBox 46"/>
          <p:cNvSpPr txBox="1"/>
          <p:nvPr/>
        </p:nvSpPr>
        <p:spPr>
          <a:xfrm>
            <a:off x="8874326" y="6036566"/>
            <a:ext cx="1172757" cy="276999"/>
          </a:xfrm>
          <a:prstGeom prst="rect">
            <a:avLst/>
          </a:prstGeom>
          <a:noFill/>
        </p:spPr>
        <p:txBody>
          <a:bodyPr wrap="none" rtlCol="0">
            <a:spAutoFit/>
          </a:bodyPr>
          <a:lstStyle/>
          <a:p>
            <a:r>
              <a:rPr lang="en-CA" sz="1200"/>
              <a:t>Exploratory Test</a:t>
            </a:r>
          </a:p>
        </p:txBody>
      </p:sp>
      <p:sp>
        <p:nvSpPr>
          <p:cNvPr id="48" name="Rectangle 47"/>
          <p:cNvSpPr/>
          <p:nvPr/>
        </p:nvSpPr>
        <p:spPr>
          <a:xfrm>
            <a:off x="1752594" y="2552702"/>
            <a:ext cx="1007534" cy="49953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Acceptance Criteria 1</a:t>
            </a:r>
          </a:p>
        </p:txBody>
      </p:sp>
      <p:sp>
        <p:nvSpPr>
          <p:cNvPr id="49" name="Rectangle 48"/>
          <p:cNvSpPr/>
          <p:nvPr/>
        </p:nvSpPr>
        <p:spPr>
          <a:xfrm>
            <a:off x="2247896" y="1388536"/>
            <a:ext cx="1007534" cy="49953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Acceptance Criteria 2</a:t>
            </a:r>
          </a:p>
        </p:txBody>
      </p:sp>
      <p:cxnSp>
        <p:nvCxnSpPr>
          <p:cNvPr id="50" name="Straight Connector 49"/>
          <p:cNvCxnSpPr>
            <a:stCxn id="4" idx="1"/>
            <a:endCxn id="48" idx="3"/>
          </p:cNvCxnSpPr>
          <p:nvPr/>
        </p:nvCxnSpPr>
        <p:spPr>
          <a:xfrm flipH="1">
            <a:off x="2760129" y="2662768"/>
            <a:ext cx="922871" cy="13970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 idx="1"/>
            <a:endCxn id="49" idx="2"/>
          </p:cNvCxnSpPr>
          <p:nvPr/>
        </p:nvCxnSpPr>
        <p:spPr>
          <a:xfrm flipH="1" flipV="1">
            <a:off x="2751663" y="1888069"/>
            <a:ext cx="931336" cy="7746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542009" y="5859165"/>
            <a:ext cx="3600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542009" y="5559568"/>
            <a:ext cx="360000" cy="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7" name="Freeform 66"/>
          <p:cNvSpPr/>
          <p:nvPr/>
        </p:nvSpPr>
        <p:spPr>
          <a:xfrm>
            <a:off x="4969813" y="1049869"/>
            <a:ext cx="499650" cy="2370666"/>
          </a:xfrm>
          <a:custGeom>
            <a:avLst/>
            <a:gdLst>
              <a:gd name="connsiteX0" fmla="*/ 499650 w 499650"/>
              <a:gd name="connsiteY0" fmla="*/ 2218266 h 2218266"/>
              <a:gd name="connsiteX1" fmla="*/ 117 w 499650"/>
              <a:gd name="connsiteY1" fmla="*/ 855133 h 2218266"/>
              <a:gd name="connsiteX2" fmla="*/ 448850 w 499650"/>
              <a:gd name="connsiteY2" fmla="*/ 0 h 2218266"/>
            </a:gdLst>
            <a:ahLst/>
            <a:cxnLst>
              <a:cxn ang="0">
                <a:pos x="connsiteX0" y="connsiteY0"/>
              </a:cxn>
              <a:cxn ang="0">
                <a:pos x="connsiteX1" y="connsiteY1"/>
              </a:cxn>
              <a:cxn ang="0">
                <a:pos x="connsiteX2" y="connsiteY2"/>
              </a:cxn>
            </a:cxnLst>
            <a:rect l="l" t="t" r="r" b="b"/>
            <a:pathLst>
              <a:path w="499650" h="2218266">
                <a:moveTo>
                  <a:pt x="499650" y="2218266"/>
                </a:moveTo>
                <a:cubicBezTo>
                  <a:pt x="254117" y="1721555"/>
                  <a:pt x="8584" y="1224844"/>
                  <a:pt x="117" y="855133"/>
                </a:cubicBezTo>
                <a:cubicBezTo>
                  <a:pt x="-8350" y="485422"/>
                  <a:pt x="443206" y="201789"/>
                  <a:pt x="448850" y="0"/>
                </a:cubicBezTo>
              </a:path>
            </a:pathLst>
          </a:custGeom>
          <a:noFill/>
          <a:ln w="1905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8" name="Straight Connector 67"/>
          <p:cNvCxnSpPr>
            <a:stCxn id="45" idx="2"/>
            <a:endCxn id="17" idx="0"/>
          </p:cNvCxnSpPr>
          <p:nvPr/>
        </p:nvCxnSpPr>
        <p:spPr>
          <a:xfrm>
            <a:off x="5973231" y="1270003"/>
            <a:ext cx="1" cy="40639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8542009" y="6175064"/>
            <a:ext cx="360000" cy="0"/>
          </a:xfrm>
          <a:prstGeom prst="line">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8902009" y="1775885"/>
            <a:ext cx="1007534" cy="49953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Acceptance Criteria 1</a:t>
            </a:r>
          </a:p>
        </p:txBody>
      </p:sp>
      <p:sp>
        <p:nvSpPr>
          <p:cNvPr id="73" name="Rectangle 72"/>
          <p:cNvSpPr/>
          <p:nvPr/>
        </p:nvSpPr>
        <p:spPr>
          <a:xfrm>
            <a:off x="8995601" y="3052235"/>
            <a:ext cx="1007534" cy="49953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Acceptance Criteria 2</a:t>
            </a:r>
          </a:p>
        </p:txBody>
      </p:sp>
      <p:cxnSp>
        <p:nvCxnSpPr>
          <p:cNvPr id="74" name="Straight Connector 73"/>
          <p:cNvCxnSpPr>
            <a:stCxn id="72" idx="1"/>
            <a:endCxn id="20" idx="3"/>
          </p:cNvCxnSpPr>
          <p:nvPr/>
        </p:nvCxnSpPr>
        <p:spPr>
          <a:xfrm flipH="1">
            <a:off x="8339665" y="2025651"/>
            <a:ext cx="562344" cy="63711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73" idx="1"/>
            <a:endCxn id="20" idx="3"/>
          </p:cNvCxnSpPr>
          <p:nvPr/>
        </p:nvCxnSpPr>
        <p:spPr>
          <a:xfrm flipH="1" flipV="1">
            <a:off x="8339665" y="2662767"/>
            <a:ext cx="655936" cy="63923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363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The Roles Of Team Members Shift Dramatically</a:t>
            </a:r>
          </a:p>
        </p:txBody>
      </p:sp>
      <p:sp>
        <p:nvSpPr>
          <p:cNvPr id="6" name="TextBox 5"/>
          <p:cNvSpPr txBox="1"/>
          <p:nvPr/>
        </p:nvSpPr>
        <p:spPr>
          <a:xfrm>
            <a:off x="8221135" y="945910"/>
            <a:ext cx="1810496" cy="369332"/>
          </a:xfrm>
          <a:prstGeom prst="rect">
            <a:avLst/>
          </a:prstGeom>
          <a:noFill/>
        </p:spPr>
        <p:txBody>
          <a:bodyPr wrap="none" rtlCol="0">
            <a:spAutoFit/>
          </a:bodyPr>
          <a:lstStyle/>
          <a:p>
            <a:r>
              <a:rPr lang="en-CA" b="1">
                <a:solidFill>
                  <a:srgbClr val="000000"/>
                </a:solidFill>
              </a:rPr>
              <a:t>Testing Specialist</a:t>
            </a:r>
          </a:p>
        </p:txBody>
      </p:sp>
      <p:sp>
        <p:nvSpPr>
          <p:cNvPr id="37" name="Freeform 270"/>
          <p:cNvSpPr>
            <a:spLocks/>
          </p:cNvSpPr>
          <p:nvPr/>
        </p:nvSpPr>
        <p:spPr bwMode="auto">
          <a:xfrm>
            <a:off x="7940103" y="996713"/>
            <a:ext cx="260736" cy="248885"/>
          </a:xfrm>
          <a:custGeom>
            <a:avLst/>
            <a:gdLst>
              <a:gd name="T0" fmla="*/ 310 w 397"/>
              <a:gd name="T1" fmla="*/ 285 h 380"/>
              <a:gd name="T2" fmla="*/ 278 w 397"/>
              <a:gd name="T3" fmla="*/ 271 h 380"/>
              <a:gd name="T4" fmla="*/ 257 w 397"/>
              <a:gd name="T5" fmla="*/ 256 h 380"/>
              <a:gd name="T6" fmla="*/ 245 w 397"/>
              <a:gd name="T7" fmla="*/ 238 h 380"/>
              <a:gd name="T8" fmla="*/ 242 w 397"/>
              <a:gd name="T9" fmla="*/ 216 h 380"/>
              <a:gd name="T10" fmla="*/ 242 w 397"/>
              <a:gd name="T11" fmla="*/ 208 h 380"/>
              <a:gd name="T12" fmla="*/ 247 w 397"/>
              <a:gd name="T13" fmla="*/ 200 h 380"/>
              <a:gd name="T14" fmla="*/ 255 w 397"/>
              <a:gd name="T15" fmla="*/ 191 h 380"/>
              <a:gd name="T16" fmla="*/ 261 w 397"/>
              <a:gd name="T17" fmla="*/ 176 h 380"/>
              <a:gd name="T18" fmla="*/ 264 w 397"/>
              <a:gd name="T19" fmla="*/ 164 h 380"/>
              <a:gd name="T20" fmla="*/ 269 w 397"/>
              <a:gd name="T21" fmla="*/ 156 h 380"/>
              <a:gd name="T22" fmla="*/ 278 w 397"/>
              <a:gd name="T23" fmla="*/ 151 h 380"/>
              <a:gd name="T24" fmla="*/ 282 w 397"/>
              <a:gd name="T25" fmla="*/ 139 h 380"/>
              <a:gd name="T26" fmla="*/ 284 w 397"/>
              <a:gd name="T27" fmla="*/ 128 h 380"/>
              <a:gd name="T28" fmla="*/ 283 w 397"/>
              <a:gd name="T29" fmla="*/ 119 h 380"/>
              <a:gd name="T30" fmla="*/ 278 w 397"/>
              <a:gd name="T31" fmla="*/ 111 h 380"/>
              <a:gd name="T32" fmla="*/ 277 w 397"/>
              <a:gd name="T33" fmla="*/ 111 h 380"/>
              <a:gd name="T34" fmla="*/ 282 w 397"/>
              <a:gd name="T35" fmla="*/ 72 h 380"/>
              <a:gd name="T36" fmla="*/ 282 w 397"/>
              <a:gd name="T37" fmla="*/ 64 h 380"/>
              <a:gd name="T38" fmla="*/ 275 w 397"/>
              <a:gd name="T39" fmla="*/ 41 h 380"/>
              <a:gd name="T40" fmla="*/ 267 w 397"/>
              <a:gd name="T41" fmla="*/ 29 h 380"/>
              <a:gd name="T42" fmla="*/ 257 w 397"/>
              <a:gd name="T43" fmla="*/ 18 h 380"/>
              <a:gd name="T44" fmla="*/ 242 w 397"/>
              <a:gd name="T45" fmla="*/ 8 h 380"/>
              <a:gd name="T46" fmla="*/ 223 w 397"/>
              <a:gd name="T47" fmla="*/ 3 h 380"/>
              <a:gd name="T48" fmla="*/ 198 w 397"/>
              <a:gd name="T49" fmla="*/ 0 h 380"/>
              <a:gd name="T50" fmla="*/ 186 w 397"/>
              <a:gd name="T51" fmla="*/ 1 h 380"/>
              <a:gd name="T52" fmla="*/ 163 w 397"/>
              <a:gd name="T53" fmla="*/ 5 h 380"/>
              <a:gd name="T54" fmla="*/ 146 w 397"/>
              <a:gd name="T55" fmla="*/ 13 h 380"/>
              <a:gd name="T56" fmla="*/ 134 w 397"/>
              <a:gd name="T57" fmla="*/ 23 h 380"/>
              <a:gd name="T58" fmla="*/ 124 w 397"/>
              <a:gd name="T59" fmla="*/ 35 h 380"/>
              <a:gd name="T60" fmla="*/ 117 w 397"/>
              <a:gd name="T61" fmla="*/ 53 h 380"/>
              <a:gd name="T62" fmla="*/ 114 w 397"/>
              <a:gd name="T63" fmla="*/ 72 h 380"/>
              <a:gd name="T64" fmla="*/ 118 w 397"/>
              <a:gd name="T65" fmla="*/ 98 h 380"/>
              <a:gd name="T66" fmla="*/ 120 w 397"/>
              <a:gd name="T67" fmla="*/ 111 h 380"/>
              <a:gd name="T68" fmla="*/ 115 w 397"/>
              <a:gd name="T69" fmla="*/ 114 h 380"/>
              <a:gd name="T70" fmla="*/ 112 w 397"/>
              <a:gd name="T71" fmla="*/ 123 h 380"/>
              <a:gd name="T72" fmla="*/ 112 w 397"/>
              <a:gd name="T73" fmla="*/ 128 h 380"/>
              <a:gd name="T74" fmla="*/ 115 w 397"/>
              <a:gd name="T75" fmla="*/ 147 h 380"/>
              <a:gd name="T76" fmla="*/ 122 w 397"/>
              <a:gd name="T77" fmla="*/ 153 h 380"/>
              <a:gd name="T78" fmla="*/ 130 w 397"/>
              <a:gd name="T79" fmla="*/ 159 h 380"/>
              <a:gd name="T80" fmla="*/ 131 w 397"/>
              <a:gd name="T81" fmla="*/ 164 h 380"/>
              <a:gd name="T82" fmla="*/ 138 w 397"/>
              <a:gd name="T83" fmla="*/ 185 h 380"/>
              <a:gd name="T84" fmla="*/ 145 w 397"/>
              <a:gd name="T85" fmla="*/ 196 h 380"/>
              <a:gd name="T86" fmla="*/ 152 w 397"/>
              <a:gd name="T87" fmla="*/ 204 h 380"/>
              <a:gd name="T88" fmla="*/ 155 w 397"/>
              <a:gd name="T89" fmla="*/ 216 h 380"/>
              <a:gd name="T90" fmla="*/ 154 w 397"/>
              <a:gd name="T91" fmla="*/ 227 h 380"/>
              <a:gd name="T92" fmla="*/ 146 w 397"/>
              <a:gd name="T93" fmla="*/ 248 h 380"/>
              <a:gd name="T94" fmla="*/ 130 w 397"/>
              <a:gd name="T95" fmla="*/ 264 h 380"/>
              <a:gd name="T96" fmla="*/ 104 w 397"/>
              <a:gd name="T97" fmla="*/ 277 h 380"/>
              <a:gd name="T98" fmla="*/ 86 w 397"/>
              <a:gd name="T99" fmla="*/ 285 h 380"/>
              <a:gd name="T100" fmla="*/ 50 w 397"/>
              <a:gd name="T101" fmla="*/ 299 h 380"/>
              <a:gd name="T102" fmla="*/ 23 w 397"/>
              <a:gd name="T103" fmla="*/ 312 h 380"/>
              <a:gd name="T104" fmla="*/ 5 w 397"/>
              <a:gd name="T105" fmla="*/ 325 h 380"/>
              <a:gd name="T106" fmla="*/ 0 w 397"/>
              <a:gd name="T107" fmla="*/ 334 h 380"/>
              <a:gd name="T108" fmla="*/ 0 w 397"/>
              <a:gd name="T109" fmla="*/ 336 h 380"/>
              <a:gd name="T110" fmla="*/ 198 w 397"/>
              <a:gd name="T111" fmla="*/ 380 h 380"/>
              <a:gd name="T112" fmla="*/ 397 w 397"/>
              <a:gd name="T113" fmla="*/ 380 h 380"/>
              <a:gd name="T114" fmla="*/ 397 w 397"/>
              <a:gd name="T115" fmla="*/ 336 h 380"/>
              <a:gd name="T116" fmla="*/ 395 w 397"/>
              <a:gd name="T117" fmla="*/ 332 h 380"/>
              <a:gd name="T118" fmla="*/ 383 w 397"/>
              <a:gd name="T119" fmla="*/ 319 h 380"/>
              <a:gd name="T120" fmla="*/ 361 w 397"/>
              <a:gd name="T121" fmla="*/ 306 h 380"/>
              <a:gd name="T122" fmla="*/ 329 w 397"/>
              <a:gd name="T123" fmla="*/ 292 h 380"/>
              <a:gd name="T124" fmla="*/ 310 w 397"/>
              <a:gd name="T125" fmla="*/ 28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7" h="380">
                <a:moveTo>
                  <a:pt x="310" y="285"/>
                </a:moveTo>
                <a:lnTo>
                  <a:pt x="310" y="285"/>
                </a:lnTo>
                <a:lnTo>
                  <a:pt x="293" y="277"/>
                </a:lnTo>
                <a:lnTo>
                  <a:pt x="278" y="271"/>
                </a:lnTo>
                <a:lnTo>
                  <a:pt x="265" y="264"/>
                </a:lnTo>
                <a:lnTo>
                  <a:pt x="257" y="256"/>
                </a:lnTo>
                <a:lnTo>
                  <a:pt x="249" y="248"/>
                </a:lnTo>
                <a:lnTo>
                  <a:pt x="245" y="238"/>
                </a:lnTo>
                <a:lnTo>
                  <a:pt x="243" y="227"/>
                </a:lnTo>
                <a:lnTo>
                  <a:pt x="242" y="216"/>
                </a:lnTo>
                <a:lnTo>
                  <a:pt x="242" y="216"/>
                </a:lnTo>
                <a:lnTo>
                  <a:pt x="242" y="208"/>
                </a:lnTo>
                <a:lnTo>
                  <a:pt x="244" y="204"/>
                </a:lnTo>
                <a:lnTo>
                  <a:pt x="247" y="200"/>
                </a:lnTo>
                <a:lnTo>
                  <a:pt x="250" y="196"/>
                </a:lnTo>
                <a:lnTo>
                  <a:pt x="255" y="191"/>
                </a:lnTo>
                <a:lnTo>
                  <a:pt x="258" y="185"/>
                </a:lnTo>
                <a:lnTo>
                  <a:pt x="261" y="176"/>
                </a:lnTo>
                <a:lnTo>
                  <a:pt x="264" y="164"/>
                </a:lnTo>
                <a:lnTo>
                  <a:pt x="264" y="164"/>
                </a:lnTo>
                <a:lnTo>
                  <a:pt x="266" y="159"/>
                </a:lnTo>
                <a:lnTo>
                  <a:pt x="269" y="156"/>
                </a:lnTo>
                <a:lnTo>
                  <a:pt x="275" y="153"/>
                </a:lnTo>
                <a:lnTo>
                  <a:pt x="278" y="151"/>
                </a:lnTo>
                <a:lnTo>
                  <a:pt x="280" y="147"/>
                </a:lnTo>
                <a:lnTo>
                  <a:pt x="282" y="139"/>
                </a:lnTo>
                <a:lnTo>
                  <a:pt x="284" y="128"/>
                </a:lnTo>
                <a:lnTo>
                  <a:pt x="284" y="128"/>
                </a:lnTo>
                <a:lnTo>
                  <a:pt x="283" y="123"/>
                </a:lnTo>
                <a:lnTo>
                  <a:pt x="283" y="119"/>
                </a:lnTo>
                <a:lnTo>
                  <a:pt x="280" y="114"/>
                </a:lnTo>
                <a:lnTo>
                  <a:pt x="278" y="111"/>
                </a:lnTo>
                <a:lnTo>
                  <a:pt x="277" y="111"/>
                </a:lnTo>
                <a:lnTo>
                  <a:pt x="277" y="111"/>
                </a:lnTo>
                <a:lnTo>
                  <a:pt x="279" y="98"/>
                </a:lnTo>
                <a:lnTo>
                  <a:pt x="282" y="72"/>
                </a:lnTo>
                <a:lnTo>
                  <a:pt x="282" y="72"/>
                </a:lnTo>
                <a:lnTo>
                  <a:pt x="282" y="64"/>
                </a:lnTo>
                <a:lnTo>
                  <a:pt x="280" y="53"/>
                </a:lnTo>
                <a:lnTo>
                  <a:pt x="275" y="41"/>
                </a:lnTo>
                <a:lnTo>
                  <a:pt x="272" y="35"/>
                </a:lnTo>
                <a:lnTo>
                  <a:pt x="267" y="29"/>
                </a:lnTo>
                <a:lnTo>
                  <a:pt x="263" y="23"/>
                </a:lnTo>
                <a:lnTo>
                  <a:pt x="257" y="18"/>
                </a:lnTo>
                <a:lnTo>
                  <a:pt x="249" y="13"/>
                </a:lnTo>
                <a:lnTo>
                  <a:pt x="242" y="8"/>
                </a:lnTo>
                <a:lnTo>
                  <a:pt x="232" y="5"/>
                </a:lnTo>
                <a:lnTo>
                  <a:pt x="223" y="3"/>
                </a:lnTo>
                <a:lnTo>
                  <a:pt x="211" y="1"/>
                </a:lnTo>
                <a:lnTo>
                  <a:pt x="198" y="0"/>
                </a:lnTo>
                <a:lnTo>
                  <a:pt x="198" y="0"/>
                </a:lnTo>
                <a:lnTo>
                  <a:pt x="186" y="1"/>
                </a:lnTo>
                <a:lnTo>
                  <a:pt x="174" y="3"/>
                </a:lnTo>
                <a:lnTo>
                  <a:pt x="163" y="5"/>
                </a:lnTo>
                <a:lnTo>
                  <a:pt x="154" y="8"/>
                </a:lnTo>
                <a:lnTo>
                  <a:pt x="146" y="13"/>
                </a:lnTo>
                <a:lnTo>
                  <a:pt x="139" y="18"/>
                </a:lnTo>
                <a:lnTo>
                  <a:pt x="134" y="23"/>
                </a:lnTo>
                <a:lnTo>
                  <a:pt x="128" y="29"/>
                </a:lnTo>
                <a:lnTo>
                  <a:pt x="124" y="35"/>
                </a:lnTo>
                <a:lnTo>
                  <a:pt x="121" y="41"/>
                </a:lnTo>
                <a:lnTo>
                  <a:pt x="117" y="53"/>
                </a:lnTo>
                <a:lnTo>
                  <a:pt x="114" y="64"/>
                </a:lnTo>
                <a:lnTo>
                  <a:pt x="114" y="72"/>
                </a:lnTo>
                <a:lnTo>
                  <a:pt x="114" y="72"/>
                </a:lnTo>
                <a:lnTo>
                  <a:pt x="118" y="98"/>
                </a:lnTo>
                <a:lnTo>
                  <a:pt x="120" y="111"/>
                </a:lnTo>
                <a:lnTo>
                  <a:pt x="120" y="111"/>
                </a:lnTo>
                <a:lnTo>
                  <a:pt x="119" y="111"/>
                </a:lnTo>
                <a:lnTo>
                  <a:pt x="115" y="114"/>
                </a:lnTo>
                <a:lnTo>
                  <a:pt x="113" y="119"/>
                </a:lnTo>
                <a:lnTo>
                  <a:pt x="112" y="123"/>
                </a:lnTo>
                <a:lnTo>
                  <a:pt x="112" y="128"/>
                </a:lnTo>
                <a:lnTo>
                  <a:pt x="112" y="128"/>
                </a:lnTo>
                <a:lnTo>
                  <a:pt x="113" y="139"/>
                </a:lnTo>
                <a:lnTo>
                  <a:pt x="115" y="147"/>
                </a:lnTo>
                <a:lnTo>
                  <a:pt x="119" y="151"/>
                </a:lnTo>
                <a:lnTo>
                  <a:pt x="122" y="153"/>
                </a:lnTo>
                <a:lnTo>
                  <a:pt x="127" y="156"/>
                </a:lnTo>
                <a:lnTo>
                  <a:pt x="130" y="159"/>
                </a:lnTo>
                <a:lnTo>
                  <a:pt x="131" y="164"/>
                </a:lnTo>
                <a:lnTo>
                  <a:pt x="131" y="164"/>
                </a:lnTo>
                <a:lnTo>
                  <a:pt x="135" y="176"/>
                </a:lnTo>
                <a:lnTo>
                  <a:pt x="138" y="185"/>
                </a:lnTo>
                <a:lnTo>
                  <a:pt x="142" y="191"/>
                </a:lnTo>
                <a:lnTo>
                  <a:pt x="145" y="196"/>
                </a:lnTo>
                <a:lnTo>
                  <a:pt x="148" y="200"/>
                </a:lnTo>
                <a:lnTo>
                  <a:pt x="152" y="204"/>
                </a:lnTo>
                <a:lnTo>
                  <a:pt x="154" y="208"/>
                </a:lnTo>
                <a:lnTo>
                  <a:pt x="155" y="216"/>
                </a:lnTo>
                <a:lnTo>
                  <a:pt x="155" y="216"/>
                </a:lnTo>
                <a:lnTo>
                  <a:pt x="154" y="227"/>
                </a:lnTo>
                <a:lnTo>
                  <a:pt x="151" y="238"/>
                </a:lnTo>
                <a:lnTo>
                  <a:pt x="146" y="248"/>
                </a:lnTo>
                <a:lnTo>
                  <a:pt x="140" y="256"/>
                </a:lnTo>
                <a:lnTo>
                  <a:pt x="130" y="264"/>
                </a:lnTo>
                <a:lnTo>
                  <a:pt x="119" y="271"/>
                </a:lnTo>
                <a:lnTo>
                  <a:pt x="104" y="277"/>
                </a:lnTo>
                <a:lnTo>
                  <a:pt x="86" y="285"/>
                </a:lnTo>
                <a:lnTo>
                  <a:pt x="86" y="285"/>
                </a:lnTo>
                <a:lnTo>
                  <a:pt x="67" y="292"/>
                </a:lnTo>
                <a:lnTo>
                  <a:pt x="50" y="299"/>
                </a:lnTo>
                <a:lnTo>
                  <a:pt x="36" y="306"/>
                </a:lnTo>
                <a:lnTo>
                  <a:pt x="23" y="312"/>
                </a:lnTo>
                <a:lnTo>
                  <a:pt x="12" y="319"/>
                </a:lnTo>
                <a:lnTo>
                  <a:pt x="5" y="325"/>
                </a:lnTo>
                <a:lnTo>
                  <a:pt x="1" y="332"/>
                </a:lnTo>
                <a:lnTo>
                  <a:pt x="0" y="334"/>
                </a:lnTo>
                <a:lnTo>
                  <a:pt x="0" y="336"/>
                </a:lnTo>
                <a:lnTo>
                  <a:pt x="0" y="336"/>
                </a:lnTo>
                <a:lnTo>
                  <a:pt x="0" y="380"/>
                </a:lnTo>
                <a:lnTo>
                  <a:pt x="198" y="380"/>
                </a:lnTo>
                <a:lnTo>
                  <a:pt x="397" y="380"/>
                </a:lnTo>
                <a:lnTo>
                  <a:pt x="397" y="380"/>
                </a:lnTo>
                <a:lnTo>
                  <a:pt x="397" y="336"/>
                </a:lnTo>
                <a:lnTo>
                  <a:pt x="397" y="336"/>
                </a:lnTo>
                <a:lnTo>
                  <a:pt x="396" y="334"/>
                </a:lnTo>
                <a:lnTo>
                  <a:pt x="395" y="332"/>
                </a:lnTo>
                <a:lnTo>
                  <a:pt x="391" y="325"/>
                </a:lnTo>
                <a:lnTo>
                  <a:pt x="383" y="319"/>
                </a:lnTo>
                <a:lnTo>
                  <a:pt x="373" y="312"/>
                </a:lnTo>
                <a:lnTo>
                  <a:pt x="361" y="306"/>
                </a:lnTo>
                <a:lnTo>
                  <a:pt x="346" y="299"/>
                </a:lnTo>
                <a:lnTo>
                  <a:pt x="329" y="292"/>
                </a:lnTo>
                <a:lnTo>
                  <a:pt x="310" y="285"/>
                </a:lnTo>
                <a:lnTo>
                  <a:pt x="310" y="28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7940103" y="1357578"/>
            <a:ext cx="2270697" cy="4385816"/>
          </a:xfrm>
          <a:prstGeom prst="rect">
            <a:avLst/>
          </a:prstGeom>
          <a:noFill/>
        </p:spPr>
        <p:txBody>
          <a:bodyPr wrap="square" rtlCol="0">
            <a:spAutoFit/>
          </a:bodyPr>
          <a:lstStyle/>
          <a:p>
            <a:pPr>
              <a:spcAft>
                <a:spcPts val="600"/>
              </a:spcAft>
            </a:pPr>
            <a:r>
              <a:rPr lang="en-CA" sz="1400" b="1">
                <a:solidFill>
                  <a:srgbClr val="000000"/>
                </a:solidFill>
              </a:rPr>
              <a:t>Things They Do</a:t>
            </a:r>
          </a:p>
          <a:p>
            <a:pPr marL="180000" indent="-180000">
              <a:spcAft>
                <a:spcPts val="600"/>
              </a:spcAft>
              <a:buFont typeface="Arial" panose="020B0604020202020204" pitchFamily="34" charset="0"/>
              <a:buChar char="•"/>
            </a:pPr>
            <a:r>
              <a:rPr lang="en-CA" sz="1400">
                <a:solidFill>
                  <a:srgbClr val="000000"/>
                </a:solidFill>
              </a:rPr>
              <a:t>Infect testing mindset in the team</a:t>
            </a:r>
          </a:p>
          <a:p>
            <a:pPr marL="180000" indent="-180000">
              <a:spcAft>
                <a:spcPts val="600"/>
              </a:spcAft>
              <a:buFont typeface="Arial" panose="020B0604020202020204" pitchFamily="34" charset="0"/>
              <a:buChar char="•"/>
            </a:pPr>
            <a:r>
              <a:rPr lang="en-CA" sz="1400">
                <a:solidFill>
                  <a:srgbClr val="000000"/>
                </a:solidFill>
              </a:rPr>
              <a:t>Brings a risk mindset</a:t>
            </a:r>
          </a:p>
          <a:p>
            <a:pPr marL="180000" indent="-180000">
              <a:spcAft>
                <a:spcPts val="600"/>
              </a:spcAft>
              <a:buFont typeface="Arial" panose="020B0604020202020204" pitchFamily="34" charset="0"/>
              <a:buChar char="•"/>
            </a:pPr>
            <a:r>
              <a:rPr lang="en-CA" sz="1400">
                <a:solidFill>
                  <a:srgbClr val="000000"/>
                </a:solidFill>
              </a:rPr>
              <a:t>Coaches on practices</a:t>
            </a:r>
          </a:p>
          <a:p>
            <a:pPr marL="637200" lvl="1" indent="-180000">
              <a:spcAft>
                <a:spcPts val="600"/>
              </a:spcAft>
              <a:buFont typeface="Arial" panose="020B0604020202020204" pitchFamily="34" charset="0"/>
              <a:buChar char="•"/>
            </a:pPr>
            <a:r>
              <a:rPr lang="en-CA" sz="1400">
                <a:solidFill>
                  <a:srgbClr val="000000"/>
                </a:solidFill>
              </a:rPr>
              <a:t>Exploratory Testing</a:t>
            </a:r>
          </a:p>
          <a:p>
            <a:pPr marL="637200" lvl="1" indent="-180000">
              <a:spcAft>
                <a:spcPts val="600"/>
              </a:spcAft>
              <a:buFont typeface="Arial" panose="020B0604020202020204" pitchFamily="34" charset="0"/>
              <a:buChar char="•"/>
            </a:pPr>
            <a:r>
              <a:rPr lang="en-CA" sz="1400">
                <a:solidFill>
                  <a:srgbClr val="000000"/>
                </a:solidFill>
              </a:rPr>
              <a:t>TDD</a:t>
            </a:r>
          </a:p>
          <a:p>
            <a:pPr marL="637200" lvl="1" indent="-180000">
              <a:spcAft>
                <a:spcPts val="600"/>
              </a:spcAft>
              <a:buFont typeface="Arial" panose="020B0604020202020204" pitchFamily="34" charset="0"/>
              <a:buChar char="•"/>
            </a:pPr>
            <a:r>
              <a:rPr lang="en-CA" sz="1400">
                <a:solidFill>
                  <a:srgbClr val="000000"/>
                </a:solidFill>
              </a:rPr>
              <a:t>ATDD</a:t>
            </a:r>
          </a:p>
          <a:p>
            <a:pPr>
              <a:spcAft>
                <a:spcPts val="600"/>
              </a:spcAft>
            </a:pPr>
            <a:r>
              <a:rPr lang="en-CA" sz="1400" b="1">
                <a:solidFill>
                  <a:srgbClr val="000000"/>
                </a:solidFill>
              </a:rPr>
              <a:t>Things They Do Not Do</a:t>
            </a:r>
          </a:p>
          <a:p>
            <a:pPr marL="285750" indent="-285750">
              <a:spcAft>
                <a:spcPts val="600"/>
              </a:spcAft>
              <a:buFont typeface="Arial" panose="020B0604020202020204" pitchFamily="34" charset="0"/>
              <a:buChar char="•"/>
            </a:pPr>
            <a:r>
              <a:rPr lang="en-CA" sz="1400">
                <a:solidFill>
                  <a:srgbClr val="000000"/>
                </a:solidFill>
              </a:rPr>
              <a:t>All the testing</a:t>
            </a:r>
          </a:p>
          <a:p>
            <a:pPr marL="285750" indent="-285750">
              <a:spcAft>
                <a:spcPts val="600"/>
              </a:spcAft>
              <a:buFont typeface="Arial" panose="020B0604020202020204" pitchFamily="34" charset="0"/>
              <a:buChar char="•"/>
            </a:pPr>
            <a:r>
              <a:rPr lang="en-CA" sz="1400">
                <a:solidFill>
                  <a:srgbClr val="000000"/>
                </a:solidFill>
              </a:rPr>
              <a:t>Spend significant time writing manual test scripts</a:t>
            </a:r>
          </a:p>
          <a:p>
            <a:pPr marL="285750" indent="-285750">
              <a:spcAft>
                <a:spcPts val="600"/>
              </a:spcAft>
              <a:buFont typeface="Arial" panose="020B0604020202020204" pitchFamily="34" charset="0"/>
              <a:buChar char="•"/>
            </a:pPr>
            <a:r>
              <a:rPr lang="en-CA" sz="1400">
                <a:solidFill>
                  <a:srgbClr val="000000"/>
                </a:solidFill>
              </a:rPr>
              <a:t>Explicit test planning</a:t>
            </a:r>
          </a:p>
          <a:p>
            <a:pPr marL="285750" indent="-285750">
              <a:spcAft>
                <a:spcPts val="600"/>
              </a:spcAft>
              <a:buFont typeface="Arial" panose="020B0604020202020204" pitchFamily="34" charset="0"/>
              <a:buChar char="•"/>
            </a:pPr>
            <a:r>
              <a:rPr lang="en-CA" sz="1400">
                <a:solidFill>
                  <a:srgbClr val="000000"/>
                </a:solidFill>
              </a:rPr>
              <a:t>Onerous documentation of test results</a:t>
            </a:r>
          </a:p>
        </p:txBody>
      </p:sp>
      <p:sp>
        <p:nvSpPr>
          <p:cNvPr id="38" name="TextBox 37"/>
          <p:cNvSpPr txBox="1"/>
          <p:nvPr/>
        </p:nvSpPr>
        <p:spPr>
          <a:xfrm>
            <a:off x="1960034" y="846663"/>
            <a:ext cx="1976823" cy="369332"/>
          </a:xfrm>
          <a:prstGeom prst="rect">
            <a:avLst/>
          </a:prstGeom>
          <a:noFill/>
        </p:spPr>
        <p:txBody>
          <a:bodyPr wrap="none" rtlCol="0">
            <a:spAutoFit/>
          </a:bodyPr>
          <a:lstStyle/>
          <a:p>
            <a:r>
              <a:rPr lang="en-CA" b="1">
                <a:solidFill>
                  <a:srgbClr val="000000"/>
                </a:solidFill>
              </a:rPr>
              <a:t>Functional Analyst</a:t>
            </a:r>
          </a:p>
        </p:txBody>
      </p:sp>
      <p:sp>
        <p:nvSpPr>
          <p:cNvPr id="39" name="Freeform 270"/>
          <p:cNvSpPr>
            <a:spLocks/>
          </p:cNvSpPr>
          <p:nvPr/>
        </p:nvSpPr>
        <p:spPr bwMode="auto">
          <a:xfrm>
            <a:off x="1679001" y="897466"/>
            <a:ext cx="260736" cy="248885"/>
          </a:xfrm>
          <a:custGeom>
            <a:avLst/>
            <a:gdLst>
              <a:gd name="T0" fmla="*/ 310 w 397"/>
              <a:gd name="T1" fmla="*/ 285 h 380"/>
              <a:gd name="T2" fmla="*/ 278 w 397"/>
              <a:gd name="T3" fmla="*/ 271 h 380"/>
              <a:gd name="T4" fmla="*/ 257 w 397"/>
              <a:gd name="T5" fmla="*/ 256 h 380"/>
              <a:gd name="T6" fmla="*/ 245 w 397"/>
              <a:gd name="T7" fmla="*/ 238 h 380"/>
              <a:gd name="T8" fmla="*/ 242 w 397"/>
              <a:gd name="T9" fmla="*/ 216 h 380"/>
              <a:gd name="T10" fmla="*/ 242 w 397"/>
              <a:gd name="T11" fmla="*/ 208 h 380"/>
              <a:gd name="T12" fmla="*/ 247 w 397"/>
              <a:gd name="T13" fmla="*/ 200 h 380"/>
              <a:gd name="T14" fmla="*/ 255 w 397"/>
              <a:gd name="T15" fmla="*/ 191 h 380"/>
              <a:gd name="T16" fmla="*/ 261 w 397"/>
              <a:gd name="T17" fmla="*/ 176 h 380"/>
              <a:gd name="T18" fmla="*/ 264 w 397"/>
              <a:gd name="T19" fmla="*/ 164 h 380"/>
              <a:gd name="T20" fmla="*/ 269 w 397"/>
              <a:gd name="T21" fmla="*/ 156 h 380"/>
              <a:gd name="T22" fmla="*/ 278 w 397"/>
              <a:gd name="T23" fmla="*/ 151 h 380"/>
              <a:gd name="T24" fmla="*/ 282 w 397"/>
              <a:gd name="T25" fmla="*/ 139 h 380"/>
              <a:gd name="T26" fmla="*/ 284 w 397"/>
              <a:gd name="T27" fmla="*/ 128 h 380"/>
              <a:gd name="T28" fmla="*/ 283 w 397"/>
              <a:gd name="T29" fmla="*/ 119 h 380"/>
              <a:gd name="T30" fmla="*/ 278 w 397"/>
              <a:gd name="T31" fmla="*/ 111 h 380"/>
              <a:gd name="T32" fmla="*/ 277 w 397"/>
              <a:gd name="T33" fmla="*/ 111 h 380"/>
              <a:gd name="T34" fmla="*/ 282 w 397"/>
              <a:gd name="T35" fmla="*/ 72 h 380"/>
              <a:gd name="T36" fmla="*/ 282 w 397"/>
              <a:gd name="T37" fmla="*/ 64 h 380"/>
              <a:gd name="T38" fmla="*/ 275 w 397"/>
              <a:gd name="T39" fmla="*/ 41 h 380"/>
              <a:gd name="T40" fmla="*/ 267 w 397"/>
              <a:gd name="T41" fmla="*/ 29 h 380"/>
              <a:gd name="T42" fmla="*/ 257 w 397"/>
              <a:gd name="T43" fmla="*/ 18 h 380"/>
              <a:gd name="T44" fmla="*/ 242 w 397"/>
              <a:gd name="T45" fmla="*/ 8 h 380"/>
              <a:gd name="T46" fmla="*/ 223 w 397"/>
              <a:gd name="T47" fmla="*/ 3 h 380"/>
              <a:gd name="T48" fmla="*/ 198 w 397"/>
              <a:gd name="T49" fmla="*/ 0 h 380"/>
              <a:gd name="T50" fmla="*/ 186 w 397"/>
              <a:gd name="T51" fmla="*/ 1 h 380"/>
              <a:gd name="T52" fmla="*/ 163 w 397"/>
              <a:gd name="T53" fmla="*/ 5 h 380"/>
              <a:gd name="T54" fmla="*/ 146 w 397"/>
              <a:gd name="T55" fmla="*/ 13 h 380"/>
              <a:gd name="T56" fmla="*/ 134 w 397"/>
              <a:gd name="T57" fmla="*/ 23 h 380"/>
              <a:gd name="T58" fmla="*/ 124 w 397"/>
              <a:gd name="T59" fmla="*/ 35 h 380"/>
              <a:gd name="T60" fmla="*/ 117 w 397"/>
              <a:gd name="T61" fmla="*/ 53 h 380"/>
              <a:gd name="T62" fmla="*/ 114 w 397"/>
              <a:gd name="T63" fmla="*/ 72 h 380"/>
              <a:gd name="T64" fmla="*/ 118 w 397"/>
              <a:gd name="T65" fmla="*/ 98 h 380"/>
              <a:gd name="T66" fmla="*/ 120 w 397"/>
              <a:gd name="T67" fmla="*/ 111 h 380"/>
              <a:gd name="T68" fmla="*/ 115 w 397"/>
              <a:gd name="T69" fmla="*/ 114 h 380"/>
              <a:gd name="T70" fmla="*/ 112 w 397"/>
              <a:gd name="T71" fmla="*/ 123 h 380"/>
              <a:gd name="T72" fmla="*/ 112 w 397"/>
              <a:gd name="T73" fmla="*/ 128 h 380"/>
              <a:gd name="T74" fmla="*/ 115 w 397"/>
              <a:gd name="T75" fmla="*/ 147 h 380"/>
              <a:gd name="T76" fmla="*/ 122 w 397"/>
              <a:gd name="T77" fmla="*/ 153 h 380"/>
              <a:gd name="T78" fmla="*/ 130 w 397"/>
              <a:gd name="T79" fmla="*/ 159 h 380"/>
              <a:gd name="T80" fmla="*/ 131 w 397"/>
              <a:gd name="T81" fmla="*/ 164 h 380"/>
              <a:gd name="T82" fmla="*/ 138 w 397"/>
              <a:gd name="T83" fmla="*/ 185 h 380"/>
              <a:gd name="T84" fmla="*/ 145 w 397"/>
              <a:gd name="T85" fmla="*/ 196 h 380"/>
              <a:gd name="T86" fmla="*/ 152 w 397"/>
              <a:gd name="T87" fmla="*/ 204 h 380"/>
              <a:gd name="T88" fmla="*/ 155 w 397"/>
              <a:gd name="T89" fmla="*/ 216 h 380"/>
              <a:gd name="T90" fmla="*/ 154 w 397"/>
              <a:gd name="T91" fmla="*/ 227 h 380"/>
              <a:gd name="T92" fmla="*/ 146 w 397"/>
              <a:gd name="T93" fmla="*/ 248 h 380"/>
              <a:gd name="T94" fmla="*/ 130 w 397"/>
              <a:gd name="T95" fmla="*/ 264 h 380"/>
              <a:gd name="T96" fmla="*/ 104 w 397"/>
              <a:gd name="T97" fmla="*/ 277 h 380"/>
              <a:gd name="T98" fmla="*/ 86 w 397"/>
              <a:gd name="T99" fmla="*/ 285 h 380"/>
              <a:gd name="T100" fmla="*/ 50 w 397"/>
              <a:gd name="T101" fmla="*/ 299 h 380"/>
              <a:gd name="T102" fmla="*/ 23 w 397"/>
              <a:gd name="T103" fmla="*/ 312 h 380"/>
              <a:gd name="T104" fmla="*/ 5 w 397"/>
              <a:gd name="T105" fmla="*/ 325 h 380"/>
              <a:gd name="T106" fmla="*/ 0 w 397"/>
              <a:gd name="T107" fmla="*/ 334 h 380"/>
              <a:gd name="T108" fmla="*/ 0 w 397"/>
              <a:gd name="T109" fmla="*/ 336 h 380"/>
              <a:gd name="T110" fmla="*/ 198 w 397"/>
              <a:gd name="T111" fmla="*/ 380 h 380"/>
              <a:gd name="T112" fmla="*/ 397 w 397"/>
              <a:gd name="T113" fmla="*/ 380 h 380"/>
              <a:gd name="T114" fmla="*/ 397 w 397"/>
              <a:gd name="T115" fmla="*/ 336 h 380"/>
              <a:gd name="T116" fmla="*/ 395 w 397"/>
              <a:gd name="T117" fmla="*/ 332 h 380"/>
              <a:gd name="T118" fmla="*/ 383 w 397"/>
              <a:gd name="T119" fmla="*/ 319 h 380"/>
              <a:gd name="T120" fmla="*/ 361 w 397"/>
              <a:gd name="T121" fmla="*/ 306 h 380"/>
              <a:gd name="T122" fmla="*/ 329 w 397"/>
              <a:gd name="T123" fmla="*/ 292 h 380"/>
              <a:gd name="T124" fmla="*/ 310 w 397"/>
              <a:gd name="T125" fmla="*/ 28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7" h="380">
                <a:moveTo>
                  <a:pt x="310" y="285"/>
                </a:moveTo>
                <a:lnTo>
                  <a:pt x="310" y="285"/>
                </a:lnTo>
                <a:lnTo>
                  <a:pt x="293" y="277"/>
                </a:lnTo>
                <a:lnTo>
                  <a:pt x="278" y="271"/>
                </a:lnTo>
                <a:lnTo>
                  <a:pt x="265" y="264"/>
                </a:lnTo>
                <a:lnTo>
                  <a:pt x="257" y="256"/>
                </a:lnTo>
                <a:lnTo>
                  <a:pt x="249" y="248"/>
                </a:lnTo>
                <a:lnTo>
                  <a:pt x="245" y="238"/>
                </a:lnTo>
                <a:lnTo>
                  <a:pt x="243" y="227"/>
                </a:lnTo>
                <a:lnTo>
                  <a:pt x="242" y="216"/>
                </a:lnTo>
                <a:lnTo>
                  <a:pt x="242" y="216"/>
                </a:lnTo>
                <a:lnTo>
                  <a:pt x="242" y="208"/>
                </a:lnTo>
                <a:lnTo>
                  <a:pt x="244" y="204"/>
                </a:lnTo>
                <a:lnTo>
                  <a:pt x="247" y="200"/>
                </a:lnTo>
                <a:lnTo>
                  <a:pt x="250" y="196"/>
                </a:lnTo>
                <a:lnTo>
                  <a:pt x="255" y="191"/>
                </a:lnTo>
                <a:lnTo>
                  <a:pt x="258" y="185"/>
                </a:lnTo>
                <a:lnTo>
                  <a:pt x="261" y="176"/>
                </a:lnTo>
                <a:lnTo>
                  <a:pt x="264" y="164"/>
                </a:lnTo>
                <a:lnTo>
                  <a:pt x="264" y="164"/>
                </a:lnTo>
                <a:lnTo>
                  <a:pt x="266" y="159"/>
                </a:lnTo>
                <a:lnTo>
                  <a:pt x="269" y="156"/>
                </a:lnTo>
                <a:lnTo>
                  <a:pt x="275" y="153"/>
                </a:lnTo>
                <a:lnTo>
                  <a:pt x="278" y="151"/>
                </a:lnTo>
                <a:lnTo>
                  <a:pt x="280" y="147"/>
                </a:lnTo>
                <a:lnTo>
                  <a:pt x="282" y="139"/>
                </a:lnTo>
                <a:lnTo>
                  <a:pt x="284" y="128"/>
                </a:lnTo>
                <a:lnTo>
                  <a:pt x="284" y="128"/>
                </a:lnTo>
                <a:lnTo>
                  <a:pt x="283" y="123"/>
                </a:lnTo>
                <a:lnTo>
                  <a:pt x="283" y="119"/>
                </a:lnTo>
                <a:lnTo>
                  <a:pt x="280" y="114"/>
                </a:lnTo>
                <a:lnTo>
                  <a:pt x="278" y="111"/>
                </a:lnTo>
                <a:lnTo>
                  <a:pt x="277" y="111"/>
                </a:lnTo>
                <a:lnTo>
                  <a:pt x="277" y="111"/>
                </a:lnTo>
                <a:lnTo>
                  <a:pt x="279" y="98"/>
                </a:lnTo>
                <a:lnTo>
                  <a:pt x="282" y="72"/>
                </a:lnTo>
                <a:lnTo>
                  <a:pt x="282" y="72"/>
                </a:lnTo>
                <a:lnTo>
                  <a:pt x="282" y="64"/>
                </a:lnTo>
                <a:lnTo>
                  <a:pt x="280" y="53"/>
                </a:lnTo>
                <a:lnTo>
                  <a:pt x="275" y="41"/>
                </a:lnTo>
                <a:lnTo>
                  <a:pt x="272" y="35"/>
                </a:lnTo>
                <a:lnTo>
                  <a:pt x="267" y="29"/>
                </a:lnTo>
                <a:lnTo>
                  <a:pt x="263" y="23"/>
                </a:lnTo>
                <a:lnTo>
                  <a:pt x="257" y="18"/>
                </a:lnTo>
                <a:lnTo>
                  <a:pt x="249" y="13"/>
                </a:lnTo>
                <a:lnTo>
                  <a:pt x="242" y="8"/>
                </a:lnTo>
                <a:lnTo>
                  <a:pt x="232" y="5"/>
                </a:lnTo>
                <a:lnTo>
                  <a:pt x="223" y="3"/>
                </a:lnTo>
                <a:lnTo>
                  <a:pt x="211" y="1"/>
                </a:lnTo>
                <a:lnTo>
                  <a:pt x="198" y="0"/>
                </a:lnTo>
                <a:lnTo>
                  <a:pt x="198" y="0"/>
                </a:lnTo>
                <a:lnTo>
                  <a:pt x="186" y="1"/>
                </a:lnTo>
                <a:lnTo>
                  <a:pt x="174" y="3"/>
                </a:lnTo>
                <a:lnTo>
                  <a:pt x="163" y="5"/>
                </a:lnTo>
                <a:lnTo>
                  <a:pt x="154" y="8"/>
                </a:lnTo>
                <a:lnTo>
                  <a:pt x="146" y="13"/>
                </a:lnTo>
                <a:lnTo>
                  <a:pt x="139" y="18"/>
                </a:lnTo>
                <a:lnTo>
                  <a:pt x="134" y="23"/>
                </a:lnTo>
                <a:lnTo>
                  <a:pt x="128" y="29"/>
                </a:lnTo>
                <a:lnTo>
                  <a:pt x="124" y="35"/>
                </a:lnTo>
                <a:lnTo>
                  <a:pt x="121" y="41"/>
                </a:lnTo>
                <a:lnTo>
                  <a:pt x="117" y="53"/>
                </a:lnTo>
                <a:lnTo>
                  <a:pt x="114" y="64"/>
                </a:lnTo>
                <a:lnTo>
                  <a:pt x="114" y="72"/>
                </a:lnTo>
                <a:lnTo>
                  <a:pt x="114" y="72"/>
                </a:lnTo>
                <a:lnTo>
                  <a:pt x="118" y="98"/>
                </a:lnTo>
                <a:lnTo>
                  <a:pt x="120" y="111"/>
                </a:lnTo>
                <a:lnTo>
                  <a:pt x="120" y="111"/>
                </a:lnTo>
                <a:lnTo>
                  <a:pt x="119" y="111"/>
                </a:lnTo>
                <a:lnTo>
                  <a:pt x="115" y="114"/>
                </a:lnTo>
                <a:lnTo>
                  <a:pt x="113" y="119"/>
                </a:lnTo>
                <a:lnTo>
                  <a:pt x="112" y="123"/>
                </a:lnTo>
                <a:lnTo>
                  <a:pt x="112" y="128"/>
                </a:lnTo>
                <a:lnTo>
                  <a:pt x="112" y="128"/>
                </a:lnTo>
                <a:lnTo>
                  <a:pt x="113" y="139"/>
                </a:lnTo>
                <a:lnTo>
                  <a:pt x="115" y="147"/>
                </a:lnTo>
                <a:lnTo>
                  <a:pt x="119" y="151"/>
                </a:lnTo>
                <a:lnTo>
                  <a:pt x="122" y="153"/>
                </a:lnTo>
                <a:lnTo>
                  <a:pt x="127" y="156"/>
                </a:lnTo>
                <a:lnTo>
                  <a:pt x="130" y="159"/>
                </a:lnTo>
                <a:lnTo>
                  <a:pt x="131" y="164"/>
                </a:lnTo>
                <a:lnTo>
                  <a:pt x="131" y="164"/>
                </a:lnTo>
                <a:lnTo>
                  <a:pt x="135" y="176"/>
                </a:lnTo>
                <a:lnTo>
                  <a:pt x="138" y="185"/>
                </a:lnTo>
                <a:lnTo>
                  <a:pt x="142" y="191"/>
                </a:lnTo>
                <a:lnTo>
                  <a:pt x="145" y="196"/>
                </a:lnTo>
                <a:lnTo>
                  <a:pt x="148" y="200"/>
                </a:lnTo>
                <a:lnTo>
                  <a:pt x="152" y="204"/>
                </a:lnTo>
                <a:lnTo>
                  <a:pt x="154" y="208"/>
                </a:lnTo>
                <a:lnTo>
                  <a:pt x="155" y="216"/>
                </a:lnTo>
                <a:lnTo>
                  <a:pt x="155" y="216"/>
                </a:lnTo>
                <a:lnTo>
                  <a:pt x="154" y="227"/>
                </a:lnTo>
                <a:lnTo>
                  <a:pt x="151" y="238"/>
                </a:lnTo>
                <a:lnTo>
                  <a:pt x="146" y="248"/>
                </a:lnTo>
                <a:lnTo>
                  <a:pt x="140" y="256"/>
                </a:lnTo>
                <a:lnTo>
                  <a:pt x="130" y="264"/>
                </a:lnTo>
                <a:lnTo>
                  <a:pt x="119" y="271"/>
                </a:lnTo>
                <a:lnTo>
                  <a:pt x="104" y="277"/>
                </a:lnTo>
                <a:lnTo>
                  <a:pt x="86" y="285"/>
                </a:lnTo>
                <a:lnTo>
                  <a:pt x="86" y="285"/>
                </a:lnTo>
                <a:lnTo>
                  <a:pt x="67" y="292"/>
                </a:lnTo>
                <a:lnTo>
                  <a:pt x="50" y="299"/>
                </a:lnTo>
                <a:lnTo>
                  <a:pt x="36" y="306"/>
                </a:lnTo>
                <a:lnTo>
                  <a:pt x="23" y="312"/>
                </a:lnTo>
                <a:lnTo>
                  <a:pt x="12" y="319"/>
                </a:lnTo>
                <a:lnTo>
                  <a:pt x="5" y="325"/>
                </a:lnTo>
                <a:lnTo>
                  <a:pt x="1" y="332"/>
                </a:lnTo>
                <a:lnTo>
                  <a:pt x="0" y="334"/>
                </a:lnTo>
                <a:lnTo>
                  <a:pt x="0" y="336"/>
                </a:lnTo>
                <a:lnTo>
                  <a:pt x="0" y="336"/>
                </a:lnTo>
                <a:lnTo>
                  <a:pt x="0" y="380"/>
                </a:lnTo>
                <a:lnTo>
                  <a:pt x="198" y="380"/>
                </a:lnTo>
                <a:lnTo>
                  <a:pt x="397" y="380"/>
                </a:lnTo>
                <a:lnTo>
                  <a:pt x="397" y="380"/>
                </a:lnTo>
                <a:lnTo>
                  <a:pt x="397" y="336"/>
                </a:lnTo>
                <a:lnTo>
                  <a:pt x="397" y="336"/>
                </a:lnTo>
                <a:lnTo>
                  <a:pt x="396" y="334"/>
                </a:lnTo>
                <a:lnTo>
                  <a:pt x="395" y="332"/>
                </a:lnTo>
                <a:lnTo>
                  <a:pt x="391" y="325"/>
                </a:lnTo>
                <a:lnTo>
                  <a:pt x="383" y="319"/>
                </a:lnTo>
                <a:lnTo>
                  <a:pt x="373" y="312"/>
                </a:lnTo>
                <a:lnTo>
                  <a:pt x="361" y="306"/>
                </a:lnTo>
                <a:lnTo>
                  <a:pt x="346" y="299"/>
                </a:lnTo>
                <a:lnTo>
                  <a:pt x="329" y="292"/>
                </a:lnTo>
                <a:lnTo>
                  <a:pt x="310" y="285"/>
                </a:lnTo>
                <a:lnTo>
                  <a:pt x="310" y="28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TextBox 39"/>
          <p:cNvSpPr txBox="1"/>
          <p:nvPr/>
        </p:nvSpPr>
        <p:spPr>
          <a:xfrm>
            <a:off x="1679001" y="1258332"/>
            <a:ext cx="2196108" cy="1538883"/>
          </a:xfrm>
          <a:prstGeom prst="rect">
            <a:avLst/>
          </a:prstGeom>
          <a:noFill/>
        </p:spPr>
        <p:txBody>
          <a:bodyPr wrap="square" rtlCol="0">
            <a:spAutoFit/>
          </a:bodyPr>
          <a:lstStyle/>
          <a:p>
            <a:pPr>
              <a:spcAft>
                <a:spcPts val="600"/>
              </a:spcAft>
            </a:pPr>
            <a:r>
              <a:rPr lang="en-CA" sz="1400" b="1">
                <a:solidFill>
                  <a:srgbClr val="000000"/>
                </a:solidFill>
              </a:rPr>
              <a:t>Things They Do</a:t>
            </a:r>
          </a:p>
          <a:p>
            <a:pPr marL="180000" indent="-180000">
              <a:spcAft>
                <a:spcPts val="600"/>
              </a:spcAft>
              <a:buFont typeface="Arial" panose="020B0604020202020204" pitchFamily="34" charset="0"/>
              <a:buChar char="•"/>
            </a:pPr>
            <a:r>
              <a:rPr lang="en-CA" sz="1400">
                <a:solidFill>
                  <a:srgbClr val="000000"/>
                </a:solidFill>
              </a:rPr>
              <a:t>Write and verify correctness of the system at a business/functional level</a:t>
            </a:r>
          </a:p>
          <a:p>
            <a:pPr marL="180000" indent="-180000">
              <a:spcAft>
                <a:spcPts val="600"/>
              </a:spcAft>
              <a:buFont typeface="Arial" panose="020B0604020202020204" pitchFamily="34" charset="0"/>
              <a:buChar char="•"/>
            </a:pPr>
            <a:r>
              <a:rPr lang="en-CA" sz="1400">
                <a:solidFill>
                  <a:srgbClr val="000000"/>
                </a:solidFill>
              </a:rPr>
              <a:t>Test stories</a:t>
            </a:r>
          </a:p>
        </p:txBody>
      </p:sp>
      <p:sp>
        <p:nvSpPr>
          <p:cNvPr id="41" name="TextBox 40"/>
          <p:cNvSpPr txBox="1"/>
          <p:nvPr/>
        </p:nvSpPr>
        <p:spPr>
          <a:xfrm>
            <a:off x="1960034" y="3413785"/>
            <a:ext cx="1013419" cy="369332"/>
          </a:xfrm>
          <a:prstGeom prst="rect">
            <a:avLst/>
          </a:prstGeom>
          <a:noFill/>
        </p:spPr>
        <p:txBody>
          <a:bodyPr wrap="none" rtlCol="0">
            <a:spAutoFit/>
          </a:bodyPr>
          <a:lstStyle/>
          <a:p>
            <a:r>
              <a:rPr lang="en-CA" b="1">
                <a:solidFill>
                  <a:srgbClr val="000000"/>
                </a:solidFill>
              </a:rPr>
              <a:t>Engineer</a:t>
            </a:r>
          </a:p>
        </p:txBody>
      </p:sp>
      <p:sp>
        <p:nvSpPr>
          <p:cNvPr id="42" name="Freeform 270"/>
          <p:cNvSpPr>
            <a:spLocks/>
          </p:cNvSpPr>
          <p:nvPr/>
        </p:nvSpPr>
        <p:spPr bwMode="auto">
          <a:xfrm>
            <a:off x="1679001" y="3464588"/>
            <a:ext cx="260736" cy="248885"/>
          </a:xfrm>
          <a:custGeom>
            <a:avLst/>
            <a:gdLst>
              <a:gd name="T0" fmla="*/ 310 w 397"/>
              <a:gd name="T1" fmla="*/ 285 h 380"/>
              <a:gd name="T2" fmla="*/ 278 w 397"/>
              <a:gd name="T3" fmla="*/ 271 h 380"/>
              <a:gd name="T4" fmla="*/ 257 w 397"/>
              <a:gd name="T5" fmla="*/ 256 h 380"/>
              <a:gd name="T6" fmla="*/ 245 w 397"/>
              <a:gd name="T7" fmla="*/ 238 h 380"/>
              <a:gd name="T8" fmla="*/ 242 w 397"/>
              <a:gd name="T9" fmla="*/ 216 h 380"/>
              <a:gd name="T10" fmla="*/ 242 w 397"/>
              <a:gd name="T11" fmla="*/ 208 h 380"/>
              <a:gd name="T12" fmla="*/ 247 w 397"/>
              <a:gd name="T13" fmla="*/ 200 h 380"/>
              <a:gd name="T14" fmla="*/ 255 w 397"/>
              <a:gd name="T15" fmla="*/ 191 h 380"/>
              <a:gd name="T16" fmla="*/ 261 w 397"/>
              <a:gd name="T17" fmla="*/ 176 h 380"/>
              <a:gd name="T18" fmla="*/ 264 w 397"/>
              <a:gd name="T19" fmla="*/ 164 h 380"/>
              <a:gd name="T20" fmla="*/ 269 w 397"/>
              <a:gd name="T21" fmla="*/ 156 h 380"/>
              <a:gd name="T22" fmla="*/ 278 w 397"/>
              <a:gd name="T23" fmla="*/ 151 h 380"/>
              <a:gd name="T24" fmla="*/ 282 w 397"/>
              <a:gd name="T25" fmla="*/ 139 h 380"/>
              <a:gd name="T26" fmla="*/ 284 w 397"/>
              <a:gd name="T27" fmla="*/ 128 h 380"/>
              <a:gd name="T28" fmla="*/ 283 w 397"/>
              <a:gd name="T29" fmla="*/ 119 h 380"/>
              <a:gd name="T30" fmla="*/ 278 w 397"/>
              <a:gd name="T31" fmla="*/ 111 h 380"/>
              <a:gd name="T32" fmla="*/ 277 w 397"/>
              <a:gd name="T33" fmla="*/ 111 h 380"/>
              <a:gd name="T34" fmla="*/ 282 w 397"/>
              <a:gd name="T35" fmla="*/ 72 h 380"/>
              <a:gd name="T36" fmla="*/ 282 w 397"/>
              <a:gd name="T37" fmla="*/ 64 h 380"/>
              <a:gd name="T38" fmla="*/ 275 w 397"/>
              <a:gd name="T39" fmla="*/ 41 h 380"/>
              <a:gd name="T40" fmla="*/ 267 w 397"/>
              <a:gd name="T41" fmla="*/ 29 h 380"/>
              <a:gd name="T42" fmla="*/ 257 w 397"/>
              <a:gd name="T43" fmla="*/ 18 h 380"/>
              <a:gd name="T44" fmla="*/ 242 w 397"/>
              <a:gd name="T45" fmla="*/ 8 h 380"/>
              <a:gd name="T46" fmla="*/ 223 w 397"/>
              <a:gd name="T47" fmla="*/ 3 h 380"/>
              <a:gd name="T48" fmla="*/ 198 w 397"/>
              <a:gd name="T49" fmla="*/ 0 h 380"/>
              <a:gd name="T50" fmla="*/ 186 w 397"/>
              <a:gd name="T51" fmla="*/ 1 h 380"/>
              <a:gd name="T52" fmla="*/ 163 w 397"/>
              <a:gd name="T53" fmla="*/ 5 h 380"/>
              <a:gd name="T54" fmla="*/ 146 w 397"/>
              <a:gd name="T55" fmla="*/ 13 h 380"/>
              <a:gd name="T56" fmla="*/ 134 w 397"/>
              <a:gd name="T57" fmla="*/ 23 h 380"/>
              <a:gd name="T58" fmla="*/ 124 w 397"/>
              <a:gd name="T59" fmla="*/ 35 h 380"/>
              <a:gd name="T60" fmla="*/ 117 w 397"/>
              <a:gd name="T61" fmla="*/ 53 h 380"/>
              <a:gd name="T62" fmla="*/ 114 w 397"/>
              <a:gd name="T63" fmla="*/ 72 h 380"/>
              <a:gd name="T64" fmla="*/ 118 w 397"/>
              <a:gd name="T65" fmla="*/ 98 h 380"/>
              <a:gd name="T66" fmla="*/ 120 w 397"/>
              <a:gd name="T67" fmla="*/ 111 h 380"/>
              <a:gd name="T68" fmla="*/ 115 w 397"/>
              <a:gd name="T69" fmla="*/ 114 h 380"/>
              <a:gd name="T70" fmla="*/ 112 w 397"/>
              <a:gd name="T71" fmla="*/ 123 h 380"/>
              <a:gd name="T72" fmla="*/ 112 w 397"/>
              <a:gd name="T73" fmla="*/ 128 h 380"/>
              <a:gd name="T74" fmla="*/ 115 w 397"/>
              <a:gd name="T75" fmla="*/ 147 h 380"/>
              <a:gd name="T76" fmla="*/ 122 w 397"/>
              <a:gd name="T77" fmla="*/ 153 h 380"/>
              <a:gd name="T78" fmla="*/ 130 w 397"/>
              <a:gd name="T79" fmla="*/ 159 h 380"/>
              <a:gd name="T80" fmla="*/ 131 w 397"/>
              <a:gd name="T81" fmla="*/ 164 h 380"/>
              <a:gd name="T82" fmla="*/ 138 w 397"/>
              <a:gd name="T83" fmla="*/ 185 h 380"/>
              <a:gd name="T84" fmla="*/ 145 w 397"/>
              <a:gd name="T85" fmla="*/ 196 h 380"/>
              <a:gd name="T86" fmla="*/ 152 w 397"/>
              <a:gd name="T87" fmla="*/ 204 h 380"/>
              <a:gd name="T88" fmla="*/ 155 w 397"/>
              <a:gd name="T89" fmla="*/ 216 h 380"/>
              <a:gd name="T90" fmla="*/ 154 w 397"/>
              <a:gd name="T91" fmla="*/ 227 h 380"/>
              <a:gd name="T92" fmla="*/ 146 w 397"/>
              <a:gd name="T93" fmla="*/ 248 h 380"/>
              <a:gd name="T94" fmla="*/ 130 w 397"/>
              <a:gd name="T95" fmla="*/ 264 h 380"/>
              <a:gd name="T96" fmla="*/ 104 w 397"/>
              <a:gd name="T97" fmla="*/ 277 h 380"/>
              <a:gd name="T98" fmla="*/ 86 w 397"/>
              <a:gd name="T99" fmla="*/ 285 h 380"/>
              <a:gd name="T100" fmla="*/ 50 w 397"/>
              <a:gd name="T101" fmla="*/ 299 h 380"/>
              <a:gd name="T102" fmla="*/ 23 w 397"/>
              <a:gd name="T103" fmla="*/ 312 h 380"/>
              <a:gd name="T104" fmla="*/ 5 w 397"/>
              <a:gd name="T105" fmla="*/ 325 h 380"/>
              <a:gd name="T106" fmla="*/ 0 w 397"/>
              <a:gd name="T107" fmla="*/ 334 h 380"/>
              <a:gd name="T108" fmla="*/ 0 w 397"/>
              <a:gd name="T109" fmla="*/ 336 h 380"/>
              <a:gd name="T110" fmla="*/ 198 w 397"/>
              <a:gd name="T111" fmla="*/ 380 h 380"/>
              <a:gd name="T112" fmla="*/ 397 w 397"/>
              <a:gd name="T113" fmla="*/ 380 h 380"/>
              <a:gd name="T114" fmla="*/ 397 w 397"/>
              <a:gd name="T115" fmla="*/ 336 h 380"/>
              <a:gd name="T116" fmla="*/ 395 w 397"/>
              <a:gd name="T117" fmla="*/ 332 h 380"/>
              <a:gd name="T118" fmla="*/ 383 w 397"/>
              <a:gd name="T119" fmla="*/ 319 h 380"/>
              <a:gd name="T120" fmla="*/ 361 w 397"/>
              <a:gd name="T121" fmla="*/ 306 h 380"/>
              <a:gd name="T122" fmla="*/ 329 w 397"/>
              <a:gd name="T123" fmla="*/ 292 h 380"/>
              <a:gd name="T124" fmla="*/ 310 w 397"/>
              <a:gd name="T125" fmla="*/ 28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7" h="380">
                <a:moveTo>
                  <a:pt x="310" y="285"/>
                </a:moveTo>
                <a:lnTo>
                  <a:pt x="310" y="285"/>
                </a:lnTo>
                <a:lnTo>
                  <a:pt x="293" y="277"/>
                </a:lnTo>
                <a:lnTo>
                  <a:pt x="278" y="271"/>
                </a:lnTo>
                <a:lnTo>
                  <a:pt x="265" y="264"/>
                </a:lnTo>
                <a:lnTo>
                  <a:pt x="257" y="256"/>
                </a:lnTo>
                <a:lnTo>
                  <a:pt x="249" y="248"/>
                </a:lnTo>
                <a:lnTo>
                  <a:pt x="245" y="238"/>
                </a:lnTo>
                <a:lnTo>
                  <a:pt x="243" y="227"/>
                </a:lnTo>
                <a:lnTo>
                  <a:pt x="242" y="216"/>
                </a:lnTo>
                <a:lnTo>
                  <a:pt x="242" y="216"/>
                </a:lnTo>
                <a:lnTo>
                  <a:pt x="242" y="208"/>
                </a:lnTo>
                <a:lnTo>
                  <a:pt x="244" y="204"/>
                </a:lnTo>
                <a:lnTo>
                  <a:pt x="247" y="200"/>
                </a:lnTo>
                <a:lnTo>
                  <a:pt x="250" y="196"/>
                </a:lnTo>
                <a:lnTo>
                  <a:pt x="255" y="191"/>
                </a:lnTo>
                <a:lnTo>
                  <a:pt x="258" y="185"/>
                </a:lnTo>
                <a:lnTo>
                  <a:pt x="261" y="176"/>
                </a:lnTo>
                <a:lnTo>
                  <a:pt x="264" y="164"/>
                </a:lnTo>
                <a:lnTo>
                  <a:pt x="264" y="164"/>
                </a:lnTo>
                <a:lnTo>
                  <a:pt x="266" y="159"/>
                </a:lnTo>
                <a:lnTo>
                  <a:pt x="269" y="156"/>
                </a:lnTo>
                <a:lnTo>
                  <a:pt x="275" y="153"/>
                </a:lnTo>
                <a:lnTo>
                  <a:pt x="278" y="151"/>
                </a:lnTo>
                <a:lnTo>
                  <a:pt x="280" y="147"/>
                </a:lnTo>
                <a:lnTo>
                  <a:pt x="282" y="139"/>
                </a:lnTo>
                <a:lnTo>
                  <a:pt x="284" y="128"/>
                </a:lnTo>
                <a:lnTo>
                  <a:pt x="284" y="128"/>
                </a:lnTo>
                <a:lnTo>
                  <a:pt x="283" y="123"/>
                </a:lnTo>
                <a:lnTo>
                  <a:pt x="283" y="119"/>
                </a:lnTo>
                <a:lnTo>
                  <a:pt x="280" y="114"/>
                </a:lnTo>
                <a:lnTo>
                  <a:pt x="278" y="111"/>
                </a:lnTo>
                <a:lnTo>
                  <a:pt x="277" y="111"/>
                </a:lnTo>
                <a:lnTo>
                  <a:pt x="277" y="111"/>
                </a:lnTo>
                <a:lnTo>
                  <a:pt x="279" y="98"/>
                </a:lnTo>
                <a:lnTo>
                  <a:pt x="282" y="72"/>
                </a:lnTo>
                <a:lnTo>
                  <a:pt x="282" y="72"/>
                </a:lnTo>
                <a:lnTo>
                  <a:pt x="282" y="64"/>
                </a:lnTo>
                <a:lnTo>
                  <a:pt x="280" y="53"/>
                </a:lnTo>
                <a:lnTo>
                  <a:pt x="275" y="41"/>
                </a:lnTo>
                <a:lnTo>
                  <a:pt x="272" y="35"/>
                </a:lnTo>
                <a:lnTo>
                  <a:pt x="267" y="29"/>
                </a:lnTo>
                <a:lnTo>
                  <a:pt x="263" y="23"/>
                </a:lnTo>
                <a:lnTo>
                  <a:pt x="257" y="18"/>
                </a:lnTo>
                <a:lnTo>
                  <a:pt x="249" y="13"/>
                </a:lnTo>
                <a:lnTo>
                  <a:pt x="242" y="8"/>
                </a:lnTo>
                <a:lnTo>
                  <a:pt x="232" y="5"/>
                </a:lnTo>
                <a:lnTo>
                  <a:pt x="223" y="3"/>
                </a:lnTo>
                <a:lnTo>
                  <a:pt x="211" y="1"/>
                </a:lnTo>
                <a:lnTo>
                  <a:pt x="198" y="0"/>
                </a:lnTo>
                <a:lnTo>
                  <a:pt x="198" y="0"/>
                </a:lnTo>
                <a:lnTo>
                  <a:pt x="186" y="1"/>
                </a:lnTo>
                <a:lnTo>
                  <a:pt x="174" y="3"/>
                </a:lnTo>
                <a:lnTo>
                  <a:pt x="163" y="5"/>
                </a:lnTo>
                <a:lnTo>
                  <a:pt x="154" y="8"/>
                </a:lnTo>
                <a:lnTo>
                  <a:pt x="146" y="13"/>
                </a:lnTo>
                <a:lnTo>
                  <a:pt x="139" y="18"/>
                </a:lnTo>
                <a:lnTo>
                  <a:pt x="134" y="23"/>
                </a:lnTo>
                <a:lnTo>
                  <a:pt x="128" y="29"/>
                </a:lnTo>
                <a:lnTo>
                  <a:pt x="124" y="35"/>
                </a:lnTo>
                <a:lnTo>
                  <a:pt x="121" y="41"/>
                </a:lnTo>
                <a:lnTo>
                  <a:pt x="117" y="53"/>
                </a:lnTo>
                <a:lnTo>
                  <a:pt x="114" y="64"/>
                </a:lnTo>
                <a:lnTo>
                  <a:pt x="114" y="72"/>
                </a:lnTo>
                <a:lnTo>
                  <a:pt x="114" y="72"/>
                </a:lnTo>
                <a:lnTo>
                  <a:pt x="118" y="98"/>
                </a:lnTo>
                <a:lnTo>
                  <a:pt x="120" y="111"/>
                </a:lnTo>
                <a:lnTo>
                  <a:pt x="120" y="111"/>
                </a:lnTo>
                <a:lnTo>
                  <a:pt x="119" y="111"/>
                </a:lnTo>
                <a:lnTo>
                  <a:pt x="115" y="114"/>
                </a:lnTo>
                <a:lnTo>
                  <a:pt x="113" y="119"/>
                </a:lnTo>
                <a:lnTo>
                  <a:pt x="112" y="123"/>
                </a:lnTo>
                <a:lnTo>
                  <a:pt x="112" y="128"/>
                </a:lnTo>
                <a:lnTo>
                  <a:pt x="112" y="128"/>
                </a:lnTo>
                <a:lnTo>
                  <a:pt x="113" y="139"/>
                </a:lnTo>
                <a:lnTo>
                  <a:pt x="115" y="147"/>
                </a:lnTo>
                <a:lnTo>
                  <a:pt x="119" y="151"/>
                </a:lnTo>
                <a:lnTo>
                  <a:pt x="122" y="153"/>
                </a:lnTo>
                <a:lnTo>
                  <a:pt x="127" y="156"/>
                </a:lnTo>
                <a:lnTo>
                  <a:pt x="130" y="159"/>
                </a:lnTo>
                <a:lnTo>
                  <a:pt x="131" y="164"/>
                </a:lnTo>
                <a:lnTo>
                  <a:pt x="131" y="164"/>
                </a:lnTo>
                <a:lnTo>
                  <a:pt x="135" y="176"/>
                </a:lnTo>
                <a:lnTo>
                  <a:pt x="138" y="185"/>
                </a:lnTo>
                <a:lnTo>
                  <a:pt x="142" y="191"/>
                </a:lnTo>
                <a:lnTo>
                  <a:pt x="145" y="196"/>
                </a:lnTo>
                <a:lnTo>
                  <a:pt x="148" y="200"/>
                </a:lnTo>
                <a:lnTo>
                  <a:pt x="152" y="204"/>
                </a:lnTo>
                <a:lnTo>
                  <a:pt x="154" y="208"/>
                </a:lnTo>
                <a:lnTo>
                  <a:pt x="155" y="216"/>
                </a:lnTo>
                <a:lnTo>
                  <a:pt x="155" y="216"/>
                </a:lnTo>
                <a:lnTo>
                  <a:pt x="154" y="227"/>
                </a:lnTo>
                <a:lnTo>
                  <a:pt x="151" y="238"/>
                </a:lnTo>
                <a:lnTo>
                  <a:pt x="146" y="248"/>
                </a:lnTo>
                <a:lnTo>
                  <a:pt x="140" y="256"/>
                </a:lnTo>
                <a:lnTo>
                  <a:pt x="130" y="264"/>
                </a:lnTo>
                <a:lnTo>
                  <a:pt x="119" y="271"/>
                </a:lnTo>
                <a:lnTo>
                  <a:pt x="104" y="277"/>
                </a:lnTo>
                <a:lnTo>
                  <a:pt x="86" y="285"/>
                </a:lnTo>
                <a:lnTo>
                  <a:pt x="86" y="285"/>
                </a:lnTo>
                <a:lnTo>
                  <a:pt x="67" y="292"/>
                </a:lnTo>
                <a:lnTo>
                  <a:pt x="50" y="299"/>
                </a:lnTo>
                <a:lnTo>
                  <a:pt x="36" y="306"/>
                </a:lnTo>
                <a:lnTo>
                  <a:pt x="23" y="312"/>
                </a:lnTo>
                <a:lnTo>
                  <a:pt x="12" y="319"/>
                </a:lnTo>
                <a:lnTo>
                  <a:pt x="5" y="325"/>
                </a:lnTo>
                <a:lnTo>
                  <a:pt x="1" y="332"/>
                </a:lnTo>
                <a:lnTo>
                  <a:pt x="0" y="334"/>
                </a:lnTo>
                <a:lnTo>
                  <a:pt x="0" y="336"/>
                </a:lnTo>
                <a:lnTo>
                  <a:pt x="0" y="336"/>
                </a:lnTo>
                <a:lnTo>
                  <a:pt x="0" y="380"/>
                </a:lnTo>
                <a:lnTo>
                  <a:pt x="198" y="380"/>
                </a:lnTo>
                <a:lnTo>
                  <a:pt x="397" y="380"/>
                </a:lnTo>
                <a:lnTo>
                  <a:pt x="397" y="380"/>
                </a:lnTo>
                <a:lnTo>
                  <a:pt x="397" y="336"/>
                </a:lnTo>
                <a:lnTo>
                  <a:pt x="397" y="336"/>
                </a:lnTo>
                <a:lnTo>
                  <a:pt x="396" y="334"/>
                </a:lnTo>
                <a:lnTo>
                  <a:pt x="395" y="332"/>
                </a:lnTo>
                <a:lnTo>
                  <a:pt x="391" y="325"/>
                </a:lnTo>
                <a:lnTo>
                  <a:pt x="383" y="319"/>
                </a:lnTo>
                <a:lnTo>
                  <a:pt x="373" y="312"/>
                </a:lnTo>
                <a:lnTo>
                  <a:pt x="361" y="306"/>
                </a:lnTo>
                <a:lnTo>
                  <a:pt x="346" y="299"/>
                </a:lnTo>
                <a:lnTo>
                  <a:pt x="329" y="292"/>
                </a:lnTo>
                <a:lnTo>
                  <a:pt x="310" y="285"/>
                </a:lnTo>
                <a:lnTo>
                  <a:pt x="310" y="28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TextBox 42"/>
          <p:cNvSpPr txBox="1"/>
          <p:nvPr/>
        </p:nvSpPr>
        <p:spPr>
          <a:xfrm>
            <a:off x="1679001" y="3825454"/>
            <a:ext cx="2196108" cy="1908215"/>
          </a:xfrm>
          <a:prstGeom prst="rect">
            <a:avLst/>
          </a:prstGeom>
          <a:noFill/>
        </p:spPr>
        <p:txBody>
          <a:bodyPr wrap="square" rtlCol="0">
            <a:spAutoFit/>
          </a:bodyPr>
          <a:lstStyle/>
          <a:p>
            <a:pPr>
              <a:spcAft>
                <a:spcPts val="600"/>
              </a:spcAft>
            </a:pPr>
            <a:r>
              <a:rPr lang="en-CA" sz="1400" b="1">
                <a:solidFill>
                  <a:srgbClr val="000000"/>
                </a:solidFill>
              </a:rPr>
              <a:t>Things They Do</a:t>
            </a:r>
          </a:p>
          <a:p>
            <a:pPr marL="180000" indent="-180000">
              <a:spcAft>
                <a:spcPts val="600"/>
              </a:spcAft>
              <a:buFont typeface="Arial" panose="020B0604020202020204" pitchFamily="34" charset="0"/>
              <a:buChar char="•"/>
            </a:pPr>
            <a:r>
              <a:rPr lang="en-CA" sz="1400">
                <a:solidFill>
                  <a:srgbClr val="000000"/>
                </a:solidFill>
              </a:rPr>
              <a:t>Write and verify correctness of the system at a technical level</a:t>
            </a:r>
          </a:p>
          <a:p>
            <a:pPr marL="180000" indent="-180000">
              <a:spcAft>
                <a:spcPts val="600"/>
              </a:spcAft>
              <a:buFont typeface="Arial" panose="020B0604020202020204" pitchFamily="34" charset="0"/>
              <a:buChar char="•"/>
            </a:pPr>
            <a:r>
              <a:rPr lang="en-CA" sz="1400">
                <a:solidFill>
                  <a:srgbClr val="000000"/>
                </a:solidFill>
              </a:rPr>
              <a:t>Test methods and classes</a:t>
            </a:r>
          </a:p>
          <a:p>
            <a:pPr marL="180000" indent="-180000">
              <a:spcAft>
                <a:spcPts val="600"/>
              </a:spcAft>
              <a:buFont typeface="Arial" panose="020B0604020202020204" pitchFamily="34" charset="0"/>
              <a:buChar char="•"/>
            </a:pPr>
            <a:r>
              <a:rPr lang="en-CA" sz="1400">
                <a:solidFill>
                  <a:srgbClr val="000000"/>
                </a:solidFill>
              </a:rPr>
              <a:t>Test stories</a:t>
            </a:r>
          </a:p>
          <a:p>
            <a:pPr marL="180000" indent="-180000">
              <a:spcAft>
                <a:spcPts val="600"/>
              </a:spcAft>
              <a:buFont typeface="Arial" panose="020B0604020202020204" pitchFamily="34" charset="0"/>
              <a:buChar char="•"/>
            </a:pPr>
            <a:r>
              <a:rPr lang="en-CA" sz="1400">
                <a:solidFill>
                  <a:srgbClr val="000000"/>
                </a:solidFill>
              </a:rPr>
              <a:t>Build test automation</a:t>
            </a:r>
          </a:p>
        </p:txBody>
      </p:sp>
      <p:sp>
        <p:nvSpPr>
          <p:cNvPr id="3" name="Oval 2"/>
          <p:cNvSpPr/>
          <p:nvPr/>
        </p:nvSpPr>
        <p:spPr>
          <a:xfrm>
            <a:off x="3938955" y="846664"/>
            <a:ext cx="3721400" cy="3230923"/>
          </a:xfrm>
          <a:prstGeom prst="ellipse">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TextBox 4"/>
          <p:cNvSpPr txBox="1"/>
          <p:nvPr/>
        </p:nvSpPr>
        <p:spPr>
          <a:xfrm>
            <a:off x="4665887" y="2110293"/>
            <a:ext cx="2008883" cy="369332"/>
          </a:xfrm>
          <a:prstGeom prst="rect">
            <a:avLst/>
          </a:prstGeom>
          <a:noFill/>
        </p:spPr>
        <p:txBody>
          <a:bodyPr wrap="none" rtlCol="0">
            <a:spAutoFit/>
          </a:bodyPr>
          <a:lstStyle/>
          <a:p>
            <a:r>
              <a:rPr lang="en-CA"/>
              <a:t>Business Correctness</a:t>
            </a:r>
          </a:p>
        </p:txBody>
      </p:sp>
      <p:sp>
        <p:nvSpPr>
          <p:cNvPr id="35" name="TextBox 34"/>
          <p:cNvSpPr txBox="1"/>
          <p:nvPr/>
        </p:nvSpPr>
        <p:spPr>
          <a:xfrm>
            <a:off x="4653030" y="4778396"/>
            <a:ext cx="2108654" cy="369332"/>
          </a:xfrm>
          <a:prstGeom prst="rect">
            <a:avLst/>
          </a:prstGeom>
          <a:noFill/>
        </p:spPr>
        <p:txBody>
          <a:bodyPr wrap="none" rtlCol="0">
            <a:spAutoFit/>
          </a:bodyPr>
          <a:lstStyle/>
          <a:p>
            <a:r>
              <a:rPr lang="en-CA"/>
              <a:t>Technical Correctness</a:t>
            </a:r>
          </a:p>
        </p:txBody>
      </p:sp>
      <p:sp>
        <p:nvSpPr>
          <p:cNvPr id="36" name="TextBox 35"/>
          <p:cNvSpPr txBox="1"/>
          <p:nvPr/>
        </p:nvSpPr>
        <p:spPr>
          <a:xfrm>
            <a:off x="4672298" y="3335823"/>
            <a:ext cx="2029338" cy="369332"/>
          </a:xfrm>
          <a:prstGeom prst="rect">
            <a:avLst/>
          </a:prstGeom>
          <a:noFill/>
        </p:spPr>
        <p:txBody>
          <a:bodyPr wrap="none" rtlCol="0">
            <a:spAutoFit/>
          </a:bodyPr>
          <a:lstStyle/>
          <a:p>
            <a:r>
              <a:rPr lang="en-CA" b="1"/>
              <a:t>System Correctness</a:t>
            </a:r>
          </a:p>
        </p:txBody>
      </p:sp>
      <p:sp>
        <p:nvSpPr>
          <p:cNvPr id="44" name="Oval 43"/>
          <p:cNvSpPr/>
          <p:nvPr/>
        </p:nvSpPr>
        <p:spPr>
          <a:xfrm>
            <a:off x="3938955" y="2995027"/>
            <a:ext cx="3721400" cy="3230923"/>
          </a:xfrm>
          <a:prstGeom prst="ellipse">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1105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Agile Delivery Leans Heavily On Tools</a:t>
            </a:r>
          </a:p>
        </p:txBody>
      </p:sp>
      <p:graphicFrame>
        <p:nvGraphicFramePr>
          <p:cNvPr id="48" name="Group 39"/>
          <p:cNvGraphicFramePr>
            <a:graphicFrameLocks/>
          </p:cNvGraphicFramePr>
          <p:nvPr/>
        </p:nvGraphicFramePr>
        <p:xfrm>
          <a:off x="1776498" y="744820"/>
          <a:ext cx="8304797" cy="5240344"/>
        </p:xfrm>
        <a:graphic>
          <a:graphicData uri="http://schemas.openxmlformats.org/drawingml/2006/table">
            <a:tbl>
              <a:tblPr>
                <a:tableStyleId>{9DCAF9ED-07DC-4A11-8D7F-57B35C25682E}</a:tableStyleId>
              </a:tblPr>
              <a:tblGrid>
                <a:gridCol w="3649373">
                  <a:extLst>
                    <a:ext uri="{9D8B030D-6E8A-4147-A177-3AD203B41FA5}">
                      <a16:colId xmlns:a16="http://schemas.microsoft.com/office/drawing/2014/main" val="20000"/>
                    </a:ext>
                  </a:extLst>
                </a:gridCol>
                <a:gridCol w="4655424">
                  <a:extLst>
                    <a:ext uri="{9D8B030D-6E8A-4147-A177-3AD203B41FA5}">
                      <a16:colId xmlns:a16="http://schemas.microsoft.com/office/drawing/2014/main" val="20001"/>
                    </a:ext>
                  </a:extLst>
                </a:gridCol>
              </a:tblGrid>
              <a:tr h="389434">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CA" sz="1000" b="1" u="none" strike="noStrike" cap="none" normalizeH="0" baseline="0">
                          <a:ln>
                            <a:noFill/>
                          </a:ln>
                          <a:solidFill>
                            <a:schemeClr val="bg1"/>
                          </a:solidFill>
                          <a:effectLst/>
                        </a:rPr>
                        <a:t>Functions</a:t>
                      </a:r>
                      <a:endParaRPr kumimoji="0" lang="en-CA" sz="1000" b="1" i="0" u="none" strike="noStrike" cap="none" normalizeH="0" baseline="0">
                        <a:ln>
                          <a:noFill/>
                        </a:ln>
                        <a:solidFill>
                          <a:schemeClr val="bg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CA" sz="1000" b="1" u="none" strike="noStrike" cap="none" normalizeH="0" baseline="0">
                          <a:ln>
                            <a:noFill/>
                          </a:ln>
                          <a:solidFill>
                            <a:schemeClr val="bg1"/>
                          </a:solidFill>
                          <a:effectLst/>
                        </a:rPr>
                        <a:t>Sample Tools</a:t>
                      </a:r>
                      <a:endParaRPr kumimoji="0" lang="en-CA" sz="1000" b="1" i="0" u="none" strike="noStrike" cap="none" normalizeH="0" baseline="0">
                        <a:ln>
                          <a:noFill/>
                        </a:ln>
                        <a:solidFill>
                          <a:schemeClr val="bg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041679">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US" sz="1200" b="1" u="none" strike="noStrike" cap="none" normalizeH="0" baseline="0">
                          <a:ln>
                            <a:noFill/>
                          </a:ln>
                          <a:effectLst/>
                        </a:rPr>
                        <a:t>Specifications &amp; Acceptance Testing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endParaRPr kumimoji="0" lang="en-CA" sz="1000" b="0" i="0" u="none" strike="noStrike" cap="none" normalizeH="0" baseline="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87400">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US" sz="1200" b="1" u="none" strike="noStrike" cap="none" normalizeH="0" baseline="0">
                          <a:ln>
                            <a:noFill/>
                          </a:ln>
                          <a:effectLst/>
                        </a:rPr>
                        <a:t>Unit Testing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endParaRPr kumimoji="0" lang="en-CA" sz="1000" b="0" i="0" u="none" strike="noStrike" cap="none" normalizeH="0" baseline="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39800">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US" sz="1200" b="1" u="none" strike="noStrike" cap="none" normalizeH="0" baseline="0">
                          <a:ln>
                            <a:noFill/>
                          </a:ln>
                          <a:effectLst/>
                        </a:rPr>
                        <a:t>Web/UI Testing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endParaRPr kumimoji="0" lang="en-CA" sz="1000" b="0" i="0" u="none" strike="noStrike" cap="none" normalizeH="0" baseline="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72067">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US" sz="1100" b="1" u="none" strike="noStrike" cap="none" normalizeH="0" baseline="0">
                          <a:ln>
                            <a:noFill/>
                          </a:ln>
                          <a:effectLst/>
                        </a:rPr>
                        <a:t>Continuous Integration/Deployment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endParaRPr kumimoji="0" lang="en-CA" sz="1000" b="0" i="0" u="none" strike="noStrike" cap="none" normalizeH="0" baseline="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09964">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r>
                        <a:rPr kumimoji="0" lang="en-US" sz="1100" b="1" u="none" strike="noStrike" cap="none" normalizeH="0" baseline="0">
                          <a:ln>
                            <a:noFill/>
                          </a:ln>
                          <a:effectLst/>
                        </a:rPr>
                        <a:t>Story Flow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600"/>
                        </a:spcBef>
                        <a:spcAft>
                          <a:spcPts val="300"/>
                        </a:spcAft>
                        <a:buClrTx/>
                        <a:buSzTx/>
                        <a:buFontTx/>
                        <a:buNone/>
                        <a:tabLst>
                          <a:tab pos="5715000" algn="l"/>
                        </a:tabLst>
                      </a:pPr>
                      <a:endParaRPr kumimoji="0" lang="en-CA" sz="1000" b="0" i="0" u="none" strike="noStrike" cap="none" normalizeH="0" baseline="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4340" name="Picture 4" descr="http://sauceio.com/wp-content/uploads/2013/10/cucumbe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4530" y="1228900"/>
            <a:ext cx="1065170" cy="45447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jbehave.org/images/jbehav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613" y="1271555"/>
            <a:ext cx="1251746" cy="50226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fitnesse.org/files/fitnesse/images/fitnesse-logo-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795" y="1726376"/>
            <a:ext cx="1633320" cy="3024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aberahman\Desktop\DevOps Logo\confluence_logo_land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2346" y="1773823"/>
            <a:ext cx="1126886" cy="26195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concordion.org/img/concordion-logo-web-g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614" y="1362008"/>
            <a:ext cx="1194619" cy="3213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aberahman\Desktop\DevOps Logo\juni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4261" y="2289954"/>
            <a:ext cx="803056" cy="4537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9440" y="2322149"/>
            <a:ext cx="1922030" cy="389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50" name="Picture 14" descr="https://2.bp.blogspot.com/-idwhrEvGRcM/WAhO0w9TwnI/AAAAAAAAAGU/xThZWzPBrfIiz_RbcIk4CTwrpZiVJayFgCLcB/s320/Selenium.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119" y="3044351"/>
            <a:ext cx="744508" cy="689613"/>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http://www.gebish.org/images/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2580" y="3130474"/>
            <a:ext cx="1513767" cy="51736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https://wiki.jenkins.io/download/attachments/2916393/logo-title.png?version=1&amp;modificationDate=1302753947000&amp;api=v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7919" y="4139972"/>
            <a:ext cx="1310050" cy="421323"/>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https://448bb31d92917ba3390f-4a8f48d20b0d8c78b979208d38d37653.ssl.cf1.rackcdn.com/677/screenshots/butler100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2239" y="4082272"/>
            <a:ext cx="1432281" cy="47902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3912" y="4203644"/>
            <a:ext cx="573496" cy="293977"/>
          </a:xfrm>
          <a:prstGeom prst="rect">
            <a:avLst/>
          </a:prstGeom>
        </p:spPr>
      </p:pic>
      <p:pic>
        <p:nvPicPr>
          <p:cNvPr id="14354" name="Picture 18" descr="https://upload.wikimedia.org/wikipedia/en/thumb/b/bf/JIRA_logo.svg/1200px-JIRA_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3771" y="5083680"/>
            <a:ext cx="989428" cy="494714"/>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https://p6.zdassets.com/hc/settings_assets/88524/200008553/2M8LlbfwudisQeEDG1C3Zw-LK_logo__hor_onWhite_rgb.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7801" y="5431835"/>
            <a:ext cx="1234901" cy="395774"/>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descr="https://www.versionone.com/wp-content/uploads/2017/05/versionone-accelerate-software-delivery-retina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01779" y="4955842"/>
            <a:ext cx="1432281" cy="453556"/>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descr="https://res.cloudinary.com/crunchbase-production/image/upload/v1397750470/ea1077672db5d5725467320ecbbbfce9.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38502" y="5092732"/>
            <a:ext cx="932819" cy="57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991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1981200" y="136924"/>
            <a:ext cx="8229600"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lang="en-US" sz="2000" b="0" kern="1200">
                <a:solidFill>
                  <a:srgbClr val="000000"/>
                </a:solidFill>
                <a:latin typeface="Calibri" panose="020F0502020204030204" pitchFamily="34" charset="0"/>
                <a:ea typeface="+mj-ea"/>
                <a:cs typeface="Calibri" panose="020F0502020204030204" pitchFamily="34" charset="0"/>
              </a:defRPr>
            </a:lvl1pPr>
          </a:lstStyle>
          <a:p>
            <a:r>
              <a:rPr lang="en-CA" sz="2400" b="1"/>
              <a:t>Traceability Still Exists, Just Uses Different Tools</a:t>
            </a:r>
          </a:p>
        </p:txBody>
      </p:sp>
      <p:sp>
        <p:nvSpPr>
          <p:cNvPr id="2" name="Rectangle 1"/>
          <p:cNvSpPr/>
          <p:nvPr/>
        </p:nvSpPr>
        <p:spPr>
          <a:xfrm>
            <a:off x="6096001" y="2013927"/>
            <a:ext cx="3610633" cy="3016210"/>
          </a:xfrm>
          <a:prstGeom prst="rect">
            <a:avLst/>
          </a:prstGeom>
        </p:spPr>
        <p:txBody>
          <a:bodyPr wrap="square">
            <a:spAutoFit/>
          </a:bodyPr>
          <a:lstStyle/>
          <a:p>
            <a:pPr marL="285750" indent="-285750">
              <a:spcAft>
                <a:spcPts val="600"/>
              </a:spcAft>
              <a:buFont typeface="Arial" panose="020B0604020202020204" pitchFamily="34" charset="0"/>
              <a:buChar char="•"/>
            </a:pPr>
            <a:r>
              <a:rPr lang="en-CA" sz="1600">
                <a:solidFill>
                  <a:srgbClr val="000000"/>
                </a:solidFill>
              </a:rPr>
              <a:t>All relevant information is a part of the story</a:t>
            </a:r>
          </a:p>
          <a:p>
            <a:pPr marL="742950" lvl="1" indent="-285750">
              <a:spcAft>
                <a:spcPts val="600"/>
              </a:spcAft>
              <a:buFont typeface="Arial" panose="020B0604020202020204" pitchFamily="34" charset="0"/>
              <a:buChar char="•"/>
            </a:pPr>
            <a:r>
              <a:rPr lang="en-CA" sz="1600">
                <a:solidFill>
                  <a:srgbClr val="000000"/>
                </a:solidFill>
              </a:rPr>
              <a:t>Acceptance Criteria</a:t>
            </a:r>
          </a:p>
          <a:p>
            <a:pPr marL="742950" lvl="1" indent="-285750">
              <a:spcAft>
                <a:spcPts val="600"/>
              </a:spcAft>
              <a:buFont typeface="Arial" panose="020B0604020202020204" pitchFamily="34" charset="0"/>
              <a:buChar char="•"/>
            </a:pPr>
            <a:r>
              <a:rPr lang="en-CA" sz="1600">
                <a:solidFill>
                  <a:srgbClr val="000000"/>
                </a:solidFill>
              </a:rPr>
              <a:t>Specifications</a:t>
            </a:r>
          </a:p>
          <a:p>
            <a:pPr marL="742950" lvl="1" indent="-285750">
              <a:spcAft>
                <a:spcPts val="600"/>
              </a:spcAft>
              <a:buFont typeface="Arial" panose="020B0604020202020204" pitchFamily="34" charset="0"/>
              <a:buChar char="•"/>
            </a:pPr>
            <a:r>
              <a:rPr lang="en-CA" sz="1600">
                <a:solidFill>
                  <a:srgbClr val="000000"/>
                </a:solidFill>
              </a:rPr>
              <a:t>Examples</a:t>
            </a:r>
          </a:p>
          <a:p>
            <a:pPr marL="742950" lvl="1" indent="-285750">
              <a:spcAft>
                <a:spcPts val="600"/>
              </a:spcAft>
              <a:buFont typeface="Arial" panose="020B0604020202020204" pitchFamily="34" charset="0"/>
              <a:buChar char="•"/>
            </a:pPr>
            <a:r>
              <a:rPr lang="en-CA" sz="1600">
                <a:solidFill>
                  <a:srgbClr val="000000"/>
                </a:solidFill>
              </a:rPr>
              <a:t>Test Results</a:t>
            </a:r>
          </a:p>
          <a:p>
            <a:pPr marL="742950" lvl="1" indent="-285750">
              <a:spcAft>
                <a:spcPts val="600"/>
              </a:spcAft>
              <a:buFont typeface="Arial" panose="020B0604020202020204" pitchFamily="34" charset="0"/>
              <a:buChar char="•"/>
            </a:pPr>
            <a:r>
              <a:rPr lang="en-CA" sz="1600">
                <a:solidFill>
                  <a:srgbClr val="000000"/>
                </a:solidFill>
              </a:rPr>
              <a:t>Signoff</a:t>
            </a:r>
          </a:p>
          <a:p>
            <a:pPr marL="285750" indent="-285750">
              <a:spcAft>
                <a:spcPts val="600"/>
              </a:spcAft>
              <a:buFont typeface="Arial" panose="020B0604020202020204" pitchFamily="34" charset="0"/>
              <a:buChar char="•"/>
            </a:pPr>
            <a:r>
              <a:rPr lang="en-CA" sz="1600">
                <a:solidFill>
                  <a:srgbClr val="000000"/>
                </a:solidFill>
              </a:rPr>
              <a:t>CI runners run suite of unit test cases from </a:t>
            </a:r>
            <a:r>
              <a:rPr lang="en-CA" sz="1600" err="1">
                <a:solidFill>
                  <a:srgbClr val="000000"/>
                </a:solidFill>
              </a:rPr>
              <a:t>xUnit</a:t>
            </a:r>
            <a:r>
              <a:rPr lang="en-CA" sz="1600">
                <a:solidFill>
                  <a:srgbClr val="000000"/>
                </a:solidFill>
              </a:rPr>
              <a:t>, </a:t>
            </a:r>
            <a:r>
              <a:rPr lang="en-CA" sz="1600" err="1">
                <a:solidFill>
                  <a:srgbClr val="000000"/>
                </a:solidFill>
              </a:rPr>
              <a:t>xBehave</a:t>
            </a:r>
            <a:r>
              <a:rPr lang="en-CA" sz="1600">
                <a:solidFill>
                  <a:srgbClr val="000000"/>
                </a:solidFill>
              </a:rPr>
              <a:t>, etc. and generates report</a:t>
            </a:r>
          </a:p>
        </p:txBody>
      </p:sp>
      <p:sp>
        <p:nvSpPr>
          <p:cNvPr id="3" name="TextBox 2"/>
          <p:cNvSpPr txBox="1"/>
          <p:nvPr/>
        </p:nvSpPr>
        <p:spPr>
          <a:xfrm>
            <a:off x="1981200" y="1330159"/>
            <a:ext cx="3643745" cy="369332"/>
          </a:xfrm>
          <a:prstGeom prst="rect">
            <a:avLst/>
          </a:prstGeom>
          <a:solidFill>
            <a:schemeClr val="tx1"/>
          </a:solidFill>
        </p:spPr>
        <p:txBody>
          <a:bodyPr wrap="square" rtlCol="0">
            <a:spAutoFit/>
          </a:bodyPr>
          <a:lstStyle/>
          <a:p>
            <a:pPr algn="ctr"/>
            <a:r>
              <a:rPr lang="en-CA" b="1">
                <a:solidFill>
                  <a:schemeClr val="bg1"/>
                </a:solidFill>
              </a:rPr>
              <a:t>Defect Management</a:t>
            </a:r>
          </a:p>
        </p:txBody>
      </p:sp>
      <p:sp>
        <p:nvSpPr>
          <p:cNvPr id="5" name="TextBox 4"/>
          <p:cNvSpPr txBox="1"/>
          <p:nvPr/>
        </p:nvSpPr>
        <p:spPr>
          <a:xfrm>
            <a:off x="6096001" y="1330159"/>
            <a:ext cx="3610633" cy="369332"/>
          </a:xfrm>
          <a:prstGeom prst="rect">
            <a:avLst/>
          </a:prstGeom>
          <a:solidFill>
            <a:schemeClr val="tx1"/>
          </a:solidFill>
        </p:spPr>
        <p:txBody>
          <a:bodyPr wrap="square" rtlCol="0">
            <a:spAutoFit/>
          </a:bodyPr>
          <a:lstStyle/>
          <a:p>
            <a:pPr algn="ctr"/>
            <a:r>
              <a:rPr lang="en-CA" b="1">
                <a:solidFill>
                  <a:schemeClr val="bg1"/>
                </a:solidFill>
              </a:rPr>
              <a:t>Test Traceability</a:t>
            </a:r>
          </a:p>
        </p:txBody>
      </p:sp>
      <p:sp>
        <p:nvSpPr>
          <p:cNvPr id="4" name="Rectangle 3"/>
          <p:cNvSpPr/>
          <p:nvPr/>
        </p:nvSpPr>
        <p:spPr>
          <a:xfrm>
            <a:off x="1981200" y="2044006"/>
            <a:ext cx="3643744" cy="2292935"/>
          </a:xfrm>
          <a:prstGeom prst="rect">
            <a:avLst/>
          </a:prstGeom>
        </p:spPr>
        <p:txBody>
          <a:bodyPr wrap="square">
            <a:spAutoFit/>
          </a:bodyPr>
          <a:lstStyle/>
          <a:p>
            <a:pPr marL="285750" indent="-285750">
              <a:spcAft>
                <a:spcPts val="600"/>
              </a:spcAft>
              <a:buFont typeface="Arial" panose="020B0604020202020204" pitchFamily="34" charset="0"/>
              <a:buChar char="•"/>
            </a:pPr>
            <a:r>
              <a:rPr lang="en-CA" sz="1600">
                <a:solidFill>
                  <a:srgbClr val="000000"/>
                </a:solidFill>
              </a:rPr>
              <a:t>Vast majority of defects are fixed in place, at the point of development</a:t>
            </a:r>
          </a:p>
          <a:p>
            <a:pPr marL="285750" indent="-285750">
              <a:spcAft>
                <a:spcPts val="600"/>
              </a:spcAft>
              <a:buFont typeface="Arial" panose="020B0604020202020204" pitchFamily="34" charset="0"/>
              <a:buChar char="•"/>
            </a:pPr>
            <a:r>
              <a:rPr lang="en-CA" sz="1600">
                <a:solidFill>
                  <a:srgbClr val="000000"/>
                </a:solidFill>
              </a:rPr>
              <a:t>Regular root cause analysis performed in order to harden the system</a:t>
            </a:r>
          </a:p>
          <a:p>
            <a:pPr marL="285750" indent="-285750">
              <a:spcAft>
                <a:spcPts val="600"/>
              </a:spcAft>
              <a:buFont typeface="Arial" panose="020B0604020202020204" pitchFamily="34" charset="0"/>
              <a:buChar char="•"/>
            </a:pPr>
            <a:r>
              <a:rPr lang="en-CA" sz="1600">
                <a:solidFill>
                  <a:srgbClr val="000000"/>
                </a:solidFill>
              </a:rPr>
              <a:t>All defects are managed through the backlog and prioritized alongside all other stories</a:t>
            </a:r>
          </a:p>
          <a:p>
            <a:pPr marL="285750" indent="-285750">
              <a:spcAft>
                <a:spcPts val="600"/>
              </a:spcAft>
              <a:buFont typeface="Arial" panose="020B0604020202020204" pitchFamily="34" charset="0"/>
              <a:buChar char="•"/>
            </a:pPr>
            <a:r>
              <a:rPr lang="en-CA" sz="1600">
                <a:solidFill>
                  <a:srgbClr val="000000"/>
                </a:solidFill>
              </a:rPr>
              <a:t>Significant defect root cause analysis</a:t>
            </a:r>
          </a:p>
        </p:txBody>
      </p:sp>
    </p:spTree>
    <p:extLst>
      <p:ext uri="{BB962C8B-B14F-4D97-AF65-F5344CB8AC3E}">
        <p14:creationId xmlns:p14="http://schemas.microsoft.com/office/powerpoint/2010/main" val="319699522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B808-138D-16B6-4D66-FD30EFFFA3C5}"/>
              </a:ext>
            </a:extLst>
          </p:cNvPr>
          <p:cNvSpPr>
            <a:spLocks noGrp="1"/>
          </p:cNvSpPr>
          <p:nvPr>
            <p:ph type="ctrTitle"/>
          </p:nvPr>
        </p:nvSpPr>
        <p:spPr/>
        <p:txBody>
          <a:bodyPr/>
          <a:lstStyle/>
          <a:p>
            <a:r>
              <a:rPr lang="en-US"/>
              <a:t>Feature Testing</a:t>
            </a:r>
          </a:p>
        </p:txBody>
      </p:sp>
    </p:spTree>
    <p:extLst>
      <p:ext uri="{BB962C8B-B14F-4D97-AF65-F5344CB8AC3E}">
        <p14:creationId xmlns:p14="http://schemas.microsoft.com/office/powerpoint/2010/main" val="108094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Idea Shaping In A Nutshell</a:t>
            </a:r>
          </a:p>
        </p:txBody>
      </p:sp>
    </p:spTree>
    <p:extLst>
      <p:ext uri="{BB962C8B-B14F-4D97-AF65-F5344CB8AC3E}">
        <p14:creationId xmlns:p14="http://schemas.microsoft.com/office/powerpoint/2010/main" val="429272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38"/>
          <p:cNvSpPr/>
          <p:nvPr/>
        </p:nvSpPr>
        <p:spPr>
          <a:xfrm>
            <a:off x="372555" y="1079797"/>
            <a:ext cx="11668868" cy="584735"/>
          </a:xfrm>
          <a:prstGeom prst="rect">
            <a:avLst/>
          </a:prstGeom>
          <a:solidFill>
            <a:schemeClr val="accent5">
              <a:lumMod val="20000"/>
              <a:lumOff val="80000"/>
            </a:schemeClr>
          </a:solidFill>
          <a:ln>
            <a:noFill/>
          </a:ln>
        </p:spPr>
        <p:txBody>
          <a:bodyPr spcFirstLastPara="1" wrap="square" lIns="91425" tIns="45700" rIns="91425" bIns="45700" anchor="t" anchorCtr="0">
            <a:spAutoFit/>
          </a:bodyPr>
          <a:lstStyle/>
          <a:p>
            <a:pPr marR="3695">
              <a:buClr>
                <a:srgbClr val="000000"/>
              </a:buClr>
              <a:buSzPts val="1800"/>
            </a:pPr>
            <a:r>
              <a:rPr lang="en-US" sz="1600" b="1">
                <a:solidFill>
                  <a:srgbClr val="000000"/>
                </a:solidFill>
                <a:latin typeface="Calibri"/>
                <a:ea typeface="Calibri"/>
                <a:cs typeface="Calibri"/>
                <a:sym typeface="Calibri"/>
              </a:rPr>
              <a:t>Goal:</a:t>
            </a:r>
            <a:r>
              <a:rPr lang="en-US" sz="1600">
                <a:solidFill>
                  <a:srgbClr val="000000"/>
                </a:solidFill>
                <a:latin typeface="Calibri"/>
                <a:ea typeface="Calibri"/>
                <a:cs typeface="Calibri"/>
                <a:sym typeface="Calibri"/>
              </a:rPr>
              <a:t> Co-create and socialize the key building blocks of an initiative (Customers, Problems, Features, Value, Cost, Effort) with all stake holders and participating people</a:t>
            </a:r>
            <a:endParaRPr sz="1200">
              <a:solidFill>
                <a:srgbClr val="000000"/>
              </a:solidFill>
              <a:latin typeface="Arial"/>
              <a:ea typeface="Arial"/>
              <a:cs typeface="Arial"/>
              <a:sym typeface="Arial"/>
            </a:endParaRPr>
          </a:p>
        </p:txBody>
      </p:sp>
      <p:sp>
        <p:nvSpPr>
          <p:cNvPr id="1780" name="Google Shape;1780;p38"/>
          <p:cNvSpPr/>
          <p:nvPr/>
        </p:nvSpPr>
        <p:spPr>
          <a:xfrm>
            <a:off x="5182819" y="2302198"/>
            <a:ext cx="3049496" cy="2246729"/>
          </a:xfrm>
          <a:prstGeom prst="rect">
            <a:avLst/>
          </a:prstGeom>
          <a:solidFill>
            <a:schemeClr val="bg1">
              <a:lumMod val="95000"/>
            </a:schemeClr>
          </a:solid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Key Activities</a:t>
            </a:r>
            <a:endParaRPr sz="1400">
              <a:solidFill>
                <a:srgbClr val="000000"/>
              </a:solidFill>
              <a:latin typeface="Calibri"/>
              <a:ea typeface="Calibri"/>
              <a:cs typeface="Calibri"/>
              <a:sym typeface="Calibri"/>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Build a shared understanding of the goals, problems, and customer impacts</a:t>
            </a:r>
            <a:endParaRPr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Evaluate Solution options </a:t>
            </a:r>
            <a:endParaRPr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Estimate likely value drivers and cost drivers</a:t>
            </a:r>
            <a:endParaRPr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Identify and explore critical assumptions</a:t>
            </a:r>
            <a:endParaRPr lang="en-US" sz="1400">
              <a:solidFill>
                <a:srgbClr val="000000"/>
              </a:solidFill>
              <a:latin typeface="Calibri"/>
              <a:ea typeface="Calibri"/>
              <a:cs typeface="Calibri"/>
            </a:endParaRPr>
          </a:p>
        </p:txBody>
      </p:sp>
      <p:sp>
        <p:nvSpPr>
          <p:cNvPr id="1781" name="Google Shape;1781;p38"/>
          <p:cNvSpPr/>
          <p:nvPr/>
        </p:nvSpPr>
        <p:spPr>
          <a:xfrm>
            <a:off x="8345742" y="2302198"/>
            <a:ext cx="3846258" cy="224672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Story Writing Related Activities</a:t>
            </a:r>
          </a:p>
          <a:p>
            <a:pPr marR="3175">
              <a:buClr>
                <a:srgbClr val="000000"/>
              </a:buClr>
              <a:buSzPts val="1000"/>
            </a:pPr>
            <a:r>
              <a:rPr lang="en-US" sz="1400">
                <a:solidFill>
                  <a:srgbClr val="000000"/>
                </a:solidFill>
                <a:latin typeface="Calibri"/>
                <a:ea typeface="Calibri"/>
                <a:cs typeface="Calibri"/>
                <a:sym typeface="Calibri"/>
              </a:rPr>
              <a:t>Do just enough story mapping to …</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Move from an abstract idea to concrete initiative</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Understand the overarching scope of an initiative</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Identify an initial list of increments that can be delivered to end users</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Collaborate with engineering to provide an initial size estimate for each increment</a:t>
            </a:r>
            <a:endParaRPr lang="en-US" sz="1400">
              <a:solidFill>
                <a:srgbClr val="000000"/>
              </a:solidFill>
              <a:latin typeface="Calibri"/>
              <a:ea typeface="Calibri"/>
              <a:cs typeface="Calibri"/>
            </a:endParaRPr>
          </a:p>
        </p:txBody>
      </p:sp>
      <p:sp>
        <p:nvSpPr>
          <p:cNvPr id="1782" name="Google Shape;1782;p38"/>
          <p:cNvSpPr/>
          <p:nvPr/>
        </p:nvSpPr>
        <p:spPr>
          <a:xfrm>
            <a:off x="1664001" y="5021236"/>
            <a:ext cx="2850377" cy="128492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Other Helpful Agile Artifacts</a:t>
            </a:r>
            <a:endParaRPr lang="en-US" sz="1400">
              <a:solidFill>
                <a:srgbClr val="000000"/>
              </a:solidFill>
              <a:latin typeface="Calibri"/>
              <a:ea typeface="Calibri"/>
              <a:cs typeface="Calibri"/>
              <a:sym typeface="Calibri"/>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Opportunity Canvas</a:t>
            </a:r>
            <a:endParaRPr sz="1400">
              <a:solidFill>
                <a:srgbClr val="000000"/>
              </a:solidFill>
              <a:latin typeface="Arial"/>
              <a:ea typeface="Arial"/>
              <a:cs typeface="Arial"/>
              <a:sym typeface="Arial"/>
            </a:endParaRPr>
          </a:p>
          <a:p>
            <a:pPr marL="285750" indent="-285750">
              <a:spcBef>
                <a:spcPts val="300"/>
              </a:spcBef>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Uncertainty Kanban</a:t>
            </a:r>
            <a:endParaRPr sz="1400">
              <a:solidFill>
                <a:srgbClr val="000000"/>
              </a:solidFill>
              <a:latin typeface="Arial"/>
              <a:ea typeface="Arial"/>
              <a:cs typeface="Arial"/>
              <a:sym typeface="Arial"/>
            </a:endParaRPr>
          </a:p>
          <a:p>
            <a:pPr marL="285750" indent="-285750">
              <a:spcBef>
                <a:spcPts val="300"/>
              </a:spcBef>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Impact Map</a:t>
            </a:r>
            <a:endParaRPr sz="1400">
              <a:solidFill>
                <a:srgbClr val="000000"/>
              </a:solidFill>
              <a:latin typeface="Arial"/>
              <a:ea typeface="Arial"/>
              <a:cs typeface="Arial"/>
              <a:sym typeface="Arial"/>
            </a:endParaRPr>
          </a:p>
          <a:p>
            <a:pPr marL="285750" indent="-285750">
              <a:spcBef>
                <a:spcPts val="300"/>
              </a:spcBef>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Cost of Delay Estimation</a:t>
            </a:r>
            <a:endParaRPr sz="1400">
              <a:solidFill>
                <a:srgbClr val="000000"/>
              </a:solidFill>
              <a:latin typeface="Arial"/>
              <a:ea typeface="Arial"/>
              <a:cs typeface="Arial"/>
              <a:sym typeface="Arial"/>
            </a:endParaRPr>
          </a:p>
        </p:txBody>
      </p:sp>
      <p:pic>
        <p:nvPicPr>
          <p:cNvPr id="4098" name="Picture 2" descr="Ceramics 101 - Kilns | Ceramic Pottery Kiln, Glass Kiln, Pottery Wheels |  Skutt">
            <a:extLst>
              <a:ext uri="{FF2B5EF4-FFF2-40B4-BE49-F238E27FC236}">
                <a16:creationId xmlns:a16="http://schemas.microsoft.com/office/drawing/2014/main" id="{9DD918D3-8111-89D7-559E-98D442284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48" y="1828115"/>
            <a:ext cx="4692173" cy="312811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778;p38">
            <a:extLst>
              <a:ext uri="{FF2B5EF4-FFF2-40B4-BE49-F238E27FC236}">
                <a16:creationId xmlns:a16="http://schemas.microsoft.com/office/drawing/2014/main" id="{B448E095-BA57-2FB0-11C7-91864EFDA1C4}"/>
              </a:ext>
            </a:extLst>
          </p:cNvPr>
          <p:cNvSpPr/>
          <p:nvPr/>
        </p:nvSpPr>
        <p:spPr>
          <a:xfrm>
            <a:off x="5178462" y="5559994"/>
            <a:ext cx="6853473" cy="584735"/>
          </a:xfrm>
          <a:prstGeom prst="rect">
            <a:avLst/>
          </a:prstGeom>
          <a:solidFill>
            <a:schemeClr val="accent2">
              <a:lumMod val="75000"/>
            </a:schemeClr>
          </a:solidFill>
          <a:ln>
            <a:noFill/>
          </a:ln>
        </p:spPr>
        <p:txBody>
          <a:bodyPr spcFirstLastPara="1" wrap="square" lIns="91425" tIns="45700" rIns="91425" bIns="45700" anchor="t" anchorCtr="0">
            <a:spAutoFit/>
          </a:bodyPr>
          <a:lstStyle/>
          <a:p>
            <a:pPr marR="3175">
              <a:buClr>
                <a:srgbClr val="000000"/>
              </a:buClr>
              <a:buSzPts val="1800"/>
            </a:pPr>
            <a:r>
              <a:rPr lang="en-US" sz="1600" i="1">
                <a:solidFill>
                  <a:schemeClr val="bg1"/>
                </a:solidFill>
                <a:latin typeface="Calibri"/>
                <a:ea typeface="Calibri"/>
                <a:cs typeface="Calibri"/>
                <a:sym typeface="Calibri"/>
              </a:rPr>
              <a:t>Tip: In idea shaping you are working on an entire initiative; it is critical to avoid going to the lowest level of detail. Go wide and go shallow</a:t>
            </a:r>
            <a:endParaRPr lang="en-US" sz="1200" i="1">
              <a:solidFill>
                <a:schemeClr val="bg1"/>
              </a:solidFill>
              <a:latin typeface="Arial"/>
              <a:ea typeface="Arial"/>
              <a:cs typeface="Arial"/>
            </a:endParaRPr>
          </a:p>
        </p:txBody>
      </p:sp>
      <p:sp>
        <p:nvSpPr>
          <p:cNvPr id="2" name="Title 1">
            <a:extLst>
              <a:ext uri="{FF2B5EF4-FFF2-40B4-BE49-F238E27FC236}">
                <a16:creationId xmlns:a16="http://schemas.microsoft.com/office/drawing/2014/main" id="{1C245C3B-5728-E5B8-9AB9-500A16589086}"/>
              </a:ext>
            </a:extLst>
          </p:cNvPr>
          <p:cNvSpPr>
            <a:spLocks noGrp="1"/>
          </p:cNvSpPr>
          <p:nvPr>
            <p:ph type="title"/>
          </p:nvPr>
        </p:nvSpPr>
        <p:spPr/>
        <p:txBody>
          <a:bodyPr/>
          <a:lstStyle/>
          <a:p>
            <a:r>
              <a:rPr lang="en-US" b="1">
                <a:latin typeface="Calibri"/>
                <a:cs typeface="Calibri"/>
              </a:rPr>
              <a:t>The goal of Idea Shaping is to do just enough analysis to determine the </a:t>
            </a:r>
            <a:r>
              <a:rPr lang="en-US">
                <a:latin typeface="Calibri"/>
                <a:cs typeface="Calibri"/>
              </a:rPr>
              <a:t>over-arching</a:t>
            </a:r>
            <a:r>
              <a:rPr lang="en-US" b="1">
                <a:latin typeface="Calibri"/>
                <a:cs typeface="Calibri"/>
              </a:rPr>
              <a:t> parameters of an </a:t>
            </a:r>
            <a:r>
              <a:rPr lang="en-US">
                <a:latin typeface="Calibri"/>
                <a:cs typeface="Calibri"/>
              </a:rPr>
              <a:t>upcoming</a:t>
            </a:r>
            <a:r>
              <a:rPr lang="en-US" b="1">
                <a:latin typeface="Calibri"/>
                <a:cs typeface="Calibri"/>
              </a:rPr>
              <a:t> initiative</a:t>
            </a:r>
            <a:endParaRPr lang="en-US">
              <a:latin typeface="Calibri"/>
              <a:cs typeface="Calibri"/>
            </a:endParaRPr>
          </a:p>
        </p:txBody>
      </p:sp>
    </p:spTree>
    <p:extLst>
      <p:ext uri="{BB962C8B-B14F-4D97-AF65-F5344CB8AC3E}">
        <p14:creationId xmlns:p14="http://schemas.microsoft.com/office/powerpoint/2010/main" val="341257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pic>
        <p:nvPicPr>
          <p:cNvPr id="27" name="Picture 26">
            <a:extLst>
              <a:ext uri="{FF2B5EF4-FFF2-40B4-BE49-F238E27FC236}">
                <a16:creationId xmlns:a16="http://schemas.microsoft.com/office/drawing/2014/main" id="{B03214E4-4721-7968-869B-120948722570}"/>
              </a:ext>
            </a:extLst>
          </p:cNvPr>
          <p:cNvPicPr>
            <a:picLocks noChangeAspect="1"/>
          </p:cNvPicPr>
          <p:nvPr/>
        </p:nvPicPr>
        <p:blipFill rotWithShape="1">
          <a:blip r:embed="rId3"/>
          <a:srcRect r="6328"/>
          <a:stretch/>
        </p:blipFill>
        <p:spPr>
          <a:xfrm>
            <a:off x="396066" y="566961"/>
            <a:ext cx="11420475" cy="4394790"/>
          </a:xfrm>
          <a:prstGeom prst="rect">
            <a:avLst/>
          </a:prstGeom>
        </p:spPr>
      </p:pic>
      <p:pic>
        <p:nvPicPr>
          <p:cNvPr id="5" name="Picture 4">
            <a:extLst>
              <a:ext uri="{FF2B5EF4-FFF2-40B4-BE49-F238E27FC236}">
                <a16:creationId xmlns:a16="http://schemas.microsoft.com/office/drawing/2014/main" id="{5EFC05A3-FB8A-9D65-D4BC-94D3DCE844A4}"/>
              </a:ext>
            </a:extLst>
          </p:cNvPr>
          <p:cNvPicPr>
            <a:picLocks noChangeAspect="1"/>
          </p:cNvPicPr>
          <p:nvPr/>
        </p:nvPicPr>
        <p:blipFill>
          <a:blip r:embed="rId4">
            <a:duotone>
              <a:schemeClr val="bg2">
                <a:shade val="45000"/>
                <a:satMod val="135000"/>
              </a:schemeClr>
              <a:prstClr val="white"/>
            </a:duotone>
          </a:blip>
          <a:stretch>
            <a:fillRect/>
          </a:stretch>
        </p:blipFill>
        <p:spPr>
          <a:xfrm>
            <a:off x="1858309" y="1320329"/>
            <a:ext cx="1246627" cy="756573"/>
          </a:xfrm>
          <a:prstGeom prst="rect">
            <a:avLst/>
          </a:prstGeom>
        </p:spPr>
      </p:pic>
      <p:pic>
        <p:nvPicPr>
          <p:cNvPr id="7" name="Picture 6">
            <a:extLst>
              <a:ext uri="{FF2B5EF4-FFF2-40B4-BE49-F238E27FC236}">
                <a16:creationId xmlns:a16="http://schemas.microsoft.com/office/drawing/2014/main" id="{71BFFF64-AF4C-2361-0CAE-C107B7DBC071}"/>
              </a:ext>
            </a:extLst>
          </p:cNvPr>
          <p:cNvPicPr>
            <a:picLocks noChangeAspect="1"/>
          </p:cNvPicPr>
          <p:nvPr/>
        </p:nvPicPr>
        <p:blipFill>
          <a:blip r:embed="rId4">
            <a:duotone>
              <a:schemeClr val="bg2">
                <a:shade val="45000"/>
                <a:satMod val="135000"/>
              </a:schemeClr>
              <a:prstClr val="white"/>
            </a:duotone>
          </a:blip>
          <a:stretch>
            <a:fillRect/>
          </a:stretch>
        </p:blipFill>
        <p:spPr>
          <a:xfrm>
            <a:off x="538181" y="1328648"/>
            <a:ext cx="1246628" cy="756573"/>
          </a:xfrm>
          <a:prstGeom prst="rect">
            <a:avLst/>
          </a:prstGeom>
        </p:spPr>
      </p:pic>
      <p:sp>
        <p:nvSpPr>
          <p:cNvPr id="6" name="Arrow: Curved Left 5">
            <a:extLst>
              <a:ext uri="{FF2B5EF4-FFF2-40B4-BE49-F238E27FC236}">
                <a16:creationId xmlns:a16="http://schemas.microsoft.com/office/drawing/2014/main" id="{4DF2173B-B6ED-EA02-F499-BFA55F09C7B1}"/>
              </a:ext>
            </a:extLst>
          </p:cNvPr>
          <p:cNvSpPr/>
          <p:nvPr/>
        </p:nvSpPr>
        <p:spPr>
          <a:xfrm rot="16479694">
            <a:off x="1577944" y="751117"/>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TextBox 16">
            <a:extLst>
              <a:ext uri="{FF2B5EF4-FFF2-40B4-BE49-F238E27FC236}">
                <a16:creationId xmlns:a16="http://schemas.microsoft.com/office/drawing/2014/main" id="{AFF7C6D6-3EBB-AA1F-F989-B5ABE64E93C9}"/>
              </a:ext>
            </a:extLst>
          </p:cNvPr>
          <p:cNvSpPr txBox="1"/>
          <p:nvPr/>
        </p:nvSpPr>
        <p:spPr>
          <a:xfrm>
            <a:off x="1000845" y="4572382"/>
            <a:ext cx="11242044" cy="1633423"/>
          </a:xfrm>
          <a:prstGeom prst="rect">
            <a:avLst/>
          </a:prstGeom>
          <a:solidFill>
            <a:schemeClr val="bg1"/>
          </a:solid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sz="1400" b="0"/>
              <a:t>Ideas are introduced by working with Product Managers, as well as other OLG stakeholders, Lab priority </a:t>
            </a:r>
            <a:r>
              <a:rPr lang="en-CA" sz="1400" b="0" err="1"/>
              <a:t>etc</a:t>
            </a:r>
            <a:endParaRPr lang="en-CA" sz="1400" b="0"/>
          </a:p>
          <a:p>
            <a:endParaRPr lang="en-CA" sz="1000" b="0"/>
          </a:p>
          <a:p>
            <a:r>
              <a:rPr lang="en-CA" sz="1400" b="0"/>
              <a:t>Product Managers, Product Owners, and the Lab Team Members agree on which labs can initiate shaping for an idea</a:t>
            </a:r>
          </a:p>
          <a:p>
            <a:endParaRPr lang="en-CA" sz="1050" b="0"/>
          </a:p>
          <a:p>
            <a:r>
              <a:rPr lang="en-CA" sz="1400" b="0"/>
              <a:t>Labs pull in an initiative when they have capacity and do just enough story mapping to identify a set of increments that can be released to production</a:t>
            </a:r>
          </a:p>
          <a:p>
            <a:r>
              <a:rPr lang="en-CA" sz="1400" b="0"/>
              <a:t>Increments are added to the Kanban board and the lab collaborates with technology to size each increment</a:t>
            </a:r>
          </a:p>
          <a:p>
            <a:endParaRPr lang="en-CA" sz="1050" b="0"/>
          </a:p>
          <a:p>
            <a:r>
              <a:rPr lang="en-CA" sz="1400" b="0"/>
              <a:t>The Initiative ticket and related Increment tickets are moved to shaping done</a:t>
            </a:r>
          </a:p>
        </p:txBody>
      </p:sp>
      <p:pic>
        <p:nvPicPr>
          <p:cNvPr id="20" name="Picture 19">
            <a:extLst>
              <a:ext uri="{FF2B5EF4-FFF2-40B4-BE49-F238E27FC236}">
                <a16:creationId xmlns:a16="http://schemas.microsoft.com/office/drawing/2014/main" id="{7755BDBE-481E-6E8A-5986-80FAE6E5A5BF}"/>
              </a:ext>
            </a:extLst>
          </p:cNvPr>
          <p:cNvPicPr>
            <a:picLocks noChangeAspect="1"/>
          </p:cNvPicPr>
          <p:nvPr/>
        </p:nvPicPr>
        <p:blipFill>
          <a:blip r:embed="rId4">
            <a:duotone>
              <a:schemeClr val="bg2">
                <a:shade val="45000"/>
                <a:satMod val="135000"/>
              </a:schemeClr>
              <a:prstClr val="white"/>
            </a:duotone>
          </a:blip>
          <a:stretch>
            <a:fillRect/>
          </a:stretch>
        </p:blipFill>
        <p:spPr>
          <a:xfrm>
            <a:off x="3170199" y="1312362"/>
            <a:ext cx="1246625" cy="756573"/>
          </a:xfrm>
          <a:prstGeom prst="rect">
            <a:avLst/>
          </a:prstGeom>
        </p:spPr>
      </p:pic>
      <p:sp>
        <p:nvSpPr>
          <p:cNvPr id="9" name="Arrow: Curved Left 8">
            <a:extLst>
              <a:ext uri="{FF2B5EF4-FFF2-40B4-BE49-F238E27FC236}">
                <a16:creationId xmlns:a16="http://schemas.microsoft.com/office/drawing/2014/main" id="{1D2B8670-EE7C-A944-6535-ED6350EB6C62}"/>
              </a:ext>
            </a:extLst>
          </p:cNvPr>
          <p:cNvSpPr/>
          <p:nvPr/>
        </p:nvSpPr>
        <p:spPr>
          <a:xfrm rot="16479694">
            <a:off x="2899006" y="790461"/>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21" name="Picture 20">
            <a:extLst>
              <a:ext uri="{FF2B5EF4-FFF2-40B4-BE49-F238E27FC236}">
                <a16:creationId xmlns:a16="http://schemas.microsoft.com/office/drawing/2014/main" id="{5A346A56-E367-F1D6-9716-8711CA9A74AE}"/>
              </a:ext>
            </a:extLst>
          </p:cNvPr>
          <p:cNvPicPr>
            <a:picLocks noChangeAspect="1"/>
          </p:cNvPicPr>
          <p:nvPr/>
        </p:nvPicPr>
        <p:blipFill>
          <a:blip r:embed="rId5">
            <a:duotone>
              <a:schemeClr val="bg2">
                <a:shade val="45000"/>
                <a:satMod val="135000"/>
              </a:schemeClr>
              <a:prstClr val="white"/>
            </a:duotone>
          </a:blip>
          <a:stretch>
            <a:fillRect/>
          </a:stretch>
        </p:blipFill>
        <p:spPr>
          <a:xfrm>
            <a:off x="3170199" y="2327528"/>
            <a:ext cx="1246625" cy="1421013"/>
          </a:xfrm>
          <a:prstGeom prst="rect">
            <a:avLst/>
          </a:prstGeom>
        </p:spPr>
      </p:pic>
      <p:sp>
        <p:nvSpPr>
          <p:cNvPr id="28" name="Oval 27">
            <a:extLst>
              <a:ext uri="{FF2B5EF4-FFF2-40B4-BE49-F238E27FC236}">
                <a16:creationId xmlns:a16="http://schemas.microsoft.com/office/drawing/2014/main" id="{85F0BF53-ACE1-D0E3-AE46-11EE49302DA9}"/>
              </a:ext>
            </a:extLst>
          </p:cNvPr>
          <p:cNvSpPr/>
          <p:nvPr/>
        </p:nvSpPr>
        <p:spPr>
          <a:xfrm>
            <a:off x="927800" y="104271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30" name="Oval 29">
            <a:extLst>
              <a:ext uri="{FF2B5EF4-FFF2-40B4-BE49-F238E27FC236}">
                <a16:creationId xmlns:a16="http://schemas.microsoft.com/office/drawing/2014/main" id="{3FFCF26E-740A-F962-604F-23A05386BFF3}"/>
              </a:ext>
            </a:extLst>
          </p:cNvPr>
          <p:cNvSpPr/>
          <p:nvPr/>
        </p:nvSpPr>
        <p:spPr>
          <a:xfrm>
            <a:off x="2223176" y="104271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31" name="Oval 30">
            <a:extLst>
              <a:ext uri="{FF2B5EF4-FFF2-40B4-BE49-F238E27FC236}">
                <a16:creationId xmlns:a16="http://schemas.microsoft.com/office/drawing/2014/main" id="{637A64D9-6BC9-09B2-B335-F2790AE57E6B}"/>
              </a:ext>
            </a:extLst>
          </p:cNvPr>
          <p:cNvSpPr/>
          <p:nvPr/>
        </p:nvSpPr>
        <p:spPr>
          <a:xfrm>
            <a:off x="3613754" y="104271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sp>
        <p:nvSpPr>
          <p:cNvPr id="32" name="Oval 31">
            <a:extLst>
              <a:ext uri="{FF2B5EF4-FFF2-40B4-BE49-F238E27FC236}">
                <a16:creationId xmlns:a16="http://schemas.microsoft.com/office/drawing/2014/main" id="{25A42302-FD70-C53F-7F72-4EAACB7B0723}"/>
              </a:ext>
            </a:extLst>
          </p:cNvPr>
          <p:cNvSpPr/>
          <p:nvPr/>
        </p:nvSpPr>
        <p:spPr>
          <a:xfrm>
            <a:off x="5004332" y="104271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4</a:t>
            </a:r>
          </a:p>
        </p:txBody>
      </p:sp>
      <p:sp>
        <p:nvSpPr>
          <p:cNvPr id="33" name="Oval 32">
            <a:extLst>
              <a:ext uri="{FF2B5EF4-FFF2-40B4-BE49-F238E27FC236}">
                <a16:creationId xmlns:a16="http://schemas.microsoft.com/office/drawing/2014/main" id="{FD3A4F44-3EAE-E4B1-809E-A455D899D00A}"/>
              </a:ext>
            </a:extLst>
          </p:cNvPr>
          <p:cNvSpPr/>
          <p:nvPr/>
        </p:nvSpPr>
        <p:spPr>
          <a:xfrm>
            <a:off x="745461" y="461179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34" name="Oval 33">
            <a:extLst>
              <a:ext uri="{FF2B5EF4-FFF2-40B4-BE49-F238E27FC236}">
                <a16:creationId xmlns:a16="http://schemas.microsoft.com/office/drawing/2014/main" id="{C19DD83B-E53D-1713-141A-4F3C3E9A2636}"/>
              </a:ext>
            </a:extLst>
          </p:cNvPr>
          <p:cNvSpPr/>
          <p:nvPr/>
        </p:nvSpPr>
        <p:spPr>
          <a:xfrm>
            <a:off x="745461" y="4963100"/>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35" name="Oval 34">
            <a:extLst>
              <a:ext uri="{FF2B5EF4-FFF2-40B4-BE49-F238E27FC236}">
                <a16:creationId xmlns:a16="http://schemas.microsoft.com/office/drawing/2014/main" id="{4213F23B-D1EE-9D76-3E27-AD6DE6B22CFF}"/>
              </a:ext>
            </a:extLst>
          </p:cNvPr>
          <p:cNvSpPr/>
          <p:nvPr/>
        </p:nvSpPr>
        <p:spPr>
          <a:xfrm>
            <a:off x="745461" y="5419004"/>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sp>
        <p:nvSpPr>
          <p:cNvPr id="36" name="Oval 35">
            <a:extLst>
              <a:ext uri="{FF2B5EF4-FFF2-40B4-BE49-F238E27FC236}">
                <a16:creationId xmlns:a16="http://schemas.microsoft.com/office/drawing/2014/main" id="{E80E2594-DA99-F85B-3344-6B952689F7E0}"/>
              </a:ext>
            </a:extLst>
          </p:cNvPr>
          <p:cNvSpPr/>
          <p:nvPr/>
        </p:nvSpPr>
        <p:spPr>
          <a:xfrm>
            <a:off x="745461" y="5941263"/>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4</a:t>
            </a:r>
          </a:p>
        </p:txBody>
      </p:sp>
      <p:sp>
        <p:nvSpPr>
          <p:cNvPr id="37" name="Arrow: Right 36">
            <a:extLst>
              <a:ext uri="{FF2B5EF4-FFF2-40B4-BE49-F238E27FC236}">
                <a16:creationId xmlns:a16="http://schemas.microsoft.com/office/drawing/2014/main" id="{7AC1B5F9-4210-7000-3502-78EF33D4C5A6}"/>
              </a:ext>
            </a:extLst>
          </p:cNvPr>
          <p:cNvSpPr/>
          <p:nvPr/>
        </p:nvSpPr>
        <p:spPr>
          <a:xfrm rot="5400000">
            <a:off x="3530125" y="2069021"/>
            <a:ext cx="498152" cy="240606"/>
          </a:xfrm>
          <a:prstGeom prs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8" name="Arrow: Curved Left 37">
            <a:extLst>
              <a:ext uri="{FF2B5EF4-FFF2-40B4-BE49-F238E27FC236}">
                <a16:creationId xmlns:a16="http://schemas.microsoft.com/office/drawing/2014/main" id="{FA78414E-122B-DBD3-B923-AD0F6281808E}"/>
              </a:ext>
            </a:extLst>
          </p:cNvPr>
          <p:cNvSpPr/>
          <p:nvPr/>
        </p:nvSpPr>
        <p:spPr>
          <a:xfrm rot="16479694">
            <a:off x="4263898" y="831559"/>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itle 1">
            <a:extLst>
              <a:ext uri="{FF2B5EF4-FFF2-40B4-BE49-F238E27FC236}">
                <a16:creationId xmlns:a16="http://schemas.microsoft.com/office/drawing/2014/main" id="{88D5497D-4E44-BB52-147F-36FDBAAABB73}"/>
              </a:ext>
            </a:extLst>
          </p:cNvPr>
          <p:cNvSpPr>
            <a:spLocks noGrp="1"/>
          </p:cNvSpPr>
          <p:nvPr>
            <p:ph type="title"/>
          </p:nvPr>
        </p:nvSpPr>
        <p:spPr>
          <a:xfrm>
            <a:off x="677209" y="94615"/>
            <a:ext cx="11303335" cy="615641"/>
          </a:xfrm>
        </p:spPr>
        <p:txBody>
          <a:bodyPr/>
          <a:lstStyle/>
          <a:p>
            <a:r>
              <a:rPr lang="en-US" sz="1800" b="1">
                <a:latin typeface="Calibri" panose="020F0502020204030204" pitchFamily="34" charset="0"/>
                <a:cs typeface="Calibri" panose="020F0502020204030204" pitchFamily="34" charset="0"/>
              </a:rPr>
              <a:t>Moving an Idea / Initiative through a Delivery Kanban</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Introducing Story Mapping</a:t>
            </a:r>
          </a:p>
        </p:txBody>
      </p:sp>
    </p:spTree>
    <p:extLst>
      <p:ext uri="{BB962C8B-B14F-4D97-AF65-F5344CB8AC3E}">
        <p14:creationId xmlns:p14="http://schemas.microsoft.com/office/powerpoint/2010/main" val="1756663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4AFCF1E-0F9F-BFA8-28B8-A9EF5AB860D4}"/>
              </a:ext>
            </a:extLst>
          </p:cNvPr>
          <p:cNvSpPr>
            <a:spLocks noGrp="1"/>
          </p:cNvSpPr>
          <p:nvPr>
            <p:ph idx="1"/>
          </p:nvPr>
        </p:nvSpPr>
        <p:spPr>
          <a:xfrm>
            <a:off x="567174" y="889651"/>
            <a:ext cx="11190704" cy="476516"/>
          </a:xfrm>
        </p:spPr>
        <p:txBody>
          <a:bodyPr>
            <a:normAutofit fontScale="92500" lnSpcReduction="10000"/>
          </a:bodyPr>
          <a:lstStyle/>
          <a:p>
            <a:r>
              <a:rPr lang="en-US" sz="1600">
                <a:latin typeface="Calibri"/>
                <a:ea typeface="Calibri"/>
                <a:cs typeface="Calibri"/>
                <a:sym typeface="Calibri"/>
              </a:rPr>
              <a:t>Teams can use Story Mapping to systematically decompose an initiative into smaller units of recognizable business value, known as stories. While the practice is highly collaborative, it also lends just enough structure to focus the conversation and accelerate understanding</a:t>
            </a:r>
            <a:endParaRPr lang="en-US"/>
          </a:p>
        </p:txBody>
      </p:sp>
      <p:sp>
        <p:nvSpPr>
          <p:cNvPr id="9" name="Title 8">
            <a:extLst>
              <a:ext uri="{FF2B5EF4-FFF2-40B4-BE49-F238E27FC236}">
                <a16:creationId xmlns:a16="http://schemas.microsoft.com/office/drawing/2014/main" id="{157F8C6E-E61D-547F-6BB4-EB20AC2C6EF4}"/>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Story Mapping is a highly collaborative practice that allow teams to iteratively identify and define the scope and priority of future state system behavior</a:t>
            </a:r>
            <a:endParaRPr lang="en-US"/>
          </a:p>
        </p:txBody>
      </p:sp>
      <p:sp>
        <p:nvSpPr>
          <p:cNvPr id="10" name="Google Shape;3371;p102">
            <a:extLst>
              <a:ext uri="{FF2B5EF4-FFF2-40B4-BE49-F238E27FC236}">
                <a16:creationId xmlns:a16="http://schemas.microsoft.com/office/drawing/2014/main" id="{E2654C0A-5B3F-D30F-38D7-2F3B082F9EEA}"/>
              </a:ext>
            </a:extLst>
          </p:cNvPr>
          <p:cNvSpPr/>
          <p:nvPr/>
        </p:nvSpPr>
        <p:spPr>
          <a:xfrm>
            <a:off x="2578110" y="2046763"/>
            <a:ext cx="8255228" cy="475267"/>
          </a:xfrm>
          <a:prstGeom prst="rect">
            <a:avLst/>
          </a:prstGeom>
          <a:solidFill>
            <a:srgbClr val="77559B"/>
          </a:solidFill>
          <a:ln>
            <a:solidFill>
              <a:schemeClr val="tx1"/>
            </a:solidFill>
          </a:ln>
        </p:spPr>
        <p:txBody>
          <a:bodyPr spcFirstLastPara="1" wrap="square" lIns="36550" tIns="36550" rIns="36550" bIns="36550" anchor="ctr" anchorCtr="0">
            <a:noAutofit/>
          </a:bodyPr>
          <a:lstStyle/>
          <a:p>
            <a:pPr algn="ctr">
              <a:buClr>
                <a:srgbClr val="FFFFFF"/>
              </a:buClr>
              <a:buSzPts val="1600"/>
            </a:pPr>
            <a:r>
              <a:rPr lang="en-US" sz="1600">
                <a:solidFill>
                  <a:schemeClr val="bg1"/>
                </a:solidFill>
                <a:latin typeface="Calibri" panose="020F0502020204030204" pitchFamily="34" charset="0"/>
                <a:cs typeface="Calibri" panose="020F0502020204030204" pitchFamily="34" charset="0"/>
              </a:rPr>
              <a:t>Manage Shopping Cart</a:t>
            </a:r>
            <a:endParaRPr lang="en-US" sz="1400">
              <a:solidFill>
                <a:schemeClr val="bg1"/>
              </a:solidFill>
              <a:latin typeface="Calibri" panose="020F0502020204030204" pitchFamily="34" charset="0"/>
              <a:ea typeface="Arial"/>
              <a:cs typeface="Calibri" panose="020F0502020204030204" pitchFamily="34" charset="0"/>
              <a:sym typeface="Arial"/>
            </a:endParaRPr>
          </a:p>
        </p:txBody>
      </p:sp>
      <p:sp>
        <p:nvSpPr>
          <p:cNvPr id="18" name="Google Shape;3379;p102">
            <a:extLst>
              <a:ext uri="{FF2B5EF4-FFF2-40B4-BE49-F238E27FC236}">
                <a16:creationId xmlns:a16="http://schemas.microsoft.com/office/drawing/2014/main" id="{534F104E-3FC6-4F90-4B99-F8818FA6F125}"/>
              </a:ext>
            </a:extLst>
          </p:cNvPr>
          <p:cNvSpPr/>
          <p:nvPr/>
        </p:nvSpPr>
        <p:spPr>
          <a:xfrm>
            <a:off x="2578110" y="5557248"/>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12" name="Google Shape;3373;p102">
            <a:extLst>
              <a:ext uri="{FF2B5EF4-FFF2-40B4-BE49-F238E27FC236}">
                <a16:creationId xmlns:a16="http://schemas.microsoft.com/office/drawing/2014/main" id="{ED29833C-7801-DCC1-C82B-5723129181B2}"/>
              </a:ext>
            </a:extLst>
          </p:cNvPr>
          <p:cNvSpPr/>
          <p:nvPr/>
        </p:nvSpPr>
        <p:spPr>
          <a:xfrm>
            <a:off x="2578110" y="2601363"/>
            <a:ext cx="2031736" cy="393700"/>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Shopping Cart</a:t>
            </a:r>
            <a:endParaRPr sz="1400">
              <a:solidFill>
                <a:schemeClr val="bg1"/>
              </a:solidFill>
              <a:latin typeface="Arial"/>
              <a:ea typeface="Arial"/>
              <a:cs typeface="Arial"/>
              <a:sym typeface="Arial"/>
            </a:endParaRPr>
          </a:p>
        </p:txBody>
      </p:sp>
      <p:sp>
        <p:nvSpPr>
          <p:cNvPr id="15" name="Google Shape;3376;p102">
            <a:extLst>
              <a:ext uri="{FF2B5EF4-FFF2-40B4-BE49-F238E27FC236}">
                <a16:creationId xmlns:a16="http://schemas.microsoft.com/office/drawing/2014/main" id="{1DAA3D07-9832-FA26-DC5C-DDD291B479F9}"/>
              </a:ext>
            </a:extLst>
          </p:cNvPr>
          <p:cNvSpPr/>
          <p:nvPr/>
        </p:nvSpPr>
        <p:spPr>
          <a:xfrm>
            <a:off x="6754473" y="2601363"/>
            <a:ext cx="1471266" cy="393700"/>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900"/>
            </a:pPr>
            <a:r>
              <a:rPr lang="en-CA" sz="700" b="1">
                <a:solidFill>
                  <a:schemeClr val="bg1"/>
                </a:solidFill>
                <a:latin typeface="Calibri" panose="020F0502020204030204" pitchFamily="34" charset="0"/>
                <a:cs typeface="Calibri" panose="020F0502020204030204" pitchFamily="34" charset="0"/>
              </a:rPr>
              <a:t>Purchase with Existing Card</a:t>
            </a:r>
            <a:endParaRPr sz="1100" b="1">
              <a:solidFill>
                <a:schemeClr val="bg1"/>
              </a:solidFill>
              <a:latin typeface="Calibri" panose="020F0502020204030204" pitchFamily="34" charset="0"/>
              <a:ea typeface="Arial"/>
              <a:cs typeface="Calibri" panose="020F0502020204030204" pitchFamily="34" charset="0"/>
              <a:sym typeface="Arial"/>
            </a:endParaRPr>
          </a:p>
        </p:txBody>
      </p:sp>
      <p:sp>
        <p:nvSpPr>
          <p:cNvPr id="23" name="Google Shape;3384;p102">
            <a:extLst>
              <a:ext uri="{FF2B5EF4-FFF2-40B4-BE49-F238E27FC236}">
                <a16:creationId xmlns:a16="http://schemas.microsoft.com/office/drawing/2014/main" id="{09435997-791D-3FB1-1437-022959BB217D}"/>
              </a:ext>
            </a:extLst>
          </p:cNvPr>
          <p:cNvSpPr/>
          <p:nvPr/>
        </p:nvSpPr>
        <p:spPr>
          <a:xfrm>
            <a:off x="8305981" y="2601363"/>
            <a:ext cx="460299" cy="393700"/>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900"/>
            </a:pPr>
            <a:r>
              <a:rPr lang="en-US" sz="800" b="1">
                <a:solidFill>
                  <a:schemeClr val="bg1"/>
                </a:solidFill>
                <a:latin typeface="Calibri"/>
                <a:ea typeface="Calibri"/>
                <a:cs typeface="Calibri"/>
                <a:sym typeface="Calibri"/>
              </a:rPr>
              <a:t>Submit Payment Order</a:t>
            </a:r>
            <a:endParaRPr lang="en-US" sz="1200">
              <a:solidFill>
                <a:schemeClr val="bg1"/>
              </a:solidFill>
              <a:latin typeface="Arial"/>
              <a:ea typeface="Arial"/>
              <a:cs typeface="Arial"/>
              <a:sym typeface="Arial"/>
            </a:endParaRPr>
          </a:p>
        </p:txBody>
      </p:sp>
      <p:sp>
        <p:nvSpPr>
          <p:cNvPr id="25" name="Google Shape;3386;p102">
            <a:extLst>
              <a:ext uri="{FF2B5EF4-FFF2-40B4-BE49-F238E27FC236}">
                <a16:creationId xmlns:a16="http://schemas.microsoft.com/office/drawing/2014/main" id="{2EE3A295-BC5D-F70A-C128-B90CFCE12C7B}"/>
              </a:ext>
            </a:extLst>
          </p:cNvPr>
          <p:cNvSpPr/>
          <p:nvPr/>
        </p:nvSpPr>
        <p:spPr>
          <a:xfrm>
            <a:off x="8846522" y="2601363"/>
            <a:ext cx="1986816" cy="393700"/>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Fulfill Payment Order</a:t>
            </a:r>
            <a:endParaRPr sz="1400">
              <a:solidFill>
                <a:schemeClr val="bg1"/>
              </a:solidFill>
              <a:latin typeface="Arial"/>
              <a:ea typeface="Arial"/>
              <a:cs typeface="Arial"/>
              <a:sym typeface="Arial"/>
            </a:endParaRPr>
          </a:p>
        </p:txBody>
      </p:sp>
      <p:sp>
        <p:nvSpPr>
          <p:cNvPr id="34" name="Google Shape;3395;p102">
            <a:extLst>
              <a:ext uri="{FF2B5EF4-FFF2-40B4-BE49-F238E27FC236}">
                <a16:creationId xmlns:a16="http://schemas.microsoft.com/office/drawing/2014/main" id="{8D4CE55A-018B-1DD5-A17C-70EF96DC2025}"/>
              </a:ext>
            </a:extLst>
          </p:cNvPr>
          <p:cNvSpPr/>
          <p:nvPr/>
        </p:nvSpPr>
        <p:spPr>
          <a:xfrm>
            <a:off x="6725634" y="5544585"/>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CA" sz="600">
                <a:solidFill>
                  <a:srgbClr val="000000"/>
                </a:solidFill>
                <a:latin typeface="Calibri" panose="020F0502020204030204" pitchFamily="34" charset="0"/>
                <a:ea typeface="Arial"/>
                <a:cs typeface="Calibri" panose="020F0502020204030204" pitchFamily="34" charset="0"/>
                <a:sym typeface="Arial"/>
              </a:rPr>
              <a:t>Accept Subscription Terms &amp; Conditions</a:t>
            </a:r>
          </a:p>
        </p:txBody>
      </p:sp>
      <p:sp>
        <p:nvSpPr>
          <p:cNvPr id="21" name="Google Shape;3382;p102">
            <a:extLst>
              <a:ext uri="{FF2B5EF4-FFF2-40B4-BE49-F238E27FC236}">
                <a16:creationId xmlns:a16="http://schemas.microsoft.com/office/drawing/2014/main" id="{D88B18E8-16D2-16B5-36EA-BDEBA3DB4859}"/>
              </a:ext>
            </a:extLst>
          </p:cNvPr>
          <p:cNvSpPr/>
          <p:nvPr/>
        </p:nvSpPr>
        <p:spPr>
          <a:xfrm>
            <a:off x="4152646" y="3119622"/>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Prompt Player to Login</a:t>
            </a:r>
            <a:endParaRPr sz="1400">
              <a:latin typeface="Arial"/>
              <a:ea typeface="Arial"/>
              <a:cs typeface="Arial"/>
              <a:sym typeface="Arial"/>
            </a:endParaRPr>
          </a:p>
        </p:txBody>
      </p:sp>
      <p:sp>
        <p:nvSpPr>
          <p:cNvPr id="43" name="Google Shape;3404;p102">
            <a:extLst>
              <a:ext uri="{FF2B5EF4-FFF2-40B4-BE49-F238E27FC236}">
                <a16:creationId xmlns:a16="http://schemas.microsoft.com/office/drawing/2014/main" id="{F97523C4-C0B5-A79F-5143-07C95D8B592E}"/>
              </a:ext>
            </a:extLst>
          </p:cNvPr>
          <p:cNvSpPr/>
          <p:nvPr/>
        </p:nvSpPr>
        <p:spPr>
          <a:xfrm>
            <a:off x="3611081" y="3119664"/>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Select Direct Pay</a:t>
            </a:r>
            <a:endParaRPr sz="1400">
              <a:latin typeface="Arial"/>
              <a:ea typeface="Arial"/>
              <a:cs typeface="Arial"/>
              <a:sym typeface="Arial"/>
            </a:endParaRPr>
          </a:p>
        </p:txBody>
      </p:sp>
      <p:sp>
        <p:nvSpPr>
          <p:cNvPr id="44" name="Google Shape;3405;p102">
            <a:extLst>
              <a:ext uri="{FF2B5EF4-FFF2-40B4-BE49-F238E27FC236}">
                <a16:creationId xmlns:a16="http://schemas.microsoft.com/office/drawing/2014/main" id="{E8D0BBD0-D8B4-87CD-DD7F-810A3E9123A9}"/>
              </a:ext>
            </a:extLst>
          </p:cNvPr>
          <p:cNvSpPr/>
          <p:nvPr/>
        </p:nvSpPr>
        <p:spPr>
          <a:xfrm>
            <a:off x="4676828" y="3113685"/>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Enter Player Login Details</a:t>
            </a:r>
            <a:endParaRPr sz="1400">
              <a:latin typeface="Arial"/>
              <a:ea typeface="Arial"/>
              <a:cs typeface="Arial"/>
              <a:sym typeface="Arial"/>
            </a:endParaRPr>
          </a:p>
        </p:txBody>
      </p:sp>
      <p:grpSp>
        <p:nvGrpSpPr>
          <p:cNvPr id="2339" name="Group 2338">
            <a:extLst>
              <a:ext uri="{FF2B5EF4-FFF2-40B4-BE49-F238E27FC236}">
                <a16:creationId xmlns:a16="http://schemas.microsoft.com/office/drawing/2014/main" id="{6BE7DEC6-2029-449A-DD1E-553A4B390732}"/>
              </a:ext>
            </a:extLst>
          </p:cNvPr>
          <p:cNvGrpSpPr/>
          <p:nvPr/>
        </p:nvGrpSpPr>
        <p:grpSpPr>
          <a:xfrm>
            <a:off x="1019436" y="3057363"/>
            <a:ext cx="10796327" cy="2369503"/>
            <a:chOff x="1019436" y="3315971"/>
            <a:chExt cx="8359775" cy="2369503"/>
          </a:xfrm>
        </p:grpSpPr>
        <p:cxnSp>
          <p:nvCxnSpPr>
            <p:cNvPr id="42" name="Google Shape;3403;p102">
              <a:extLst>
                <a:ext uri="{FF2B5EF4-FFF2-40B4-BE49-F238E27FC236}">
                  <a16:creationId xmlns:a16="http://schemas.microsoft.com/office/drawing/2014/main" id="{951D2135-6566-D5F5-0C3B-65CC69DB1417}"/>
                </a:ext>
              </a:extLst>
            </p:cNvPr>
            <p:cNvCxnSpPr>
              <a:cxnSpLocks/>
            </p:cNvCxnSpPr>
            <p:nvPr/>
          </p:nvCxnSpPr>
          <p:spPr>
            <a:xfrm>
              <a:off x="1019436" y="3315971"/>
              <a:ext cx="8359775" cy="0"/>
            </a:xfrm>
            <a:prstGeom prst="straightConnector1">
              <a:avLst/>
            </a:prstGeom>
            <a:noFill/>
            <a:ln w="12700" cap="flat" cmpd="sng">
              <a:solidFill>
                <a:schemeClr val="bg2">
                  <a:lumMod val="90000"/>
                </a:schemeClr>
              </a:solidFill>
              <a:prstDash val="solid"/>
              <a:round/>
              <a:headEnd type="none" w="sm" len="sm"/>
              <a:tailEnd type="none" w="sm" len="sm"/>
            </a:ln>
          </p:spPr>
        </p:cxnSp>
        <p:cxnSp>
          <p:nvCxnSpPr>
            <p:cNvPr id="47" name="Google Shape;3408;p102">
              <a:extLst>
                <a:ext uri="{FF2B5EF4-FFF2-40B4-BE49-F238E27FC236}">
                  <a16:creationId xmlns:a16="http://schemas.microsoft.com/office/drawing/2014/main" id="{786FE3C7-DC7E-83E6-041E-8B460441A5E9}"/>
                </a:ext>
              </a:extLst>
            </p:cNvPr>
            <p:cNvCxnSpPr>
              <a:cxnSpLocks/>
            </p:cNvCxnSpPr>
            <p:nvPr/>
          </p:nvCxnSpPr>
          <p:spPr>
            <a:xfrm>
              <a:off x="1019436" y="4485674"/>
              <a:ext cx="8358187" cy="0"/>
            </a:xfrm>
            <a:prstGeom prst="straightConnector1">
              <a:avLst/>
            </a:prstGeom>
            <a:noFill/>
            <a:ln w="12700" cap="flat" cmpd="sng">
              <a:solidFill>
                <a:schemeClr val="bg2">
                  <a:lumMod val="90000"/>
                </a:schemeClr>
              </a:solidFill>
              <a:prstDash val="solid"/>
              <a:round/>
              <a:headEnd type="none" w="sm" len="sm"/>
              <a:tailEnd type="none" w="sm" len="sm"/>
            </a:ln>
          </p:spPr>
        </p:cxnSp>
        <p:cxnSp>
          <p:nvCxnSpPr>
            <p:cNvPr id="48" name="Google Shape;3409;p102">
              <a:extLst>
                <a:ext uri="{FF2B5EF4-FFF2-40B4-BE49-F238E27FC236}">
                  <a16:creationId xmlns:a16="http://schemas.microsoft.com/office/drawing/2014/main" id="{EB52C57A-F3F4-528D-4A93-A041C0E2E511}"/>
                </a:ext>
              </a:extLst>
            </p:cNvPr>
            <p:cNvCxnSpPr>
              <a:cxnSpLocks/>
            </p:cNvCxnSpPr>
            <p:nvPr/>
          </p:nvCxnSpPr>
          <p:spPr>
            <a:xfrm>
              <a:off x="1019436" y="5685474"/>
              <a:ext cx="8358187" cy="0"/>
            </a:xfrm>
            <a:prstGeom prst="straightConnector1">
              <a:avLst/>
            </a:prstGeom>
            <a:noFill/>
            <a:ln w="12700" cap="flat" cmpd="sng">
              <a:solidFill>
                <a:schemeClr val="bg2">
                  <a:lumMod val="90000"/>
                </a:schemeClr>
              </a:solidFill>
              <a:prstDash val="solid"/>
              <a:round/>
              <a:headEnd type="none" w="sm" len="sm"/>
              <a:tailEnd type="none" w="sm" len="sm"/>
            </a:ln>
          </p:spPr>
        </p:cxnSp>
      </p:grpSp>
      <p:sp>
        <p:nvSpPr>
          <p:cNvPr id="50" name="Google Shape;3411;p102">
            <a:extLst>
              <a:ext uri="{FF2B5EF4-FFF2-40B4-BE49-F238E27FC236}">
                <a16:creationId xmlns:a16="http://schemas.microsoft.com/office/drawing/2014/main" id="{FE84BC9C-00C6-7E3D-4879-CDBE0484CACF}"/>
              </a:ext>
            </a:extLst>
          </p:cNvPr>
          <p:cNvSpPr/>
          <p:nvPr/>
        </p:nvSpPr>
        <p:spPr>
          <a:xfrm>
            <a:off x="1055322" y="3093242"/>
            <a:ext cx="1349408" cy="738623"/>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1: </a:t>
            </a:r>
            <a:r>
              <a:rPr lang="en-US" sz="1050">
                <a:solidFill>
                  <a:srgbClr val="000000"/>
                </a:solidFill>
                <a:latin typeface="Calibri"/>
                <a:ea typeface="Calibri"/>
                <a:cs typeface="Calibri"/>
                <a:sym typeface="Calibri"/>
              </a:rPr>
              <a:t>Purchase Lottery Ticket via Direct Pay with an Existing Card</a:t>
            </a:r>
            <a:endParaRPr sz="1400">
              <a:solidFill>
                <a:srgbClr val="000000"/>
              </a:solidFill>
              <a:latin typeface="Arial"/>
              <a:ea typeface="Arial"/>
              <a:cs typeface="Arial"/>
              <a:sym typeface="Arial"/>
            </a:endParaRPr>
          </a:p>
        </p:txBody>
      </p:sp>
      <p:sp>
        <p:nvSpPr>
          <p:cNvPr id="51" name="Google Shape;3412;p102">
            <a:extLst>
              <a:ext uri="{FF2B5EF4-FFF2-40B4-BE49-F238E27FC236}">
                <a16:creationId xmlns:a16="http://schemas.microsoft.com/office/drawing/2014/main" id="{608324A0-E1DF-A524-6719-206448D60EDA}"/>
              </a:ext>
            </a:extLst>
          </p:cNvPr>
          <p:cNvSpPr/>
          <p:nvPr/>
        </p:nvSpPr>
        <p:spPr>
          <a:xfrm>
            <a:off x="1055321" y="4272672"/>
            <a:ext cx="1349408" cy="738623"/>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2: </a:t>
            </a:r>
            <a:r>
              <a:rPr lang="en-US" sz="1050">
                <a:solidFill>
                  <a:srgbClr val="000000"/>
                </a:solidFill>
                <a:latin typeface="Calibri"/>
                <a:ea typeface="Calibri"/>
                <a:cs typeface="Calibri"/>
                <a:sym typeface="Calibri"/>
              </a:rPr>
              <a:t>Purchase Lottery Ticket via Direct Pay with a New Card</a:t>
            </a:r>
            <a:endParaRPr sz="1400">
              <a:solidFill>
                <a:srgbClr val="000000"/>
              </a:solidFill>
              <a:latin typeface="Arial"/>
              <a:ea typeface="Arial"/>
              <a:cs typeface="Arial"/>
              <a:sym typeface="Arial"/>
            </a:endParaRPr>
          </a:p>
        </p:txBody>
      </p:sp>
      <p:sp>
        <p:nvSpPr>
          <p:cNvPr id="52" name="Google Shape;3413;p102">
            <a:extLst>
              <a:ext uri="{FF2B5EF4-FFF2-40B4-BE49-F238E27FC236}">
                <a16:creationId xmlns:a16="http://schemas.microsoft.com/office/drawing/2014/main" id="{B3FC86AC-4016-2023-9300-62ED590CE966}"/>
              </a:ext>
            </a:extLst>
          </p:cNvPr>
          <p:cNvSpPr/>
          <p:nvPr/>
        </p:nvSpPr>
        <p:spPr>
          <a:xfrm>
            <a:off x="1055321" y="5452102"/>
            <a:ext cx="1349403" cy="900206"/>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3: </a:t>
            </a:r>
            <a:r>
              <a:rPr lang="en-US" sz="1050">
                <a:solidFill>
                  <a:srgbClr val="000000"/>
                </a:solidFill>
                <a:latin typeface="Calibri"/>
                <a:ea typeface="Calibri"/>
                <a:cs typeface="Calibri"/>
                <a:sym typeface="Calibri"/>
              </a:rPr>
              <a:t>Purchase Subscription Lottery Ticket via Direct Pay with an Existing Card</a:t>
            </a:r>
            <a:endParaRPr sz="1400">
              <a:solidFill>
                <a:srgbClr val="000000"/>
              </a:solidFill>
              <a:latin typeface="Arial"/>
              <a:ea typeface="Arial"/>
              <a:cs typeface="Arial"/>
              <a:sym typeface="Arial"/>
            </a:endParaRPr>
          </a:p>
        </p:txBody>
      </p:sp>
      <p:cxnSp>
        <p:nvCxnSpPr>
          <p:cNvPr id="54" name="Google Shape;3415;p102">
            <a:extLst>
              <a:ext uri="{FF2B5EF4-FFF2-40B4-BE49-F238E27FC236}">
                <a16:creationId xmlns:a16="http://schemas.microsoft.com/office/drawing/2014/main" id="{141C7581-8648-17E0-8F86-066F2118F23D}"/>
              </a:ext>
            </a:extLst>
          </p:cNvPr>
          <p:cNvCxnSpPr>
            <a:cxnSpLocks/>
          </p:cNvCxnSpPr>
          <p:nvPr/>
        </p:nvCxnSpPr>
        <p:spPr>
          <a:xfrm flipV="1">
            <a:off x="2404724" y="3129046"/>
            <a:ext cx="0" cy="3346521"/>
          </a:xfrm>
          <a:prstGeom prst="straightConnector1">
            <a:avLst/>
          </a:prstGeom>
          <a:noFill/>
          <a:ln w="19050" cap="flat" cmpd="sng">
            <a:solidFill>
              <a:srgbClr val="000000"/>
            </a:solidFill>
            <a:prstDash val="solid"/>
            <a:round/>
            <a:headEnd type="none" w="sm" len="sm"/>
            <a:tailEnd type="stealth" w="med" len="med"/>
          </a:ln>
        </p:spPr>
      </p:cxnSp>
      <p:cxnSp>
        <p:nvCxnSpPr>
          <p:cNvPr id="55" name="Google Shape;3416;p102">
            <a:extLst>
              <a:ext uri="{FF2B5EF4-FFF2-40B4-BE49-F238E27FC236}">
                <a16:creationId xmlns:a16="http://schemas.microsoft.com/office/drawing/2014/main" id="{9B9DF34C-6DB2-7B5F-02B3-D98F249947DF}"/>
              </a:ext>
            </a:extLst>
          </p:cNvPr>
          <p:cNvCxnSpPr>
            <a:cxnSpLocks/>
          </p:cNvCxnSpPr>
          <p:nvPr/>
        </p:nvCxnSpPr>
        <p:spPr>
          <a:xfrm>
            <a:off x="2527315" y="1940397"/>
            <a:ext cx="8600468" cy="0"/>
          </a:xfrm>
          <a:prstGeom prst="straightConnector1">
            <a:avLst/>
          </a:prstGeom>
          <a:noFill/>
          <a:ln w="19050" cap="flat" cmpd="sng">
            <a:solidFill>
              <a:srgbClr val="000000"/>
            </a:solidFill>
            <a:prstDash val="solid"/>
            <a:round/>
            <a:headEnd type="none" w="sm" len="sm"/>
            <a:tailEnd type="stealth" w="med" len="med"/>
          </a:ln>
        </p:spPr>
      </p:cxnSp>
      <p:sp>
        <p:nvSpPr>
          <p:cNvPr id="56" name="Google Shape;3417;p102">
            <a:extLst>
              <a:ext uri="{FF2B5EF4-FFF2-40B4-BE49-F238E27FC236}">
                <a16:creationId xmlns:a16="http://schemas.microsoft.com/office/drawing/2014/main" id="{94B6C78F-B61E-CAD6-7B2C-0E093EC10AAB}"/>
              </a:ext>
            </a:extLst>
          </p:cNvPr>
          <p:cNvSpPr txBox="1"/>
          <p:nvPr/>
        </p:nvSpPr>
        <p:spPr>
          <a:xfrm>
            <a:off x="5404268" y="1777388"/>
            <a:ext cx="662373"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Time</a:t>
            </a:r>
            <a:endParaRPr sz="1400">
              <a:solidFill>
                <a:srgbClr val="000000"/>
              </a:solidFill>
              <a:latin typeface="Arial"/>
              <a:ea typeface="Arial"/>
              <a:cs typeface="Arial"/>
              <a:sym typeface="Arial"/>
            </a:endParaRPr>
          </a:p>
        </p:txBody>
      </p:sp>
      <p:sp>
        <p:nvSpPr>
          <p:cNvPr id="57" name="Google Shape;3418;p102">
            <a:extLst>
              <a:ext uri="{FF2B5EF4-FFF2-40B4-BE49-F238E27FC236}">
                <a16:creationId xmlns:a16="http://schemas.microsoft.com/office/drawing/2014/main" id="{53F593A1-7871-76BA-4D20-20B556D9BCC4}"/>
              </a:ext>
            </a:extLst>
          </p:cNvPr>
          <p:cNvSpPr txBox="1"/>
          <p:nvPr/>
        </p:nvSpPr>
        <p:spPr>
          <a:xfrm rot="16200000">
            <a:off x="1657816" y="4401625"/>
            <a:ext cx="1477271"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Priority / Optionally</a:t>
            </a:r>
            <a:endParaRPr sz="1400">
              <a:solidFill>
                <a:srgbClr val="000000"/>
              </a:solidFill>
              <a:latin typeface="Arial"/>
              <a:ea typeface="Arial"/>
              <a:cs typeface="Arial"/>
              <a:sym typeface="Arial"/>
            </a:endParaRPr>
          </a:p>
        </p:txBody>
      </p:sp>
      <p:sp>
        <p:nvSpPr>
          <p:cNvPr id="67" name="Google Shape;2683;p88">
            <a:extLst>
              <a:ext uri="{FF2B5EF4-FFF2-40B4-BE49-F238E27FC236}">
                <a16:creationId xmlns:a16="http://schemas.microsoft.com/office/drawing/2014/main" id="{082F1E5E-F447-BCC8-589F-605CC062B9B8}"/>
              </a:ext>
            </a:extLst>
          </p:cNvPr>
          <p:cNvSpPr/>
          <p:nvPr/>
        </p:nvSpPr>
        <p:spPr>
          <a:xfrm>
            <a:off x="411865" y="2046763"/>
            <a:ext cx="552850" cy="504825"/>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68" name="Google Shape;2686;p88">
            <a:extLst>
              <a:ext uri="{FF2B5EF4-FFF2-40B4-BE49-F238E27FC236}">
                <a16:creationId xmlns:a16="http://schemas.microsoft.com/office/drawing/2014/main" id="{2DBD4BEA-A9FC-5B33-3351-13FE290F0BE7}"/>
              </a:ext>
            </a:extLst>
          </p:cNvPr>
          <p:cNvSpPr/>
          <p:nvPr/>
        </p:nvSpPr>
        <p:spPr>
          <a:xfrm>
            <a:off x="411865" y="2635725"/>
            <a:ext cx="552850" cy="374221"/>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1050"/>
            </a:pPr>
            <a:r>
              <a:rPr lang="en-US" sz="1050" b="1">
                <a:solidFill>
                  <a:schemeClr val="bg1"/>
                </a:solidFill>
                <a:latin typeface="Calibri"/>
                <a:ea typeface="Calibri"/>
                <a:cs typeface="Calibri"/>
                <a:sym typeface="Calibri"/>
              </a:rPr>
              <a:t>Feature</a:t>
            </a:r>
            <a:endParaRPr lang="en-US" sz="1400">
              <a:solidFill>
                <a:schemeClr val="bg1"/>
              </a:solidFill>
              <a:latin typeface="Arial"/>
              <a:ea typeface="Arial"/>
              <a:cs typeface="Arial"/>
              <a:sym typeface="Arial"/>
            </a:endParaRPr>
          </a:p>
        </p:txBody>
      </p:sp>
      <p:sp>
        <p:nvSpPr>
          <p:cNvPr id="69" name="Google Shape;2687;p88">
            <a:extLst>
              <a:ext uri="{FF2B5EF4-FFF2-40B4-BE49-F238E27FC236}">
                <a16:creationId xmlns:a16="http://schemas.microsoft.com/office/drawing/2014/main" id="{60B1BEA9-85AA-0C6B-FA11-6DF5396728D5}"/>
              </a:ext>
            </a:extLst>
          </p:cNvPr>
          <p:cNvSpPr/>
          <p:nvPr/>
        </p:nvSpPr>
        <p:spPr>
          <a:xfrm>
            <a:off x="411865" y="3129046"/>
            <a:ext cx="552850" cy="3033712"/>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latin typeface="Calibri"/>
                <a:ea typeface="Calibri"/>
                <a:cs typeface="Calibri"/>
                <a:sym typeface="Calibri"/>
              </a:rPr>
              <a:t>Story</a:t>
            </a:r>
            <a:endParaRPr lang="en-US" sz="1400">
              <a:latin typeface="Arial"/>
              <a:ea typeface="Arial"/>
              <a:cs typeface="Arial"/>
              <a:sym typeface="Arial"/>
            </a:endParaRPr>
          </a:p>
        </p:txBody>
      </p:sp>
      <p:sp>
        <p:nvSpPr>
          <p:cNvPr id="71" name="Google Shape;2701;p88">
            <a:extLst>
              <a:ext uri="{FF2B5EF4-FFF2-40B4-BE49-F238E27FC236}">
                <a16:creationId xmlns:a16="http://schemas.microsoft.com/office/drawing/2014/main" id="{50D37316-2D24-7E04-60F5-C90D45D99D77}"/>
              </a:ext>
            </a:extLst>
          </p:cNvPr>
          <p:cNvSpPr/>
          <p:nvPr/>
        </p:nvSpPr>
        <p:spPr>
          <a:xfrm>
            <a:off x="411865" y="1354926"/>
            <a:ext cx="552850" cy="504825"/>
          </a:xfrm>
          <a:prstGeom prst="rect">
            <a:avLst/>
          </a:prstGeom>
          <a:solidFill>
            <a:srgbClr val="FF8AD8"/>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50"/>
            </a:pPr>
            <a:r>
              <a:rPr lang="en-US" sz="1050" b="1">
                <a:solidFill>
                  <a:srgbClr val="000000"/>
                </a:solidFill>
                <a:latin typeface="Calibri"/>
                <a:ea typeface="Calibri"/>
                <a:cs typeface="Calibri"/>
                <a:sym typeface="Calibri"/>
              </a:rPr>
              <a:t>Persona</a:t>
            </a:r>
            <a:endParaRPr sz="1400">
              <a:solidFill>
                <a:srgbClr val="000000"/>
              </a:solidFill>
              <a:latin typeface="Arial"/>
              <a:ea typeface="Arial"/>
              <a:cs typeface="Arial"/>
              <a:sym typeface="Arial"/>
            </a:endParaRPr>
          </a:p>
        </p:txBody>
      </p:sp>
      <p:sp>
        <p:nvSpPr>
          <p:cNvPr id="2368" name="Google Shape;2368;p67"/>
          <p:cNvSpPr/>
          <p:nvPr/>
        </p:nvSpPr>
        <p:spPr>
          <a:xfrm>
            <a:off x="8436947" y="3828730"/>
            <a:ext cx="3329135" cy="2698094"/>
          </a:xfrm>
          <a:prstGeom prst="rect">
            <a:avLst/>
          </a:prstGeom>
          <a:solidFill>
            <a:schemeClr val="bg1"/>
          </a:solidFill>
          <a:ln>
            <a:solidFill>
              <a:schemeClr val="tx1"/>
            </a:solidFill>
          </a:ln>
        </p:spPr>
        <p:txBody>
          <a:bodyPr spcFirstLastPara="1" wrap="square" lIns="50775" tIns="91400" rIns="50775" bIns="91400" anchor="t" anchorCtr="0">
            <a:spAutoFit/>
          </a:bodyPr>
          <a:lstStyle/>
          <a:p>
            <a:pPr marL="114260">
              <a:buClr>
                <a:srgbClr val="000000"/>
              </a:buClr>
              <a:buSzPts val="1530"/>
            </a:pPr>
            <a:r>
              <a:rPr lang="en-US" sz="1000" b="1">
                <a:solidFill>
                  <a:srgbClr val="000000"/>
                </a:solidFill>
                <a:latin typeface="Calibri"/>
                <a:ea typeface="Calibri"/>
                <a:cs typeface="Calibri"/>
                <a:sym typeface="Calibri"/>
              </a:rPr>
              <a:t>Story Mapping is…</a:t>
            </a:r>
          </a:p>
          <a:p>
            <a:pPr marL="399909" indent="-285649">
              <a:buClr>
                <a:srgbClr val="000000"/>
              </a:buClr>
              <a:buSzPts val="1530"/>
              <a:buFont typeface="Arial"/>
              <a:buChar char="•"/>
            </a:pPr>
            <a:endParaRPr lang="en-US" sz="1000">
              <a:solidFill>
                <a:srgbClr val="000000"/>
              </a:solidFill>
              <a:latin typeface="Calibri"/>
              <a:ea typeface="Calibri"/>
              <a:cs typeface="Calibri"/>
              <a:sym typeface="Calibri"/>
            </a:endParaRPr>
          </a:p>
          <a:p>
            <a:pPr marL="399909" indent="-285649">
              <a:buClr>
                <a:srgbClr val="000000"/>
              </a:buClr>
              <a:buSzPts val="1530"/>
              <a:buFont typeface="Arial"/>
              <a:buChar char="•"/>
            </a:pPr>
            <a:r>
              <a:rPr lang="en-US" sz="1000">
                <a:solidFill>
                  <a:srgbClr val="000000"/>
                </a:solidFill>
                <a:latin typeface="Calibri"/>
                <a:ea typeface="Calibri"/>
                <a:cs typeface="Calibri"/>
                <a:sym typeface="Calibri"/>
              </a:rPr>
              <a:t>A </a:t>
            </a:r>
            <a:r>
              <a:rPr lang="en-US" sz="1000" b="1">
                <a:solidFill>
                  <a:srgbClr val="000000"/>
                </a:solidFill>
                <a:latin typeface="Calibri"/>
                <a:ea typeface="Calibri"/>
                <a:cs typeface="Calibri"/>
                <a:sym typeface="Calibri"/>
              </a:rPr>
              <a:t>lightweight and semi-formal </a:t>
            </a:r>
            <a:r>
              <a:rPr lang="en-US" sz="1000">
                <a:solidFill>
                  <a:srgbClr val="000000"/>
                </a:solidFill>
                <a:latin typeface="Calibri"/>
                <a:ea typeface="Calibri"/>
                <a:cs typeface="Calibri"/>
                <a:sym typeface="Calibri"/>
              </a:rPr>
              <a:t>approach to defining the intended behavior of a product</a:t>
            </a:r>
            <a:endParaRPr sz="1000">
              <a:solidFill>
                <a:srgbClr val="000000"/>
              </a:solidFill>
              <a:latin typeface="Arial"/>
              <a:ea typeface="Arial"/>
              <a:cs typeface="Arial"/>
              <a:sym typeface="Arial"/>
            </a:endParaRPr>
          </a:p>
          <a:p>
            <a:pPr marL="390632" indent="-285649">
              <a:spcBef>
                <a:spcPts val="669"/>
              </a:spcBef>
              <a:buClr>
                <a:srgbClr val="000000"/>
              </a:buClr>
              <a:buSzPts val="1530"/>
              <a:buFont typeface="Arial"/>
              <a:buChar char="•"/>
            </a:pPr>
            <a:r>
              <a:rPr lang="en-US" sz="1000">
                <a:solidFill>
                  <a:srgbClr val="000000"/>
                </a:solidFill>
                <a:latin typeface="Calibri"/>
                <a:ea typeface="Calibri"/>
                <a:cs typeface="Calibri"/>
                <a:sym typeface="Calibri"/>
              </a:rPr>
              <a:t>A story telling vehicle;  stories are arranged in a </a:t>
            </a:r>
            <a:r>
              <a:rPr lang="en-US" sz="1000" b="1">
                <a:solidFill>
                  <a:srgbClr val="000000"/>
                </a:solidFill>
                <a:latin typeface="Calibri"/>
                <a:ea typeface="Calibri"/>
                <a:cs typeface="Calibri"/>
                <a:sym typeface="Calibri"/>
              </a:rPr>
              <a:t>two-dimensional </a:t>
            </a:r>
            <a:r>
              <a:rPr lang="en-US" sz="1000">
                <a:solidFill>
                  <a:srgbClr val="000000"/>
                </a:solidFill>
                <a:latin typeface="Calibri"/>
                <a:ea typeface="Calibri"/>
                <a:cs typeface="Calibri"/>
                <a:sym typeface="Calibri"/>
              </a:rPr>
              <a:t>map resulting in a sequential narrative from left to right </a:t>
            </a:r>
            <a:r>
              <a:rPr lang="en-US" sz="1000" i="1">
                <a:solidFill>
                  <a:srgbClr val="000000"/>
                </a:solidFill>
                <a:latin typeface="Calibri"/>
                <a:ea typeface="Calibri"/>
                <a:cs typeface="Calibri"/>
                <a:sym typeface="Calibri"/>
              </a:rPr>
              <a:t>and</a:t>
            </a:r>
            <a:r>
              <a:rPr lang="en-US" sz="1000">
                <a:solidFill>
                  <a:srgbClr val="000000"/>
                </a:solidFill>
                <a:latin typeface="Calibri"/>
                <a:ea typeface="Calibri"/>
                <a:cs typeface="Calibri"/>
                <a:sym typeface="Calibri"/>
              </a:rPr>
              <a:t> a prioritization from top to bottom</a:t>
            </a:r>
            <a:endParaRPr sz="1000">
              <a:solidFill>
                <a:srgbClr val="000000"/>
              </a:solidFill>
              <a:latin typeface="Arial"/>
              <a:ea typeface="Arial"/>
              <a:cs typeface="Arial"/>
              <a:sym typeface="Arial"/>
            </a:endParaRPr>
          </a:p>
          <a:p>
            <a:pPr marL="390632" indent="-285649">
              <a:spcBef>
                <a:spcPts val="669"/>
              </a:spcBef>
              <a:buClr>
                <a:srgbClr val="000000"/>
              </a:buClr>
              <a:buSzPts val="1530"/>
              <a:buFont typeface="Arial"/>
              <a:buChar char="•"/>
            </a:pPr>
            <a:r>
              <a:rPr lang="en-US" sz="1000">
                <a:solidFill>
                  <a:srgbClr val="000000"/>
                </a:solidFill>
                <a:latin typeface="Calibri"/>
                <a:ea typeface="Calibri"/>
                <a:cs typeface="Calibri"/>
                <a:sym typeface="Calibri"/>
              </a:rPr>
              <a:t>A </a:t>
            </a:r>
            <a:r>
              <a:rPr lang="en-US" sz="1000" b="1">
                <a:solidFill>
                  <a:srgbClr val="000000"/>
                </a:solidFill>
                <a:latin typeface="Calibri"/>
                <a:ea typeface="Calibri"/>
                <a:cs typeface="Calibri"/>
                <a:sym typeface="Calibri"/>
              </a:rPr>
              <a:t>highly visible, highly sharable</a:t>
            </a:r>
            <a:r>
              <a:rPr lang="en-US" sz="1000">
                <a:solidFill>
                  <a:srgbClr val="000000"/>
                </a:solidFill>
                <a:latin typeface="Calibri"/>
                <a:ea typeface="Calibri"/>
                <a:cs typeface="Calibri"/>
                <a:sym typeface="Calibri"/>
              </a:rPr>
              <a:t> representation of </a:t>
            </a:r>
            <a:r>
              <a:rPr lang="en-US" sz="1000" b="1">
                <a:solidFill>
                  <a:srgbClr val="000000"/>
                </a:solidFill>
                <a:latin typeface="Calibri"/>
                <a:ea typeface="Calibri"/>
                <a:cs typeface="Calibri"/>
                <a:sym typeface="Calibri"/>
              </a:rPr>
              <a:t>end-to-end product scope</a:t>
            </a:r>
            <a:endParaRPr sz="1000">
              <a:solidFill>
                <a:srgbClr val="000000"/>
              </a:solidFill>
              <a:latin typeface="Arial"/>
              <a:ea typeface="Arial"/>
              <a:cs typeface="Arial"/>
              <a:sym typeface="Arial"/>
            </a:endParaRPr>
          </a:p>
          <a:p>
            <a:pPr marL="390632" indent="-285649">
              <a:spcBef>
                <a:spcPts val="669"/>
              </a:spcBef>
              <a:buClr>
                <a:srgbClr val="000000"/>
              </a:buClr>
              <a:buSzPts val="1530"/>
              <a:buFont typeface="Arial"/>
              <a:buChar char="•"/>
            </a:pPr>
            <a:r>
              <a:rPr lang="en-US" sz="1000">
                <a:solidFill>
                  <a:srgbClr val="000000"/>
                </a:solidFill>
                <a:latin typeface="Calibri"/>
                <a:ea typeface="Calibri"/>
                <a:cs typeface="Calibri"/>
                <a:sym typeface="Calibri"/>
              </a:rPr>
              <a:t>An accessible </a:t>
            </a:r>
            <a:r>
              <a:rPr lang="en-US" sz="1000" b="1">
                <a:solidFill>
                  <a:srgbClr val="000000"/>
                </a:solidFill>
                <a:latin typeface="Calibri"/>
                <a:ea typeface="Calibri"/>
                <a:cs typeface="Calibri"/>
                <a:sym typeface="Calibri"/>
              </a:rPr>
              <a:t>place where conversations </a:t>
            </a:r>
            <a:r>
              <a:rPr lang="en-US" sz="1000">
                <a:solidFill>
                  <a:srgbClr val="000000"/>
                </a:solidFill>
                <a:latin typeface="Calibri"/>
                <a:ea typeface="Calibri"/>
                <a:cs typeface="Calibri"/>
                <a:sym typeface="Calibri"/>
              </a:rPr>
              <a:t>are had to set and share context</a:t>
            </a:r>
            <a:endParaRPr sz="1000">
              <a:solidFill>
                <a:srgbClr val="000000"/>
              </a:solidFill>
              <a:latin typeface="Arial"/>
              <a:ea typeface="Arial"/>
              <a:cs typeface="Arial"/>
              <a:sym typeface="Arial"/>
            </a:endParaRPr>
          </a:p>
          <a:p>
            <a:pPr marL="390632" indent="-285649">
              <a:spcBef>
                <a:spcPts val="669"/>
              </a:spcBef>
              <a:buClr>
                <a:srgbClr val="000000"/>
              </a:buClr>
              <a:buSzPts val="1530"/>
              <a:buFont typeface="Arial"/>
              <a:buChar char="•"/>
            </a:pPr>
            <a:r>
              <a:rPr lang="en-US" sz="1000">
                <a:solidFill>
                  <a:srgbClr val="000000"/>
                </a:solidFill>
                <a:latin typeface="Calibri"/>
                <a:ea typeface="Calibri"/>
                <a:cs typeface="Calibri"/>
                <a:sym typeface="Calibri"/>
              </a:rPr>
              <a:t>A practice that </a:t>
            </a:r>
            <a:r>
              <a:rPr lang="en-US" sz="1000" b="1">
                <a:solidFill>
                  <a:srgbClr val="000000"/>
                </a:solidFill>
                <a:latin typeface="Calibri"/>
                <a:ea typeface="Calibri"/>
                <a:cs typeface="Calibri"/>
                <a:sym typeface="Calibri"/>
              </a:rPr>
              <a:t>intrinsically supports iterative delivery </a:t>
            </a:r>
            <a:r>
              <a:rPr lang="en-US" sz="1000">
                <a:solidFill>
                  <a:srgbClr val="000000"/>
                </a:solidFill>
                <a:latin typeface="Calibri"/>
                <a:ea typeface="Calibri"/>
                <a:cs typeface="Calibri"/>
                <a:sym typeface="Calibri"/>
              </a:rPr>
              <a:t>and product decomposition</a:t>
            </a:r>
            <a:endParaRPr sz="1000">
              <a:solidFill>
                <a:srgbClr val="000000"/>
              </a:solidFill>
              <a:latin typeface="Calibri"/>
              <a:ea typeface="Calibri"/>
              <a:cs typeface="Calibri"/>
              <a:sym typeface="Calibri"/>
            </a:endParaRPr>
          </a:p>
        </p:txBody>
      </p:sp>
      <p:sp>
        <p:nvSpPr>
          <p:cNvPr id="13" name="Google Shape;3374;p102">
            <a:extLst>
              <a:ext uri="{FF2B5EF4-FFF2-40B4-BE49-F238E27FC236}">
                <a16:creationId xmlns:a16="http://schemas.microsoft.com/office/drawing/2014/main" id="{6F14F19D-59E3-2874-A748-6C3C5FBE157F}"/>
              </a:ext>
            </a:extLst>
          </p:cNvPr>
          <p:cNvSpPr/>
          <p:nvPr/>
        </p:nvSpPr>
        <p:spPr>
          <a:xfrm>
            <a:off x="2578110"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600">
                <a:latin typeface="Calibri"/>
                <a:ea typeface="Calibri"/>
                <a:cs typeface="Calibri"/>
                <a:sym typeface="Calibri"/>
              </a:rPr>
              <a:t>Add Lottery Ticket to Shopping Cart</a:t>
            </a:r>
            <a:endParaRPr sz="600">
              <a:latin typeface="Arial"/>
              <a:ea typeface="Arial"/>
              <a:cs typeface="Arial"/>
              <a:sym typeface="Arial"/>
            </a:endParaRPr>
          </a:p>
        </p:txBody>
      </p:sp>
      <p:sp>
        <p:nvSpPr>
          <p:cNvPr id="14" name="Google Shape;3375;p102">
            <a:extLst>
              <a:ext uri="{FF2B5EF4-FFF2-40B4-BE49-F238E27FC236}">
                <a16:creationId xmlns:a16="http://schemas.microsoft.com/office/drawing/2014/main" id="{5AEC75AB-0D9F-5584-B4A0-9CD5A7BBA5FA}"/>
              </a:ext>
            </a:extLst>
          </p:cNvPr>
          <p:cNvSpPr/>
          <p:nvPr/>
        </p:nvSpPr>
        <p:spPr>
          <a:xfrm>
            <a:off x="3083800"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Display Payment Options</a:t>
            </a:r>
            <a:endParaRPr sz="700">
              <a:latin typeface="Arial"/>
              <a:ea typeface="Arial"/>
              <a:cs typeface="Arial"/>
              <a:sym typeface="Arial"/>
            </a:endParaRPr>
          </a:p>
        </p:txBody>
      </p:sp>
      <p:sp>
        <p:nvSpPr>
          <p:cNvPr id="20" name="Google Shape;3381;p102">
            <a:extLst>
              <a:ext uri="{FF2B5EF4-FFF2-40B4-BE49-F238E27FC236}">
                <a16:creationId xmlns:a16="http://schemas.microsoft.com/office/drawing/2014/main" id="{7DE4D9A6-21A8-DDBF-3E75-C24BAA7F7077}"/>
              </a:ext>
            </a:extLst>
          </p:cNvPr>
          <p:cNvSpPr/>
          <p:nvPr/>
        </p:nvSpPr>
        <p:spPr>
          <a:xfrm>
            <a:off x="5702227"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Login Player</a:t>
            </a:r>
            <a:endParaRPr sz="1400">
              <a:latin typeface="Arial"/>
              <a:ea typeface="Arial"/>
              <a:cs typeface="Arial"/>
              <a:sym typeface="Arial"/>
            </a:endParaRPr>
          </a:p>
        </p:txBody>
      </p:sp>
      <p:sp>
        <p:nvSpPr>
          <p:cNvPr id="22" name="Google Shape;3383;p102">
            <a:extLst>
              <a:ext uri="{FF2B5EF4-FFF2-40B4-BE49-F238E27FC236}">
                <a16:creationId xmlns:a16="http://schemas.microsoft.com/office/drawing/2014/main" id="{7F7499A6-8002-02D9-332D-1F9B400EF269}"/>
              </a:ext>
            </a:extLst>
          </p:cNvPr>
          <p:cNvSpPr/>
          <p:nvPr/>
        </p:nvSpPr>
        <p:spPr>
          <a:xfrm>
            <a:off x="6213931"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500">
                <a:latin typeface="Calibri"/>
                <a:ea typeface="Calibri"/>
                <a:cs typeface="Calibri"/>
                <a:sym typeface="Calibri"/>
              </a:rPr>
              <a:t>Return to Direct Pay or </a:t>
            </a:r>
            <a:r>
              <a:rPr lang="en-US" sz="500" err="1">
                <a:latin typeface="Calibri"/>
                <a:ea typeface="Calibri"/>
                <a:cs typeface="Calibri"/>
                <a:sym typeface="Calibri"/>
              </a:rPr>
              <a:t>MyBalance</a:t>
            </a:r>
            <a:r>
              <a:rPr lang="en-US" sz="500">
                <a:latin typeface="Calibri"/>
                <a:ea typeface="Calibri"/>
                <a:cs typeface="Calibri"/>
                <a:sym typeface="Calibri"/>
              </a:rPr>
              <a:t> Payment Option</a:t>
            </a:r>
            <a:endParaRPr sz="1100">
              <a:latin typeface="Arial"/>
              <a:ea typeface="Arial"/>
              <a:cs typeface="Arial"/>
              <a:sym typeface="Arial"/>
            </a:endParaRPr>
          </a:p>
        </p:txBody>
      </p:sp>
      <p:sp>
        <p:nvSpPr>
          <p:cNvPr id="24" name="Google Shape;3385;p102">
            <a:extLst>
              <a:ext uri="{FF2B5EF4-FFF2-40B4-BE49-F238E27FC236}">
                <a16:creationId xmlns:a16="http://schemas.microsoft.com/office/drawing/2014/main" id="{03D0F3E2-B618-CD2B-F394-26F13F525B1E}"/>
              </a:ext>
            </a:extLst>
          </p:cNvPr>
          <p:cNvSpPr/>
          <p:nvPr/>
        </p:nvSpPr>
        <p:spPr>
          <a:xfrm>
            <a:off x="7266911"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500">
                <a:latin typeface="Calibri"/>
                <a:ea typeface="Calibri"/>
                <a:cs typeface="Calibri"/>
                <a:sym typeface="Calibri"/>
              </a:rPr>
              <a:t>Display Payment Options for Existing Card(s)</a:t>
            </a:r>
            <a:endParaRPr sz="1100">
              <a:latin typeface="Arial"/>
              <a:ea typeface="Arial"/>
              <a:cs typeface="Arial"/>
              <a:sym typeface="Arial"/>
            </a:endParaRPr>
          </a:p>
        </p:txBody>
      </p:sp>
      <p:sp>
        <p:nvSpPr>
          <p:cNvPr id="27" name="Google Shape;3388;p102">
            <a:extLst>
              <a:ext uri="{FF2B5EF4-FFF2-40B4-BE49-F238E27FC236}">
                <a16:creationId xmlns:a16="http://schemas.microsoft.com/office/drawing/2014/main" id="{6C1E4D97-9C1B-32C0-F5D0-7E43BCB1407A}"/>
              </a:ext>
            </a:extLst>
          </p:cNvPr>
          <p:cNvSpPr/>
          <p:nvPr/>
        </p:nvSpPr>
        <p:spPr>
          <a:xfrm>
            <a:off x="8305980" y="3127109"/>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Submit Payment</a:t>
            </a:r>
            <a:endParaRPr sz="1400">
              <a:latin typeface="Arial"/>
              <a:ea typeface="Arial"/>
              <a:cs typeface="Arial"/>
              <a:sym typeface="Arial"/>
            </a:endParaRPr>
          </a:p>
        </p:txBody>
      </p:sp>
      <p:sp>
        <p:nvSpPr>
          <p:cNvPr id="28" name="Google Shape;3389;p102">
            <a:extLst>
              <a:ext uri="{FF2B5EF4-FFF2-40B4-BE49-F238E27FC236}">
                <a16:creationId xmlns:a16="http://schemas.microsoft.com/office/drawing/2014/main" id="{52896F02-8127-5173-D648-A9C981BE3F79}"/>
              </a:ext>
            </a:extLst>
          </p:cNvPr>
          <p:cNvSpPr/>
          <p:nvPr/>
        </p:nvSpPr>
        <p:spPr>
          <a:xfrm>
            <a:off x="7266910" y="3665885"/>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500">
                <a:latin typeface="Calibri"/>
                <a:ea typeface="Calibri"/>
                <a:cs typeface="Calibri"/>
                <a:sym typeface="Calibri"/>
              </a:rPr>
              <a:t>Display Payment Options For Existing Cards on App</a:t>
            </a:r>
            <a:endParaRPr sz="1100">
              <a:latin typeface="Arial"/>
              <a:ea typeface="Arial"/>
              <a:cs typeface="Arial"/>
              <a:sym typeface="Arial"/>
            </a:endParaRPr>
          </a:p>
        </p:txBody>
      </p:sp>
      <p:sp>
        <p:nvSpPr>
          <p:cNvPr id="30" name="Google Shape;3391;p102">
            <a:extLst>
              <a:ext uri="{FF2B5EF4-FFF2-40B4-BE49-F238E27FC236}">
                <a16:creationId xmlns:a16="http://schemas.microsoft.com/office/drawing/2014/main" id="{5E523D3C-B7AE-7AAC-446A-E96C70A38CAB}"/>
              </a:ext>
            </a:extLst>
          </p:cNvPr>
          <p:cNvSpPr/>
          <p:nvPr/>
        </p:nvSpPr>
        <p:spPr>
          <a:xfrm>
            <a:off x="8855970"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System Generates an Order ID</a:t>
            </a:r>
            <a:endParaRPr sz="1400">
              <a:latin typeface="Arial"/>
              <a:ea typeface="Arial"/>
              <a:cs typeface="Arial"/>
              <a:sym typeface="Arial"/>
            </a:endParaRPr>
          </a:p>
        </p:txBody>
      </p:sp>
      <p:sp>
        <p:nvSpPr>
          <p:cNvPr id="76" name="Google Shape;3391;p102">
            <a:extLst>
              <a:ext uri="{FF2B5EF4-FFF2-40B4-BE49-F238E27FC236}">
                <a16:creationId xmlns:a16="http://schemas.microsoft.com/office/drawing/2014/main" id="{A487096B-8F5E-CC5B-9660-DA8099E17920}"/>
              </a:ext>
            </a:extLst>
          </p:cNvPr>
          <p:cNvSpPr/>
          <p:nvPr/>
        </p:nvSpPr>
        <p:spPr>
          <a:xfrm>
            <a:off x="9361660"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Send Card Details to </a:t>
            </a:r>
            <a:r>
              <a:rPr lang="en-US" sz="700" err="1">
                <a:latin typeface="Calibri"/>
                <a:ea typeface="Calibri"/>
                <a:cs typeface="Calibri"/>
                <a:sym typeface="Calibri"/>
              </a:rPr>
              <a:t>PaySafe</a:t>
            </a:r>
            <a:endParaRPr sz="1400">
              <a:latin typeface="Arial"/>
              <a:ea typeface="Arial"/>
              <a:cs typeface="Arial"/>
              <a:sym typeface="Arial"/>
            </a:endParaRPr>
          </a:p>
        </p:txBody>
      </p:sp>
      <p:sp>
        <p:nvSpPr>
          <p:cNvPr id="77" name="Google Shape;3391;p102">
            <a:extLst>
              <a:ext uri="{FF2B5EF4-FFF2-40B4-BE49-F238E27FC236}">
                <a16:creationId xmlns:a16="http://schemas.microsoft.com/office/drawing/2014/main" id="{9A6D598C-71CC-216D-25AC-CBF959A974D9}"/>
              </a:ext>
            </a:extLst>
          </p:cNvPr>
          <p:cNvSpPr/>
          <p:nvPr/>
        </p:nvSpPr>
        <p:spPr>
          <a:xfrm>
            <a:off x="9867350"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err="1">
                <a:latin typeface="Calibri"/>
                <a:ea typeface="Calibri"/>
                <a:cs typeface="Calibri"/>
                <a:sym typeface="Calibri"/>
              </a:rPr>
              <a:t>PaySafe</a:t>
            </a:r>
            <a:r>
              <a:rPr lang="en-US" sz="700">
                <a:latin typeface="Calibri"/>
                <a:ea typeface="Calibri"/>
                <a:cs typeface="Calibri"/>
                <a:sym typeface="Calibri"/>
              </a:rPr>
              <a:t> Process Payment</a:t>
            </a:r>
            <a:endParaRPr sz="1400">
              <a:latin typeface="Arial"/>
              <a:ea typeface="Arial"/>
              <a:cs typeface="Arial"/>
              <a:sym typeface="Arial"/>
            </a:endParaRPr>
          </a:p>
        </p:txBody>
      </p:sp>
      <p:sp>
        <p:nvSpPr>
          <p:cNvPr id="78" name="Google Shape;3391;p102">
            <a:extLst>
              <a:ext uri="{FF2B5EF4-FFF2-40B4-BE49-F238E27FC236}">
                <a16:creationId xmlns:a16="http://schemas.microsoft.com/office/drawing/2014/main" id="{5CB066FF-852F-695F-7F7B-233067A5E0B8}"/>
              </a:ext>
            </a:extLst>
          </p:cNvPr>
          <p:cNvSpPr/>
          <p:nvPr/>
        </p:nvSpPr>
        <p:spPr>
          <a:xfrm>
            <a:off x="10373039"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err="1">
                <a:latin typeface="Calibri"/>
                <a:ea typeface="Calibri"/>
                <a:cs typeface="Calibri"/>
                <a:sym typeface="Calibri"/>
              </a:rPr>
              <a:t>PaySafe</a:t>
            </a:r>
            <a:r>
              <a:rPr lang="en-US" sz="700">
                <a:latin typeface="Calibri"/>
                <a:ea typeface="Calibri"/>
                <a:cs typeface="Calibri"/>
                <a:sym typeface="Calibri"/>
              </a:rPr>
              <a:t> Returns Successful Payment</a:t>
            </a:r>
            <a:endParaRPr sz="1400">
              <a:latin typeface="Arial"/>
              <a:ea typeface="Arial"/>
              <a:cs typeface="Arial"/>
              <a:sym typeface="Arial"/>
            </a:endParaRPr>
          </a:p>
        </p:txBody>
      </p:sp>
      <p:sp>
        <p:nvSpPr>
          <p:cNvPr id="2311" name="Google Shape;3373;p102">
            <a:extLst>
              <a:ext uri="{FF2B5EF4-FFF2-40B4-BE49-F238E27FC236}">
                <a16:creationId xmlns:a16="http://schemas.microsoft.com/office/drawing/2014/main" id="{3793C055-DBAC-218E-BD7E-26F4EFA29A51}"/>
              </a:ext>
            </a:extLst>
          </p:cNvPr>
          <p:cNvSpPr/>
          <p:nvPr/>
        </p:nvSpPr>
        <p:spPr>
          <a:xfrm>
            <a:off x="4676827" y="2601363"/>
            <a:ext cx="1997403" cy="393700"/>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Login Player</a:t>
            </a:r>
            <a:endParaRPr sz="1400">
              <a:solidFill>
                <a:schemeClr val="bg1"/>
              </a:solidFill>
              <a:latin typeface="Arial"/>
              <a:ea typeface="Arial"/>
              <a:cs typeface="Arial"/>
              <a:sym typeface="Arial"/>
            </a:endParaRPr>
          </a:p>
        </p:txBody>
      </p:sp>
      <p:sp>
        <p:nvSpPr>
          <p:cNvPr id="2324" name="Google Shape;3381;p102">
            <a:extLst>
              <a:ext uri="{FF2B5EF4-FFF2-40B4-BE49-F238E27FC236}">
                <a16:creationId xmlns:a16="http://schemas.microsoft.com/office/drawing/2014/main" id="{0B5ACBCD-540D-5FD2-F9DE-6116829AB1E9}"/>
              </a:ext>
            </a:extLst>
          </p:cNvPr>
          <p:cNvSpPr/>
          <p:nvPr/>
        </p:nvSpPr>
        <p:spPr>
          <a:xfrm>
            <a:off x="5190523" y="3113686"/>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600">
                <a:latin typeface="Calibri"/>
                <a:ea typeface="Calibri"/>
                <a:cs typeface="Calibri"/>
                <a:sym typeface="Calibri"/>
              </a:rPr>
              <a:t>Authenticate Credentials</a:t>
            </a:r>
            <a:endParaRPr sz="1200">
              <a:latin typeface="Arial"/>
              <a:ea typeface="Arial"/>
              <a:cs typeface="Arial"/>
              <a:sym typeface="Arial"/>
            </a:endParaRPr>
          </a:p>
        </p:txBody>
      </p:sp>
      <p:sp>
        <p:nvSpPr>
          <p:cNvPr id="2341" name="Google Shape;3374;p102">
            <a:extLst>
              <a:ext uri="{FF2B5EF4-FFF2-40B4-BE49-F238E27FC236}">
                <a16:creationId xmlns:a16="http://schemas.microsoft.com/office/drawing/2014/main" id="{488772D2-E162-2FDB-0CF2-AB3CE78E3FA9}"/>
              </a:ext>
            </a:extLst>
          </p:cNvPr>
          <p:cNvSpPr/>
          <p:nvPr/>
        </p:nvSpPr>
        <p:spPr>
          <a:xfrm>
            <a:off x="2578110" y="1386676"/>
            <a:ext cx="460299" cy="473075"/>
          </a:xfrm>
          <a:prstGeom prst="rect">
            <a:avLst/>
          </a:prstGeom>
          <a:solidFill>
            <a:srgbClr val="FF8AD8"/>
          </a:solidFill>
          <a:ln w="12700" cap="flat" cmpd="sng">
            <a:noFill/>
            <a:prstDash val="solid"/>
            <a:round/>
            <a:headEnd type="none" w="sm" len="sm"/>
            <a:tailEnd type="none" w="sm" len="sm"/>
          </a:ln>
        </p:spPr>
        <p:txBody>
          <a:bodyPr spcFirstLastPara="1" wrap="square" lIns="0" tIns="36550" rIns="0" bIns="36550" anchor="ctr" anchorCtr="0">
            <a:noAutofit/>
          </a:bodyPr>
          <a:lstStyle/>
          <a:p>
            <a:pPr algn="ctr">
              <a:buClr>
                <a:srgbClr val="000000"/>
              </a:buClr>
              <a:buSzPts val="1050"/>
            </a:pPr>
            <a:r>
              <a:rPr lang="en-US" sz="500">
                <a:solidFill>
                  <a:srgbClr val="000000"/>
                </a:solidFill>
                <a:latin typeface="Calibri"/>
                <a:cs typeface="Calibri"/>
                <a:sym typeface="Calibri"/>
              </a:rPr>
              <a:t>Unauthenticated Player</a:t>
            </a:r>
            <a:endParaRPr sz="500">
              <a:solidFill>
                <a:srgbClr val="000000"/>
              </a:solidFill>
              <a:latin typeface="Calibri"/>
              <a:cs typeface="Calibri"/>
              <a:sym typeface="Arial"/>
            </a:endParaRPr>
          </a:p>
        </p:txBody>
      </p:sp>
      <p:sp>
        <p:nvSpPr>
          <p:cNvPr id="2" name="Google Shape;3404;p102">
            <a:extLst>
              <a:ext uri="{FF2B5EF4-FFF2-40B4-BE49-F238E27FC236}">
                <a16:creationId xmlns:a16="http://schemas.microsoft.com/office/drawing/2014/main" id="{4E95550E-8530-9B03-C109-766B3C659678}"/>
              </a:ext>
            </a:extLst>
          </p:cNvPr>
          <p:cNvSpPr/>
          <p:nvPr/>
        </p:nvSpPr>
        <p:spPr>
          <a:xfrm>
            <a:off x="3611081" y="3665885"/>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Select My Balance (within Wallet)</a:t>
            </a:r>
            <a:endParaRPr sz="1400">
              <a:latin typeface="Arial"/>
              <a:ea typeface="Arial"/>
              <a:cs typeface="Arial"/>
              <a:sym typeface="Arial"/>
            </a:endParaRPr>
          </a:p>
        </p:txBody>
      </p:sp>
      <p:sp>
        <p:nvSpPr>
          <p:cNvPr id="3" name="Google Shape;3405;p102">
            <a:extLst>
              <a:ext uri="{FF2B5EF4-FFF2-40B4-BE49-F238E27FC236}">
                <a16:creationId xmlns:a16="http://schemas.microsoft.com/office/drawing/2014/main" id="{51210FF5-E3B0-CD59-B678-C0847FBE2EC6}"/>
              </a:ext>
            </a:extLst>
          </p:cNvPr>
          <p:cNvSpPr/>
          <p:nvPr/>
        </p:nvSpPr>
        <p:spPr>
          <a:xfrm>
            <a:off x="4676828" y="3665885"/>
            <a:ext cx="457200"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a:latin typeface="Calibri"/>
                <a:ea typeface="Calibri"/>
                <a:cs typeface="Calibri"/>
                <a:sym typeface="Calibri"/>
              </a:rPr>
              <a:t>Create Player Account</a:t>
            </a:r>
            <a:endParaRPr sz="1400">
              <a:latin typeface="Arial"/>
              <a:ea typeface="Arial"/>
              <a:cs typeface="Arial"/>
              <a:sym typeface="Arial"/>
            </a:endParaRPr>
          </a:p>
        </p:txBody>
      </p:sp>
      <p:sp>
        <p:nvSpPr>
          <p:cNvPr id="4" name="Google Shape;3381;p102">
            <a:extLst>
              <a:ext uri="{FF2B5EF4-FFF2-40B4-BE49-F238E27FC236}">
                <a16:creationId xmlns:a16="http://schemas.microsoft.com/office/drawing/2014/main" id="{4E5598AB-248D-8901-4201-397657AF1781}"/>
              </a:ext>
            </a:extLst>
          </p:cNvPr>
          <p:cNvSpPr/>
          <p:nvPr/>
        </p:nvSpPr>
        <p:spPr>
          <a:xfrm>
            <a:off x="6759465" y="3127263"/>
            <a:ext cx="460299" cy="473075"/>
          </a:xfrm>
          <a:prstGeom prst="rect">
            <a:avLst/>
          </a:prstGeom>
          <a:solidFill>
            <a:srgbClr val="FFCC12"/>
          </a:solidFill>
          <a:ln w="9525"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600">
                <a:latin typeface="Calibri"/>
                <a:ea typeface="Calibri"/>
                <a:cs typeface="Calibri"/>
                <a:sym typeface="Calibri"/>
              </a:rPr>
              <a:t>Retrieve Payment Options From Platform</a:t>
            </a:r>
            <a:endParaRPr sz="12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88"/>
          <p:cNvSpPr/>
          <p:nvPr/>
        </p:nvSpPr>
        <p:spPr>
          <a:xfrm>
            <a:off x="3427413" y="1798959"/>
            <a:ext cx="1955800" cy="504825"/>
          </a:xfrm>
          <a:prstGeom prst="rect">
            <a:avLst/>
          </a:prstGeom>
          <a:solidFill>
            <a:srgbClr val="77559B"/>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100"/>
            </a:pPr>
            <a:r>
              <a:rPr lang="en-US" sz="11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2682" name="Google Shape;2682;p88"/>
          <p:cNvSpPr/>
          <p:nvPr/>
        </p:nvSpPr>
        <p:spPr>
          <a:xfrm>
            <a:off x="5445125" y="1798959"/>
            <a:ext cx="2941638" cy="504825"/>
          </a:xfrm>
          <a:prstGeom prst="rect">
            <a:avLst/>
          </a:prstGeom>
          <a:solidFill>
            <a:srgbClr val="77559B"/>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100"/>
            </a:pPr>
            <a:r>
              <a:rPr lang="en-US" sz="11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2683" name="Google Shape;2683;p88"/>
          <p:cNvSpPr/>
          <p:nvPr/>
        </p:nvSpPr>
        <p:spPr>
          <a:xfrm>
            <a:off x="2239967" y="1798959"/>
            <a:ext cx="617537" cy="504825"/>
          </a:xfrm>
          <a:prstGeom prst="rect">
            <a:avLst/>
          </a:prstGeom>
          <a:solidFill>
            <a:srgbClr val="77559B"/>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2684" name="Google Shape;2684;p88"/>
          <p:cNvSpPr/>
          <p:nvPr/>
        </p:nvSpPr>
        <p:spPr>
          <a:xfrm>
            <a:off x="8448679" y="1798959"/>
            <a:ext cx="860425" cy="504825"/>
          </a:xfrm>
          <a:prstGeom prst="rect">
            <a:avLst/>
          </a:prstGeom>
          <a:solidFill>
            <a:srgbClr val="77559B"/>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100"/>
            </a:pPr>
            <a:r>
              <a:rPr lang="en-US" sz="1100" b="1">
                <a:solidFill>
                  <a:srgbClr val="FFFFFF"/>
                </a:solidFill>
                <a:latin typeface="Calibri"/>
                <a:ea typeface="Calibri"/>
                <a:cs typeface="Calibri"/>
                <a:sym typeface="Calibri"/>
              </a:rPr>
              <a:t>Manage Provisioning</a:t>
            </a:r>
            <a:endParaRPr sz="1400">
              <a:solidFill>
                <a:srgbClr val="000000"/>
              </a:solidFill>
              <a:latin typeface="Arial"/>
              <a:ea typeface="Arial"/>
              <a:cs typeface="Arial"/>
              <a:sym typeface="Arial"/>
            </a:endParaRPr>
          </a:p>
        </p:txBody>
      </p:sp>
      <p:sp>
        <p:nvSpPr>
          <p:cNvPr id="2685" name="Google Shape;2685;p88"/>
          <p:cNvSpPr/>
          <p:nvPr/>
        </p:nvSpPr>
        <p:spPr>
          <a:xfrm>
            <a:off x="9369429" y="1798959"/>
            <a:ext cx="860425" cy="504825"/>
          </a:xfrm>
          <a:prstGeom prst="rect">
            <a:avLst/>
          </a:prstGeom>
          <a:solidFill>
            <a:srgbClr val="77559B"/>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100"/>
            </a:pPr>
            <a:r>
              <a:rPr lang="en-US" sz="1100" b="1">
                <a:solidFill>
                  <a:srgbClr val="FFFFFF"/>
                </a:solidFill>
                <a:latin typeface="Calibri"/>
                <a:ea typeface="Calibri"/>
                <a:cs typeface="Calibri"/>
                <a:sym typeface="Calibri"/>
              </a:rPr>
              <a:t>Manage Activation and Billing</a:t>
            </a:r>
            <a:endParaRPr sz="1400">
              <a:solidFill>
                <a:srgbClr val="000000"/>
              </a:solidFill>
              <a:latin typeface="Arial"/>
              <a:ea typeface="Arial"/>
              <a:cs typeface="Arial"/>
              <a:sym typeface="Arial"/>
            </a:endParaRPr>
          </a:p>
        </p:txBody>
      </p:sp>
      <p:sp>
        <p:nvSpPr>
          <p:cNvPr id="2686" name="Google Shape;2686;p88"/>
          <p:cNvSpPr/>
          <p:nvPr/>
        </p:nvSpPr>
        <p:spPr>
          <a:xfrm>
            <a:off x="2249492" y="2570170"/>
            <a:ext cx="617537" cy="487361"/>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1050"/>
            </a:pPr>
            <a:r>
              <a:rPr lang="en-US" sz="1050" b="1">
                <a:solidFill>
                  <a:schemeClr val="bg1"/>
                </a:solidFill>
                <a:latin typeface="Calibri"/>
                <a:ea typeface="Calibri"/>
                <a:cs typeface="Calibri"/>
                <a:sym typeface="Calibri"/>
              </a:rPr>
              <a:t>Feature</a:t>
            </a:r>
            <a:endParaRPr sz="1400">
              <a:solidFill>
                <a:schemeClr val="bg1"/>
              </a:solidFill>
              <a:latin typeface="Arial"/>
              <a:ea typeface="Arial"/>
              <a:cs typeface="Arial"/>
              <a:sym typeface="Arial"/>
            </a:endParaRPr>
          </a:p>
        </p:txBody>
      </p:sp>
      <p:sp>
        <p:nvSpPr>
          <p:cNvPr id="2687" name="Google Shape;2687;p88"/>
          <p:cNvSpPr/>
          <p:nvPr/>
        </p:nvSpPr>
        <p:spPr>
          <a:xfrm>
            <a:off x="2239967" y="3173421"/>
            <a:ext cx="617537" cy="3033712"/>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latin typeface="Calibri"/>
                <a:ea typeface="Calibri"/>
                <a:cs typeface="Calibri"/>
                <a:sym typeface="Calibri"/>
              </a:rPr>
              <a:t>Story</a:t>
            </a:r>
            <a:endParaRPr sz="1400">
              <a:latin typeface="Arial"/>
              <a:ea typeface="Arial"/>
              <a:cs typeface="Arial"/>
              <a:sym typeface="Arial"/>
            </a:endParaRPr>
          </a:p>
        </p:txBody>
      </p:sp>
      <p:sp>
        <p:nvSpPr>
          <p:cNvPr id="2688" name="Google Shape;2688;p88"/>
          <p:cNvSpPr/>
          <p:nvPr/>
        </p:nvSpPr>
        <p:spPr>
          <a:xfrm>
            <a:off x="3427417" y="2570170"/>
            <a:ext cx="954087" cy="487361"/>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2689" name="Google Shape;2689;p88"/>
          <p:cNvSpPr/>
          <p:nvPr/>
        </p:nvSpPr>
        <p:spPr>
          <a:xfrm>
            <a:off x="4432304" y="2570170"/>
            <a:ext cx="950913" cy="487361"/>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2690" name="Google Shape;2690;p88"/>
          <p:cNvSpPr/>
          <p:nvPr/>
        </p:nvSpPr>
        <p:spPr>
          <a:xfrm>
            <a:off x="5445125" y="2562233"/>
            <a:ext cx="954088" cy="487361"/>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2691" name="Google Shape;2691;p88"/>
          <p:cNvSpPr/>
          <p:nvPr/>
        </p:nvSpPr>
        <p:spPr>
          <a:xfrm>
            <a:off x="6443667" y="2562233"/>
            <a:ext cx="949325" cy="487361"/>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2692" name="Google Shape;2692;p88"/>
          <p:cNvSpPr/>
          <p:nvPr/>
        </p:nvSpPr>
        <p:spPr>
          <a:xfrm>
            <a:off x="7435854" y="2562233"/>
            <a:ext cx="950913" cy="487361"/>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2693" name="Google Shape;2693;p88"/>
          <p:cNvSpPr txBox="1"/>
          <p:nvPr/>
        </p:nvSpPr>
        <p:spPr>
          <a:xfrm>
            <a:off x="8480429" y="2681296"/>
            <a:ext cx="860425" cy="308028"/>
          </a:xfrm>
          <a:prstGeom prst="rect">
            <a:avLst/>
          </a:prstGeom>
          <a:noFill/>
          <a:ln>
            <a:noFill/>
          </a:ln>
        </p:spPr>
        <p:txBody>
          <a:bodyPr spcFirstLastPara="1" wrap="square" lIns="91400" tIns="45700" rIns="91400" bIns="45700" anchor="t" anchorCtr="0">
            <a:spAutoFit/>
          </a:bodyPr>
          <a:lstStyle/>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2694" name="Google Shape;2694;p88"/>
          <p:cNvSpPr txBox="1"/>
          <p:nvPr/>
        </p:nvSpPr>
        <p:spPr>
          <a:xfrm>
            <a:off x="8480429" y="3173421"/>
            <a:ext cx="860425" cy="742536"/>
          </a:xfrm>
          <a:prstGeom prst="rect">
            <a:avLst/>
          </a:prstGeom>
          <a:noFill/>
          <a:ln>
            <a:noFill/>
          </a:ln>
        </p:spPr>
        <p:txBody>
          <a:bodyPr spcFirstLastPara="1" wrap="square" lIns="91400" tIns="45700" rIns="91400" bIns="45700" anchor="t" anchorCtr="0">
            <a:spAutoFit/>
          </a:bodyPr>
          <a:lstStyle/>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2695" name="Google Shape;2695;p88"/>
          <p:cNvSpPr txBox="1"/>
          <p:nvPr/>
        </p:nvSpPr>
        <p:spPr>
          <a:xfrm>
            <a:off x="9417051" y="2689233"/>
            <a:ext cx="860425" cy="308028"/>
          </a:xfrm>
          <a:prstGeom prst="rect">
            <a:avLst/>
          </a:prstGeom>
          <a:noFill/>
          <a:ln>
            <a:noFill/>
          </a:ln>
        </p:spPr>
        <p:txBody>
          <a:bodyPr spcFirstLastPara="1" wrap="square" lIns="91400" tIns="45700" rIns="91400" bIns="45700" anchor="t" anchorCtr="0">
            <a:spAutoFit/>
          </a:bodyPr>
          <a:lstStyle/>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2696" name="Google Shape;2696;p88"/>
          <p:cNvSpPr txBox="1"/>
          <p:nvPr/>
        </p:nvSpPr>
        <p:spPr>
          <a:xfrm>
            <a:off x="9417051" y="3181361"/>
            <a:ext cx="860425" cy="742536"/>
          </a:xfrm>
          <a:prstGeom prst="rect">
            <a:avLst/>
          </a:prstGeom>
          <a:noFill/>
          <a:ln>
            <a:noFill/>
          </a:ln>
        </p:spPr>
        <p:txBody>
          <a:bodyPr spcFirstLastPara="1" wrap="square" lIns="91400" tIns="45700" rIns="91400" bIns="45700" anchor="t" anchorCtr="0">
            <a:spAutoFit/>
          </a:bodyPr>
          <a:lstStyle/>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400"/>
            </a:pPr>
            <a:r>
              <a:rPr lang="en-US" sz="14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cxnSp>
        <p:nvCxnSpPr>
          <p:cNvPr id="2697" name="Google Shape;2697;p88"/>
          <p:cNvCxnSpPr/>
          <p:nvPr/>
        </p:nvCxnSpPr>
        <p:spPr>
          <a:xfrm>
            <a:off x="3427413" y="1665605"/>
            <a:ext cx="6850062" cy="0"/>
          </a:xfrm>
          <a:prstGeom prst="straightConnector1">
            <a:avLst/>
          </a:prstGeom>
          <a:noFill/>
          <a:ln w="19050" cap="flat" cmpd="sng">
            <a:solidFill>
              <a:schemeClr val="dk1"/>
            </a:solidFill>
            <a:prstDash val="solid"/>
            <a:round/>
            <a:headEnd type="none" w="sm" len="sm"/>
            <a:tailEnd type="stealth" w="med" len="med"/>
          </a:ln>
        </p:spPr>
      </p:cxnSp>
      <p:sp>
        <p:nvSpPr>
          <p:cNvPr id="2698" name="Google Shape;2698;p88"/>
          <p:cNvSpPr txBox="1"/>
          <p:nvPr/>
        </p:nvSpPr>
        <p:spPr>
          <a:xfrm>
            <a:off x="6846889" y="1535434"/>
            <a:ext cx="445889" cy="246189"/>
          </a:xfrm>
          <a:prstGeom prst="rect">
            <a:avLst/>
          </a:prstGeom>
          <a:solidFill>
            <a:schemeClr val="lt1"/>
          </a:solidFill>
          <a:ln>
            <a:noFill/>
          </a:ln>
        </p:spPr>
        <p:txBody>
          <a:bodyPr spcFirstLastPara="1" wrap="square" lIns="91400" tIns="45700" rIns="91400" bIns="45700" anchor="t" anchorCtr="0">
            <a:spAutoFit/>
          </a:bodyPr>
          <a:lstStyle/>
          <a:p>
            <a:pPr>
              <a:buClr>
                <a:srgbClr val="000000"/>
              </a:buClr>
              <a:buSzPts val="1000"/>
            </a:pPr>
            <a:r>
              <a:rPr lang="en-US" sz="1000" b="1">
                <a:solidFill>
                  <a:srgbClr val="000000"/>
                </a:solidFill>
                <a:latin typeface="Calibri"/>
                <a:ea typeface="Calibri"/>
                <a:cs typeface="Calibri"/>
                <a:sym typeface="Calibri"/>
              </a:rPr>
              <a:t>Time</a:t>
            </a:r>
            <a:endParaRPr sz="1400">
              <a:solidFill>
                <a:srgbClr val="000000"/>
              </a:solidFill>
              <a:latin typeface="Arial"/>
              <a:ea typeface="Arial"/>
              <a:cs typeface="Arial"/>
              <a:sym typeface="Arial"/>
            </a:endParaRPr>
          </a:p>
        </p:txBody>
      </p:sp>
      <p:cxnSp>
        <p:nvCxnSpPr>
          <p:cNvPr id="2699" name="Google Shape;2699;p88"/>
          <p:cNvCxnSpPr/>
          <p:nvPr/>
        </p:nvCxnSpPr>
        <p:spPr>
          <a:xfrm>
            <a:off x="3427417" y="3133733"/>
            <a:ext cx="6802437" cy="0"/>
          </a:xfrm>
          <a:prstGeom prst="straightConnector1">
            <a:avLst/>
          </a:prstGeom>
          <a:noFill/>
          <a:ln w="12700" cap="flat" cmpd="sng">
            <a:solidFill>
              <a:srgbClr val="000000"/>
            </a:solidFill>
            <a:prstDash val="solid"/>
            <a:round/>
            <a:headEnd type="none" w="sm" len="sm"/>
            <a:tailEnd type="none" w="sm" len="sm"/>
          </a:ln>
        </p:spPr>
      </p:cxnSp>
      <p:sp>
        <p:nvSpPr>
          <p:cNvPr id="2700" name="Google Shape;2700;p88"/>
          <p:cNvSpPr/>
          <p:nvPr/>
        </p:nvSpPr>
        <p:spPr>
          <a:xfrm>
            <a:off x="3427417" y="1014734"/>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Customer</a:t>
            </a:r>
            <a:endParaRPr sz="1400">
              <a:solidFill>
                <a:srgbClr val="000000"/>
              </a:solidFill>
              <a:latin typeface="Arial"/>
              <a:ea typeface="Arial"/>
              <a:cs typeface="Arial"/>
              <a:sym typeface="Arial"/>
            </a:endParaRPr>
          </a:p>
        </p:txBody>
      </p:sp>
      <p:sp>
        <p:nvSpPr>
          <p:cNvPr id="2701" name="Google Shape;2701;p88"/>
          <p:cNvSpPr/>
          <p:nvPr/>
        </p:nvSpPr>
        <p:spPr>
          <a:xfrm>
            <a:off x="2239967" y="1014734"/>
            <a:ext cx="617537" cy="504825"/>
          </a:xfrm>
          <a:prstGeom prst="rect">
            <a:avLst/>
          </a:prstGeom>
          <a:solidFill>
            <a:srgbClr val="FF8AD8"/>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50"/>
            </a:pPr>
            <a:r>
              <a:rPr lang="en-US" sz="1050" b="1">
                <a:solidFill>
                  <a:srgbClr val="000000"/>
                </a:solidFill>
                <a:latin typeface="Calibri"/>
                <a:ea typeface="Calibri"/>
                <a:cs typeface="Calibri"/>
                <a:sym typeface="Calibri"/>
              </a:rPr>
              <a:t>Persona</a:t>
            </a:r>
            <a:endParaRPr sz="1400">
              <a:solidFill>
                <a:srgbClr val="000000"/>
              </a:solidFill>
              <a:latin typeface="Arial"/>
              <a:ea typeface="Arial"/>
              <a:cs typeface="Arial"/>
              <a:sym typeface="Arial"/>
            </a:endParaRPr>
          </a:p>
        </p:txBody>
      </p:sp>
      <p:sp>
        <p:nvSpPr>
          <p:cNvPr id="2702" name="Google Shape;2702;p88"/>
          <p:cNvSpPr/>
          <p:nvPr/>
        </p:nvSpPr>
        <p:spPr>
          <a:xfrm>
            <a:off x="4098929" y="1014734"/>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Sales Rep</a:t>
            </a:r>
            <a:endParaRPr sz="1400">
              <a:solidFill>
                <a:srgbClr val="000000"/>
              </a:solidFill>
              <a:latin typeface="Arial"/>
              <a:ea typeface="Arial"/>
              <a:cs typeface="Arial"/>
              <a:sym typeface="Arial"/>
            </a:endParaRPr>
          </a:p>
        </p:txBody>
      </p:sp>
      <p:sp>
        <p:nvSpPr>
          <p:cNvPr id="2703" name="Google Shape;2703;p88"/>
          <p:cNvSpPr/>
          <p:nvPr/>
        </p:nvSpPr>
        <p:spPr>
          <a:xfrm>
            <a:off x="5435604" y="1014734"/>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Sales Rep</a:t>
            </a:r>
            <a:endParaRPr sz="1400">
              <a:solidFill>
                <a:srgbClr val="000000"/>
              </a:solidFill>
              <a:latin typeface="Arial"/>
              <a:ea typeface="Arial"/>
              <a:cs typeface="Arial"/>
              <a:sym typeface="Arial"/>
            </a:endParaRPr>
          </a:p>
        </p:txBody>
      </p:sp>
      <p:sp>
        <p:nvSpPr>
          <p:cNvPr id="2704" name="Google Shape;2704;p88"/>
          <p:cNvSpPr/>
          <p:nvPr/>
        </p:nvSpPr>
        <p:spPr>
          <a:xfrm>
            <a:off x="6107117" y="1014734"/>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Fulfillment Vendor</a:t>
            </a:r>
            <a:endParaRPr sz="1400">
              <a:solidFill>
                <a:srgbClr val="000000"/>
              </a:solidFill>
              <a:latin typeface="Arial"/>
              <a:ea typeface="Arial"/>
              <a:cs typeface="Arial"/>
              <a:sym typeface="Arial"/>
            </a:endParaRPr>
          </a:p>
        </p:txBody>
      </p:sp>
      <p:sp>
        <p:nvSpPr>
          <p:cNvPr id="2705" name="Google Shape;2705;p88"/>
          <p:cNvSpPr/>
          <p:nvPr/>
        </p:nvSpPr>
        <p:spPr>
          <a:xfrm>
            <a:off x="6780217" y="1014734"/>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Fulfillment Clerk</a:t>
            </a:r>
            <a:endParaRPr sz="1400">
              <a:solidFill>
                <a:srgbClr val="000000"/>
              </a:solidFill>
              <a:latin typeface="Arial"/>
              <a:ea typeface="Arial"/>
              <a:cs typeface="Arial"/>
              <a:sym typeface="Arial"/>
            </a:endParaRPr>
          </a:p>
        </p:txBody>
      </p:sp>
      <p:grpSp>
        <p:nvGrpSpPr>
          <p:cNvPr id="2706" name="Google Shape;2706;p88"/>
          <p:cNvGrpSpPr/>
          <p:nvPr/>
        </p:nvGrpSpPr>
        <p:grpSpPr>
          <a:xfrm>
            <a:off x="3424239" y="3168662"/>
            <a:ext cx="4962525" cy="2814507"/>
            <a:chOff x="1900238" y="2986408"/>
            <a:chExt cx="4962525" cy="3038472"/>
          </a:xfrm>
          <a:solidFill>
            <a:srgbClr val="FFCC12"/>
          </a:solidFill>
        </p:grpSpPr>
        <p:sp>
          <p:nvSpPr>
            <p:cNvPr id="2707" name="Google Shape;2707;p88"/>
            <p:cNvSpPr/>
            <p:nvPr/>
          </p:nvSpPr>
          <p:spPr>
            <a:xfrm>
              <a:off x="1901825"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2708" name="Google Shape;2708;p88"/>
            <p:cNvSpPr/>
            <p:nvPr/>
          </p:nvSpPr>
          <p:spPr>
            <a:xfrm>
              <a:off x="2400300"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2709" name="Google Shape;2709;p88"/>
            <p:cNvSpPr/>
            <p:nvPr/>
          </p:nvSpPr>
          <p:spPr>
            <a:xfrm>
              <a:off x="1900238" y="4524695"/>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2710" name="Google Shape;2710;p88"/>
            <p:cNvSpPr/>
            <p:nvPr/>
          </p:nvSpPr>
          <p:spPr>
            <a:xfrm>
              <a:off x="1901825" y="4011930"/>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sp>
          <p:nvSpPr>
            <p:cNvPr id="2711" name="Google Shape;2711;p88"/>
            <p:cNvSpPr/>
            <p:nvPr/>
          </p:nvSpPr>
          <p:spPr>
            <a:xfrm>
              <a:off x="1900238" y="5039045"/>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Accessory</a:t>
              </a:r>
              <a:endParaRPr sz="1400">
                <a:latin typeface="Arial"/>
                <a:ea typeface="Arial"/>
                <a:cs typeface="Arial"/>
                <a:sym typeface="Arial"/>
              </a:endParaRPr>
            </a:p>
          </p:txBody>
        </p:sp>
        <p:sp>
          <p:nvSpPr>
            <p:cNvPr id="2712" name="Google Shape;2712;p88"/>
            <p:cNvSpPr/>
            <p:nvPr/>
          </p:nvSpPr>
          <p:spPr>
            <a:xfrm>
              <a:off x="1901825" y="5551805"/>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Optional Mobile Features</a:t>
              </a:r>
              <a:endParaRPr sz="1400">
                <a:latin typeface="Arial"/>
                <a:ea typeface="Arial"/>
                <a:cs typeface="Arial"/>
                <a:sym typeface="Arial"/>
              </a:endParaRPr>
            </a:p>
          </p:txBody>
        </p:sp>
        <p:sp>
          <p:nvSpPr>
            <p:cNvPr id="2713" name="Google Shape;2713;p88"/>
            <p:cNvSpPr/>
            <p:nvPr/>
          </p:nvSpPr>
          <p:spPr>
            <a:xfrm>
              <a:off x="2908300"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2714" name="Google Shape;2714;p88"/>
            <p:cNvSpPr/>
            <p:nvPr/>
          </p:nvSpPr>
          <p:spPr>
            <a:xfrm>
              <a:off x="3402013"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2715" name="Google Shape;2715;p88"/>
            <p:cNvSpPr/>
            <p:nvPr/>
          </p:nvSpPr>
          <p:spPr>
            <a:xfrm>
              <a:off x="3402013"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2716" name="Google Shape;2716;p88"/>
            <p:cNvSpPr/>
            <p:nvPr/>
          </p:nvSpPr>
          <p:spPr>
            <a:xfrm>
              <a:off x="3921125"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2717" name="Google Shape;2717;p88"/>
            <p:cNvSpPr/>
            <p:nvPr/>
          </p:nvSpPr>
          <p:spPr>
            <a:xfrm>
              <a:off x="4418013"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2718" name="Google Shape;2718;p88"/>
            <p:cNvSpPr/>
            <p:nvPr/>
          </p:nvSpPr>
          <p:spPr>
            <a:xfrm>
              <a:off x="4418013"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2719" name="Google Shape;2719;p88"/>
            <p:cNvSpPr/>
            <p:nvPr/>
          </p:nvSpPr>
          <p:spPr>
            <a:xfrm>
              <a:off x="4914900"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2720" name="Google Shape;2720;p88"/>
            <p:cNvSpPr/>
            <p:nvPr/>
          </p:nvSpPr>
          <p:spPr>
            <a:xfrm>
              <a:off x="5908675"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2721" name="Google Shape;2721;p88"/>
            <p:cNvSpPr/>
            <p:nvPr/>
          </p:nvSpPr>
          <p:spPr>
            <a:xfrm>
              <a:off x="5411788"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2722" name="Google Shape;2722;p88"/>
            <p:cNvSpPr/>
            <p:nvPr/>
          </p:nvSpPr>
          <p:spPr>
            <a:xfrm>
              <a:off x="5908675"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2723" name="Google Shape;2723;p88"/>
            <p:cNvSpPr/>
            <p:nvPr/>
          </p:nvSpPr>
          <p:spPr>
            <a:xfrm>
              <a:off x="5411788"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2724" name="Google Shape;2724;p88"/>
            <p:cNvSpPr/>
            <p:nvPr/>
          </p:nvSpPr>
          <p:spPr>
            <a:xfrm>
              <a:off x="2400300"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Accessory</a:t>
              </a:r>
              <a:endParaRPr sz="1400">
                <a:latin typeface="Arial"/>
                <a:ea typeface="Arial"/>
                <a:cs typeface="Arial"/>
                <a:sym typeface="Arial"/>
              </a:endParaRPr>
            </a:p>
          </p:txBody>
        </p:sp>
        <p:sp>
          <p:nvSpPr>
            <p:cNvPr id="2725" name="Google Shape;2725;p88"/>
            <p:cNvSpPr/>
            <p:nvPr/>
          </p:nvSpPr>
          <p:spPr>
            <a:xfrm>
              <a:off x="2400300" y="401351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Features</a:t>
              </a:r>
              <a:endParaRPr sz="1400">
                <a:latin typeface="Arial"/>
                <a:ea typeface="Arial"/>
                <a:cs typeface="Arial"/>
                <a:sym typeface="Arial"/>
              </a:endParaRPr>
            </a:p>
          </p:txBody>
        </p:sp>
        <p:sp>
          <p:nvSpPr>
            <p:cNvPr id="2726" name="Google Shape;2726;p88"/>
            <p:cNvSpPr/>
            <p:nvPr/>
          </p:nvSpPr>
          <p:spPr>
            <a:xfrm>
              <a:off x="5411788" y="401351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Network Managmt</a:t>
              </a:r>
              <a:endParaRPr sz="1400">
                <a:latin typeface="Arial"/>
                <a:ea typeface="Arial"/>
                <a:cs typeface="Arial"/>
                <a:sym typeface="Arial"/>
              </a:endParaRPr>
            </a:p>
          </p:txBody>
        </p:sp>
        <p:sp>
          <p:nvSpPr>
            <p:cNvPr id="2727" name="Google Shape;2727;p88"/>
            <p:cNvSpPr/>
            <p:nvPr/>
          </p:nvSpPr>
          <p:spPr>
            <a:xfrm>
              <a:off x="6405563" y="298640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2728" name="Google Shape;2728;p88"/>
            <p:cNvSpPr/>
            <p:nvPr/>
          </p:nvSpPr>
          <p:spPr>
            <a:xfrm>
              <a:off x="5908675" y="401351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sp>
          <p:nvSpPr>
            <p:cNvPr id="2729" name="Google Shape;2729;p88"/>
            <p:cNvSpPr/>
            <p:nvPr/>
          </p:nvSpPr>
          <p:spPr>
            <a:xfrm>
              <a:off x="5411788" y="4526280"/>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Resend Fulfillment to Vendor</a:t>
              </a:r>
              <a:endParaRPr sz="1400">
                <a:latin typeface="Arial"/>
                <a:ea typeface="Arial"/>
                <a:cs typeface="Arial"/>
                <a:sym typeface="Arial"/>
              </a:endParaRPr>
            </a:p>
          </p:txBody>
        </p:sp>
        <p:sp>
          <p:nvSpPr>
            <p:cNvPr id="2730" name="Google Shape;2730;p88"/>
            <p:cNvSpPr/>
            <p:nvPr/>
          </p:nvSpPr>
          <p:spPr>
            <a:xfrm>
              <a:off x="2908300"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2731" name="Google Shape;2731;p88"/>
            <p:cNvSpPr/>
            <p:nvPr/>
          </p:nvSpPr>
          <p:spPr>
            <a:xfrm>
              <a:off x="3921125" y="3505520"/>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2732" name="Google Shape;2732;p88"/>
            <p:cNvSpPr/>
            <p:nvPr/>
          </p:nvSpPr>
          <p:spPr>
            <a:xfrm>
              <a:off x="1901825" y="3499168"/>
              <a:ext cx="457200" cy="473075"/>
            </a:xfrm>
            <a:prstGeom prst="rect">
              <a:avLst/>
            </a:prstGeom>
            <a:grp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grpSp>
      <p:sp>
        <p:nvSpPr>
          <p:cNvPr id="2733" name="Google Shape;2733;p88"/>
          <p:cNvSpPr/>
          <p:nvPr/>
        </p:nvSpPr>
        <p:spPr>
          <a:xfrm>
            <a:off x="3162300" y="3641737"/>
            <a:ext cx="228600" cy="2543175"/>
          </a:xfrm>
          <a:prstGeom prst="leftBrace">
            <a:avLst>
              <a:gd name="adj1" fmla="val 8292"/>
              <a:gd name="adj2" fmla="val 50000"/>
            </a:avLst>
          </a:prstGeom>
          <a:noFill/>
          <a:ln w="19050" cap="flat" cmpd="sng">
            <a:solidFill>
              <a:srgbClr val="000000"/>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2734" name="Google Shape;2734;p88"/>
          <p:cNvSpPr/>
          <p:nvPr/>
        </p:nvSpPr>
        <p:spPr>
          <a:xfrm rot="-5400000">
            <a:off x="4296569" y="5284003"/>
            <a:ext cx="228600" cy="2017712"/>
          </a:xfrm>
          <a:prstGeom prst="leftBrace">
            <a:avLst>
              <a:gd name="adj1" fmla="val 8336"/>
              <a:gd name="adj2" fmla="val 50000"/>
            </a:avLst>
          </a:prstGeom>
          <a:noFill/>
          <a:ln w="19050" cap="flat" cmpd="sng">
            <a:solidFill>
              <a:srgbClr val="000000"/>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2735" name="Google Shape;2735;p88"/>
          <p:cNvSpPr txBox="1"/>
          <p:nvPr/>
        </p:nvSpPr>
        <p:spPr>
          <a:xfrm rot="-5400000">
            <a:off x="2651126" y="4541786"/>
            <a:ext cx="795338" cy="246189"/>
          </a:xfrm>
          <a:prstGeom prst="rect">
            <a:avLst/>
          </a:prstGeom>
          <a:noFill/>
          <a:ln>
            <a:noFill/>
          </a:ln>
        </p:spPr>
        <p:txBody>
          <a:bodyPr spcFirstLastPara="1" wrap="square" lIns="91400" tIns="45700" rIns="91400" bIns="45700" anchor="t" anchorCtr="0">
            <a:spAutoFit/>
          </a:bodyPr>
          <a:lstStyle/>
          <a:p>
            <a:pPr>
              <a:buClr>
                <a:srgbClr val="000000"/>
              </a:buClr>
              <a:buSzPts val="1000"/>
            </a:pPr>
            <a:r>
              <a:rPr lang="en-US" sz="1000">
                <a:solidFill>
                  <a:srgbClr val="000000"/>
                </a:solidFill>
                <a:latin typeface="Calibri"/>
                <a:ea typeface="Calibri"/>
                <a:cs typeface="Calibri"/>
                <a:sym typeface="Calibri"/>
              </a:rPr>
              <a:t>Optional</a:t>
            </a:r>
            <a:endParaRPr sz="1400">
              <a:solidFill>
                <a:srgbClr val="000000"/>
              </a:solidFill>
              <a:latin typeface="Arial"/>
              <a:ea typeface="Arial"/>
              <a:cs typeface="Arial"/>
              <a:sym typeface="Arial"/>
            </a:endParaRPr>
          </a:p>
        </p:txBody>
      </p:sp>
      <p:sp>
        <p:nvSpPr>
          <p:cNvPr id="2736" name="Google Shape;2736;p88"/>
          <p:cNvSpPr txBox="1"/>
          <p:nvPr/>
        </p:nvSpPr>
        <p:spPr>
          <a:xfrm>
            <a:off x="4025900" y="6356362"/>
            <a:ext cx="740842" cy="246189"/>
          </a:xfrm>
          <a:prstGeom prst="rect">
            <a:avLst/>
          </a:prstGeom>
          <a:noFill/>
          <a:ln>
            <a:noFill/>
          </a:ln>
        </p:spPr>
        <p:txBody>
          <a:bodyPr spcFirstLastPara="1" wrap="square" lIns="91400" tIns="45700" rIns="91400" bIns="45700" anchor="t" anchorCtr="0">
            <a:spAutoFit/>
          </a:bodyPr>
          <a:lstStyle/>
          <a:p>
            <a:pPr>
              <a:buClr>
                <a:srgbClr val="000000"/>
              </a:buClr>
              <a:buSzPts val="1000"/>
            </a:pPr>
            <a:r>
              <a:rPr lang="en-US" sz="1000">
                <a:solidFill>
                  <a:srgbClr val="000000"/>
                </a:solidFill>
                <a:latin typeface="Calibri"/>
                <a:ea typeface="Calibri"/>
                <a:cs typeface="Calibri"/>
                <a:sym typeface="Calibri"/>
              </a:rPr>
              <a:t>Sequential</a:t>
            </a:r>
            <a:endParaRPr sz="1400">
              <a:solidFill>
                <a:srgbClr val="000000"/>
              </a:solidFill>
              <a:latin typeface="Arial"/>
              <a:ea typeface="Arial"/>
              <a:cs typeface="Arial"/>
              <a:sym typeface="Arial"/>
            </a:endParaRPr>
          </a:p>
        </p:txBody>
      </p:sp>
      <p:sp>
        <p:nvSpPr>
          <p:cNvPr id="2737" name="Google Shape;2737;p88"/>
          <p:cNvSpPr/>
          <p:nvPr/>
        </p:nvSpPr>
        <p:spPr>
          <a:xfrm>
            <a:off x="8448679" y="1030609"/>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Network Operator</a:t>
            </a:r>
            <a:endParaRPr sz="1400">
              <a:solidFill>
                <a:srgbClr val="000000"/>
              </a:solidFill>
              <a:latin typeface="Arial"/>
              <a:ea typeface="Arial"/>
              <a:cs typeface="Arial"/>
              <a:sym typeface="Arial"/>
            </a:endParaRPr>
          </a:p>
        </p:txBody>
      </p:sp>
      <p:sp>
        <p:nvSpPr>
          <p:cNvPr id="2738" name="Google Shape;2738;p88"/>
          <p:cNvSpPr/>
          <p:nvPr/>
        </p:nvSpPr>
        <p:spPr>
          <a:xfrm>
            <a:off x="9369429" y="1030609"/>
            <a:ext cx="61277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r>
              <a:rPr lang="en-US" sz="1000" b="1">
                <a:solidFill>
                  <a:srgbClr val="000000"/>
                </a:solidFill>
                <a:latin typeface="Calibri"/>
                <a:ea typeface="Calibri"/>
                <a:cs typeface="Calibri"/>
                <a:sym typeface="Calibri"/>
              </a:rPr>
              <a:t>Billing Clerk</a:t>
            </a:r>
            <a:endParaRPr sz="1400">
              <a:solidFill>
                <a:srgbClr val="000000"/>
              </a:solidFill>
              <a:latin typeface="Arial"/>
              <a:ea typeface="Arial"/>
              <a:cs typeface="Arial"/>
              <a:sym typeface="Arial"/>
            </a:endParaRPr>
          </a:p>
        </p:txBody>
      </p:sp>
      <p:sp>
        <p:nvSpPr>
          <p:cNvPr id="68" name="TextBox 67">
            <a:extLst>
              <a:ext uri="{FF2B5EF4-FFF2-40B4-BE49-F238E27FC236}">
                <a16:creationId xmlns:a16="http://schemas.microsoft.com/office/drawing/2014/main" id="{BCBF74B8-1528-D56B-CCD5-3E68D01125FF}"/>
              </a:ext>
            </a:extLst>
          </p:cNvPr>
          <p:cNvSpPr txBox="1"/>
          <p:nvPr/>
        </p:nvSpPr>
        <p:spPr>
          <a:xfrm>
            <a:off x="44235" y="943980"/>
            <a:ext cx="2154368" cy="646331"/>
          </a:xfrm>
          <a:prstGeom prst="rect">
            <a:avLst/>
          </a:prstGeom>
          <a:noFill/>
        </p:spPr>
        <p:txBody>
          <a:bodyPr wrap="square" lIns="91440" tIns="45720" rIns="91440" bIns="45720" anchor="t">
            <a:spAutoFit/>
          </a:bodyPr>
          <a:lstStyle/>
          <a:p>
            <a:r>
              <a:rPr lang="en-US" sz="1200">
                <a:solidFill>
                  <a:srgbClr val="000000"/>
                </a:solidFill>
                <a:latin typeface="Calibri"/>
                <a:ea typeface="Calibri"/>
                <a:cs typeface="Calibri"/>
                <a:sym typeface="Calibri"/>
              </a:rPr>
              <a:t>Major categories of users that gain value from using the system</a:t>
            </a:r>
            <a:endParaRPr lang="en-CA" sz="1200"/>
          </a:p>
        </p:txBody>
      </p:sp>
      <p:sp>
        <p:nvSpPr>
          <p:cNvPr id="70" name="TextBox 69">
            <a:extLst>
              <a:ext uri="{FF2B5EF4-FFF2-40B4-BE49-F238E27FC236}">
                <a16:creationId xmlns:a16="http://schemas.microsoft.com/office/drawing/2014/main" id="{C17DBC41-26DC-39CA-48F6-3E95DDFC9A15}"/>
              </a:ext>
            </a:extLst>
          </p:cNvPr>
          <p:cNvSpPr txBox="1"/>
          <p:nvPr/>
        </p:nvSpPr>
        <p:spPr>
          <a:xfrm>
            <a:off x="44235" y="1753107"/>
            <a:ext cx="2287685" cy="646331"/>
          </a:xfrm>
          <a:prstGeom prst="rect">
            <a:avLst/>
          </a:prstGeom>
          <a:noFill/>
        </p:spPr>
        <p:txBody>
          <a:bodyPr wrap="square" lIns="91440" tIns="45720" rIns="91440" bIns="45720" anchor="t">
            <a:spAutoFit/>
          </a:bodyPr>
          <a:lstStyle>
            <a:defPPr>
              <a:defRPr lang="en-US"/>
            </a:defPPr>
            <a:lvl1pPr>
              <a:defRPr sz="1200" b="1">
                <a:solidFill>
                  <a:srgbClr val="000000"/>
                </a:solidFill>
                <a:latin typeface="Calibri"/>
                <a:ea typeface="Calibri"/>
                <a:cs typeface="Calibri"/>
              </a:defRPr>
            </a:lvl1pPr>
          </a:lstStyle>
          <a:p>
            <a:r>
              <a:rPr lang="en-US" b="0">
                <a:sym typeface="Calibri"/>
              </a:rPr>
              <a:t>Major objectives that with tangible business outcomes and real business value.</a:t>
            </a:r>
            <a:endParaRPr lang="en-US" b="0">
              <a:sym typeface="Arial"/>
            </a:endParaRPr>
          </a:p>
        </p:txBody>
      </p:sp>
      <p:sp>
        <p:nvSpPr>
          <p:cNvPr id="72" name="TextBox 71">
            <a:extLst>
              <a:ext uri="{FF2B5EF4-FFF2-40B4-BE49-F238E27FC236}">
                <a16:creationId xmlns:a16="http://schemas.microsoft.com/office/drawing/2014/main" id="{63CB63DE-9149-6E14-BE7A-5C3328F8F676}"/>
              </a:ext>
            </a:extLst>
          </p:cNvPr>
          <p:cNvSpPr txBox="1"/>
          <p:nvPr/>
        </p:nvSpPr>
        <p:spPr>
          <a:xfrm>
            <a:off x="44235" y="2493500"/>
            <a:ext cx="2205257" cy="646331"/>
          </a:xfrm>
          <a:prstGeom prst="rect">
            <a:avLst/>
          </a:prstGeom>
          <a:noFill/>
        </p:spPr>
        <p:txBody>
          <a:bodyPr wrap="square" lIns="91440" tIns="45720" rIns="91440" bIns="45720" anchor="t">
            <a:spAutoFit/>
          </a:bodyPr>
          <a:lstStyle>
            <a:defPPr>
              <a:defRPr lang="en-US"/>
            </a:defPPr>
            <a:lvl1pPr>
              <a:defRPr sz="1200" b="0">
                <a:solidFill>
                  <a:srgbClr val="000000"/>
                </a:solidFill>
                <a:latin typeface="Calibri"/>
                <a:ea typeface="Calibri"/>
                <a:cs typeface="Calibri"/>
              </a:defRPr>
            </a:lvl1pPr>
          </a:lstStyle>
          <a:p>
            <a:r>
              <a:rPr lang="en-US">
                <a:sym typeface="Calibri"/>
              </a:rPr>
              <a:t>Tangible, sequential events that describe what the user needs to do in order to get value</a:t>
            </a:r>
            <a:endParaRPr lang="en-CA"/>
          </a:p>
        </p:txBody>
      </p:sp>
      <p:sp>
        <p:nvSpPr>
          <p:cNvPr id="74" name="TextBox 73">
            <a:extLst>
              <a:ext uri="{FF2B5EF4-FFF2-40B4-BE49-F238E27FC236}">
                <a16:creationId xmlns:a16="http://schemas.microsoft.com/office/drawing/2014/main" id="{86CFD53A-35C1-8DE9-58B1-8DD9B016D821}"/>
              </a:ext>
            </a:extLst>
          </p:cNvPr>
          <p:cNvSpPr txBox="1"/>
          <p:nvPr/>
        </p:nvSpPr>
        <p:spPr>
          <a:xfrm>
            <a:off x="44235" y="3173407"/>
            <a:ext cx="2132817" cy="1754326"/>
          </a:xfrm>
          <a:prstGeom prst="rect">
            <a:avLst/>
          </a:prstGeom>
          <a:noFill/>
        </p:spPr>
        <p:txBody>
          <a:bodyPr wrap="square" lIns="91440" tIns="45720" rIns="91440" bIns="45720" anchor="t">
            <a:spAutoFit/>
          </a:bodyPr>
          <a:lstStyle>
            <a:defPPr>
              <a:defRPr lang="en-US"/>
            </a:defPPr>
            <a:lvl1pPr>
              <a:defRPr sz="1200" b="0">
                <a:solidFill>
                  <a:srgbClr val="000000"/>
                </a:solidFill>
                <a:latin typeface="Calibri"/>
                <a:ea typeface="Calibri"/>
                <a:cs typeface="Calibri"/>
              </a:defRPr>
            </a:lvl1pPr>
          </a:lstStyle>
          <a:p>
            <a:r>
              <a:rPr lang="en-US">
                <a:sym typeface="Calibri"/>
              </a:rPr>
              <a:t>Small, concrete units of business value that are also the smallest increment of delivery, typically taking several business days to deliver</a:t>
            </a:r>
          </a:p>
          <a:p>
            <a:endParaRPr lang="en-US">
              <a:sym typeface="Calibri"/>
            </a:endParaRPr>
          </a:p>
          <a:p>
            <a:r>
              <a:rPr lang="en-US" i="1">
                <a:sym typeface="Calibri"/>
              </a:rPr>
              <a:t>We prioritize stories by ordering them vertically on the map </a:t>
            </a:r>
            <a:endParaRPr lang="en-CA" i="1"/>
          </a:p>
        </p:txBody>
      </p:sp>
      <p:sp>
        <p:nvSpPr>
          <p:cNvPr id="77" name="TextBox 76">
            <a:extLst>
              <a:ext uri="{FF2B5EF4-FFF2-40B4-BE49-F238E27FC236}">
                <a16:creationId xmlns:a16="http://schemas.microsoft.com/office/drawing/2014/main" id="{83A36ED7-0EA6-FF00-E842-AAC2B4ECEA57}"/>
              </a:ext>
            </a:extLst>
          </p:cNvPr>
          <p:cNvSpPr txBox="1"/>
          <p:nvPr/>
        </p:nvSpPr>
        <p:spPr>
          <a:xfrm>
            <a:off x="10324080" y="1827584"/>
            <a:ext cx="1799952" cy="1015663"/>
          </a:xfrm>
          <a:prstGeom prst="rect">
            <a:avLst/>
          </a:prstGeom>
          <a:noFill/>
        </p:spPr>
        <p:txBody>
          <a:bodyPr wrap="square">
            <a:spAutoFit/>
          </a:bodyPr>
          <a:lstStyle>
            <a:defPPr>
              <a:defRPr lang="en-US"/>
            </a:defPPr>
            <a:lvl1pPr>
              <a:defRPr sz="1200" b="0">
                <a:solidFill>
                  <a:srgbClr val="000000"/>
                </a:solidFill>
                <a:latin typeface="Calibri"/>
                <a:ea typeface="Calibri"/>
                <a:cs typeface="Calibri"/>
              </a:defRPr>
            </a:lvl1pPr>
          </a:lstStyle>
          <a:p>
            <a:r>
              <a:rPr lang="en-US" i="1">
                <a:sym typeface="Calibri"/>
              </a:rPr>
              <a:t>The persona and story layer are the good / bits; the stuff in between is for context, the number of levels and labels will vary</a:t>
            </a:r>
            <a:endParaRPr lang="en-CA" i="1"/>
          </a:p>
        </p:txBody>
      </p:sp>
      <p:sp>
        <p:nvSpPr>
          <p:cNvPr id="2" name="Title 1">
            <a:extLst>
              <a:ext uri="{FF2B5EF4-FFF2-40B4-BE49-F238E27FC236}">
                <a16:creationId xmlns:a16="http://schemas.microsoft.com/office/drawing/2014/main" id="{B2E7B1A8-C11A-6F1D-36E9-BAE64E21ABA3}"/>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Story Mapping is the practice of mapping user goals to business objectives and user actions down to tangible system behaviors</a:t>
            </a:r>
            <a:br>
              <a:rPr lang="en-CA" b="1">
                <a:latin typeface="Calibri" panose="020F0502020204030204" pitchFamily="34" charset="0"/>
                <a:cs typeface="Calibri" panose="020F0502020204030204" pitchFamily="34" charset="0"/>
              </a:rPr>
            </a:b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99" name="Google Shape;1799;p39"/>
          <p:cNvSpPr txBox="1"/>
          <p:nvPr/>
        </p:nvSpPr>
        <p:spPr>
          <a:xfrm>
            <a:off x="1675916" y="-2241833"/>
            <a:ext cx="8289925" cy="712293"/>
          </a:xfrm>
          <a:prstGeom prst="rect">
            <a:avLst/>
          </a:prstGeom>
          <a:noFill/>
          <a:ln>
            <a:noFill/>
          </a:ln>
        </p:spPr>
        <p:txBody>
          <a:bodyPr spcFirstLastPara="1" wrap="square" lIns="45675" tIns="45675" rIns="45675" bIns="45675" anchor="b" anchorCtr="0">
            <a:noAutofit/>
          </a:bodyPr>
          <a:lstStyle/>
          <a:p>
            <a:pPr>
              <a:buClr>
                <a:srgbClr val="000000"/>
              </a:buClr>
              <a:buSzPts val="2000"/>
            </a:pPr>
            <a:endParaRPr lang="en-US" sz="1400">
              <a:solidFill>
                <a:srgbClr val="000000"/>
              </a:solidFill>
              <a:latin typeface="Arial"/>
              <a:ea typeface="Arial"/>
              <a:cs typeface="Arial"/>
              <a:sym typeface="Arial"/>
            </a:endParaRPr>
          </a:p>
        </p:txBody>
      </p:sp>
      <p:sp>
        <p:nvSpPr>
          <p:cNvPr id="43" name="Google Shape;3314;p101">
            <a:extLst>
              <a:ext uri="{FF2B5EF4-FFF2-40B4-BE49-F238E27FC236}">
                <a16:creationId xmlns:a16="http://schemas.microsoft.com/office/drawing/2014/main" id="{F5F44AB6-3CF6-3EC6-C2E1-258D164F70A0}"/>
              </a:ext>
            </a:extLst>
          </p:cNvPr>
          <p:cNvSpPr/>
          <p:nvPr/>
        </p:nvSpPr>
        <p:spPr>
          <a:xfrm>
            <a:off x="6272430" y="1383934"/>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Epic 1</a:t>
            </a:r>
            <a:endParaRPr sz="1400">
              <a:solidFill>
                <a:srgbClr val="000000"/>
              </a:solidFill>
              <a:latin typeface="Arial"/>
              <a:ea typeface="Arial"/>
              <a:cs typeface="Arial"/>
              <a:sym typeface="Arial"/>
            </a:endParaRPr>
          </a:p>
        </p:txBody>
      </p:sp>
      <p:sp>
        <p:nvSpPr>
          <p:cNvPr id="44" name="Google Shape;3315;p101">
            <a:extLst>
              <a:ext uri="{FF2B5EF4-FFF2-40B4-BE49-F238E27FC236}">
                <a16:creationId xmlns:a16="http://schemas.microsoft.com/office/drawing/2014/main" id="{19ABBEE5-7058-F1F7-0C62-5930CCD02D8B}"/>
              </a:ext>
            </a:extLst>
          </p:cNvPr>
          <p:cNvSpPr/>
          <p:nvPr/>
        </p:nvSpPr>
        <p:spPr>
          <a:xfrm>
            <a:off x="8290142" y="1383934"/>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Epic 2</a:t>
            </a:r>
            <a:endParaRPr lang="en-US" sz="1400">
              <a:solidFill>
                <a:srgbClr val="000000"/>
              </a:solidFill>
              <a:latin typeface="Arial"/>
              <a:ea typeface="Arial"/>
              <a:cs typeface="Arial"/>
              <a:sym typeface="Arial"/>
            </a:endParaRPr>
          </a:p>
        </p:txBody>
      </p:sp>
      <p:sp>
        <p:nvSpPr>
          <p:cNvPr id="45" name="Google Shape;3316;p101">
            <a:extLst>
              <a:ext uri="{FF2B5EF4-FFF2-40B4-BE49-F238E27FC236}">
                <a16:creationId xmlns:a16="http://schemas.microsoft.com/office/drawing/2014/main" id="{11365ADD-5DE4-7726-6966-25F273F44C39}"/>
              </a:ext>
            </a:extLst>
          </p:cNvPr>
          <p:cNvSpPr/>
          <p:nvPr/>
        </p:nvSpPr>
        <p:spPr>
          <a:xfrm>
            <a:off x="6272431" y="1972892"/>
            <a:ext cx="954087"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Feature 1</a:t>
            </a:r>
            <a:endParaRPr sz="1400">
              <a:solidFill>
                <a:schemeClr val="bg1"/>
              </a:solidFill>
              <a:latin typeface="Arial"/>
              <a:ea typeface="Arial"/>
              <a:cs typeface="Arial"/>
              <a:sym typeface="Arial"/>
            </a:endParaRPr>
          </a:p>
        </p:txBody>
      </p:sp>
      <p:sp>
        <p:nvSpPr>
          <p:cNvPr id="46" name="Google Shape;3317;p101">
            <a:extLst>
              <a:ext uri="{FF2B5EF4-FFF2-40B4-BE49-F238E27FC236}">
                <a16:creationId xmlns:a16="http://schemas.microsoft.com/office/drawing/2014/main" id="{C8BEB5E7-3586-D771-E26E-5FD3DABE6F17}"/>
              </a:ext>
            </a:extLst>
          </p:cNvPr>
          <p:cNvSpPr/>
          <p:nvPr/>
        </p:nvSpPr>
        <p:spPr>
          <a:xfrm>
            <a:off x="6270842"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47" name="Google Shape;3318;p101">
            <a:extLst>
              <a:ext uri="{FF2B5EF4-FFF2-40B4-BE49-F238E27FC236}">
                <a16:creationId xmlns:a16="http://schemas.microsoft.com/office/drawing/2014/main" id="{E5A1FC00-D366-6843-C5BB-4366C515910B}"/>
              </a:ext>
            </a:extLst>
          </p:cNvPr>
          <p:cNvSpPr/>
          <p:nvPr/>
        </p:nvSpPr>
        <p:spPr>
          <a:xfrm>
            <a:off x="6769317"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48" name="Google Shape;3319;p101">
            <a:extLst>
              <a:ext uri="{FF2B5EF4-FFF2-40B4-BE49-F238E27FC236}">
                <a16:creationId xmlns:a16="http://schemas.microsoft.com/office/drawing/2014/main" id="{FC983F7D-C004-7679-0FE8-ED1216FB9DB1}"/>
              </a:ext>
            </a:extLst>
          </p:cNvPr>
          <p:cNvSpPr/>
          <p:nvPr/>
        </p:nvSpPr>
        <p:spPr>
          <a:xfrm>
            <a:off x="7277318" y="1972892"/>
            <a:ext cx="950913"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Feature 2</a:t>
            </a:r>
            <a:endParaRPr sz="1400">
              <a:solidFill>
                <a:schemeClr val="bg1"/>
              </a:solidFill>
              <a:latin typeface="Arial"/>
              <a:ea typeface="Arial"/>
              <a:cs typeface="Arial"/>
              <a:sym typeface="Arial"/>
            </a:endParaRPr>
          </a:p>
        </p:txBody>
      </p:sp>
      <p:sp>
        <p:nvSpPr>
          <p:cNvPr id="49" name="Google Shape;3320;p101">
            <a:extLst>
              <a:ext uri="{FF2B5EF4-FFF2-40B4-BE49-F238E27FC236}">
                <a16:creationId xmlns:a16="http://schemas.microsoft.com/office/drawing/2014/main" id="{EB5DEA85-5A95-ED8D-0C4A-F23A6C4B2BBC}"/>
              </a:ext>
            </a:extLst>
          </p:cNvPr>
          <p:cNvSpPr/>
          <p:nvPr/>
        </p:nvSpPr>
        <p:spPr>
          <a:xfrm>
            <a:off x="6269255" y="4111256"/>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0" name="Google Shape;3321;p101">
            <a:extLst>
              <a:ext uri="{FF2B5EF4-FFF2-40B4-BE49-F238E27FC236}">
                <a16:creationId xmlns:a16="http://schemas.microsoft.com/office/drawing/2014/main" id="{2A39D6DB-A7D6-BB4E-55F8-79E83F9D39E6}"/>
              </a:ext>
            </a:extLst>
          </p:cNvPr>
          <p:cNvSpPr/>
          <p:nvPr/>
        </p:nvSpPr>
        <p:spPr>
          <a:xfrm>
            <a:off x="6270842" y="3596906"/>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1" name="Google Shape;3322;p101">
            <a:extLst>
              <a:ext uri="{FF2B5EF4-FFF2-40B4-BE49-F238E27FC236}">
                <a16:creationId xmlns:a16="http://schemas.microsoft.com/office/drawing/2014/main" id="{D627B5ED-666D-08A0-B006-EEA1D54BC7B9}"/>
              </a:ext>
            </a:extLst>
          </p:cNvPr>
          <p:cNvSpPr/>
          <p:nvPr/>
        </p:nvSpPr>
        <p:spPr>
          <a:xfrm>
            <a:off x="6269255" y="4624021"/>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2" name="Google Shape;3323;p101">
            <a:extLst>
              <a:ext uri="{FF2B5EF4-FFF2-40B4-BE49-F238E27FC236}">
                <a16:creationId xmlns:a16="http://schemas.microsoft.com/office/drawing/2014/main" id="{BEC15355-6643-E95F-903B-043400E8FB11}"/>
              </a:ext>
            </a:extLst>
          </p:cNvPr>
          <p:cNvSpPr/>
          <p:nvPr/>
        </p:nvSpPr>
        <p:spPr>
          <a:xfrm>
            <a:off x="6270842" y="5138371"/>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3" name="Google Shape;3324;p101">
            <a:extLst>
              <a:ext uri="{FF2B5EF4-FFF2-40B4-BE49-F238E27FC236}">
                <a16:creationId xmlns:a16="http://schemas.microsoft.com/office/drawing/2014/main" id="{8E1C06C6-886C-CD36-763E-DB95858B642A}"/>
              </a:ext>
            </a:extLst>
          </p:cNvPr>
          <p:cNvSpPr/>
          <p:nvPr/>
        </p:nvSpPr>
        <p:spPr>
          <a:xfrm>
            <a:off x="7277317"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4" name="Google Shape;3325;p101">
            <a:extLst>
              <a:ext uri="{FF2B5EF4-FFF2-40B4-BE49-F238E27FC236}">
                <a16:creationId xmlns:a16="http://schemas.microsoft.com/office/drawing/2014/main" id="{D8A201AB-18BA-FD77-D9D0-320A0CD6A826}"/>
              </a:ext>
            </a:extLst>
          </p:cNvPr>
          <p:cNvSpPr/>
          <p:nvPr/>
        </p:nvSpPr>
        <p:spPr>
          <a:xfrm>
            <a:off x="7771030"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5" name="Google Shape;3326;p101">
            <a:extLst>
              <a:ext uri="{FF2B5EF4-FFF2-40B4-BE49-F238E27FC236}">
                <a16:creationId xmlns:a16="http://schemas.microsoft.com/office/drawing/2014/main" id="{A2055F68-0AF6-EB80-647B-8E1D81AA4876}"/>
              </a:ext>
            </a:extLst>
          </p:cNvPr>
          <p:cNvSpPr/>
          <p:nvPr/>
        </p:nvSpPr>
        <p:spPr>
          <a:xfrm>
            <a:off x="7771030"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6" name="Google Shape;3327;p101">
            <a:extLst>
              <a:ext uri="{FF2B5EF4-FFF2-40B4-BE49-F238E27FC236}">
                <a16:creationId xmlns:a16="http://schemas.microsoft.com/office/drawing/2014/main" id="{3C1E4DDC-3B48-DCCD-8A98-A4375B862B6C}"/>
              </a:ext>
            </a:extLst>
          </p:cNvPr>
          <p:cNvSpPr/>
          <p:nvPr/>
        </p:nvSpPr>
        <p:spPr>
          <a:xfrm>
            <a:off x="8290143" y="1964956"/>
            <a:ext cx="954088"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Feature 3</a:t>
            </a:r>
            <a:endParaRPr sz="1400">
              <a:solidFill>
                <a:schemeClr val="bg1"/>
              </a:solidFill>
              <a:latin typeface="Arial"/>
              <a:ea typeface="Arial"/>
              <a:cs typeface="Arial"/>
              <a:sym typeface="Arial"/>
            </a:endParaRPr>
          </a:p>
        </p:txBody>
      </p:sp>
      <p:sp>
        <p:nvSpPr>
          <p:cNvPr id="57" name="Google Shape;3328;p101">
            <a:extLst>
              <a:ext uri="{FF2B5EF4-FFF2-40B4-BE49-F238E27FC236}">
                <a16:creationId xmlns:a16="http://schemas.microsoft.com/office/drawing/2014/main" id="{B38530BD-CFAD-9E14-6A0E-A0EA612B618B}"/>
              </a:ext>
            </a:extLst>
          </p:cNvPr>
          <p:cNvSpPr/>
          <p:nvPr/>
        </p:nvSpPr>
        <p:spPr>
          <a:xfrm>
            <a:off x="8290142"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58" name="Google Shape;3329;p101">
            <a:extLst>
              <a:ext uri="{FF2B5EF4-FFF2-40B4-BE49-F238E27FC236}">
                <a16:creationId xmlns:a16="http://schemas.microsoft.com/office/drawing/2014/main" id="{4D4CCD80-F09D-52A9-FC83-FB428C3E70FD}"/>
              </a:ext>
            </a:extLst>
          </p:cNvPr>
          <p:cNvSpPr/>
          <p:nvPr/>
        </p:nvSpPr>
        <p:spPr>
          <a:xfrm>
            <a:off x="9288681" y="1964956"/>
            <a:ext cx="949325"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Feature 4</a:t>
            </a:r>
            <a:endParaRPr sz="1400">
              <a:solidFill>
                <a:schemeClr val="bg1"/>
              </a:solidFill>
              <a:latin typeface="Arial"/>
              <a:ea typeface="Arial"/>
              <a:cs typeface="Arial"/>
              <a:sym typeface="Arial"/>
            </a:endParaRPr>
          </a:p>
        </p:txBody>
      </p:sp>
      <p:sp>
        <p:nvSpPr>
          <p:cNvPr id="59" name="Google Shape;3330;p101">
            <a:extLst>
              <a:ext uri="{FF2B5EF4-FFF2-40B4-BE49-F238E27FC236}">
                <a16:creationId xmlns:a16="http://schemas.microsoft.com/office/drawing/2014/main" id="{660E0387-F2A3-4BF1-5F23-97AC54C40A0E}"/>
              </a:ext>
            </a:extLst>
          </p:cNvPr>
          <p:cNvSpPr/>
          <p:nvPr/>
        </p:nvSpPr>
        <p:spPr>
          <a:xfrm>
            <a:off x="8787030"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0" name="Google Shape;3331;p101">
            <a:extLst>
              <a:ext uri="{FF2B5EF4-FFF2-40B4-BE49-F238E27FC236}">
                <a16:creationId xmlns:a16="http://schemas.microsoft.com/office/drawing/2014/main" id="{F59129DD-245B-0630-B1C5-79CB521DA79C}"/>
              </a:ext>
            </a:extLst>
          </p:cNvPr>
          <p:cNvSpPr/>
          <p:nvPr/>
        </p:nvSpPr>
        <p:spPr>
          <a:xfrm>
            <a:off x="8787030"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1" name="Google Shape;3332;p101">
            <a:extLst>
              <a:ext uri="{FF2B5EF4-FFF2-40B4-BE49-F238E27FC236}">
                <a16:creationId xmlns:a16="http://schemas.microsoft.com/office/drawing/2014/main" id="{6F64ABCE-4BA1-9FEA-918F-7881A61EACA8}"/>
              </a:ext>
            </a:extLst>
          </p:cNvPr>
          <p:cNvSpPr/>
          <p:nvPr/>
        </p:nvSpPr>
        <p:spPr>
          <a:xfrm>
            <a:off x="9283917"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2" name="Google Shape;3333;p101">
            <a:extLst>
              <a:ext uri="{FF2B5EF4-FFF2-40B4-BE49-F238E27FC236}">
                <a16:creationId xmlns:a16="http://schemas.microsoft.com/office/drawing/2014/main" id="{919B5F53-8515-4AA6-141E-25E30CEF8B69}"/>
              </a:ext>
            </a:extLst>
          </p:cNvPr>
          <p:cNvSpPr/>
          <p:nvPr/>
        </p:nvSpPr>
        <p:spPr>
          <a:xfrm>
            <a:off x="10277692"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3" name="Google Shape;3334;p101">
            <a:extLst>
              <a:ext uri="{FF2B5EF4-FFF2-40B4-BE49-F238E27FC236}">
                <a16:creationId xmlns:a16="http://schemas.microsoft.com/office/drawing/2014/main" id="{97253750-4BB6-0E7E-1CE8-3A64742EFEF2}"/>
              </a:ext>
            </a:extLst>
          </p:cNvPr>
          <p:cNvSpPr/>
          <p:nvPr/>
        </p:nvSpPr>
        <p:spPr>
          <a:xfrm>
            <a:off x="9780805"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4" name="Google Shape;3335;p101">
            <a:extLst>
              <a:ext uri="{FF2B5EF4-FFF2-40B4-BE49-F238E27FC236}">
                <a16:creationId xmlns:a16="http://schemas.microsoft.com/office/drawing/2014/main" id="{BE696E0C-1121-810D-BDD1-108061898E93}"/>
              </a:ext>
            </a:extLst>
          </p:cNvPr>
          <p:cNvSpPr/>
          <p:nvPr/>
        </p:nvSpPr>
        <p:spPr>
          <a:xfrm>
            <a:off x="10277692"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5" name="Google Shape;3336;p101">
            <a:extLst>
              <a:ext uri="{FF2B5EF4-FFF2-40B4-BE49-F238E27FC236}">
                <a16:creationId xmlns:a16="http://schemas.microsoft.com/office/drawing/2014/main" id="{87407D9F-765F-D0C2-C896-2B78123F2FAB}"/>
              </a:ext>
            </a:extLst>
          </p:cNvPr>
          <p:cNvSpPr/>
          <p:nvPr/>
        </p:nvSpPr>
        <p:spPr>
          <a:xfrm>
            <a:off x="9780805"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6" name="Google Shape;3337;p101">
            <a:extLst>
              <a:ext uri="{FF2B5EF4-FFF2-40B4-BE49-F238E27FC236}">
                <a16:creationId xmlns:a16="http://schemas.microsoft.com/office/drawing/2014/main" id="{C3EAE876-E8A2-E2E0-52BB-56721A635C4D}"/>
              </a:ext>
            </a:extLst>
          </p:cNvPr>
          <p:cNvSpPr/>
          <p:nvPr/>
        </p:nvSpPr>
        <p:spPr>
          <a:xfrm>
            <a:off x="10280868" y="1964956"/>
            <a:ext cx="950913" cy="393700"/>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Feature 5</a:t>
            </a:r>
            <a:endParaRPr sz="1400">
              <a:solidFill>
                <a:schemeClr val="bg1"/>
              </a:solidFill>
              <a:latin typeface="Arial"/>
              <a:ea typeface="Arial"/>
              <a:cs typeface="Arial"/>
              <a:sym typeface="Arial"/>
            </a:endParaRPr>
          </a:p>
        </p:txBody>
      </p:sp>
      <p:sp>
        <p:nvSpPr>
          <p:cNvPr id="67" name="Google Shape;3338;p101">
            <a:extLst>
              <a:ext uri="{FF2B5EF4-FFF2-40B4-BE49-F238E27FC236}">
                <a16:creationId xmlns:a16="http://schemas.microsoft.com/office/drawing/2014/main" id="{033A38A7-A71E-645F-DA67-1486A01DABE5}"/>
              </a:ext>
            </a:extLst>
          </p:cNvPr>
          <p:cNvSpPr/>
          <p:nvPr/>
        </p:nvSpPr>
        <p:spPr>
          <a:xfrm>
            <a:off x="6769317"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8" name="Google Shape;3339;p101">
            <a:extLst>
              <a:ext uri="{FF2B5EF4-FFF2-40B4-BE49-F238E27FC236}">
                <a16:creationId xmlns:a16="http://schemas.microsoft.com/office/drawing/2014/main" id="{0A2DD596-BC50-5BE1-F5AF-DD2D2348A716}"/>
              </a:ext>
            </a:extLst>
          </p:cNvPr>
          <p:cNvSpPr/>
          <p:nvPr/>
        </p:nvSpPr>
        <p:spPr>
          <a:xfrm>
            <a:off x="6769317" y="359849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9" name="Google Shape;3340;p101">
            <a:extLst>
              <a:ext uri="{FF2B5EF4-FFF2-40B4-BE49-F238E27FC236}">
                <a16:creationId xmlns:a16="http://schemas.microsoft.com/office/drawing/2014/main" id="{765F1690-9E64-3C10-8A47-62D02DDC8CEB}"/>
              </a:ext>
            </a:extLst>
          </p:cNvPr>
          <p:cNvSpPr/>
          <p:nvPr/>
        </p:nvSpPr>
        <p:spPr>
          <a:xfrm>
            <a:off x="9780805" y="359849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0" name="Google Shape;3343;p101">
            <a:extLst>
              <a:ext uri="{FF2B5EF4-FFF2-40B4-BE49-F238E27FC236}">
                <a16:creationId xmlns:a16="http://schemas.microsoft.com/office/drawing/2014/main" id="{DEA13236-495F-4915-7E29-0C307F50B37E}"/>
              </a:ext>
            </a:extLst>
          </p:cNvPr>
          <p:cNvSpPr/>
          <p:nvPr/>
        </p:nvSpPr>
        <p:spPr>
          <a:xfrm>
            <a:off x="10774580" y="257138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1" name="Google Shape;3344;p101">
            <a:extLst>
              <a:ext uri="{FF2B5EF4-FFF2-40B4-BE49-F238E27FC236}">
                <a16:creationId xmlns:a16="http://schemas.microsoft.com/office/drawing/2014/main" id="{7040F017-E2A9-2366-E3F3-FECCB1E0C55A}"/>
              </a:ext>
            </a:extLst>
          </p:cNvPr>
          <p:cNvSpPr/>
          <p:nvPr/>
        </p:nvSpPr>
        <p:spPr>
          <a:xfrm>
            <a:off x="10277692" y="359849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2" name="Google Shape;3345;p101">
            <a:extLst>
              <a:ext uri="{FF2B5EF4-FFF2-40B4-BE49-F238E27FC236}">
                <a16:creationId xmlns:a16="http://schemas.microsoft.com/office/drawing/2014/main" id="{49724060-F87F-B209-EEB3-AFD3FD015A4C}"/>
              </a:ext>
            </a:extLst>
          </p:cNvPr>
          <p:cNvSpPr/>
          <p:nvPr/>
        </p:nvSpPr>
        <p:spPr>
          <a:xfrm>
            <a:off x="9780805" y="411284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3" name="Google Shape;3347;p101">
            <a:extLst>
              <a:ext uri="{FF2B5EF4-FFF2-40B4-BE49-F238E27FC236}">
                <a16:creationId xmlns:a16="http://schemas.microsoft.com/office/drawing/2014/main" id="{D9D58A02-C9FC-56D5-7A46-991D1356DFB5}"/>
              </a:ext>
            </a:extLst>
          </p:cNvPr>
          <p:cNvSpPr/>
          <p:nvPr/>
        </p:nvSpPr>
        <p:spPr>
          <a:xfrm>
            <a:off x="7277317"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4" name="Google Shape;3348;p101">
            <a:extLst>
              <a:ext uri="{FF2B5EF4-FFF2-40B4-BE49-F238E27FC236}">
                <a16:creationId xmlns:a16="http://schemas.microsoft.com/office/drawing/2014/main" id="{DDB19B7F-E439-3C74-90B0-FCA75B488797}"/>
              </a:ext>
            </a:extLst>
          </p:cNvPr>
          <p:cNvSpPr/>
          <p:nvPr/>
        </p:nvSpPr>
        <p:spPr>
          <a:xfrm>
            <a:off x="8290142" y="3090496"/>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75" name="Google Shape;3349;p101">
            <a:extLst>
              <a:ext uri="{FF2B5EF4-FFF2-40B4-BE49-F238E27FC236}">
                <a16:creationId xmlns:a16="http://schemas.microsoft.com/office/drawing/2014/main" id="{227FB458-35CD-4E14-CCDA-14682C7A0B0D}"/>
              </a:ext>
            </a:extLst>
          </p:cNvPr>
          <p:cNvSpPr/>
          <p:nvPr/>
        </p:nvSpPr>
        <p:spPr>
          <a:xfrm>
            <a:off x="6270842" y="308573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Arial"/>
                <a:cs typeface="Calibri"/>
                <a:sym typeface="Calibri"/>
              </a:rPr>
              <a:t>Story</a:t>
            </a:r>
            <a:endParaRPr sz="1400">
              <a:latin typeface="Arial"/>
              <a:ea typeface="Arial"/>
              <a:cs typeface="Arial"/>
              <a:sym typeface="Arial"/>
            </a:endParaRPr>
          </a:p>
        </p:txBody>
      </p:sp>
      <p:sp>
        <p:nvSpPr>
          <p:cNvPr id="6" name="Isosceles Triangle 5">
            <a:extLst>
              <a:ext uri="{FF2B5EF4-FFF2-40B4-BE49-F238E27FC236}">
                <a16:creationId xmlns:a16="http://schemas.microsoft.com/office/drawing/2014/main" id="{979D141F-F22F-8847-9D22-ABC785DA6E01}"/>
              </a:ext>
            </a:extLst>
          </p:cNvPr>
          <p:cNvSpPr/>
          <p:nvPr/>
        </p:nvSpPr>
        <p:spPr>
          <a:xfrm rot="5400000">
            <a:off x="2757514" y="3097242"/>
            <a:ext cx="5611053" cy="949324"/>
          </a:xfrm>
          <a:prstGeom prst="triangle">
            <a:avLst>
              <a:gd name="adj" fmla="val 50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DBFEEC4E-A8D8-B6EA-030C-C08F8269A048}"/>
              </a:ext>
            </a:extLst>
          </p:cNvPr>
          <p:cNvGrpSpPr/>
          <p:nvPr/>
        </p:nvGrpSpPr>
        <p:grpSpPr>
          <a:xfrm>
            <a:off x="233241" y="735311"/>
            <a:ext cx="4693857" cy="4719339"/>
            <a:chOff x="233241" y="754361"/>
            <a:chExt cx="4693857" cy="5170189"/>
          </a:xfrm>
        </p:grpSpPr>
        <p:sp>
          <p:nvSpPr>
            <p:cNvPr id="1787" name="Google Shape;1787;p39"/>
            <p:cNvSpPr txBox="1"/>
            <p:nvPr/>
          </p:nvSpPr>
          <p:spPr>
            <a:xfrm>
              <a:off x="352928" y="1089014"/>
              <a:ext cx="1508894" cy="166744"/>
            </a:xfrm>
            <a:prstGeom prst="rect">
              <a:avLst/>
            </a:prstGeom>
            <a:noFill/>
            <a:ln>
              <a:noFill/>
            </a:ln>
          </p:spPr>
          <p:txBody>
            <a:bodyPr spcFirstLastPara="1" wrap="square" lIns="91425" tIns="45700" rIns="91425" bIns="45700" anchor="t" anchorCtr="0">
              <a:spAutoFit/>
            </a:bodyPr>
            <a:lstStyle/>
            <a:p>
              <a:pPr>
                <a:buClr>
                  <a:schemeClr val="dk1"/>
                </a:buClr>
                <a:buSzPts val="679"/>
              </a:pPr>
              <a:endParaRPr sz="679">
                <a:solidFill>
                  <a:srgbClr val="3F3F3F"/>
                </a:solidFill>
                <a:latin typeface="Calibri"/>
                <a:ea typeface="Calibri"/>
                <a:cs typeface="Calibri"/>
                <a:sym typeface="Calibri"/>
              </a:endParaRPr>
            </a:p>
          </p:txBody>
        </p:sp>
        <p:grpSp>
          <p:nvGrpSpPr>
            <p:cNvPr id="1788" name="Google Shape;1788;p39"/>
            <p:cNvGrpSpPr/>
            <p:nvPr/>
          </p:nvGrpSpPr>
          <p:grpSpPr>
            <a:xfrm>
              <a:off x="3017559" y="754361"/>
              <a:ext cx="1822799" cy="992290"/>
              <a:chOff x="8116784" y="1629005"/>
              <a:chExt cx="1514104" cy="905048"/>
            </a:xfrm>
          </p:grpSpPr>
          <p:sp>
            <p:nvSpPr>
              <p:cNvPr id="1789" name="Google Shape;1789;p39"/>
              <p:cNvSpPr/>
              <p:nvPr/>
            </p:nvSpPr>
            <p:spPr>
              <a:xfrm>
                <a:off x="8116784" y="1630093"/>
                <a:ext cx="1514104" cy="903960"/>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a:buClr>
                    <a:schemeClr val="dk1"/>
                  </a:buClr>
                  <a:buSzPts val="1200"/>
                </a:pPr>
                <a:endParaRPr sz="1200">
                  <a:solidFill>
                    <a:srgbClr val="9F5D14"/>
                  </a:solidFill>
                  <a:latin typeface="Calibri"/>
                  <a:ea typeface="Calibri"/>
                  <a:cs typeface="Calibri"/>
                  <a:sym typeface="Calibri"/>
                </a:endParaRPr>
              </a:p>
            </p:txBody>
          </p:sp>
          <p:cxnSp>
            <p:nvCxnSpPr>
              <p:cNvPr id="1790" name="Google Shape;1790;p39"/>
              <p:cNvCxnSpPr/>
              <p:nvPr/>
            </p:nvCxnSpPr>
            <p:spPr>
              <a:xfrm>
                <a:off x="8131812" y="2276339"/>
                <a:ext cx="1499076" cy="0"/>
              </a:xfrm>
              <a:prstGeom prst="straightConnector1">
                <a:avLst/>
              </a:prstGeom>
              <a:noFill/>
              <a:ln w="9525" cap="flat" cmpd="sng">
                <a:solidFill>
                  <a:srgbClr val="000000"/>
                </a:solidFill>
                <a:prstDash val="solid"/>
                <a:round/>
                <a:headEnd type="none" w="sm" len="sm"/>
                <a:tailEnd type="none" w="sm" len="sm"/>
              </a:ln>
            </p:spPr>
          </p:cxnSp>
          <p:cxnSp>
            <p:nvCxnSpPr>
              <p:cNvPr id="1791" name="Google Shape;1791;p39"/>
              <p:cNvCxnSpPr/>
              <p:nvPr/>
            </p:nvCxnSpPr>
            <p:spPr>
              <a:xfrm rot="5400000">
                <a:off x="8126856" y="1953353"/>
                <a:ext cx="635754" cy="0"/>
              </a:xfrm>
              <a:prstGeom prst="straightConnector1">
                <a:avLst/>
              </a:prstGeom>
              <a:noFill/>
              <a:ln w="9525" cap="flat" cmpd="sng">
                <a:solidFill>
                  <a:srgbClr val="000000"/>
                </a:solidFill>
                <a:prstDash val="solid"/>
                <a:round/>
                <a:headEnd type="none" w="sm" len="sm"/>
                <a:tailEnd type="none" w="sm" len="sm"/>
              </a:ln>
            </p:spPr>
          </p:cxnSp>
          <p:cxnSp>
            <p:nvCxnSpPr>
              <p:cNvPr id="1792" name="Google Shape;1792;p39"/>
              <p:cNvCxnSpPr/>
              <p:nvPr/>
            </p:nvCxnSpPr>
            <p:spPr>
              <a:xfrm rot="5400000">
                <a:off x="9051161" y="1946882"/>
                <a:ext cx="635754" cy="0"/>
              </a:xfrm>
              <a:prstGeom prst="straightConnector1">
                <a:avLst/>
              </a:prstGeom>
              <a:noFill/>
              <a:ln w="9525" cap="flat" cmpd="sng">
                <a:solidFill>
                  <a:srgbClr val="000000"/>
                </a:solidFill>
                <a:prstDash val="solid"/>
                <a:round/>
                <a:headEnd type="none" w="sm" len="sm"/>
                <a:tailEnd type="none" w="sm" len="sm"/>
              </a:ln>
            </p:spPr>
          </p:cxnSp>
          <p:cxnSp>
            <p:nvCxnSpPr>
              <p:cNvPr id="1793" name="Google Shape;1793;p39"/>
              <p:cNvCxnSpPr/>
              <p:nvPr/>
            </p:nvCxnSpPr>
            <p:spPr>
              <a:xfrm rot="5400000">
                <a:off x="8445255" y="1958462"/>
                <a:ext cx="635754" cy="0"/>
              </a:xfrm>
              <a:prstGeom prst="straightConnector1">
                <a:avLst/>
              </a:prstGeom>
              <a:noFill/>
              <a:ln w="9525" cap="flat" cmpd="sng">
                <a:solidFill>
                  <a:srgbClr val="000000"/>
                </a:solidFill>
                <a:prstDash val="solid"/>
                <a:round/>
                <a:headEnd type="none" w="sm" len="sm"/>
                <a:tailEnd type="none" w="sm" len="sm"/>
              </a:ln>
            </p:spPr>
          </p:cxnSp>
          <p:cxnSp>
            <p:nvCxnSpPr>
              <p:cNvPr id="1794" name="Google Shape;1794;p39"/>
              <p:cNvCxnSpPr/>
              <p:nvPr/>
            </p:nvCxnSpPr>
            <p:spPr>
              <a:xfrm rot="10800000">
                <a:off x="8447276" y="1946882"/>
                <a:ext cx="296584" cy="0"/>
              </a:xfrm>
              <a:prstGeom prst="straightConnector1">
                <a:avLst/>
              </a:prstGeom>
              <a:noFill/>
              <a:ln w="9525" cap="flat" cmpd="sng">
                <a:solidFill>
                  <a:srgbClr val="000000"/>
                </a:solidFill>
                <a:prstDash val="solid"/>
                <a:round/>
                <a:headEnd type="none" w="sm" len="sm"/>
                <a:tailEnd type="none" w="sm" len="sm"/>
              </a:ln>
            </p:spPr>
          </p:cxnSp>
          <p:cxnSp>
            <p:nvCxnSpPr>
              <p:cNvPr id="1795" name="Google Shape;1795;p39"/>
              <p:cNvCxnSpPr/>
              <p:nvPr/>
            </p:nvCxnSpPr>
            <p:spPr>
              <a:xfrm rot="10800000">
                <a:off x="9079540" y="1966622"/>
                <a:ext cx="296584" cy="0"/>
              </a:xfrm>
              <a:prstGeom prst="straightConnector1">
                <a:avLst/>
              </a:prstGeom>
              <a:noFill/>
              <a:ln w="9525" cap="flat" cmpd="sng">
                <a:solidFill>
                  <a:srgbClr val="000000"/>
                </a:solidFill>
                <a:prstDash val="solid"/>
                <a:round/>
                <a:headEnd type="none" w="sm" len="sm"/>
                <a:tailEnd type="none" w="sm" len="sm"/>
              </a:ln>
            </p:spPr>
          </p:cxnSp>
          <p:cxnSp>
            <p:nvCxnSpPr>
              <p:cNvPr id="1796" name="Google Shape;1796;p39"/>
              <p:cNvCxnSpPr/>
              <p:nvPr/>
            </p:nvCxnSpPr>
            <p:spPr>
              <a:xfrm rot="5400000">
                <a:off x="8758229" y="1968650"/>
                <a:ext cx="635754" cy="0"/>
              </a:xfrm>
              <a:prstGeom prst="straightConnector1">
                <a:avLst/>
              </a:prstGeom>
              <a:noFill/>
              <a:ln w="9525" cap="flat" cmpd="sng">
                <a:solidFill>
                  <a:srgbClr val="000000"/>
                </a:solidFill>
                <a:prstDash val="solid"/>
                <a:round/>
                <a:headEnd type="none" w="sm" len="sm"/>
                <a:tailEnd type="none" w="sm" len="sm"/>
              </a:ln>
            </p:spPr>
          </p:cxnSp>
        </p:grpSp>
        <p:sp>
          <p:nvSpPr>
            <p:cNvPr id="1797" name="Google Shape;1797;p39"/>
            <p:cNvSpPr txBox="1"/>
            <p:nvPr/>
          </p:nvSpPr>
          <p:spPr>
            <a:xfrm>
              <a:off x="3089203" y="1777071"/>
              <a:ext cx="1837895" cy="130353"/>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Opportunity Canvas</a:t>
              </a:r>
              <a:endParaRPr sz="1000" i="1">
                <a:solidFill>
                  <a:srgbClr val="000000"/>
                </a:solidFill>
                <a:latin typeface="Calibri"/>
                <a:ea typeface="Calibri"/>
                <a:cs typeface="Calibri"/>
                <a:sym typeface="Calibri"/>
              </a:endParaRPr>
            </a:p>
          </p:txBody>
        </p:sp>
        <p:sp>
          <p:nvSpPr>
            <p:cNvPr id="1798" name="Google Shape;1798;p39"/>
            <p:cNvSpPr txBox="1"/>
            <p:nvPr/>
          </p:nvSpPr>
          <p:spPr>
            <a:xfrm>
              <a:off x="3317895" y="3886930"/>
              <a:ext cx="1344096" cy="130353"/>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Impact Mapping</a:t>
              </a:r>
              <a:endParaRPr sz="1000" i="1">
                <a:solidFill>
                  <a:srgbClr val="000000"/>
                </a:solidFill>
                <a:latin typeface="Calibri"/>
                <a:ea typeface="Calibri"/>
                <a:cs typeface="Calibri"/>
                <a:sym typeface="Calibri"/>
              </a:endParaRPr>
            </a:p>
          </p:txBody>
        </p:sp>
        <p:grpSp>
          <p:nvGrpSpPr>
            <p:cNvPr id="1800" name="Google Shape;1800;p39"/>
            <p:cNvGrpSpPr/>
            <p:nvPr/>
          </p:nvGrpSpPr>
          <p:grpSpPr>
            <a:xfrm>
              <a:off x="3218826" y="4658079"/>
              <a:ext cx="1529881" cy="934344"/>
              <a:chOff x="4338899" y="5064986"/>
              <a:chExt cx="1587553" cy="1144617"/>
            </a:xfrm>
          </p:grpSpPr>
          <p:pic>
            <p:nvPicPr>
              <p:cNvPr id="1801" name="Google Shape;1801;p39"/>
              <p:cNvPicPr preferRelativeResize="0"/>
              <p:nvPr/>
            </p:nvPicPr>
            <p:blipFill rotWithShape="1">
              <a:blip r:embed="rId3">
                <a:alphaModFix/>
              </a:blip>
              <a:srcRect/>
              <a:stretch/>
            </p:blipFill>
            <p:spPr>
              <a:xfrm>
                <a:off x="4608879" y="5235277"/>
                <a:ext cx="878566" cy="891527"/>
              </a:xfrm>
              <a:prstGeom prst="rect">
                <a:avLst/>
              </a:prstGeom>
              <a:noFill/>
              <a:ln>
                <a:noFill/>
              </a:ln>
            </p:spPr>
          </p:pic>
          <p:sp>
            <p:nvSpPr>
              <p:cNvPr id="1802" name="Google Shape;1802;p39"/>
              <p:cNvSpPr/>
              <p:nvPr/>
            </p:nvSpPr>
            <p:spPr>
              <a:xfrm>
                <a:off x="4338899" y="5064986"/>
                <a:ext cx="1587553" cy="114461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grpSp>
        <p:pic>
          <p:nvPicPr>
            <p:cNvPr id="1805" name="Google Shape;1805;p39"/>
            <p:cNvPicPr preferRelativeResize="0"/>
            <p:nvPr/>
          </p:nvPicPr>
          <p:blipFill rotWithShape="1">
            <a:blip r:embed="rId4">
              <a:alphaModFix/>
            </a:blip>
            <a:srcRect/>
            <a:stretch/>
          </p:blipFill>
          <p:spPr>
            <a:xfrm>
              <a:off x="233241" y="2564939"/>
              <a:ext cx="1543269" cy="1297002"/>
            </a:xfrm>
            <a:prstGeom prst="rect">
              <a:avLst/>
            </a:prstGeom>
            <a:noFill/>
            <a:ln>
              <a:noFill/>
            </a:ln>
          </p:spPr>
        </p:pic>
        <p:sp>
          <p:nvSpPr>
            <p:cNvPr id="1809" name="Google Shape;1809;p39"/>
            <p:cNvSpPr txBox="1"/>
            <p:nvPr/>
          </p:nvSpPr>
          <p:spPr>
            <a:xfrm>
              <a:off x="1678413" y="987140"/>
              <a:ext cx="1344096" cy="312849"/>
            </a:xfrm>
            <a:prstGeom prst="rect">
              <a:avLst/>
            </a:prstGeom>
            <a:noFill/>
            <a:ln>
              <a:noFill/>
            </a:ln>
          </p:spPr>
          <p:txBody>
            <a:bodyPr spcFirstLastPara="1" wrap="square" lIns="0" tIns="0" rIns="0" bIns="0" anchor="t" anchorCtr="0">
              <a:spAutoFit/>
            </a:bodyPr>
            <a:lstStyle/>
            <a:p>
              <a:pPr marR="3695" algn="ctr">
                <a:buClr>
                  <a:srgbClr val="000000"/>
                </a:buClr>
                <a:buSzPts val="1200"/>
              </a:pPr>
              <a:r>
                <a:rPr lang="en-US" sz="1200">
                  <a:solidFill>
                    <a:srgbClr val="000000"/>
                  </a:solidFill>
                  <a:latin typeface="Calibri"/>
                  <a:ea typeface="Calibri"/>
                  <a:cs typeface="Calibri"/>
                  <a:sym typeface="Calibri"/>
                </a:rPr>
                <a:t>Complex and Ambiguous </a:t>
              </a:r>
              <a:endParaRPr sz="1200">
                <a:solidFill>
                  <a:srgbClr val="000000"/>
                </a:solidFill>
                <a:latin typeface="Calibri"/>
                <a:ea typeface="Calibri"/>
                <a:cs typeface="Calibri"/>
                <a:sym typeface="Calibri"/>
              </a:endParaRPr>
            </a:p>
          </p:txBody>
        </p:sp>
        <p:sp>
          <p:nvSpPr>
            <p:cNvPr id="1810" name="Google Shape;1810;p39"/>
            <p:cNvSpPr txBox="1"/>
            <p:nvPr/>
          </p:nvSpPr>
          <p:spPr>
            <a:xfrm>
              <a:off x="2118611" y="3334402"/>
              <a:ext cx="874450" cy="312849"/>
            </a:xfrm>
            <a:prstGeom prst="rect">
              <a:avLst/>
            </a:prstGeom>
            <a:noFill/>
            <a:ln>
              <a:noFill/>
            </a:ln>
          </p:spPr>
          <p:txBody>
            <a:bodyPr spcFirstLastPara="1" wrap="square" lIns="0" tIns="0" rIns="0" bIns="0" anchor="t" anchorCtr="0">
              <a:spAutoFit/>
            </a:bodyPr>
            <a:lstStyle/>
            <a:p>
              <a:pPr marR="3695">
                <a:buClr>
                  <a:srgbClr val="000000"/>
                </a:buClr>
                <a:buSzPts val="1200"/>
              </a:pPr>
              <a:r>
                <a:rPr lang="en-US" sz="1200">
                  <a:solidFill>
                    <a:srgbClr val="000000"/>
                  </a:solidFill>
                  <a:latin typeface="Calibri"/>
                  <a:ea typeface="Calibri"/>
                  <a:cs typeface="Calibri"/>
                  <a:sym typeface="Calibri"/>
                </a:rPr>
                <a:t>Highly Uncertain</a:t>
              </a:r>
              <a:endParaRPr sz="1200">
                <a:solidFill>
                  <a:srgbClr val="000000"/>
                </a:solidFill>
                <a:latin typeface="Calibri"/>
                <a:ea typeface="Calibri"/>
                <a:cs typeface="Calibri"/>
                <a:sym typeface="Calibri"/>
              </a:endParaRPr>
            </a:p>
          </p:txBody>
        </p:sp>
        <p:sp>
          <p:nvSpPr>
            <p:cNvPr id="1811" name="Google Shape;1811;p39"/>
            <p:cNvSpPr txBox="1"/>
            <p:nvPr/>
          </p:nvSpPr>
          <p:spPr>
            <a:xfrm>
              <a:off x="1797360" y="4934883"/>
              <a:ext cx="1344096" cy="312849"/>
            </a:xfrm>
            <a:prstGeom prst="rect">
              <a:avLst/>
            </a:prstGeom>
            <a:noFill/>
            <a:ln>
              <a:noFill/>
            </a:ln>
          </p:spPr>
          <p:txBody>
            <a:bodyPr spcFirstLastPara="1" wrap="square" lIns="0" tIns="0" rIns="0" bIns="0" anchor="t" anchorCtr="0">
              <a:spAutoFit/>
            </a:bodyPr>
            <a:lstStyle/>
            <a:p>
              <a:pPr marR="3695" algn="ctr">
                <a:buClr>
                  <a:srgbClr val="000000"/>
                </a:buClr>
                <a:buSzPts val="1200"/>
              </a:pPr>
              <a:r>
                <a:rPr lang="en-US" sz="1200">
                  <a:solidFill>
                    <a:srgbClr val="000000"/>
                  </a:solidFill>
                  <a:latin typeface="Calibri"/>
                  <a:ea typeface="Calibri"/>
                  <a:cs typeface="Calibri"/>
                  <a:sym typeface="Calibri"/>
                </a:rPr>
                <a:t>Fine Grained or Well Scoped</a:t>
              </a:r>
              <a:endParaRPr sz="1200">
                <a:solidFill>
                  <a:srgbClr val="000000"/>
                </a:solidFill>
                <a:latin typeface="Calibri"/>
                <a:ea typeface="Calibri"/>
                <a:cs typeface="Calibri"/>
                <a:sym typeface="Calibri"/>
              </a:endParaRPr>
            </a:p>
          </p:txBody>
        </p:sp>
        <p:cxnSp>
          <p:nvCxnSpPr>
            <p:cNvPr id="1816" name="Google Shape;1816;p39"/>
            <p:cNvCxnSpPr/>
            <p:nvPr/>
          </p:nvCxnSpPr>
          <p:spPr>
            <a:xfrm rot="11100000">
              <a:off x="3906037" y="4043983"/>
              <a:ext cx="64532" cy="631664"/>
            </a:xfrm>
            <a:prstGeom prst="straightConnector1">
              <a:avLst/>
            </a:prstGeom>
            <a:noFill/>
            <a:ln w="76200" cap="flat" cmpd="sng">
              <a:solidFill>
                <a:srgbClr val="000099"/>
              </a:solidFill>
              <a:prstDash val="solid"/>
              <a:round/>
              <a:headEnd type="triangle" w="med" len="med"/>
              <a:tailEnd type="triangle" w="med" len="med"/>
            </a:ln>
          </p:spPr>
        </p:cxnSp>
        <p:sp>
          <p:nvSpPr>
            <p:cNvPr id="1817" name="Google Shape;1817;p39"/>
            <p:cNvSpPr txBox="1"/>
            <p:nvPr/>
          </p:nvSpPr>
          <p:spPr>
            <a:xfrm>
              <a:off x="3432717" y="5663842"/>
              <a:ext cx="1231398" cy="260708"/>
            </a:xfrm>
            <a:prstGeom prst="rect">
              <a:avLst/>
            </a:prstGeom>
            <a:noFill/>
            <a:ln>
              <a:noFill/>
            </a:ln>
          </p:spPr>
          <p:txBody>
            <a:bodyPr spcFirstLastPara="1" wrap="square" lIns="0" tIns="0" rIns="0" bIns="0" anchor="t" anchorCtr="0">
              <a:spAutoFit/>
            </a:bodyPr>
            <a:lstStyle/>
            <a:p>
              <a:pPr marR="3695" algn="ctr">
                <a:buClr>
                  <a:srgbClr val="000000"/>
                </a:buClr>
                <a:buSzPts val="1000"/>
              </a:pPr>
              <a:r>
                <a:rPr lang="en-US" sz="1000" i="1">
                  <a:solidFill>
                    <a:srgbClr val="000000"/>
                  </a:solidFill>
                  <a:latin typeface="Calibri"/>
                  <a:ea typeface="Calibri"/>
                  <a:cs typeface="Calibri"/>
                  <a:sym typeface="Calibri"/>
                </a:rPr>
                <a:t>Cost of Delay based prioritization</a:t>
              </a:r>
              <a:endParaRPr sz="1000" i="1">
                <a:solidFill>
                  <a:srgbClr val="000000"/>
                </a:solidFill>
                <a:latin typeface="Calibri"/>
                <a:ea typeface="Calibri"/>
                <a:cs typeface="Calibri"/>
                <a:sym typeface="Calibri"/>
              </a:endParaRPr>
            </a:p>
          </p:txBody>
        </p:sp>
        <p:sp>
          <p:nvSpPr>
            <p:cNvPr id="1818" name="Google Shape;1818;p39"/>
            <p:cNvSpPr/>
            <p:nvPr/>
          </p:nvSpPr>
          <p:spPr>
            <a:xfrm flipH="1">
              <a:off x="1377479" y="1518741"/>
              <a:ext cx="3066035" cy="2328074"/>
            </a:xfrm>
            <a:prstGeom prst="arc">
              <a:avLst>
                <a:gd name="adj1" fmla="val 16200000"/>
                <a:gd name="adj2" fmla="val 0"/>
              </a:avLst>
            </a:prstGeom>
            <a:noFill/>
            <a:ln w="127000" cap="flat" cmpd="sng">
              <a:solidFill>
                <a:srgbClr val="000099"/>
              </a:solidFill>
              <a:prstDash val="solid"/>
              <a:round/>
              <a:headEnd type="triangle"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Calibri"/>
                <a:ea typeface="Calibri"/>
                <a:cs typeface="Calibri"/>
                <a:sym typeface="Calibri"/>
              </a:endParaRPr>
            </a:p>
          </p:txBody>
        </p:sp>
        <p:cxnSp>
          <p:nvCxnSpPr>
            <p:cNvPr id="1819" name="Google Shape;1819;p39"/>
            <p:cNvCxnSpPr/>
            <p:nvPr/>
          </p:nvCxnSpPr>
          <p:spPr>
            <a:xfrm flipH="1">
              <a:off x="3928959" y="2372792"/>
              <a:ext cx="5719" cy="25393"/>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820" name="Google Shape;1820;p39"/>
            <p:cNvCxnSpPr>
              <a:cxnSpLocks/>
            </p:cNvCxnSpPr>
            <p:nvPr/>
          </p:nvCxnSpPr>
          <p:spPr>
            <a:xfrm rot="10800000">
              <a:off x="1636519" y="3141704"/>
              <a:ext cx="1272068" cy="14788"/>
            </a:xfrm>
            <a:prstGeom prst="straightConnector1">
              <a:avLst/>
            </a:prstGeom>
            <a:noFill/>
            <a:ln w="127000" cap="flat" cmpd="sng">
              <a:solidFill>
                <a:srgbClr val="000099"/>
              </a:solidFill>
              <a:prstDash val="solid"/>
              <a:round/>
              <a:headEnd type="triangle" w="med" len="med"/>
              <a:tailEnd type="none" w="sm" len="sm"/>
            </a:ln>
          </p:spPr>
        </p:cxnSp>
        <p:sp>
          <p:nvSpPr>
            <p:cNvPr id="1821" name="Google Shape;1821;p39"/>
            <p:cNvSpPr/>
            <p:nvPr/>
          </p:nvSpPr>
          <p:spPr>
            <a:xfrm rot="10800000">
              <a:off x="1407562" y="2398184"/>
              <a:ext cx="3066035" cy="2358789"/>
            </a:xfrm>
            <a:prstGeom prst="arc">
              <a:avLst>
                <a:gd name="adj1" fmla="val 16200000"/>
                <a:gd name="adj2" fmla="val 0"/>
              </a:avLst>
            </a:prstGeom>
            <a:noFill/>
            <a:ln w="127000" cap="flat" cmpd="sng">
              <a:solidFill>
                <a:srgbClr val="000099"/>
              </a:solidFill>
              <a:prstDash val="solid"/>
              <a:round/>
              <a:headEnd type="triangle" w="med" len="med"/>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B0EAFD91-EFD6-C173-2037-9E7B8828C47D}"/>
                </a:ext>
              </a:extLst>
            </p:cNvPr>
            <p:cNvGrpSpPr/>
            <p:nvPr/>
          </p:nvGrpSpPr>
          <p:grpSpPr>
            <a:xfrm>
              <a:off x="3073207" y="2586290"/>
              <a:ext cx="1548150" cy="1243748"/>
              <a:chOff x="528533" y="5253416"/>
              <a:chExt cx="1548150" cy="1243748"/>
            </a:xfrm>
          </p:grpSpPr>
          <p:pic>
            <p:nvPicPr>
              <p:cNvPr id="1807" name="Google Shape;1807;p39"/>
              <p:cNvPicPr preferRelativeResize="0"/>
              <p:nvPr/>
            </p:nvPicPr>
            <p:blipFill rotWithShape="1">
              <a:blip r:embed="rId5">
                <a:alphaModFix/>
              </a:blip>
              <a:srcRect/>
              <a:stretch/>
            </p:blipFill>
            <p:spPr>
              <a:xfrm>
                <a:off x="528533" y="5253416"/>
                <a:ext cx="1548150" cy="1243748"/>
              </a:xfrm>
              <a:prstGeom prst="rect">
                <a:avLst/>
              </a:prstGeom>
              <a:noFill/>
              <a:ln>
                <a:noFill/>
              </a:ln>
            </p:spPr>
          </p:pic>
          <p:sp>
            <p:nvSpPr>
              <p:cNvPr id="7" name="Rectangle 6">
                <a:extLst>
                  <a:ext uri="{FF2B5EF4-FFF2-40B4-BE49-F238E27FC236}">
                    <a16:creationId xmlns:a16="http://schemas.microsoft.com/office/drawing/2014/main" id="{50507922-6224-2720-41B7-B6B6721AD51E}"/>
                  </a:ext>
                </a:extLst>
              </p:cNvPr>
              <p:cNvSpPr/>
              <p:nvPr/>
            </p:nvSpPr>
            <p:spPr>
              <a:xfrm>
                <a:off x="627800" y="5808464"/>
                <a:ext cx="346256" cy="165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0" name="Rectangle 9">
            <a:extLst>
              <a:ext uri="{FF2B5EF4-FFF2-40B4-BE49-F238E27FC236}">
                <a16:creationId xmlns:a16="http://schemas.microsoft.com/office/drawing/2014/main" id="{8E3B4569-A978-4CA2-2BE0-63E227AEA3B8}"/>
              </a:ext>
            </a:extLst>
          </p:cNvPr>
          <p:cNvSpPr/>
          <p:nvPr/>
        </p:nvSpPr>
        <p:spPr>
          <a:xfrm>
            <a:off x="3833813" y="2085975"/>
            <a:ext cx="288131" cy="287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Google Shape;1808;p39">
            <a:extLst>
              <a:ext uri="{FF2B5EF4-FFF2-40B4-BE49-F238E27FC236}">
                <a16:creationId xmlns:a16="http://schemas.microsoft.com/office/drawing/2014/main" id="{9AAA562A-1485-CF78-EA68-2D2EF5190F60}"/>
              </a:ext>
            </a:extLst>
          </p:cNvPr>
          <p:cNvSpPr/>
          <p:nvPr/>
        </p:nvSpPr>
        <p:spPr>
          <a:xfrm>
            <a:off x="2930342" y="2385689"/>
            <a:ext cx="1965893" cy="1215308"/>
          </a:xfrm>
          <a:prstGeom prst="rect">
            <a:avLst/>
          </a:prstGeom>
          <a:noFill/>
          <a:ln w="9525" cap="flat" cmpd="sng">
            <a:solidFill>
              <a:srgbClr val="005395"/>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cxnSp>
        <p:nvCxnSpPr>
          <p:cNvPr id="90" name="Google Shape;1816;p39">
            <a:extLst>
              <a:ext uri="{FF2B5EF4-FFF2-40B4-BE49-F238E27FC236}">
                <a16:creationId xmlns:a16="http://schemas.microsoft.com/office/drawing/2014/main" id="{5684FB97-FAD8-4807-2A79-5230A2C40ABE}"/>
              </a:ext>
            </a:extLst>
          </p:cNvPr>
          <p:cNvCxnSpPr>
            <a:cxnSpLocks/>
          </p:cNvCxnSpPr>
          <p:nvPr/>
        </p:nvCxnSpPr>
        <p:spPr>
          <a:xfrm flipH="1" flipV="1">
            <a:off x="4000375" y="1817673"/>
            <a:ext cx="1" cy="585940"/>
          </a:xfrm>
          <a:prstGeom prst="straightConnector1">
            <a:avLst/>
          </a:prstGeom>
          <a:noFill/>
          <a:ln w="76200" cap="flat" cmpd="sng">
            <a:solidFill>
              <a:srgbClr val="000099"/>
            </a:solidFill>
            <a:prstDash val="solid"/>
            <a:round/>
            <a:headEnd type="triangle" w="med" len="med"/>
            <a:tailEnd type="triangle" w="med" len="med"/>
          </a:ln>
        </p:spPr>
      </p:cxnSp>
      <p:sp>
        <p:nvSpPr>
          <p:cNvPr id="94" name="Google Shape;1778;p38">
            <a:extLst>
              <a:ext uri="{FF2B5EF4-FFF2-40B4-BE49-F238E27FC236}">
                <a16:creationId xmlns:a16="http://schemas.microsoft.com/office/drawing/2014/main" id="{5B31E09A-4A06-6423-441E-D212D1CBE1B8}"/>
              </a:ext>
            </a:extLst>
          </p:cNvPr>
          <p:cNvSpPr/>
          <p:nvPr/>
        </p:nvSpPr>
        <p:spPr>
          <a:xfrm>
            <a:off x="1255135" y="5527396"/>
            <a:ext cx="3366222" cy="954067"/>
          </a:xfrm>
          <a:prstGeom prst="rect">
            <a:avLst/>
          </a:prstGeom>
          <a:noFill/>
          <a:ln>
            <a:noFill/>
          </a:ln>
        </p:spPr>
        <p:txBody>
          <a:bodyPr spcFirstLastPara="1" wrap="square" lIns="91425" tIns="45700" rIns="91425" bIns="45700" anchor="t" anchorCtr="0">
            <a:spAutoFit/>
          </a:bodyPr>
          <a:lstStyle/>
          <a:p>
            <a:pPr marR="3695">
              <a:buClr>
                <a:srgbClr val="000000"/>
              </a:buClr>
              <a:buSzPts val="1800"/>
            </a:pPr>
            <a:r>
              <a:rPr lang="en-US" sz="1400" b="1">
                <a:solidFill>
                  <a:srgbClr val="000000"/>
                </a:solidFill>
                <a:latin typeface="Calibri"/>
                <a:ea typeface="Calibri"/>
                <a:cs typeface="Calibri"/>
                <a:sym typeface="Calibri"/>
              </a:rPr>
              <a:t>Why Are We doing This?</a:t>
            </a:r>
            <a:r>
              <a:rPr lang="en-US" sz="1400">
                <a:solidFill>
                  <a:srgbClr val="000000"/>
                </a:solidFill>
                <a:latin typeface="Calibri"/>
                <a:ea typeface="Calibri"/>
                <a:cs typeface="Calibri"/>
                <a:sym typeface="Calibri"/>
              </a:rPr>
              <a:t> </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Customers and User Problems</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Arial"/>
                <a:cs typeface="Calibri"/>
                <a:sym typeface="Calibri"/>
              </a:rPr>
              <a:t>Solutions and Features</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Arial"/>
                <a:cs typeface="Calibri"/>
                <a:sym typeface="Calibri"/>
              </a:rPr>
              <a:t>Value Drivers</a:t>
            </a:r>
            <a:endParaRPr sz="1100">
              <a:solidFill>
                <a:srgbClr val="000000"/>
              </a:solidFill>
              <a:latin typeface="Arial"/>
              <a:ea typeface="Arial"/>
              <a:cs typeface="Arial"/>
              <a:sym typeface="Arial"/>
            </a:endParaRPr>
          </a:p>
        </p:txBody>
      </p:sp>
      <p:sp>
        <p:nvSpPr>
          <p:cNvPr id="95" name="Google Shape;1778;p38">
            <a:extLst>
              <a:ext uri="{FF2B5EF4-FFF2-40B4-BE49-F238E27FC236}">
                <a16:creationId xmlns:a16="http://schemas.microsoft.com/office/drawing/2014/main" id="{85D62CE1-468C-E24A-221E-60028F98949C}"/>
              </a:ext>
            </a:extLst>
          </p:cNvPr>
          <p:cNvSpPr/>
          <p:nvPr/>
        </p:nvSpPr>
        <p:spPr>
          <a:xfrm>
            <a:off x="7748565" y="5527396"/>
            <a:ext cx="3366222" cy="954067"/>
          </a:xfrm>
          <a:prstGeom prst="rect">
            <a:avLst/>
          </a:prstGeom>
          <a:noFill/>
          <a:ln>
            <a:noFill/>
          </a:ln>
        </p:spPr>
        <p:txBody>
          <a:bodyPr spcFirstLastPara="1" wrap="square" lIns="91425" tIns="45700" rIns="91425" bIns="45700" anchor="t" anchorCtr="0">
            <a:spAutoFit/>
          </a:bodyPr>
          <a:lstStyle/>
          <a:p>
            <a:pPr marR="3695">
              <a:buClr>
                <a:srgbClr val="000000"/>
              </a:buClr>
              <a:buSzPts val="1800"/>
            </a:pPr>
            <a:r>
              <a:rPr lang="en-US" sz="1400" b="1">
                <a:solidFill>
                  <a:srgbClr val="000000"/>
                </a:solidFill>
                <a:latin typeface="Calibri"/>
                <a:ea typeface="Calibri"/>
                <a:cs typeface="Calibri"/>
                <a:sym typeface="Calibri"/>
              </a:rPr>
              <a:t>What are we doing?</a:t>
            </a:r>
            <a:r>
              <a:rPr lang="en-US" sz="1400">
                <a:solidFill>
                  <a:srgbClr val="000000"/>
                </a:solidFill>
                <a:latin typeface="Calibri"/>
                <a:ea typeface="Calibri"/>
                <a:cs typeface="Calibri"/>
                <a:sym typeface="Calibri"/>
              </a:rPr>
              <a:t> </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Users Outcomes, Goals, Activities</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Arial"/>
                <a:cs typeface="Calibri"/>
                <a:sym typeface="Calibri"/>
              </a:rPr>
              <a:t>Increments and Priority</a:t>
            </a:r>
          </a:p>
          <a:p>
            <a:pPr marL="285750" marR="3695" indent="-285750">
              <a:buClr>
                <a:srgbClr val="000000"/>
              </a:buClr>
              <a:buSzPts val="1800"/>
              <a:buFont typeface="Arial" panose="020B0604020202020204" pitchFamily="34" charset="0"/>
              <a:buChar char="•"/>
            </a:pPr>
            <a:r>
              <a:rPr lang="en-US" sz="1400">
                <a:solidFill>
                  <a:srgbClr val="000000"/>
                </a:solidFill>
                <a:latin typeface="Calibri"/>
                <a:ea typeface="Arial"/>
                <a:cs typeface="Calibri"/>
                <a:sym typeface="Calibri"/>
              </a:rPr>
              <a:t>System Behavior</a:t>
            </a:r>
            <a:endParaRPr sz="110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050A13E6-6F7E-823E-670D-78D7E90FFB25}"/>
              </a:ext>
            </a:extLst>
          </p:cNvPr>
          <p:cNvSpPr>
            <a:spLocks noGrp="1"/>
          </p:cNvSpPr>
          <p:nvPr>
            <p:ph type="title"/>
          </p:nvPr>
        </p:nvSpPr>
        <p:spPr/>
        <p:txBody>
          <a:bodyPr/>
          <a:lstStyle/>
          <a:p>
            <a:r>
              <a:rPr lang="en-US" sz="1800" b="1">
                <a:solidFill>
                  <a:srgbClr val="000000"/>
                </a:solidFill>
                <a:latin typeface="Calibri"/>
                <a:ea typeface="Calibri"/>
                <a:cs typeface="Calibri"/>
                <a:sym typeface="Calibri"/>
              </a:rPr>
              <a:t>Shaping is often done in tandem with other agile practices, choose what you want to use in order accelerate shaping of ideas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9C7821-3E1B-300D-018E-1887233DB3BC}"/>
              </a:ext>
            </a:extLst>
          </p:cNvPr>
          <p:cNvSpPr>
            <a:spLocks noGrp="1"/>
          </p:cNvSpPr>
          <p:nvPr>
            <p:ph idx="1"/>
          </p:nvPr>
        </p:nvSpPr>
        <p:spPr/>
        <p:txBody>
          <a:bodyPr/>
          <a:lstStyle/>
          <a:p>
            <a:pPr marL="285750" indent="-285750">
              <a:buFont typeface="Arial" panose="020B0604020202020204" pitchFamily="34" charset="0"/>
              <a:buChar char="•"/>
            </a:pPr>
            <a:r>
              <a:rPr lang="en-US" b="0">
                <a:hlinkClick r:id="rId3"/>
              </a:rPr>
              <a:t>https://miro.com/app/board/uXjVOgBcQPc=/?moveToWidget=3458764531806338225&amp;cot=14</a:t>
            </a:r>
            <a:endParaRPr lang="en-US" b="0"/>
          </a:p>
          <a:p>
            <a:pPr marL="285750" indent="-285750">
              <a:buFont typeface="Arial" panose="020B0604020202020204" pitchFamily="34" charset="0"/>
              <a:buChar char="•"/>
            </a:pPr>
            <a:r>
              <a:rPr lang="en-US" b="1"/>
              <a:t>Confluence Hierarchy: </a:t>
            </a:r>
            <a:r>
              <a:rPr lang="en-US" b="0">
                <a:hlinkClick r:id="rId4"/>
              </a:rPr>
              <a:t>https://federation.atlassian.net/wiki/spaces/OS/pages/184877216/Central+Document+Repository</a:t>
            </a:r>
            <a:endParaRPr lang="en-US"/>
          </a:p>
          <a:p>
            <a:endParaRPr lang="en-US" b="0"/>
          </a:p>
          <a:p>
            <a:endParaRPr lang="en-US"/>
          </a:p>
        </p:txBody>
      </p:sp>
      <p:sp>
        <p:nvSpPr>
          <p:cNvPr id="2" name="Title 1">
            <a:extLst>
              <a:ext uri="{FF2B5EF4-FFF2-40B4-BE49-F238E27FC236}">
                <a16:creationId xmlns:a16="http://schemas.microsoft.com/office/drawing/2014/main" id="{7C06AF9D-ADF8-FCBC-D3FC-FF31B76BC167}"/>
              </a:ext>
            </a:extLst>
          </p:cNvPr>
          <p:cNvSpPr>
            <a:spLocks noGrp="1"/>
          </p:cNvSpPr>
          <p:nvPr>
            <p:ph type="title"/>
          </p:nvPr>
        </p:nvSpPr>
        <p:spPr/>
        <p:txBody>
          <a:bodyPr/>
          <a:lstStyle/>
          <a:p>
            <a:r>
              <a:rPr lang="en-US"/>
              <a:t>Don’t start your story map from scratch! The Story Repository can help you get started</a:t>
            </a:r>
          </a:p>
        </p:txBody>
      </p:sp>
      <p:pic>
        <p:nvPicPr>
          <p:cNvPr id="3" name="Picture 2">
            <a:extLst>
              <a:ext uri="{FF2B5EF4-FFF2-40B4-BE49-F238E27FC236}">
                <a16:creationId xmlns:a16="http://schemas.microsoft.com/office/drawing/2014/main" id="{0C5D9FE5-6D39-64C1-6A49-BD2AC4B81BE8}"/>
              </a:ext>
            </a:extLst>
          </p:cNvPr>
          <p:cNvPicPr>
            <a:picLocks noChangeAspect="1"/>
          </p:cNvPicPr>
          <p:nvPr/>
        </p:nvPicPr>
        <p:blipFill>
          <a:blip r:embed="rId5"/>
          <a:stretch>
            <a:fillRect/>
          </a:stretch>
        </p:blipFill>
        <p:spPr>
          <a:xfrm>
            <a:off x="1931690" y="1997075"/>
            <a:ext cx="2082611" cy="4420235"/>
          </a:xfrm>
          <a:prstGeom prst="rect">
            <a:avLst/>
          </a:prstGeom>
        </p:spPr>
      </p:pic>
    </p:spTree>
    <p:extLst>
      <p:ext uri="{BB962C8B-B14F-4D97-AF65-F5344CB8AC3E}">
        <p14:creationId xmlns:p14="http://schemas.microsoft.com/office/powerpoint/2010/main" val="307235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85A34C-0422-AF3F-54A3-5ECDE4F3FFD7}"/>
              </a:ext>
            </a:extLst>
          </p:cNvPr>
          <p:cNvSpPr>
            <a:spLocks noGrp="1"/>
          </p:cNvSpPr>
          <p:nvPr>
            <p:ph type="ctrTitle"/>
          </p:nvPr>
        </p:nvSpPr>
        <p:spPr>
          <a:xfrm>
            <a:off x="566060" y="645342"/>
            <a:ext cx="4763929" cy="2413001"/>
          </a:xfrm>
        </p:spPr>
        <p:txBody>
          <a:bodyPr/>
          <a:lstStyle/>
          <a:p>
            <a:r>
              <a:rPr lang="en-US"/>
              <a:t>Introduction to User Stories</a:t>
            </a:r>
          </a:p>
        </p:txBody>
      </p:sp>
      <p:sp>
        <p:nvSpPr>
          <p:cNvPr id="6" name="Subtitle 2">
            <a:extLst>
              <a:ext uri="{FF2B5EF4-FFF2-40B4-BE49-F238E27FC236}">
                <a16:creationId xmlns:a16="http://schemas.microsoft.com/office/drawing/2014/main" id="{448F4EF8-B1A2-CBEB-25B9-459DDE3899CC}"/>
              </a:ext>
            </a:extLst>
          </p:cNvPr>
          <p:cNvSpPr txBox="1">
            <a:spLocks/>
          </p:cNvSpPr>
          <p:nvPr/>
        </p:nvSpPr>
        <p:spPr>
          <a:xfrm>
            <a:off x="566058" y="3244401"/>
            <a:ext cx="3614056" cy="117565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solidFill>
                  <a:schemeClr val="bg1"/>
                </a:solidFill>
                <a:latin typeface="Calibri"/>
                <a:cs typeface="Calibri"/>
              </a:rPr>
              <a:t>What Are Stories and Why Do We Use Them?</a:t>
            </a:r>
            <a:endParaRPr lang="en-CA" sz="2600">
              <a:solidFill>
                <a:schemeClr val="bg1"/>
              </a:solidFill>
              <a:latin typeface="Calibri"/>
              <a:cs typeface="Calibri"/>
            </a:endParaRPr>
          </a:p>
        </p:txBody>
      </p:sp>
    </p:spTree>
    <p:extLst>
      <p:ext uri="{BB962C8B-B14F-4D97-AF65-F5344CB8AC3E}">
        <p14:creationId xmlns:p14="http://schemas.microsoft.com/office/powerpoint/2010/main" val="263320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8" name="Title 7">
            <a:extLst>
              <a:ext uri="{FF2B5EF4-FFF2-40B4-BE49-F238E27FC236}">
                <a16:creationId xmlns:a16="http://schemas.microsoft.com/office/drawing/2014/main" id="{CD78786A-8E8B-BAB4-E1FF-D15DB447CAEC}"/>
              </a:ext>
            </a:extLst>
          </p:cNvPr>
          <p:cNvSpPr>
            <a:spLocks noGrp="1"/>
          </p:cNvSpPr>
          <p:nvPr>
            <p:ph type="title"/>
          </p:nvPr>
        </p:nvSpPr>
        <p:spPr/>
        <p:txBody>
          <a:bodyPr/>
          <a:lstStyle/>
          <a:p>
            <a:r>
              <a:rPr lang="en-US" b="1">
                <a:latin typeface="Calibri"/>
                <a:cs typeface="Calibri"/>
              </a:rPr>
              <a:t>Exercise: Take a moderately complex initiative, and </a:t>
            </a:r>
            <a:r>
              <a:rPr lang="en-US" b="1" i="1">
                <a:latin typeface="Calibri"/>
                <a:cs typeface="Calibri"/>
              </a:rPr>
              <a:t>start </a:t>
            </a:r>
            <a:r>
              <a:rPr lang="en-US" b="1">
                <a:latin typeface="Calibri"/>
                <a:cs typeface="Calibri"/>
              </a:rPr>
              <a:t>to lay it out using a story map</a:t>
            </a:r>
            <a:endParaRPr lang="en-CA" b="1">
              <a:latin typeface="Calibri"/>
              <a:cs typeface="Calibri"/>
            </a:endParaRPr>
          </a:p>
        </p:txBody>
      </p:sp>
      <p:sp>
        <p:nvSpPr>
          <p:cNvPr id="9" name="Content Placeholder 8">
            <a:extLst>
              <a:ext uri="{FF2B5EF4-FFF2-40B4-BE49-F238E27FC236}">
                <a16:creationId xmlns:a16="http://schemas.microsoft.com/office/drawing/2014/main" id="{C44184B2-4C60-B7A7-3519-6DC0BB512519}"/>
              </a:ext>
            </a:extLst>
          </p:cNvPr>
          <p:cNvSpPr>
            <a:spLocks noGrp="1"/>
          </p:cNvSpPr>
          <p:nvPr>
            <p:ph idx="1"/>
          </p:nvPr>
        </p:nvSpPr>
        <p:spPr>
          <a:xfrm>
            <a:off x="7144538" y="1220334"/>
            <a:ext cx="4599551" cy="4896448"/>
          </a:xfrm>
        </p:spPr>
        <p:txBody>
          <a:bodyPr vert="horz" lIns="91440" tIns="45720" rIns="91440" bIns="45720" rtlCol="0" anchor="t">
            <a:normAutofit/>
          </a:bodyPr>
          <a:lstStyle/>
          <a:p>
            <a:pPr marL="342900" indent="-342900">
              <a:buFont typeface="+mj-lt"/>
              <a:buAutoNum type="arabicPeriod"/>
            </a:pPr>
            <a:r>
              <a:rPr lang="en-US" b="0">
                <a:latin typeface="Calibri"/>
                <a:cs typeface="Calibri"/>
              </a:rPr>
              <a:t>Think hierarchically from your users to major business goals, user events, all the way to small &amp; observable system behaviors</a:t>
            </a:r>
            <a:br>
              <a:rPr lang="en-US" b="0"/>
            </a:br>
            <a:endParaRPr lang="en-US" b="0"/>
          </a:p>
          <a:p>
            <a:pPr marL="342900" indent="-342900">
              <a:buFont typeface="+mj-lt"/>
              <a:buAutoNum type="arabicPeriod"/>
            </a:pPr>
            <a:r>
              <a:rPr lang="en-US">
                <a:latin typeface="Calibri"/>
                <a:cs typeface="Calibri"/>
              </a:rPr>
              <a:t>Start top-down or bottom up, whatever is easier to start</a:t>
            </a:r>
            <a:br>
              <a:rPr lang="en-US"/>
            </a:br>
            <a:endParaRPr lang="en-US"/>
          </a:p>
          <a:p>
            <a:pPr marL="342900" indent="-342900">
              <a:buFont typeface="+mj-lt"/>
              <a:buAutoNum type="arabicPeriod"/>
            </a:pPr>
            <a:r>
              <a:rPr lang="en-US" b="0">
                <a:latin typeface="Calibri"/>
                <a:cs typeface="Calibri"/>
              </a:rPr>
              <a:t>Move left</a:t>
            </a:r>
            <a:r>
              <a:rPr lang="en-US">
                <a:latin typeface="Calibri"/>
                <a:cs typeface="Calibri"/>
              </a:rPr>
              <a:t>-to-right or up-and-down; wherever your discussion takes you</a:t>
            </a:r>
            <a:br>
              <a:rPr lang="en-US"/>
            </a:br>
            <a:endParaRPr lang="en-US"/>
          </a:p>
          <a:p>
            <a:pPr marL="342900" indent="-342900">
              <a:buFont typeface="+mj-lt"/>
              <a:buAutoNum type="arabicPeriod"/>
            </a:pPr>
            <a:r>
              <a:rPr lang="en-US" b="0">
                <a:latin typeface="Calibri"/>
                <a:cs typeface="Calibri"/>
              </a:rPr>
              <a:t>Go beyond your external users and consider administrators, support people, operationa</a:t>
            </a:r>
            <a:r>
              <a:rPr lang="en-US">
                <a:latin typeface="Calibri"/>
                <a:cs typeface="Calibri"/>
              </a:rPr>
              <a:t>l users, power users, </a:t>
            </a:r>
            <a:r>
              <a:rPr lang="en-US" err="1">
                <a:latin typeface="Calibri"/>
                <a:cs typeface="Calibri"/>
              </a:rPr>
              <a:t>etc</a:t>
            </a:r>
            <a:r>
              <a:rPr lang="en-US">
                <a:latin typeface="Calibri"/>
                <a:cs typeface="Calibri"/>
              </a:rPr>
              <a:t>…</a:t>
            </a:r>
            <a:br>
              <a:rPr lang="en-US"/>
            </a:br>
            <a:endParaRPr lang="en-US"/>
          </a:p>
          <a:p>
            <a:pPr marL="342900" indent="-342900">
              <a:buFont typeface="+mj-lt"/>
              <a:buAutoNum type="arabicPeriod"/>
            </a:pPr>
            <a:r>
              <a:rPr lang="en-US">
                <a:latin typeface="Calibri"/>
                <a:cs typeface="Calibri"/>
              </a:rPr>
              <a:t>Think about all the required functionality, customer onboarding, product setup, onboarding</a:t>
            </a:r>
            <a:endParaRPr lang="en-US" b="0">
              <a:latin typeface="Calibri"/>
              <a:cs typeface="Calibri"/>
            </a:endParaRPr>
          </a:p>
          <a:p>
            <a:pPr marL="342900" indent="-342900">
              <a:buFont typeface="+mj-lt"/>
              <a:buAutoNum type="arabicPeriod"/>
            </a:pPr>
            <a:endParaRPr lang="en-US" b="0"/>
          </a:p>
          <a:p>
            <a:pPr marL="342900" indent="-342900">
              <a:buFont typeface="+mj-lt"/>
              <a:buAutoNum type="arabicPeriod"/>
            </a:pPr>
            <a:endParaRPr lang="en-US" b="0"/>
          </a:p>
          <a:p>
            <a:endParaRPr lang="en-US"/>
          </a:p>
        </p:txBody>
      </p:sp>
      <p:sp>
        <p:nvSpPr>
          <p:cNvPr id="4" name="Google Shape;2683;p88">
            <a:extLst>
              <a:ext uri="{FF2B5EF4-FFF2-40B4-BE49-F238E27FC236}">
                <a16:creationId xmlns:a16="http://schemas.microsoft.com/office/drawing/2014/main" id="{BCD23E3C-8A16-BC4A-B370-68376B16BDFB}"/>
              </a:ext>
            </a:extLst>
          </p:cNvPr>
          <p:cNvSpPr/>
          <p:nvPr/>
        </p:nvSpPr>
        <p:spPr>
          <a:xfrm>
            <a:off x="517847" y="1714110"/>
            <a:ext cx="617537" cy="504825"/>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solidFill>
                  <a:srgbClr val="FFFFFF"/>
                </a:solidFill>
                <a:latin typeface="Calibri"/>
                <a:ea typeface="Calibri"/>
                <a:cs typeface="Calibri"/>
                <a:sym typeface="Calibri"/>
              </a:rPr>
              <a:t>Epic</a:t>
            </a:r>
            <a:endParaRPr sz="1400">
              <a:solidFill>
                <a:srgbClr val="000000"/>
              </a:solidFill>
              <a:latin typeface="Arial"/>
              <a:ea typeface="Arial"/>
              <a:cs typeface="Arial"/>
              <a:sym typeface="Arial"/>
            </a:endParaRPr>
          </a:p>
        </p:txBody>
      </p:sp>
      <p:sp>
        <p:nvSpPr>
          <p:cNvPr id="5" name="Google Shape;2686;p88">
            <a:extLst>
              <a:ext uri="{FF2B5EF4-FFF2-40B4-BE49-F238E27FC236}">
                <a16:creationId xmlns:a16="http://schemas.microsoft.com/office/drawing/2014/main" id="{E99EA4F4-50EB-0637-4D63-359C25B2AFC7}"/>
              </a:ext>
            </a:extLst>
          </p:cNvPr>
          <p:cNvSpPr/>
          <p:nvPr/>
        </p:nvSpPr>
        <p:spPr>
          <a:xfrm>
            <a:off x="527372" y="2300220"/>
            <a:ext cx="617537" cy="487361"/>
          </a:xfrm>
          <a:prstGeom prst="rect">
            <a:avLst/>
          </a:prstGeom>
          <a:solidFill>
            <a:srgbClr val="35A97A"/>
          </a:solidFill>
          <a:ln>
            <a:solidFill>
              <a:schemeClr val="tx1"/>
            </a:solidFill>
          </a:ln>
        </p:spPr>
        <p:txBody>
          <a:bodyPr spcFirstLastPara="1" wrap="square" lIns="36550" tIns="36550" rIns="36550" bIns="36550" anchor="ctr" anchorCtr="0">
            <a:noAutofit/>
          </a:bodyPr>
          <a:lstStyle/>
          <a:p>
            <a:pPr algn="ctr">
              <a:buClr>
                <a:srgbClr val="000000"/>
              </a:buClr>
              <a:buSzPts val="1050"/>
            </a:pPr>
            <a:r>
              <a:rPr lang="en-US" sz="1050" b="1">
                <a:solidFill>
                  <a:schemeClr val="bg1"/>
                </a:solidFill>
                <a:latin typeface="Calibri"/>
                <a:ea typeface="Calibri"/>
                <a:cs typeface="Calibri"/>
                <a:sym typeface="Calibri"/>
              </a:rPr>
              <a:t>Feature</a:t>
            </a:r>
            <a:endParaRPr sz="1400">
              <a:solidFill>
                <a:schemeClr val="bg1"/>
              </a:solidFill>
              <a:latin typeface="Arial"/>
              <a:ea typeface="Arial"/>
              <a:cs typeface="Arial"/>
              <a:sym typeface="Arial"/>
            </a:endParaRPr>
          </a:p>
        </p:txBody>
      </p:sp>
      <p:sp>
        <p:nvSpPr>
          <p:cNvPr id="6" name="Google Shape;2687;p88">
            <a:extLst>
              <a:ext uri="{FF2B5EF4-FFF2-40B4-BE49-F238E27FC236}">
                <a16:creationId xmlns:a16="http://schemas.microsoft.com/office/drawing/2014/main" id="{9708B12D-8C6F-2726-4139-6B8B06AB25ED}"/>
              </a:ext>
            </a:extLst>
          </p:cNvPr>
          <p:cNvSpPr/>
          <p:nvPr/>
        </p:nvSpPr>
        <p:spPr>
          <a:xfrm>
            <a:off x="517847" y="2903471"/>
            <a:ext cx="617537" cy="3033712"/>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FFFFFF"/>
              </a:buClr>
              <a:buSzPts val="1050"/>
            </a:pPr>
            <a:r>
              <a:rPr lang="en-US" sz="1050" b="1">
                <a:latin typeface="Calibri"/>
                <a:ea typeface="Calibri"/>
                <a:cs typeface="Calibri"/>
                <a:sym typeface="Calibri"/>
              </a:rPr>
              <a:t>Story</a:t>
            </a:r>
            <a:endParaRPr sz="1400">
              <a:latin typeface="Arial"/>
              <a:ea typeface="Arial"/>
              <a:cs typeface="Arial"/>
              <a:sym typeface="Arial"/>
            </a:endParaRPr>
          </a:p>
        </p:txBody>
      </p:sp>
      <p:sp>
        <p:nvSpPr>
          <p:cNvPr id="7" name="Google Shape;2701;p88">
            <a:extLst>
              <a:ext uri="{FF2B5EF4-FFF2-40B4-BE49-F238E27FC236}">
                <a16:creationId xmlns:a16="http://schemas.microsoft.com/office/drawing/2014/main" id="{3413852F-3E0A-A292-40CF-D9E3F39D7114}"/>
              </a:ext>
            </a:extLst>
          </p:cNvPr>
          <p:cNvSpPr/>
          <p:nvPr/>
        </p:nvSpPr>
        <p:spPr>
          <a:xfrm>
            <a:off x="517847" y="1157105"/>
            <a:ext cx="617537" cy="504825"/>
          </a:xfrm>
          <a:prstGeom prst="rect">
            <a:avLst/>
          </a:prstGeom>
          <a:solidFill>
            <a:srgbClr val="FF8AD8"/>
          </a:solidFill>
          <a:ln w="12700" cap="flat" cmpd="sng">
            <a:solidFill>
              <a:schemeClr val="tx1"/>
            </a:solid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50"/>
            </a:pPr>
            <a:r>
              <a:rPr lang="en-US" sz="1050" b="1">
                <a:solidFill>
                  <a:srgbClr val="000000"/>
                </a:solidFill>
                <a:latin typeface="Calibri"/>
                <a:ea typeface="Calibri"/>
                <a:cs typeface="Calibri"/>
                <a:sym typeface="Calibri"/>
              </a:rPr>
              <a:t>Persona</a:t>
            </a:r>
            <a:endParaRPr sz="1400">
              <a:solidFill>
                <a:srgbClr val="000000"/>
              </a:solidFill>
              <a:latin typeface="Arial"/>
              <a:ea typeface="Arial"/>
              <a:cs typeface="Arial"/>
              <a:sym typeface="Arial"/>
            </a:endParaRPr>
          </a:p>
        </p:txBody>
      </p:sp>
      <p:sp>
        <p:nvSpPr>
          <p:cNvPr id="13" name="Google Shape;2733;p88">
            <a:extLst>
              <a:ext uri="{FF2B5EF4-FFF2-40B4-BE49-F238E27FC236}">
                <a16:creationId xmlns:a16="http://schemas.microsoft.com/office/drawing/2014/main" id="{0BBE6BEE-4928-B350-73D2-58E85ABBFA99}"/>
              </a:ext>
            </a:extLst>
          </p:cNvPr>
          <p:cNvSpPr/>
          <p:nvPr/>
        </p:nvSpPr>
        <p:spPr>
          <a:xfrm>
            <a:off x="1381572" y="2958313"/>
            <a:ext cx="228600" cy="2543175"/>
          </a:xfrm>
          <a:prstGeom prst="leftBrace">
            <a:avLst>
              <a:gd name="adj1" fmla="val 8292"/>
              <a:gd name="adj2" fmla="val 50000"/>
            </a:avLst>
          </a:prstGeom>
          <a:noFill/>
          <a:ln w="19050" cap="flat" cmpd="sng">
            <a:solidFill>
              <a:srgbClr val="000000"/>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14" name="Google Shape;2734;p88">
            <a:extLst>
              <a:ext uri="{FF2B5EF4-FFF2-40B4-BE49-F238E27FC236}">
                <a16:creationId xmlns:a16="http://schemas.microsoft.com/office/drawing/2014/main" id="{29EF0E58-2739-2A02-C959-F33F1E2C0A35}"/>
              </a:ext>
            </a:extLst>
          </p:cNvPr>
          <p:cNvSpPr/>
          <p:nvPr/>
        </p:nvSpPr>
        <p:spPr>
          <a:xfrm rot="16200000">
            <a:off x="2515841" y="4600579"/>
            <a:ext cx="228600" cy="2017712"/>
          </a:xfrm>
          <a:prstGeom prst="leftBrace">
            <a:avLst>
              <a:gd name="adj1" fmla="val 8336"/>
              <a:gd name="adj2" fmla="val 50000"/>
            </a:avLst>
          </a:prstGeom>
          <a:noFill/>
          <a:ln w="19050" cap="flat" cmpd="sng">
            <a:solidFill>
              <a:srgbClr val="000000"/>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15" name="Google Shape;2735;p88">
            <a:extLst>
              <a:ext uri="{FF2B5EF4-FFF2-40B4-BE49-F238E27FC236}">
                <a16:creationId xmlns:a16="http://schemas.microsoft.com/office/drawing/2014/main" id="{2174735C-886A-9261-42A4-35F847F697AC}"/>
              </a:ext>
            </a:extLst>
          </p:cNvPr>
          <p:cNvSpPr txBox="1"/>
          <p:nvPr/>
        </p:nvSpPr>
        <p:spPr>
          <a:xfrm rot="16200000">
            <a:off x="860809" y="3949802"/>
            <a:ext cx="795338" cy="246189"/>
          </a:xfrm>
          <a:prstGeom prst="rect">
            <a:avLst/>
          </a:prstGeom>
          <a:noFill/>
          <a:ln>
            <a:noFill/>
          </a:ln>
        </p:spPr>
        <p:txBody>
          <a:bodyPr spcFirstLastPara="1" wrap="square" lIns="91400" tIns="45700" rIns="91400" bIns="45700" anchor="t" anchorCtr="0">
            <a:spAutoFit/>
          </a:bodyPr>
          <a:lstStyle/>
          <a:p>
            <a:pPr>
              <a:buClr>
                <a:srgbClr val="000000"/>
              </a:buClr>
              <a:buSzPts val="1000"/>
            </a:pPr>
            <a:r>
              <a:rPr lang="en-US" sz="1000">
                <a:solidFill>
                  <a:srgbClr val="000000"/>
                </a:solidFill>
                <a:latin typeface="Calibri"/>
                <a:ea typeface="Calibri"/>
                <a:cs typeface="Calibri"/>
                <a:sym typeface="Calibri"/>
              </a:rPr>
              <a:t>Optional</a:t>
            </a:r>
            <a:endParaRPr sz="1400">
              <a:solidFill>
                <a:srgbClr val="000000"/>
              </a:solidFill>
              <a:latin typeface="Arial"/>
              <a:ea typeface="Arial"/>
              <a:cs typeface="Arial"/>
              <a:sym typeface="Arial"/>
            </a:endParaRPr>
          </a:p>
        </p:txBody>
      </p:sp>
      <p:sp>
        <p:nvSpPr>
          <p:cNvPr id="16" name="Google Shape;2736;p88">
            <a:extLst>
              <a:ext uri="{FF2B5EF4-FFF2-40B4-BE49-F238E27FC236}">
                <a16:creationId xmlns:a16="http://schemas.microsoft.com/office/drawing/2014/main" id="{08BA517D-F363-8A94-DAE4-F951BCBB6D47}"/>
              </a:ext>
            </a:extLst>
          </p:cNvPr>
          <p:cNvSpPr txBox="1"/>
          <p:nvPr/>
        </p:nvSpPr>
        <p:spPr>
          <a:xfrm>
            <a:off x="2235583" y="5764378"/>
            <a:ext cx="740842" cy="246189"/>
          </a:xfrm>
          <a:prstGeom prst="rect">
            <a:avLst/>
          </a:prstGeom>
          <a:noFill/>
          <a:ln>
            <a:noFill/>
          </a:ln>
        </p:spPr>
        <p:txBody>
          <a:bodyPr spcFirstLastPara="1" wrap="square" lIns="91400" tIns="45700" rIns="91400" bIns="45700" anchor="t" anchorCtr="0">
            <a:spAutoFit/>
          </a:bodyPr>
          <a:lstStyle/>
          <a:p>
            <a:pPr>
              <a:buClr>
                <a:srgbClr val="000000"/>
              </a:buClr>
              <a:buSzPts val="1000"/>
            </a:pPr>
            <a:r>
              <a:rPr lang="en-US" sz="1000">
                <a:solidFill>
                  <a:srgbClr val="000000"/>
                </a:solidFill>
                <a:latin typeface="Calibri"/>
                <a:ea typeface="Calibri"/>
                <a:cs typeface="Calibri"/>
                <a:sym typeface="Calibri"/>
              </a:rPr>
              <a:t>Sequential</a:t>
            </a:r>
            <a:endParaRPr sz="1400">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FF3047F0-CAF9-53BB-14C6-4F0EE5C3565C}"/>
              </a:ext>
            </a:extLst>
          </p:cNvPr>
          <p:cNvGrpSpPr/>
          <p:nvPr/>
        </p:nvGrpSpPr>
        <p:grpSpPr>
          <a:xfrm>
            <a:off x="1899238" y="1098246"/>
            <a:ext cx="4955204" cy="3702638"/>
            <a:chOff x="1899238" y="903376"/>
            <a:chExt cx="4955204" cy="3702638"/>
          </a:xfrm>
        </p:grpSpPr>
        <p:sp>
          <p:nvSpPr>
            <p:cNvPr id="18" name="Google Shape;3371;p102">
              <a:extLst>
                <a:ext uri="{FF2B5EF4-FFF2-40B4-BE49-F238E27FC236}">
                  <a16:creationId xmlns:a16="http://schemas.microsoft.com/office/drawing/2014/main" id="{8FD0250B-BEC6-F57F-85BB-A8F54BF6C64B}"/>
                </a:ext>
              </a:extLst>
            </p:cNvPr>
            <p:cNvSpPr/>
            <p:nvPr/>
          </p:nvSpPr>
          <p:spPr>
            <a:xfrm>
              <a:off x="1910398" y="1507822"/>
              <a:ext cx="452509"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endParaRPr sz="1400">
                <a:solidFill>
                  <a:srgbClr val="000000"/>
                </a:solidFill>
                <a:latin typeface="Arial"/>
                <a:ea typeface="Arial"/>
                <a:cs typeface="Arial"/>
                <a:sym typeface="Arial"/>
              </a:endParaRPr>
            </a:p>
          </p:txBody>
        </p:sp>
        <p:sp>
          <p:nvSpPr>
            <p:cNvPr id="19" name="Google Shape;3372;p102">
              <a:extLst>
                <a:ext uri="{FF2B5EF4-FFF2-40B4-BE49-F238E27FC236}">
                  <a16:creationId xmlns:a16="http://schemas.microsoft.com/office/drawing/2014/main" id="{4E52D2FC-C39F-41C3-9C97-0461023A12BE}"/>
                </a:ext>
              </a:extLst>
            </p:cNvPr>
            <p:cNvSpPr/>
            <p:nvPr/>
          </p:nvSpPr>
          <p:spPr>
            <a:xfrm>
              <a:off x="3889179" y="1507822"/>
              <a:ext cx="463185"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endParaRPr sz="1400">
                <a:solidFill>
                  <a:srgbClr val="000000"/>
                </a:solidFill>
                <a:latin typeface="Arial"/>
                <a:ea typeface="Arial"/>
                <a:cs typeface="Arial"/>
                <a:sym typeface="Arial"/>
              </a:endParaRPr>
            </a:p>
          </p:txBody>
        </p:sp>
        <p:sp>
          <p:nvSpPr>
            <p:cNvPr id="20" name="Google Shape;3373;p102">
              <a:extLst>
                <a:ext uri="{FF2B5EF4-FFF2-40B4-BE49-F238E27FC236}">
                  <a16:creationId xmlns:a16="http://schemas.microsoft.com/office/drawing/2014/main" id="{BFFC326A-B293-18E9-5FCD-B2F3BDA7BAAF}"/>
                </a:ext>
              </a:extLst>
            </p:cNvPr>
            <p:cNvSpPr/>
            <p:nvPr/>
          </p:nvSpPr>
          <p:spPr>
            <a:xfrm>
              <a:off x="1899238" y="2096784"/>
              <a:ext cx="474829" cy="452678"/>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1" name="Google Shape;3374;p102">
              <a:extLst>
                <a:ext uri="{FF2B5EF4-FFF2-40B4-BE49-F238E27FC236}">
                  <a16:creationId xmlns:a16="http://schemas.microsoft.com/office/drawing/2014/main" id="{55A23264-F341-37F3-F518-4D3E79760102}"/>
                </a:ext>
              </a:extLst>
            </p:cNvPr>
            <p:cNvSpPr/>
            <p:nvPr/>
          </p:nvSpPr>
          <p:spPr>
            <a:xfrm>
              <a:off x="1899238"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2" name="Google Shape;3375;p102">
              <a:extLst>
                <a:ext uri="{FF2B5EF4-FFF2-40B4-BE49-F238E27FC236}">
                  <a16:creationId xmlns:a16="http://schemas.microsoft.com/office/drawing/2014/main" id="{2A4F8DE1-64F0-A36D-7B3D-8B5BF6C247AF}"/>
                </a:ext>
              </a:extLst>
            </p:cNvPr>
            <p:cNvSpPr/>
            <p:nvPr/>
          </p:nvSpPr>
          <p:spPr>
            <a:xfrm>
              <a:off x="2393919"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3" name="Google Shape;3376;p102">
              <a:extLst>
                <a:ext uri="{FF2B5EF4-FFF2-40B4-BE49-F238E27FC236}">
                  <a16:creationId xmlns:a16="http://schemas.microsoft.com/office/drawing/2014/main" id="{570F92F3-153C-8C6C-E717-21B00CDC2624}"/>
                </a:ext>
              </a:extLst>
            </p:cNvPr>
            <p:cNvSpPr/>
            <p:nvPr/>
          </p:nvSpPr>
          <p:spPr>
            <a:xfrm>
              <a:off x="2886750" y="2104526"/>
              <a:ext cx="474829" cy="452678"/>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4" name="Google Shape;3381;p102">
              <a:extLst>
                <a:ext uri="{FF2B5EF4-FFF2-40B4-BE49-F238E27FC236}">
                  <a16:creationId xmlns:a16="http://schemas.microsoft.com/office/drawing/2014/main" id="{D8F91197-7C77-E0E1-A32D-74779D45E791}"/>
                </a:ext>
              </a:extLst>
            </p:cNvPr>
            <p:cNvSpPr/>
            <p:nvPr/>
          </p:nvSpPr>
          <p:spPr>
            <a:xfrm>
              <a:off x="2894334"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5" name="Google Shape;3383;p102">
              <a:extLst>
                <a:ext uri="{FF2B5EF4-FFF2-40B4-BE49-F238E27FC236}">
                  <a16:creationId xmlns:a16="http://schemas.microsoft.com/office/drawing/2014/main" id="{ACBBBA3E-9608-A038-00A1-83EC9F7440CA}"/>
                </a:ext>
              </a:extLst>
            </p:cNvPr>
            <p:cNvSpPr/>
            <p:nvPr/>
          </p:nvSpPr>
          <p:spPr>
            <a:xfrm>
              <a:off x="3394749"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6" name="Google Shape;3384;p102">
              <a:extLst>
                <a:ext uri="{FF2B5EF4-FFF2-40B4-BE49-F238E27FC236}">
                  <a16:creationId xmlns:a16="http://schemas.microsoft.com/office/drawing/2014/main" id="{6CFD2F2A-73DD-1A3C-B5BB-BF6AA72FDE47}"/>
                </a:ext>
              </a:extLst>
            </p:cNvPr>
            <p:cNvSpPr/>
            <p:nvPr/>
          </p:nvSpPr>
          <p:spPr>
            <a:xfrm>
              <a:off x="3881202" y="2096784"/>
              <a:ext cx="486032" cy="452678"/>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7" name="Google Shape;3385;p102">
              <a:extLst>
                <a:ext uri="{FF2B5EF4-FFF2-40B4-BE49-F238E27FC236}">
                  <a16:creationId xmlns:a16="http://schemas.microsoft.com/office/drawing/2014/main" id="{24E8EC34-8860-076B-53F4-056AC6905ECF}"/>
                </a:ext>
              </a:extLst>
            </p:cNvPr>
            <p:cNvSpPr/>
            <p:nvPr/>
          </p:nvSpPr>
          <p:spPr>
            <a:xfrm>
              <a:off x="3895164"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28" name="Google Shape;3386;p102">
              <a:extLst>
                <a:ext uri="{FF2B5EF4-FFF2-40B4-BE49-F238E27FC236}">
                  <a16:creationId xmlns:a16="http://schemas.microsoft.com/office/drawing/2014/main" id="{0C562FED-DAD0-A687-06E9-D262AEA7FB37}"/>
                </a:ext>
              </a:extLst>
            </p:cNvPr>
            <p:cNvSpPr/>
            <p:nvPr/>
          </p:nvSpPr>
          <p:spPr>
            <a:xfrm>
              <a:off x="4879658" y="2088844"/>
              <a:ext cx="480971" cy="452678"/>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29" name="Google Shape;3388;p102">
              <a:extLst>
                <a:ext uri="{FF2B5EF4-FFF2-40B4-BE49-F238E27FC236}">
                  <a16:creationId xmlns:a16="http://schemas.microsoft.com/office/drawing/2014/main" id="{8A5EFBA2-4EEB-F4CF-C2DE-8E79AD273735}"/>
                </a:ext>
              </a:extLst>
            </p:cNvPr>
            <p:cNvSpPr/>
            <p:nvPr/>
          </p:nvSpPr>
          <p:spPr>
            <a:xfrm>
              <a:off x="4395579"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30" name="Google Shape;3389;p102">
              <a:extLst>
                <a:ext uri="{FF2B5EF4-FFF2-40B4-BE49-F238E27FC236}">
                  <a16:creationId xmlns:a16="http://schemas.microsoft.com/office/drawing/2014/main" id="{AF2B6875-A6E7-000F-1E31-CE0870686189}"/>
                </a:ext>
              </a:extLst>
            </p:cNvPr>
            <p:cNvSpPr/>
            <p:nvPr/>
          </p:nvSpPr>
          <p:spPr>
            <a:xfrm>
              <a:off x="4895994"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31" name="Google Shape;3391;p102">
              <a:extLst>
                <a:ext uri="{FF2B5EF4-FFF2-40B4-BE49-F238E27FC236}">
                  <a16:creationId xmlns:a16="http://schemas.microsoft.com/office/drawing/2014/main" id="{48AD5493-20B4-2501-8C4A-77588B51BF6E}"/>
                </a:ext>
              </a:extLst>
            </p:cNvPr>
            <p:cNvSpPr/>
            <p:nvPr/>
          </p:nvSpPr>
          <p:spPr>
            <a:xfrm>
              <a:off x="5396409"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32" name="Google Shape;3392;p102">
              <a:extLst>
                <a:ext uri="{FF2B5EF4-FFF2-40B4-BE49-F238E27FC236}">
                  <a16:creationId xmlns:a16="http://schemas.microsoft.com/office/drawing/2014/main" id="{895003C6-0A7E-2569-2DD1-33F16B2D87B7}"/>
                </a:ext>
              </a:extLst>
            </p:cNvPr>
            <p:cNvSpPr/>
            <p:nvPr/>
          </p:nvSpPr>
          <p:spPr>
            <a:xfrm>
              <a:off x="5896824"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33" name="Google Shape;3394;p102">
              <a:extLst>
                <a:ext uri="{FF2B5EF4-FFF2-40B4-BE49-F238E27FC236}">
                  <a16:creationId xmlns:a16="http://schemas.microsoft.com/office/drawing/2014/main" id="{7BADACB6-D3EE-F227-DA01-68482C5E7C3D}"/>
                </a:ext>
              </a:extLst>
            </p:cNvPr>
            <p:cNvSpPr/>
            <p:nvPr/>
          </p:nvSpPr>
          <p:spPr>
            <a:xfrm>
              <a:off x="5887923" y="2088844"/>
              <a:ext cx="480970" cy="452678"/>
            </a:xfrm>
            <a:prstGeom prst="rect">
              <a:avLst/>
            </a:prstGeom>
            <a:solidFill>
              <a:srgbClr val="35A97A"/>
            </a:solidFill>
            <a:ln>
              <a:noFill/>
            </a:ln>
          </p:spPr>
          <p:txBody>
            <a:bodyPr spcFirstLastPara="1" wrap="square" lIns="36550" tIns="36550" rIns="36550" bIns="36550" anchor="ctr" anchorCtr="0">
              <a:noAutofit/>
            </a:bodyPr>
            <a:lstStyle/>
            <a:p>
              <a:pPr algn="ctr">
                <a:buClr>
                  <a:srgbClr val="000000"/>
                </a:buClr>
                <a:buSzPts val="900"/>
              </a:pPr>
              <a:endParaRPr sz="1400">
                <a:solidFill>
                  <a:srgbClr val="000000"/>
                </a:solidFill>
                <a:latin typeface="Arial"/>
                <a:ea typeface="Arial"/>
                <a:cs typeface="Arial"/>
                <a:sym typeface="Arial"/>
              </a:endParaRPr>
            </a:p>
          </p:txBody>
        </p:sp>
        <p:sp>
          <p:nvSpPr>
            <p:cNvPr id="34" name="Google Shape;3400;p102">
              <a:extLst>
                <a:ext uri="{FF2B5EF4-FFF2-40B4-BE49-F238E27FC236}">
                  <a16:creationId xmlns:a16="http://schemas.microsoft.com/office/drawing/2014/main" id="{FD864C7B-AAD1-980B-7494-70A57997EFC1}"/>
                </a:ext>
              </a:extLst>
            </p:cNvPr>
            <p:cNvSpPr/>
            <p:nvPr/>
          </p:nvSpPr>
          <p:spPr>
            <a:xfrm>
              <a:off x="6397242" y="2590105"/>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35" name="Google Shape;2700;p88">
              <a:extLst>
                <a:ext uri="{FF2B5EF4-FFF2-40B4-BE49-F238E27FC236}">
                  <a16:creationId xmlns:a16="http://schemas.microsoft.com/office/drawing/2014/main" id="{0B26C436-2F7A-5048-285A-098863F6BE01}"/>
                </a:ext>
              </a:extLst>
            </p:cNvPr>
            <p:cNvSpPr/>
            <p:nvPr/>
          </p:nvSpPr>
          <p:spPr>
            <a:xfrm>
              <a:off x="1910397" y="903376"/>
              <a:ext cx="452510"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endParaRPr sz="1400">
                <a:solidFill>
                  <a:srgbClr val="000000"/>
                </a:solidFill>
                <a:latin typeface="Arial"/>
                <a:ea typeface="Arial"/>
                <a:cs typeface="Arial"/>
                <a:sym typeface="Arial"/>
              </a:endParaRPr>
            </a:p>
          </p:txBody>
        </p:sp>
        <p:sp>
          <p:nvSpPr>
            <p:cNvPr id="38" name="Google Shape;2700;p88">
              <a:extLst>
                <a:ext uri="{FF2B5EF4-FFF2-40B4-BE49-F238E27FC236}">
                  <a16:creationId xmlns:a16="http://schemas.microsoft.com/office/drawing/2014/main" id="{7D2ED638-C713-027C-12B2-C3CC364E5C92}"/>
                </a:ext>
              </a:extLst>
            </p:cNvPr>
            <p:cNvSpPr/>
            <p:nvPr/>
          </p:nvSpPr>
          <p:spPr>
            <a:xfrm>
              <a:off x="3889179" y="911010"/>
              <a:ext cx="463185" cy="504825"/>
            </a:xfrm>
            <a:prstGeom prst="rect">
              <a:avLst/>
            </a:prstGeom>
            <a:solidFill>
              <a:srgbClr val="FF8AD8"/>
            </a:solidFill>
            <a:ln w="12700" cap="flat" cmpd="sng">
              <a:noFill/>
              <a:prstDash val="solid"/>
              <a:round/>
              <a:headEnd type="none" w="sm" len="sm"/>
              <a:tailEnd type="none" w="sm" len="sm"/>
            </a:ln>
          </p:spPr>
          <p:txBody>
            <a:bodyPr spcFirstLastPara="1" wrap="square" lIns="36550" tIns="36550" rIns="36550" bIns="36550" anchor="ctr" anchorCtr="0">
              <a:noAutofit/>
            </a:bodyPr>
            <a:lstStyle/>
            <a:p>
              <a:pPr algn="ctr">
                <a:buClr>
                  <a:srgbClr val="000000"/>
                </a:buClr>
                <a:buSzPts val="1000"/>
              </a:pPr>
              <a:endParaRPr sz="1400">
                <a:solidFill>
                  <a:srgbClr val="000000"/>
                </a:solidFill>
                <a:latin typeface="Arial"/>
                <a:ea typeface="Arial"/>
                <a:cs typeface="Arial"/>
                <a:sym typeface="Arial"/>
              </a:endParaRPr>
            </a:p>
          </p:txBody>
        </p:sp>
        <p:sp>
          <p:nvSpPr>
            <p:cNvPr id="41" name="Google Shape;3381;p102">
              <a:extLst>
                <a:ext uri="{FF2B5EF4-FFF2-40B4-BE49-F238E27FC236}">
                  <a16:creationId xmlns:a16="http://schemas.microsoft.com/office/drawing/2014/main" id="{C40E4FF3-2F17-9F15-FDBF-62401EFE4D5D}"/>
                </a:ext>
              </a:extLst>
            </p:cNvPr>
            <p:cNvSpPr/>
            <p:nvPr/>
          </p:nvSpPr>
          <p:spPr>
            <a:xfrm>
              <a:off x="2894203" y="3103823"/>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42" name="Google Shape;3381;p102">
              <a:extLst>
                <a:ext uri="{FF2B5EF4-FFF2-40B4-BE49-F238E27FC236}">
                  <a16:creationId xmlns:a16="http://schemas.microsoft.com/office/drawing/2014/main" id="{7C0ECC10-9ECF-7464-EC0C-B3AA85D982FD}"/>
                </a:ext>
              </a:extLst>
            </p:cNvPr>
            <p:cNvSpPr/>
            <p:nvPr/>
          </p:nvSpPr>
          <p:spPr>
            <a:xfrm>
              <a:off x="2894203" y="3621964"/>
              <a:ext cx="457200"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43" name="Google Shape;3381;p102">
              <a:extLst>
                <a:ext uri="{FF2B5EF4-FFF2-40B4-BE49-F238E27FC236}">
                  <a16:creationId xmlns:a16="http://schemas.microsoft.com/office/drawing/2014/main" id="{A051828A-95A8-3CF4-ADD8-F34ED26FE036}"/>
                </a:ext>
              </a:extLst>
            </p:cNvPr>
            <p:cNvSpPr/>
            <p:nvPr/>
          </p:nvSpPr>
          <p:spPr>
            <a:xfrm>
              <a:off x="4387477" y="3103822"/>
              <a:ext cx="465302"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44" name="Google Shape;3381;p102">
              <a:extLst>
                <a:ext uri="{FF2B5EF4-FFF2-40B4-BE49-F238E27FC236}">
                  <a16:creationId xmlns:a16="http://schemas.microsoft.com/office/drawing/2014/main" id="{DB5C57E0-4FA1-4BB6-BE66-3EFFCBA7F500}"/>
                </a:ext>
              </a:extLst>
            </p:cNvPr>
            <p:cNvSpPr/>
            <p:nvPr/>
          </p:nvSpPr>
          <p:spPr>
            <a:xfrm>
              <a:off x="5895663" y="3110987"/>
              <a:ext cx="465302"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45" name="Google Shape;3381;p102">
              <a:extLst>
                <a:ext uri="{FF2B5EF4-FFF2-40B4-BE49-F238E27FC236}">
                  <a16:creationId xmlns:a16="http://schemas.microsoft.com/office/drawing/2014/main" id="{2FCF1FFB-CC96-019D-76E8-BB185D6158B5}"/>
                </a:ext>
              </a:extLst>
            </p:cNvPr>
            <p:cNvSpPr/>
            <p:nvPr/>
          </p:nvSpPr>
          <p:spPr>
            <a:xfrm>
              <a:off x="5888722" y="3621963"/>
              <a:ext cx="465302"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sp>
          <p:nvSpPr>
            <p:cNvPr id="46" name="Google Shape;3381;p102">
              <a:extLst>
                <a:ext uri="{FF2B5EF4-FFF2-40B4-BE49-F238E27FC236}">
                  <a16:creationId xmlns:a16="http://schemas.microsoft.com/office/drawing/2014/main" id="{F29C02D4-94BF-C013-03D8-404CFDA96EFF}"/>
                </a:ext>
              </a:extLst>
            </p:cNvPr>
            <p:cNvSpPr/>
            <p:nvPr/>
          </p:nvSpPr>
          <p:spPr>
            <a:xfrm>
              <a:off x="5888043" y="4132939"/>
              <a:ext cx="465302" cy="473075"/>
            </a:xfrm>
            <a:prstGeom prst="rect">
              <a:avLst/>
            </a:prstGeom>
            <a:solidFill>
              <a:srgbClr val="FFCC12"/>
            </a:solidFill>
            <a:ln w="12700" cap="flat" cmpd="sng">
              <a:no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endParaRPr sz="1400">
                <a:solidFill>
                  <a:srgbClr val="000000"/>
                </a:solidFill>
                <a:latin typeface="Arial"/>
                <a:ea typeface="Arial"/>
                <a:cs typeface="Arial"/>
                <a:sym typeface="Arial"/>
              </a:endParaRPr>
            </a:p>
          </p:txBody>
        </p:sp>
      </p:grpSp>
      <p:sp>
        <p:nvSpPr>
          <p:cNvPr id="3" name="Title 1">
            <a:extLst>
              <a:ext uri="{FF2B5EF4-FFF2-40B4-BE49-F238E27FC236}">
                <a16:creationId xmlns:a16="http://schemas.microsoft.com/office/drawing/2014/main" id="{5E4C6ACB-C64A-B619-C802-ECBBE51C87C1}"/>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b="1">
              <a:latin typeface="Calibri"/>
              <a:cs typeface="Calibri"/>
            </a:endParaRPr>
          </a:p>
        </p:txBody>
      </p:sp>
      <p:sp>
        <p:nvSpPr>
          <p:cNvPr id="10" name="Content Placeholder 8">
            <a:extLst>
              <a:ext uri="{FF2B5EF4-FFF2-40B4-BE49-F238E27FC236}">
                <a16:creationId xmlns:a16="http://schemas.microsoft.com/office/drawing/2014/main" id="{D376341A-9F48-19B2-D57F-8252E84B9D3D}"/>
              </a:ext>
            </a:extLst>
          </p:cNvPr>
          <p:cNvSpPr txBox="1">
            <a:spLocks/>
          </p:cNvSpPr>
          <p:nvPr/>
        </p:nvSpPr>
        <p:spPr>
          <a:xfrm>
            <a:off x="1873971" y="4859373"/>
            <a:ext cx="4599551" cy="171406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Content Placeholder 8">
            <a:extLst>
              <a:ext uri="{FF2B5EF4-FFF2-40B4-BE49-F238E27FC236}">
                <a16:creationId xmlns:a16="http://schemas.microsoft.com/office/drawing/2014/main" id="{C5658C86-54D6-AC2D-DAA1-A6E5D25AB2F2}"/>
              </a:ext>
            </a:extLst>
          </p:cNvPr>
          <p:cNvSpPr txBox="1">
            <a:spLocks/>
          </p:cNvSpPr>
          <p:nvPr/>
        </p:nvSpPr>
        <p:spPr>
          <a:xfrm>
            <a:off x="2092527" y="6222476"/>
            <a:ext cx="8521636" cy="29186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latin typeface="Calibri"/>
                <a:cs typeface="Calibri"/>
              </a:rPr>
              <a:t>Don’t forget to move your Initiative ticket to Shaping In Progress on your Kanban Board….</a:t>
            </a:r>
            <a:endParaRPr lang="en-CA" i="1">
              <a:latin typeface="Calibri"/>
              <a:cs typeface="Calibri"/>
            </a:endParaRPr>
          </a:p>
        </p:txBody>
      </p:sp>
    </p:spTree>
    <p:extLst>
      <p:ext uri="{BB962C8B-B14F-4D97-AF65-F5344CB8AC3E}">
        <p14:creationId xmlns:p14="http://schemas.microsoft.com/office/powerpoint/2010/main" val="56872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D87CC8-C18A-3569-91D3-5BBCBD4946E8}"/>
              </a:ext>
            </a:extLst>
          </p:cNvPr>
          <p:cNvSpPr>
            <a:spLocks noGrp="1"/>
          </p:cNvSpPr>
          <p:nvPr>
            <p:ph idx="1"/>
          </p:nvPr>
        </p:nvSpPr>
        <p:spPr>
          <a:xfrm>
            <a:off x="7666182" y="1220334"/>
            <a:ext cx="4077908" cy="4896448"/>
          </a:xfrm>
        </p:spPr>
        <p:txBody>
          <a:bodyPr vert="horz" lIns="91440" tIns="45720" rIns="91440" bIns="45720" rtlCol="0" anchor="t">
            <a:normAutofit fontScale="92500" lnSpcReduction="20000"/>
          </a:bodyPr>
          <a:lstStyle/>
          <a:p>
            <a:pPr marL="285750" indent="-285750">
              <a:buFont typeface="Arial" panose="020B0604020202020204" pitchFamily="34" charset="0"/>
              <a:buChar char="•"/>
            </a:pPr>
            <a:r>
              <a:rPr lang="en-CA" b="0">
                <a:latin typeface="Calibri"/>
                <a:cs typeface="Calibri"/>
              </a:rPr>
              <a:t>Like exploring a new body of land, we often start by understanding the boundaries of the thing we want to better understand</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At any point we may uncover an entry point or other interesting detail</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Exploration requires us to continually decide whether we continue to map the surrounding edges or to go inland and get a deeper understanding of internal terrain</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In both cases mapping requires us to both document what we have discovered as well as extrapolate those findings to guess at the more complete picture</a:t>
            </a:r>
          </a:p>
          <a:p>
            <a:pPr marL="285750" indent="-285750">
              <a:buFont typeface="Arial" panose="020B0604020202020204" pitchFamily="34" charset="0"/>
              <a:buChar char="•"/>
            </a:pPr>
            <a:endParaRPr lang="en-CA" b="0"/>
          </a:p>
          <a:p>
            <a:pPr marL="285750" indent="-285750">
              <a:buFont typeface="Arial" panose="020B0604020202020204" pitchFamily="34" charset="0"/>
              <a:buChar char="•"/>
            </a:pPr>
            <a:r>
              <a:rPr lang="en-CA" b="0">
                <a:latin typeface="Calibri"/>
                <a:cs typeface="Calibri"/>
              </a:rPr>
              <a:t>The metaphor of exploration and discovery is a powerful one, and is essential to successfully mapping out the relationship between user needs and potential solution features</a:t>
            </a:r>
          </a:p>
          <a:p>
            <a:endParaRPr lang="en-US"/>
          </a:p>
        </p:txBody>
      </p:sp>
      <p:sp>
        <p:nvSpPr>
          <p:cNvPr id="4" name="Title 3">
            <a:extLst>
              <a:ext uri="{FF2B5EF4-FFF2-40B4-BE49-F238E27FC236}">
                <a16:creationId xmlns:a16="http://schemas.microsoft.com/office/drawing/2014/main" id="{1F495C1C-0A1B-9756-8012-D9FDD7F558E3}"/>
              </a:ext>
            </a:extLst>
          </p:cNvPr>
          <p:cNvSpPr>
            <a:spLocks noGrp="1"/>
          </p:cNvSpPr>
          <p:nvPr>
            <p:ph type="title"/>
          </p:nvPr>
        </p:nvSpPr>
        <p:spPr/>
        <p:txBody>
          <a:bodyPr/>
          <a:lstStyle/>
          <a:p>
            <a:r>
              <a:rPr lang="en-CA" sz="1800" b="1">
                <a:latin typeface="Calibri"/>
                <a:cs typeface="Calibri"/>
              </a:rPr>
              <a:t>When teams participate in Story Mapping</a:t>
            </a:r>
            <a:r>
              <a:rPr lang="en-CA">
                <a:latin typeface="Calibri"/>
                <a:cs typeface="Calibri"/>
              </a:rPr>
              <a:t>,</a:t>
            </a:r>
            <a:r>
              <a:rPr lang="en-CA" sz="1800" b="1">
                <a:latin typeface="Calibri"/>
                <a:cs typeface="Calibri"/>
              </a:rPr>
              <a:t> they are exploring the unknown terrain of future outcomes and corresponding system behavior</a:t>
            </a:r>
            <a:endParaRPr lang="en-US"/>
          </a:p>
        </p:txBody>
      </p:sp>
      <p:pic>
        <p:nvPicPr>
          <p:cNvPr id="1026" name="Picture 2" descr="5 Surprising Ways the Age of Exploration Shaped Modern Civilization |  Mental Floss">
            <a:extLst>
              <a:ext uri="{FF2B5EF4-FFF2-40B4-BE49-F238E27FC236}">
                <a16:creationId xmlns:a16="http://schemas.microsoft.com/office/drawing/2014/main" id="{180BBDF1-FC54-5595-69FF-E443527B7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66888"/>
            <a:ext cx="6858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5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78;p38">
            <a:extLst>
              <a:ext uri="{FF2B5EF4-FFF2-40B4-BE49-F238E27FC236}">
                <a16:creationId xmlns:a16="http://schemas.microsoft.com/office/drawing/2014/main" id="{8DCB3C12-4D0C-402D-4BCB-FD20CB0A7BC9}"/>
              </a:ext>
            </a:extLst>
          </p:cNvPr>
          <p:cNvSpPr/>
          <p:nvPr/>
        </p:nvSpPr>
        <p:spPr>
          <a:xfrm>
            <a:off x="1681574" y="5236659"/>
            <a:ext cx="6853473" cy="584735"/>
          </a:xfrm>
          <a:prstGeom prst="rect">
            <a:avLst/>
          </a:prstGeom>
          <a:solidFill>
            <a:schemeClr val="accent2">
              <a:lumMod val="75000"/>
            </a:schemeClr>
          </a:solidFill>
          <a:ln>
            <a:noFill/>
          </a:ln>
        </p:spPr>
        <p:txBody>
          <a:bodyPr spcFirstLastPara="1" wrap="square" lIns="91425" tIns="45700" rIns="91425" bIns="45700" anchor="t" anchorCtr="0">
            <a:spAutoFit/>
          </a:bodyPr>
          <a:lstStyle/>
          <a:p>
            <a:r>
              <a:rPr lang="en-US" sz="1600" i="1">
                <a:solidFill>
                  <a:schemeClr val="bg1"/>
                </a:solidFill>
                <a:latin typeface="Calibri" panose="020F0502020204030204" pitchFamily="34" charset="0"/>
                <a:cs typeface="Calibri" panose="020F0502020204030204" pitchFamily="34" charset="0"/>
              </a:rPr>
              <a:t>Tip: Complete only as much of the story map as you need to uncover uncertainty, validate assumptions and share understanding </a:t>
            </a:r>
          </a:p>
        </p:txBody>
      </p:sp>
      <p:sp>
        <p:nvSpPr>
          <p:cNvPr id="1385" name="Rectangle 1384"/>
          <p:cNvSpPr/>
          <p:nvPr/>
        </p:nvSpPr>
        <p:spPr>
          <a:xfrm>
            <a:off x="724199" y="7749735"/>
            <a:ext cx="2456011" cy="553998"/>
          </a:xfrm>
          <a:prstGeom prst="rect">
            <a:avLst/>
          </a:prstGeom>
        </p:spPr>
        <p:txBody>
          <a:bodyPr wrap="square">
            <a:spAutoFit/>
          </a:bodyPr>
          <a:lstStyle/>
          <a:p>
            <a:pPr fontAlgn="base">
              <a:spcBef>
                <a:spcPts val="300"/>
              </a:spcBef>
              <a:spcAft>
                <a:spcPct val="0"/>
              </a:spcAft>
            </a:pPr>
            <a:r>
              <a:rPr lang="en-CA" sz="1000">
                <a:solidFill>
                  <a:srgbClr val="000000"/>
                </a:solidFill>
                <a:latin typeface="Segoe UI" panose="020B0502040204020203" pitchFamily="34" charset="0"/>
                <a:cs typeface="Segoe UI" panose="020B0502040204020203" pitchFamily="34" charset="0"/>
              </a:rPr>
              <a:t>Conduct a cursory scan to evaluate breadth and approach. Continue to rely on past experience to inform complexity</a:t>
            </a:r>
          </a:p>
        </p:txBody>
      </p:sp>
      <p:sp>
        <p:nvSpPr>
          <p:cNvPr id="409" name="Rectangle 408">
            <a:extLst>
              <a:ext uri="{FF2B5EF4-FFF2-40B4-BE49-F238E27FC236}">
                <a16:creationId xmlns:a16="http://schemas.microsoft.com/office/drawing/2014/main" id="{EF4FB6D3-DC34-46E4-A782-F11BB606645C}"/>
              </a:ext>
            </a:extLst>
          </p:cNvPr>
          <p:cNvSpPr/>
          <p:nvPr/>
        </p:nvSpPr>
        <p:spPr>
          <a:xfrm>
            <a:off x="1014176" y="5162287"/>
            <a:ext cx="460382" cy="276999"/>
          </a:xfrm>
          <a:prstGeom prst="rect">
            <a:avLst/>
          </a:prstGeom>
        </p:spPr>
        <p:txBody>
          <a:bodyPr wrap="none">
            <a:spAutoFit/>
          </a:bodyPr>
          <a:lstStyle/>
          <a:p>
            <a:r>
              <a:rPr lang="en-CA" sz="1200">
                <a:solidFill>
                  <a:srgbClr val="000000"/>
                </a:solidFill>
                <a:latin typeface="Segoe UI" panose="020B0502040204020203" pitchFamily="34" charset="0"/>
                <a:cs typeface="Segoe UI" panose="020B0502040204020203" pitchFamily="34" charset="0"/>
              </a:rPr>
              <a:t>Epic</a:t>
            </a:r>
            <a:endParaRPr lang="en-CA" sz="1600"/>
          </a:p>
        </p:txBody>
      </p:sp>
      <p:sp>
        <p:nvSpPr>
          <p:cNvPr id="410" name="Rectangle 409">
            <a:extLst>
              <a:ext uri="{FF2B5EF4-FFF2-40B4-BE49-F238E27FC236}">
                <a16:creationId xmlns:a16="http://schemas.microsoft.com/office/drawing/2014/main" id="{7192DD2A-4D1D-4A6B-A551-C011BDEC715C}"/>
              </a:ext>
            </a:extLst>
          </p:cNvPr>
          <p:cNvSpPr/>
          <p:nvPr/>
        </p:nvSpPr>
        <p:spPr>
          <a:xfrm>
            <a:off x="989774" y="5374157"/>
            <a:ext cx="689163" cy="276999"/>
          </a:xfrm>
          <a:prstGeom prst="rect">
            <a:avLst/>
          </a:prstGeom>
        </p:spPr>
        <p:txBody>
          <a:bodyPr wrap="none">
            <a:spAutoFit/>
          </a:bodyPr>
          <a:lstStyle/>
          <a:p>
            <a:r>
              <a:rPr lang="en-CA" sz="1200">
                <a:solidFill>
                  <a:srgbClr val="000000"/>
                </a:solidFill>
                <a:latin typeface="Segoe UI" panose="020B0502040204020203" pitchFamily="34" charset="0"/>
                <a:cs typeface="Segoe UI" panose="020B0502040204020203" pitchFamily="34" charset="0"/>
              </a:rPr>
              <a:t>Feature</a:t>
            </a:r>
            <a:endParaRPr lang="en-CA" sz="1600"/>
          </a:p>
        </p:txBody>
      </p:sp>
      <p:sp>
        <p:nvSpPr>
          <p:cNvPr id="413" name="Rectangle 412">
            <a:extLst>
              <a:ext uri="{FF2B5EF4-FFF2-40B4-BE49-F238E27FC236}">
                <a16:creationId xmlns:a16="http://schemas.microsoft.com/office/drawing/2014/main" id="{D2CA2322-5AE7-4E1C-B232-CDE2FE24ACE9}"/>
              </a:ext>
            </a:extLst>
          </p:cNvPr>
          <p:cNvSpPr/>
          <p:nvPr/>
        </p:nvSpPr>
        <p:spPr>
          <a:xfrm>
            <a:off x="986702" y="5559957"/>
            <a:ext cx="638573" cy="276999"/>
          </a:xfrm>
          <a:prstGeom prst="rect">
            <a:avLst/>
          </a:prstGeom>
        </p:spPr>
        <p:txBody>
          <a:bodyPr wrap="none">
            <a:spAutoFit/>
          </a:bodyPr>
          <a:lstStyle/>
          <a:p>
            <a:r>
              <a:rPr lang="en-CA" sz="1200">
                <a:solidFill>
                  <a:srgbClr val="000000"/>
                </a:solidFill>
                <a:latin typeface="Segoe UI" panose="020B0502040204020203" pitchFamily="34" charset="0"/>
                <a:cs typeface="Segoe UI" panose="020B0502040204020203" pitchFamily="34" charset="0"/>
              </a:rPr>
              <a:t>Stories</a:t>
            </a:r>
            <a:endParaRPr lang="en-CA" sz="1600"/>
          </a:p>
        </p:txBody>
      </p:sp>
      <p:sp>
        <p:nvSpPr>
          <p:cNvPr id="471" name="Rectangle 470">
            <a:extLst>
              <a:ext uri="{FF2B5EF4-FFF2-40B4-BE49-F238E27FC236}">
                <a16:creationId xmlns:a16="http://schemas.microsoft.com/office/drawing/2014/main" id="{D3F68006-6E66-4DAD-902A-A469BA6C16CE}"/>
              </a:ext>
            </a:extLst>
          </p:cNvPr>
          <p:cNvSpPr/>
          <p:nvPr/>
        </p:nvSpPr>
        <p:spPr>
          <a:xfrm>
            <a:off x="5113185" y="7405167"/>
            <a:ext cx="2098054" cy="400110"/>
          </a:xfrm>
          <a:prstGeom prst="rect">
            <a:avLst/>
          </a:prstGeom>
        </p:spPr>
        <p:txBody>
          <a:bodyPr wrap="square">
            <a:spAutoFit/>
          </a:bodyPr>
          <a:lstStyle/>
          <a:p>
            <a:pPr fontAlgn="base">
              <a:spcBef>
                <a:spcPts val="300"/>
              </a:spcBef>
              <a:spcAft>
                <a:spcPct val="0"/>
              </a:spcAft>
            </a:pPr>
            <a:r>
              <a:rPr lang="en-CA" sz="1000">
                <a:solidFill>
                  <a:srgbClr val="000000"/>
                </a:solidFill>
                <a:latin typeface="Segoe UI" panose="020B0502040204020203" pitchFamily="34" charset="0"/>
                <a:cs typeface="Segoe UI" panose="020B0502040204020203" pitchFamily="34" charset="0"/>
              </a:rPr>
              <a:t>Guess the story complexity based on experience from similar work. </a:t>
            </a:r>
          </a:p>
        </p:txBody>
      </p:sp>
      <p:sp>
        <p:nvSpPr>
          <p:cNvPr id="138" name="Arc 137">
            <a:extLst>
              <a:ext uri="{FF2B5EF4-FFF2-40B4-BE49-F238E27FC236}">
                <a16:creationId xmlns:a16="http://schemas.microsoft.com/office/drawing/2014/main" id="{2059B34B-75E7-B9E4-B0D7-8D71FC43CAB4}"/>
              </a:ext>
            </a:extLst>
          </p:cNvPr>
          <p:cNvSpPr/>
          <p:nvPr/>
        </p:nvSpPr>
        <p:spPr>
          <a:xfrm rot="10860000" flipH="1" flipV="1">
            <a:off x="5500528" y="2465465"/>
            <a:ext cx="1182789" cy="98066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9" name="Arc 138">
            <a:extLst>
              <a:ext uri="{FF2B5EF4-FFF2-40B4-BE49-F238E27FC236}">
                <a16:creationId xmlns:a16="http://schemas.microsoft.com/office/drawing/2014/main" id="{4896DC6C-22E6-3493-8F0E-0A6F27B70C77}"/>
              </a:ext>
            </a:extLst>
          </p:cNvPr>
          <p:cNvSpPr/>
          <p:nvPr/>
        </p:nvSpPr>
        <p:spPr>
          <a:xfrm rot="10860000" flipH="1" flipV="1">
            <a:off x="8503997" y="3461916"/>
            <a:ext cx="1182789" cy="98066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61" name="Group 60">
            <a:extLst>
              <a:ext uri="{FF2B5EF4-FFF2-40B4-BE49-F238E27FC236}">
                <a16:creationId xmlns:a16="http://schemas.microsoft.com/office/drawing/2014/main" id="{0244DE54-9A47-A655-8B63-4DA1EB6F0664}"/>
              </a:ext>
            </a:extLst>
          </p:cNvPr>
          <p:cNvGrpSpPr/>
          <p:nvPr/>
        </p:nvGrpSpPr>
        <p:grpSpPr>
          <a:xfrm>
            <a:off x="8681921" y="881444"/>
            <a:ext cx="2765902" cy="1903678"/>
            <a:chOff x="345785" y="2538557"/>
            <a:chExt cx="2765902" cy="1903678"/>
          </a:xfrm>
        </p:grpSpPr>
        <p:grpSp>
          <p:nvGrpSpPr>
            <p:cNvPr id="60" name="Group 59">
              <a:extLst>
                <a:ext uri="{FF2B5EF4-FFF2-40B4-BE49-F238E27FC236}">
                  <a16:creationId xmlns:a16="http://schemas.microsoft.com/office/drawing/2014/main" id="{DFEE8CBF-3910-FF4A-9699-A3F4C6C7E103}"/>
                </a:ext>
              </a:extLst>
            </p:cNvPr>
            <p:cNvGrpSpPr/>
            <p:nvPr/>
          </p:nvGrpSpPr>
          <p:grpSpPr>
            <a:xfrm>
              <a:off x="345785" y="2538557"/>
              <a:ext cx="2356129" cy="1903678"/>
              <a:chOff x="345785" y="2538557"/>
              <a:chExt cx="2356129" cy="1903678"/>
            </a:xfrm>
          </p:grpSpPr>
          <p:sp>
            <p:nvSpPr>
              <p:cNvPr id="57" name="Arc 56">
                <a:extLst>
                  <a:ext uri="{FF2B5EF4-FFF2-40B4-BE49-F238E27FC236}">
                    <a16:creationId xmlns:a16="http://schemas.microsoft.com/office/drawing/2014/main" id="{BACAF5F3-E29D-2E5B-13EA-BF42C15CB742}"/>
                  </a:ext>
                </a:extLst>
              </p:cNvPr>
              <p:cNvSpPr/>
              <p:nvPr/>
            </p:nvSpPr>
            <p:spPr>
              <a:xfrm rot="10860000">
                <a:off x="421811" y="2538557"/>
                <a:ext cx="1129211" cy="1023221"/>
              </a:xfrm>
              <a:prstGeom prst="arc">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59" name="Group 58">
                <a:extLst>
                  <a:ext uri="{FF2B5EF4-FFF2-40B4-BE49-F238E27FC236}">
                    <a16:creationId xmlns:a16="http://schemas.microsoft.com/office/drawing/2014/main" id="{A7CF6EC1-4D24-0296-A745-DDC567A6B480}"/>
                  </a:ext>
                </a:extLst>
              </p:cNvPr>
              <p:cNvGrpSpPr/>
              <p:nvPr/>
            </p:nvGrpSpPr>
            <p:grpSpPr>
              <a:xfrm>
                <a:off x="345785" y="3111508"/>
                <a:ext cx="2356129" cy="1330727"/>
                <a:chOff x="345785" y="3111508"/>
                <a:chExt cx="2356129" cy="1330727"/>
              </a:xfrm>
            </p:grpSpPr>
            <p:grpSp>
              <p:nvGrpSpPr>
                <p:cNvPr id="15" name="Group 14"/>
                <p:cNvGrpSpPr/>
                <p:nvPr/>
              </p:nvGrpSpPr>
              <p:grpSpPr>
                <a:xfrm>
                  <a:off x="345785" y="3111508"/>
                  <a:ext cx="2356129" cy="1330727"/>
                  <a:chOff x="-1548327" y="1565212"/>
                  <a:chExt cx="2356129" cy="1330727"/>
                </a:xfrm>
              </p:grpSpPr>
              <p:sp>
                <p:nvSpPr>
                  <p:cNvPr id="1398" name="Rectangle 1397"/>
                  <p:cNvSpPr/>
                  <p:nvPr/>
                </p:nvSpPr>
                <p:spPr>
                  <a:xfrm>
                    <a:off x="37030" y="2618940"/>
                    <a:ext cx="762132" cy="276999"/>
                  </a:xfrm>
                  <a:prstGeom prst="rect">
                    <a:avLst/>
                  </a:prstGeom>
                </p:spPr>
                <p:txBody>
                  <a:bodyPr wrap="none">
                    <a:spAutoFit/>
                  </a:bodyPr>
                  <a:lstStyle/>
                  <a:p>
                    <a:r>
                      <a:rPr lang="en-CA" sz="1200">
                        <a:solidFill>
                          <a:srgbClr val="000000"/>
                        </a:solidFill>
                        <a:latin typeface="Segoe UI" panose="020B0502040204020203" pitchFamily="34" charset="0"/>
                        <a:cs typeface="Segoe UI" panose="020B0502040204020203" pitchFamily="34" charset="0"/>
                      </a:rPr>
                      <a:t>Estimate</a:t>
                    </a:r>
                    <a:endParaRPr lang="en-CA" sz="1600"/>
                  </a:p>
                </p:txBody>
              </p:sp>
              <p:sp>
                <p:nvSpPr>
                  <p:cNvPr id="502" name="Rectangle 501"/>
                  <p:cNvSpPr/>
                  <p:nvPr/>
                </p:nvSpPr>
                <p:spPr>
                  <a:xfrm>
                    <a:off x="-1548327" y="2021871"/>
                    <a:ext cx="681149" cy="276999"/>
                  </a:xfrm>
                  <a:prstGeom prst="rect">
                    <a:avLst/>
                  </a:prstGeom>
                  <a:noFill/>
                </p:spPr>
                <p:txBody>
                  <a:bodyPr wrap="none" anchor="ctr">
                    <a:spAutoFit/>
                  </a:bodyPr>
                  <a:lstStyle/>
                  <a:p>
                    <a:pPr algn="ctr"/>
                    <a:r>
                      <a:rPr lang="en-CA" sz="1200">
                        <a:solidFill>
                          <a:srgbClr val="000000"/>
                        </a:solidFill>
                        <a:latin typeface="Segoe UI" panose="020B0502040204020203" pitchFamily="34" charset="0"/>
                        <a:cs typeface="Segoe UI" panose="020B0502040204020203" pitchFamily="34" charset="0"/>
                      </a:rPr>
                      <a:t>Explore</a:t>
                    </a:r>
                    <a:endParaRPr lang="en-CA" sz="3600"/>
                  </a:p>
                </p:txBody>
              </p:sp>
              <p:sp>
                <p:nvSpPr>
                  <p:cNvPr id="503" name="Rectangle 502"/>
                  <p:cNvSpPr/>
                  <p:nvPr/>
                </p:nvSpPr>
                <p:spPr>
                  <a:xfrm>
                    <a:off x="-137072" y="1565212"/>
                    <a:ext cx="944874" cy="276999"/>
                  </a:xfrm>
                  <a:prstGeom prst="rect">
                    <a:avLst/>
                  </a:prstGeom>
                  <a:noFill/>
                </p:spPr>
                <p:txBody>
                  <a:bodyPr wrap="none" anchor="ctr">
                    <a:spAutoFit/>
                  </a:bodyPr>
                  <a:lstStyle/>
                  <a:p>
                    <a:pPr algn="ctr"/>
                    <a:r>
                      <a:rPr lang="en-CA" sz="1200">
                        <a:solidFill>
                          <a:srgbClr val="000000"/>
                        </a:solidFill>
                        <a:latin typeface="Segoe UI" panose="020B0502040204020203" pitchFamily="34" charset="0"/>
                        <a:cs typeface="Segoe UI" panose="020B0502040204020203" pitchFamily="34" charset="0"/>
                      </a:rPr>
                      <a:t>Extrapolate</a:t>
                    </a:r>
                  </a:p>
                </p:txBody>
              </p:sp>
            </p:grpSp>
            <p:sp>
              <p:nvSpPr>
                <p:cNvPr id="58" name="Arc 57">
                  <a:extLst>
                    <a:ext uri="{FF2B5EF4-FFF2-40B4-BE49-F238E27FC236}">
                      <a16:creationId xmlns:a16="http://schemas.microsoft.com/office/drawing/2014/main" id="{95122BF2-AD9E-817B-1F1D-437827A1CC43}"/>
                    </a:ext>
                  </a:extLst>
                </p:cNvPr>
                <p:cNvSpPr/>
                <p:nvPr/>
              </p:nvSpPr>
              <p:spPr>
                <a:xfrm rot="10800000">
                  <a:off x="989076" y="3173472"/>
                  <a:ext cx="951519" cy="902374"/>
                </a:xfrm>
                <a:prstGeom prst="arc">
                  <a:avLst>
                    <a:gd name="adj1" fmla="val 11220964"/>
                    <a:gd name="adj2" fmla="val 0"/>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96" name="Arc 895">
                  <a:extLst>
                    <a:ext uri="{FF2B5EF4-FFF2-40B4-BE49-F238E27FC236}">
                      <a16:creationId xmlns:a16="http://schemas.microsoft.com/office/drawing/2014/main" id="{1CFA388A-AB6D-4657-6A80-4DF24723BC99}"/>
                    </a:ext>
                  </a:extLst>
                </p:cNvPr>
                <p:cNvSpPr/>
                <p:nvPr/>
              </p:nvSpPr>
              <p:spPr>
                <a:xfrm>
                  <a:off x="980763" y="3182687"/>
                  <a:ext cx="951519" cy="902374"/>
                </a:xfrm>
                <a:prstGeom prst="arc">
                  <a:avLst>
                    <a:gd name="adj1" fmla="val 11220964"/>
                    <a:gd name="adj2" fmla="val 0"/>
                  </a:avLst>
                </a:prstGeom>
                <a:ln w="57150">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897" name="Arc 896">
              <a:extLst>
                <a:ext uri="{FF2B5EF4-FFF2-40B4-BE49-F238E27FC236}">
                  <a16:creationId xmlns:a16="http://schemas.microsoft.com/office/drawing/2014/main" id="{73E6390D-7B58-E0CF-ACA0-59E2CD9E2ABD}"/>
                </a:ext>
              </a:extLst>
            </p:cNvPr>
            <p:cNvSpPr/>
            <p:nvPr/>
          </p:nvSpPr>
          <p:spPr>
            <a:xfrm rot="10860000">
              <a:off x="1982476" y="3099741"/>
              <a:ext cx="1129211" cy="1023221"/>
            </a:xfrm>
            <a:prstGeom prst="arc">
              <a:avLst>
                <a:gd name="adj1" fmla="val 16200000"/>
                <a:gd name="adj2" fmla="val 20911067"/>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37" name="Arc 136">
            <a:extLst>
              <a:ext uri="{FF2B5EF4-FFF2-40B4-BE49-F238E27FC236}">
                <a16:creationId xmlns:a16="http://schemas.microsoft.com/office/drawing/2014/main" id="{54FDCDEB-8FB2-3F19-5E7A-EA5AE32953F2}"/>
              </a:ext>
            </a:extLst>
          </p:cNvPr>
          <p:cNvSpPr/>
          <p:nvPr/>
        </p:nvSpPr>
        <p:spPr>
          <a:xfrm rot="10860000" flipH="1" flipV="1">
            <a:off x="2557141" y="1434021"/>
            <a:ext cx="1182789" cy="980662"/>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33" name="Group 32">
            <a:extLst>
              <a:ext uri="{FF2B5EF4-FFF2-40B4-BE49-F238E27FC236}">
                <a16:creationId xmlns:a16="http://schemas.microsoft.com/office/drawing/2014/main" id="{CB17DA51-2457-F60E-834D-7EF6245465E9}"/>
              </a:ext>
            </a:extLst>
          </p:cNvPr>
          <p:cNvGrpSpPr/>
          <p:nvPr/>
        </p:nvGrpSpPr>
        <p:grpSpPr>
          <a:xfrm>
            <a:off x="270586" y="1001392"/>
            <a:ext cx="2827811" cy="1842477"/>
            <a:chOff x="225385" y="1044286"/>
            <a:chExt cx="2827811" cy="1842477"/>
          </a:xfrm>
        </p:grpSpPr>
        <p:sp>
          <p:nvSpPr>
            <p:cNvPr id="12" name="Rectangle 11"/>
            <p:cNvSpPr/>
            <p:nvPr/>
          </p:nvSpPr>
          <p:spPr>
            <a:xfrm>
              <a:off x="838790" y="1044286"/>
              <a:ext cx="1279709" cy="276999"/>
            </a:xfrm>
            <a:prstGeom prst="rect">
              <a:avLst/>
            </a:prstGeom>
          </p:spPr>
          <p:txBody>
            <a:bodyPr wrap="none">
              <a:spAutoFit/>
            </a:bodyPr>
            <a:lstStyle/>
            <a:p>
              <a:pPr lvl="0" fontAlgn="base">
                <a:spcBef>
                  <a:spcPct val="20000"/>
                </a:spcBef>
                <a:spcAft>
                  <a:spcPct val="0"/>
                </a:spcAft>
              </a:pPr>
              <a:r>
                <a:rPr lang="en-CA" sz="1200">
                  <a:solidFill>
                    <a:srgbClr val="212121"/>
                  </a:solidFill>
                  <a:latin typeface="Segoe UI" panose="020B0502040204020203" pitchFamily="34" charset="0"/>
                  <a:cs typeface="Segoe UI" panose="020B0502040204020203" pitchFamily="34" charset="0"/>
                </a:rPr>
                <a:t>Assigned To Lab</a:t>
              </a:r>
              <a:endParaRPr lang="en-CA" sz="1200" b="1">
                <a:solidFill>
                  <a:srgbClr val="002776"/>
                </a:solidFill>
                <a:latin typeface="Segoe UI" panose="020B0502040204020203" pitchFamily="34" charset="0"/>
                <a:cs typeface="Segoe UI" panose="020B0502040204020203" pitchFamily="34" charset="0"/>
              </a:endParaRPr>
            </a:p>
          </p:txBody>
        </p:sp>
        <p:sp>
          <p:nvSpPr>
            <p:cNvPr id="1392" name="Rectangle 1391"/>
            <p:cNvSpPr/>
            <p:nvPr/>
          </p:nvSpPr>
          <p:spPr>
            <a:xfrm>
              <a:off x="239401" y="2640542"/>
              <a:ext cx="2321958" cy="246221"/>
            </a:xfrm>
            <a:prstGeom prst="rect">
              <a:avLst/>
            </a:prstGeom>
          </p:spPr>
          <p:txBody>
            <a:bodyPr wrap="square">
              <a:spAutoFit/>
            </a:bodyPr>
            <a:lstStyle/>
            <a:p>
              <a:pPr fontAlgn="base">
                <a:spcBef>
                  <a:spcPts val="300"/>
                </a:spcBef>
                <a:spcAft>
                  <a:spcPct val="0"/>
                </a:spcAft>
              </a:pPr>
              <a:r>
                <a:rPr lang="en-CA" sz="1000" i="1">
                  <a:solidFill>
                    <a:srgbClr val="000000"/>
                  </a:solidFill>
                  <a:latin typeface="Segoe UI" panose="020B0502040204020203" pitchFamily="34" charset="0"/>
                  <a:cs typeface="Segoe UI" panose="020B0502040204020203" pitchFamily="34" charset="0"/>
                </a:rPr>
                <a:t>Do we know who can take this further?</a:t>
              </a:r>
            </a:p>
          </p:txBody>
        </p:sp>
        <p:grpSp>
          <p:nvGrpSpPr>
            <p:cNvPr id="276" name="Group 275">
              <a:extLst>
                <a:ext uri="{FF2B5EF4-FFF2-40B4-BE49-F238E27FC236}">
                  <a16:creationId xmlns:a16="http://schemas.microsoft.com/office/drawing/2014/main" id="{47AE67EB-C46D-32D8-A31C-550E7414328B}"/>
                </a:ext>
              </a:extLst>
            </p:cNvPr>
            <p:cNvGrpSpPr/>
            <p:nvPr/>
          </p:nvGrpSpPr>
          <p:grpSpPr>
            <a:xfrm>
              <a:off x="225385" y="1379022"/>
              <a:ext cx="2827811" cy="1203251"/>
              <a:chOff x="230555" y="4149748"/>
              <a:chExt cx="2939814" cy="1230610"/>
            </a:xfrm>
          </p:grpSpPr>
          <p:grpSp>
            <p:nvGrpSpPr>
              <p:cNvPr id="277" name="Group 276">
                <a:extLst>
                  <a:ext uri="{FF2B5EF4-FFF2-40B4-BE49-F238E27FC236}">
                    <a16:creationId xmlns:a16="http://schemas.microsoft.com/office/drawing/2014/main" id="{CA1EB355-9375-F73B-D694-870493371A8A}"/>
                  </a:ext>
                </a:extLst>
              </p:cNvPr>
              <p:cNvGrpSpPr/>
              <p:nvPr/>
            </p:nvGrpSpPr>
            <p:grpSpPr>
              <a:xfrm>
                <a:off x="230555" y="4149748"/>
                <a:ext cx="2939814" cy="1230610"/>
                <a:chOff x="348704" y="4001413"/>
                <a:chExt cx="2251179" cy="1017696"/>
              </a:xfrm>
            </p:grpSpPr>
            <p:grpSp>
              <p:nvGrpSpPr>
                <p:cNvPr id="292" name="Group 291">
                  <a:extLst>
                    <a:ext uri="{FF2B5EF4-FFF2-40B4-BE49-F238E27FC236}">
                      <a16:creationId xmlns:a16="http://schemas.microsoft.com/office/drawing/2014/main" id="{2B961D38-0D91-A15E-7689-1D465AE223FA}"/>
                    </a:ext>
                  </a:extLst>
                </p:cNvPr>
                <p:cNvGrpSpPr/>
                <p:nvPr/>
              </p:nvGrpSpPr>
              <p:grpSpPr>
                <a:xfrm>
                  <a:off x="1486019" y="4001413"/>
                  <a:ext cx="1113864" cy="1017696"/>
                  <a:chOff x="1512337" y="1228984"/>
                  <a:chExt cx="2492154" cy="3197969"/>
                </a:xfrm>
              </p:grpSpPr>
              <p:sp>
                <p:nvSpPr>
                  <p:cNvPr id="332" name="Rectangle 331">
                    <a:extLst>
                      <a:ext uri="{FF2B5EF4-FFF2-40B4-BE49-F238E27FC236}">
                        <a16:creationId xmlns:a16="http://schemas.microsoft.com/office/drawing/2014/main" id="{FCE6F7DD-EB4C-5F55-92AA-EA96FF091FE9}"/>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3" name="Group 332">
                    <a:extLst>
                      <a:ext uri="{FF2B5EF4-FFF2-40B4-BE49-F238E27FC236}">
                        <a16:creationId xmlns:a16="http://schemas.microsoft.com/office/drawing/2014/main" id="{BF53703A-6C5C-F5A9-A444-5FF3E60B678C}"/>
                      </a:ext>
                    </a:extLst>
                  </p:cNvPr>
                  <p:cNvGrpSpPr/>
                  <p:nvPr/>
                </p:nvGrpSpPr>
                <p:grpSpPr>
                  <a:xfrm>
                    <a:off x="1512337" y="1770245"/>
                    <a:ext cx="2492154" cy="2656708"/>
                    <a:chOff x="1512337" y="1770245"/>
                    <a:chExt cx="2492154" cy="2656708"/>
                  </a:xfrm>
                </p:grpSpPr>
                <p:grpSp>
                  <p:nvGrpSpPr>
                    <p:cNvPr id="334" name="Group 333">
                      <a:extLst>
                        <a:ext uri="{FF2B5EF4-FFF2-40B4-BE49-F238E27FC236}">
                          <a16:creationId xmlns:a16="http://schemas.microsoft.com/office/drawing/2014/main" id="{EE831E12-8566-4E67-E999-EE343C34F748}"/>
                        </a:ext>
                      </a:extLst>
                    </p:cNvPr>
                    <p:cNvGrpSpPr/>
                    <p:nvPr/>
                  </p:nvGrpSpPr>
                  <p:grpSpPr>
                    <a:xfrm>
                      <a:off x="2777085" y="1770245"/>
                      <a:ext cx="1227406" cy="2656708"/>
                      <a:chOff x="165059" y="1755472"/>
                      <a:chExt cx="1227406" cy="2656708"/>
                    </a:xfrm>
                  </p:grpSpPr>
                  <p:sp>
                    <p:nvSpPr>
                      <p:cNvPr id="353" name="Rectangle 352">
                        <a:extLst>
                          <a:ext uri="{FF2B5EF4-FFF2-40B4-BE49-F238E27FC236}">
                            <a16:creationId xmlns:a16="http://schemas.microsoft.com/office/drawing/2014/main" id="{F1A7AF5D-EDDC-A3C5-0E80-3C6788CB96EE}"/>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B3722BDC-12CD-9CDD-62C0-E0EC3B8B3F2F}"/>
                          </a:ext>
                        </a:extLst>
                      </p:cNvPr>
                      <p:cNvGrpSpPr/>
                      <p:nvPr/>
                    </p:nvGrpSpPr>
                    <p:grpSpPr>
                      <a:xfrm>
                        <a:off x="165059" y="2295900"/>
                        <a:ext cx="1227406" cy="2116280"/>
                        <a:chOff x="171184" y="2279719"/>
                        <a:chExt cx="1227406" cy="2116280"/>
                      </a:xfrm>
                    </p:grpSpPr>
                    <p:grpSp>
                      <p:nvGrpSpPr>
                        <p:cNvPr id="355" name="Group 354">
                          <a:extLst>
                            <a:ext uri="{FF2B5EF4-FFF2-40B4-BE49-F238E27FC236}">
                              <a16:creationId xmlns:a16="http://schemas.microsoft.com/office/drawing/2014/main" id="{03BD7EE3-08F9-53AB-C800-B5B54C04F128}"/>
                            </a:ext>
                          </a:extLst>
                        </p:cNvPr>
                        <p:cNvGrpSpPr/>
                        <p:nvPr/>
                      </p:nvGrpSpPr>
                      <p:grpSpPr>
                        <a:xfrm>
                          <a:off x="171184" y="2279719"/>
                          <a:ext cx="398192" cy="2116280"/>
                          <a:chOff x="1518092" y="2312379"/>
                          <a:chExt cx="398192" cy="2116280"/>
                        </a:xfrm>
                      </p:grpSpPr>
                      <p:sp>
                        <p:nvSpPr>
                          <p:cNvPr id="366" name="Rectangle 365">
                            <a:extLst>
                              <a:ext uri="{FF2B5EF4-FFF2-40B4-BE49-F238E27FC236}">
                                <a16:creationId xmlns:a16="http://schemas.microsoft.com/office/drawing/2014/main" id="{3A791C96-CDF9-DA9C-F04A-6815C17A2317}"/>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5939CD1D-54D2-7B97-538C-76BFE3D85C77}"/>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9B9422B3-B016-E4CF-7215-99986019BAD2}"/>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2DF51072-4BE0-E3C3-C500-541650E40592}"/>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572B349F-BF75-B43A-BD78-520121ECDFB9}"/>
                            </a:ext>
                          </a:extLst>
                        </p:cNvPr>
                        <p:cNvGrpSpPr/>
                        <p:nvPr/>
                      </p:nvGrpSpPr>
                      <p:grpSpPr>
                        <a:xfrm>
                          <a:off x="585791" y="2279719"/>
                          <a:ext cx="398192" cy="2116280"/>
                          <a:chOff x="1518092" y="2312379"/>
                          <a:chExt cx="398192" cy="2116280"/>
                        </a:xfrm>
                      </p:grpSpPr>
                      <p:sp>
                        <p:nvSpPr>
                          <p:cNvPr id="362" name="Rectangle 361">
                            <a:extLst>
                              <a:ext uri="{FF2B5EF4-FFF2-40B4-BE49-F238E27FC236}">
                                <a16:creationId xmlns:a16="http://schemas.microsoft.com/office/drawing/2014/main" id="{3E5C7C16-36FB-951B-8F14-52B18A62D26A}"/>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B96D306F-D0FB-AFAE-B0DE-B9BDD6DBCC27}"/>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7C6D3220-01F8-236B-B59B-3F5DE7727EE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a:extLst>
                              <a:ext uri="{FF2B5EF4-FFF2-40B4-BE49-F238E27FC236}">
                                <a16:creationId xmlns:a16="http://schemas.microsoft.com/office/drawing/2014/main" id="{34F5D38B-8957-D35A-2F24-C2711EA94F53}"/>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09A7F70A-E5D6-9F77-A12F-896156C2099E}"/>
                            </a:ext>
                          </a:extLst>
                        </p:cNvPr>
                        <p:cNvGrpSpPr/>
                        <p:nvPr/>
                      </p:nvGrpSpPr>
                      <p:grpSpPr>
                        <a:xfrm>
                          <a:off x="1000398" y="2279719"/>
                          <a:ext cx="398192" cy="2116280"/>
                          <a:chOff x="1518092" y="2312379"/>
                          <a:chExt cx="398192" cy="2116280"/>
                        </a:xfrm>
                      </p:grpSpPr>
                      <p:sp>
                        <p:nvSpPr>
                          <p:cNvPr id="358" name="Rectangle 357">
                            <a:extLst>
                              <a:ext uri="{FF2B5EF4-FFF2-40B4-BE49-F238E27FC236}">
                                <a16:creationId xmlns:a16="http://schemas.microsoft.com/office/drawing/2014/main" id="{355F8A6A-4C6E-0C0E-88AF-100401B0615A}"/>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9069F084-9C61-3D3A-E190-F8A484192BC5}"/>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EC8ACCFC-8C97-2487-CED4-8F7E2966F01B}"/>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2CF88A68-4CB9-BC31-7815-7DB6B78C01C4}"/>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5" name="Group 334">
                      <a:extLst>
                        <a:ext uri="{FF2B5EF4-FFF2-40B4-BE49-F238E27FC236}">
                          <a16:creationId xmlns:a16="http://schemas.microsoft.com/office/drawing/2014/main" id="{99FC3867-6495-99C1-EE59-2C5E0D6633A6}"/>
                        </a:ext>
                      </a:extLst>
                    </p:cNvPr>
                    <p:cNvGrpSpPr/>
                    <p:nvPr/>
                  </p:nvGrpSpPr>
                  <p:grpSpPr>
                    <a:xfrm>
                      <a:off x="1512337" y="1770245"/>
                      <a:ext cx="1227406" cy="2656708"/>
                      <a:chOff x="165059" y="1755472"/>
                      <a:chExt cx="1227406" cy="2656708"/>
                    </a:xfrm>
                  </p:grpSpPr>
                  <p:sp>
                    <p:nvSpPr>
                      <p:cNvPr id="336" name="Rectangle 335">
                        <a:extLst>
                          <a:ext uri="{FF2B5EF4-FFF2-40B4-BE49-F238E27FC236}">
                            <a16:creationId xmlns:a16="http://schemas.microsoft.com/office/drawing/2014/main" id="{027D4CF2-7C10-9253-173B-18803620DE0C}"/>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7" name="Group 336">
                        <a:extLst>
                          <a:ext uri="{FF2B5EF4-FFF2-40B4-BE49-F238E27FC236}">
                            <a16:creationId xmlns:a16="http://schemas.microsoft.com/office/drawing/2014/main" id="{3A3CFD7D-C694-987C-0415-7293EDD448FD}"/>
                          </a:ext>
                        </a:extLst>
                      </p:cNvPr>
                      <p:cNvGrpSpPr/>
                      <p:nvPr/>
                    </p:nvGrpSpPr>
                    <p:grpSpPr>
                      <a:xfrm>
                        <a:off x="165059" y="2295900"/>
                        <a:ext cx="1227406" cy="2116280"/>
                        <a:chOff x="171184" y="2279719"/>
                        <a:chExt cx="1227406" cy="2116280"/>
                      </a:xfrm>
                    </p:grpSpPr>
                    <p:grpSp>
                      <p:nvGrpSpPr>
                        <p:cNvPr id="338" name="Group 337">
                          <a:extLst>
                            <a:ext uri="{FF2B5EF4-FFF2-40B4-BE49-F238E27FC236}">
                              <a16:creationId xmlns:a16="http://schemas.microsoft.com/office/drawing/2014/main" id="{C7DC0DED-EA18-5DFA-EF53-00F2019501DD}"/>
                            </a:ext>
                          </a:extLst>
                        </p:cNvPr>
                        <p:cNvGrpSpPr/>
                        <p:nvPr/>
                      </p:nvGrpSpPr>
                      <p:grpSpPr>
                        <a:xfrm>
                          <a:off x="171184" y="2279719"/>
                          <a:ext cx="398192" cy="2116280"/>
                          <a:chOff x="1518092" y="2312379"/>
                          <a:chExt cx="398192" cy="2116280"/>
                        </a:xfrm>
                      </p:grpSpPr>
                      <p:sp>
                        <p:nvSpPr>
                          <p:cNvPr id="349" name="Rectangle 348">
                            <a:extLst>
                              <a:ext uri="{FF2B5EF4-FFF2-40B4-BE49-F238E27FC236}">
                                <a16:creationId xmlns:a16="http://schemas.microsoft.com/office/drawing/2014/main" id="{1624BFC6-DC55-DD7B-CC9B-EBB6EF915E86}"/>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DC0445CF-1BC7-7E91-0E5D-8F9B703114E5}"/>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CE76FB75-EA3E-DCDC-BFE3-1734DA5E095D}"/>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A53FC958-33F3-4376-BB17-5546B5C953BB}"/>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 name="Group 338">
                          <a:extLst>
                            <a:ext uri="{FF2B5EF4-FFF2-40B4-BE49-F238E27FC236}">
                              <a16:creationId xmlns:a16="http://schemas.microsoft.com/office/drawing/2014/main" id="{B6905EA1-52F7-C7B3-E95B-1BE3396EA4A8}"/>
                            </a:ext>
                          </a:extLst>
                        </p:cNvPr>
                        <p:cNvGrpSpPr/>
                        <p:nvPr/>
                      </p:nvGrpSpPr>
                      <p:grpSpPr>
                        <a:xfrm>
                          <a:off x="585791" y="2279719"/>
                          <a:ext cx="398192" cy="2116280"/>
                          <a:chOff x="1518092" y="2312379"/>
                          <a:chExt cx="398192" cy="2116280"/>
                        </a:xfrm>
                      </p:grpSpPr>
                      <p:sp>
                        <p:nvSpPr>
                          <p:cNvPr id="345" name="Rectangle 344">
                            <a:extLst>
                              <a:ext uri="{FF2B5EF4-FFF2-40B4-BE49-F238E27FC236}">
                                <a16:creationId xmlns:a16="http://schemas.microsoft.com/office/drawing/2014/main" id="{3899BE50-4EA5-490F-B624-E6391EBDA739}"/>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C4D18E72-8461-DCB9-22FC-F88BDEF31702}"/>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003C247-95F8-8351-A9BE-4A0ED3BCB6D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3F8FB44-9EB3-136A-839C-EA5214D721B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35F420C9-9FB7-EDF5-24A3-F04A60AEDAD3}"/>
                            </a:ext>
                          </a:extLst>
                        </p:cNvPr>
                        <p:cNvGrpSpPr/>
                        <p:nvPr/>
                      </p:nvGrpSpPr>
                      <p:grpSpPr>
                        <a:xfrm>
                          <a:off x="1000398" y="2279719"/>
                          <a:ext cx="398192" cy="2116280"/>
                          <a:chOff x="1518092" y="2312379"/>
                          <a:chExt cx="398192" cy="2116280"/>
                        </a:xfrm>
                      </p:grpSpPr>
                      <p:sp>
                        <p:nvSpPr>
                          <p:cNvPr id="341" name="Rectangle 340">
                            <a:extLst>
                              <a:ext uri="{FF2B5EF4-FFF2-40B4-BE49-F238E27FC236}">
                                <a16:creationId xmlns:a16="http://schemas.microsoft.com/office/drawing/2014/main" id="{75222592-CF11-11BE-896C-9C1864B4D49D}"/>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65964082-1539-B3DA-C3BD-554258AEA07E}"/>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11CA36C9-ECEE-0378-1192-5C39994280A3}"/>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92E63D6C-23E0-36D0-7814-800192951B20}"/>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293" name="Group 292">
                  <a:extLst>
                    <a:ext uri="{FF2B5EF4-FFF2-40B4-BE49-F238E27FC236}">
                      <a16:creationId xmlns:a16="http://schemas.microsoft.com/office/drawing/2014/main" id="{3A44AE30-796F-6EEE-DC9E-64CFD09AFA03}"/>
                    </a:ext>
                  </a:extLst>
                </p:cNvPr>
                <p:cNvGrpSpPr/>
                <p:nvPr/>
              </p:nvGrpSpPr>
              <p:grpSpPr>
                <a:xfrm>
                  <a:off x="348704" y="4001413"/>
                  <a:ext cx="1113864" cy="1017696"/>
                  <a:chOff x="1512337" y="1228984"/>
                  <a:chExt cx="2492154" cy="3197969"/>
                </a:xfrm>
              </p:grpSpPr>
              <p:sp>
                <p:nvSpPr>
                  <p:cNvPr id="294" name="Rectangle 293">
                    <a:extLst>
                      <a:ext uri="{FF2B5EF4-FFF2-40B4-BE49-F238E27FC236}">
                        <a16:creationId xmlns:a16="http://schemas.microsoft.com/office/drawing/2014/main" id="{9602D271-D824-F352-7D4F-64B5D46C9D8B}"/>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a:extLst>
                      <a:ext uri="{FF2B5EF4-FFF2-40B4-BE49-F238E27FC236}">
                        <a16:creationId xmlns:a16="http://schemas.microsoft.com/office/drawing/2014/main" id="{2ACAA157-934F-56FB-BD43-214947189769}"/>
                      </a:ext>
                    </a:extLst>
                  </p:cNvPr>
                  <p:cNvGrpSpPr/>
                  <p:nvPr/>
                </p:nvGrpSpPr>
                <p:grpSpPr>
                  <a:xfrm>
                    <a:off x="1512337" y="1770245"/>
                    <a:ext cx="2492154" cy="2656708"/>
                    <a:chOff x="1512337" y="1770245"/>
                    <a:chExt cx="2492154" cy="2656708"/>
                  </a:xfrm>
                </p:grpSpPr>
                <p:grpSp>
                  <p:nvGrpSpPr>
                    <p:cNvPr id="296" name="Group 295">
                      <a:extLst>
                        <a:ext uri="{FF2B5EF4-FFF2-40B4-BE49-F238E27FC236}">
                          <a16:creationId xmlns:a16="http://schemas.microsoft.com/office/drawing/2014/main" id="{A878AD6A-6ECE-6FB3-415B-BDF335A5AEA1}"/>
                        </a:ext>
                      </a:extLst>
                    </p:cNvPr>
                    <p:cNvGrpSpPr/>
                    <p:nvPr/>
                  </p:nvGrpSpPr>
                  <p:grpSpPr>
                    <a:xfrm>
                      <a:off x="2777085" y="1770245"/>
                      <a:ext cx="1227406" cy="2656708"/>
                      <a:chOff x="165059" y="1755472"/>
                      <a:chExt cx="1227406" cy="2656708"/>
                    </a:xfrm>
                  </p:grpSpPr>
                  <p:sp>
                    <p:nvSpPr>
                      <p:cNvPr id="315" name="Rectangle 314">
                        <a:extLst>
                          <a:ext uri="{FF2B5EF4-FFF2-40B4-BE49-F238E27FC236}">
                            <a16:creationId xmlns:a16="http://schemas.microsoft.com/office/drawing/2014/main" id="{D37EC50C-B035-9D3E-ED4E-B2DB07CD9BD1}"/>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EC98EFF7-380A-25B3-7ED7-4B8783F236CF}"/>
                          </a:ext>
                        </a:extLst>
                      </p:cNvPr>
                      <p:cNvGrpSpPr/>
                      <p:nvPr/>
                    </p:nvGrpSpPr>
                    <p:grpSpPr>
                      <a:xfrm>
                        <a:off x="165059" y="2295900"/>
                        <a:ext cx="1227406" cy="2116280"/>
                        <a:chOff x="171184" y="2279719"/>
                        <a:chExt cx="1227406" cy="2116280"/>
                      </a:xfrm>
                    </p:grpSpPr>
                    <p:grpSp>
                      <p:nvGrpSpPr>
                        <p:cNvPr id="317" name="Group 316">
                          <a:extLst>
                            <a:ext uri="{FF2B5EF4-FFF2-40B4-BE49-F238E27FC236}">
                              <a16:creationId xmlns:a16="http://schemas.microsoft.com/office/drawing/2014/main" id="{F2435CDE-E504-C72C-94AD-D0CAAA6B1BC4}"/>
                            </a:ext>
                          </a:extLst>
                        </p:cNvPr>
                        <p:cNvGrpSpPr/>
                        <p:nvPr/>
                      </p:nvGrpSpPr>
                      <p:grpSpPr>
                        <a:xfrm>
                          <a:off x="171184" y="2279719"/>
                          <a:ext cx="398192" cy="2116280"/>
                          <a:chOff x="1518092" y="2312379"/>
                          <a:chExt cx="398192" cy="2116280"/>
                        </a:xfrm>
                      </p:grpSpPr>
                      <p:sp>
                        <p:nvSpPr>
                          <p:cNvPr id="328" name="Rectangle 327">
                            <a:extLst>
                              <a:ext uri="{FF2B5EF4-FFF2-40B4-BE49-F238E27FC236}">
                                <a16:creationId xmlns:a16="http://schemas.microsoft.com/office/drawing/2014/main" id="{FF8E04A2-94FF-842F-A31C-3DAF5F9BAC21}"/>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62BCEAAA-A009-F37C-0908-416DCDF66CDB}"/>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DBE69E0E-941B-5987-BAE8-69EB441B635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8373DB0A-2880-094F-FA24-2A392345FD6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a:extLst>
                            <a:ext uri="{FF2B5EF4-FFF2-40B4-BE49-F238E27FC236}">
                              <a16:creationId xmlns:a16="http://schemas.microsoft.com/office/drawing/2014/main" id="{9F566D3C-E923-00F9-1056-1D383AF65624}"/>
                            </a:ext>
                          </a:extLst>
                        </p:cNvPr>
                        <p:cNvGrpSpPr/>
                        <p:nvPr/>
                      </p:nvGrpSpPr>
                      <p:grpSpPr>
                        <a:xfrm>
                          <a:off x="585791" y="2279719"/>
                          <a:ext cx="398192" cy="2116280"/>
                          <a:chOff x="1518092" y="2312379"/>
                          <a:chExt cx="398192" cy="2116280"/>
                        </a:xfrm>
                      </p:grpSpPr>
                      <p:sp>
                        <p:nvSpPr>
                          <p:cNvPr id="324" name="Rectangle 323">
                            <a:extLst>
                              <a:ext uri="{FF2B5EF4-FFF2-40B4-BE49-F238E27FC236}">
                                <a16:creationId xmlns:a16="http://schemas.microsoft.com/office/drawing/2014/main" id="{BA46036B-3232-B160-4704-8771C799F41E}"/>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B803783A-41BE-2B23-E74B-3F275B4330B2}"/>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A949015D-583B-241F-45A9-448C59606C4B}"/>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8A2EF52C-C2D2-2C38-8BB8-8F08A9E8050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B731A78B-61E2-2CF9-8772-CEA0515EE300}"/>
                            </a:ext>
                          </a:extLst>
                        </p:cNvPr>
                        <p:cNvGrpSpPr/>
                        <p:nvPr/>
                      </p:nvGrpSpPr>
                      <p:grpSpPr>
                        <a:xfrm>
                          <a:off x="1000398" y="2279719"/>
                          <a:ext cx="398192" cy="2116280"/>
                          <a:chOff x="1518092" y="2312379"/>
                          <a:chExt cx="398192" cy="2116280"/>
                        </a:xfrm>
                      </p:grpSpPr>
                      <p:sp>
                        <p:nvSpPr>
                          <p:cNvPr id="320" name="Rectangle 319">
                            <a:extLst>
                              <a:ext uri="{FF2B5EF4-FFF2-40B4-BE49-F238E27FC236}">
                                <a16:creationId xmlns:a16="http://schemas.microsoft.com/office/drawing/2014/main" id="{90D4F0FC-745E-4348-9FA0-E4480349400F}"/>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15215A80-E5CB-2FBE-EEEB-C3B4F4032E38}"/>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8305D50D-957F-D6B5-3CCA-1755DE99787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EC315F46-CE71-9AB1-E130-66FF07517D4C}"/>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97" name="Group 296">
                      <a:extLst>
                        <a:ext uri="{FF2B5EF4-FFF2-40B4-BE49-F238E27FC236}">
                          <a16:creationId xmlns:a16="http://schemas.microsoft.com/office/drawing/2014/main" id="{913DFA44-A6ED-4921-7CC6-392D1511A0D2}"/>
                        </a:ext>
                      </a:extLst>
                    </p:cNvPr>
                    <p:cNvGrpSpPr/>
                    <p:nvPr/>
                  </p:nvGrpSpPr>
                  <p:grpSpPr>
                    <a:xfrm>
                      <a:off x="1512337" y="1770245"/>
                      <a:ext cx="1227406" cy="2656708"/>
                      <a:chOff x="165059" y="1755472"/>
                      <a:chExt cx="1227406" cy="2656708"/>
                    </a:xfrm>
                  </p:grpSpPr>
                  <p:sp>
                    <p:nvSpPr>
                      <p:cNvPr id="298" name="Rectangle 297">
                        <a:extLst>
                          <a:ext uri="{FF2B5EF4-FFF2-40B4-BE49-F238E27FC236}">
                            <a16:creationId xmlns:a16="http://schemas.microsoft.com/office/drawing/2014/main" id="{C48344FB-EF5D-085B-3CCC-F0CD4E4C7CAD}"/>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801CF078-3891-7769-B558-EF11E73BDA61}"/>
                          </a:ext>
                        </a:extLst>
                      </p:cNvPr>
                      <p:cNvGrpSpPr/>
                      <p:nvPr/>
                    </p:nvGrpSpPr>
                    <p:grpSpPr>
                      <a:xfrm>
                        <a:off x="165059" y="2295900"/>
                        <a:ext cx="1227406" cy="2116280"/>
                        <a:chOff x="171184" y="2279719"/>
                        <a:chExt cx="1227406" cy="2116280"/>
                      </a:xfrm>
                    </p:grpSpPr>
                    <p:grpSp>
                      <p:nvGrpSpPr>
                        <p:cNvPr id="300" name="Group 299">
                          <a:extLst>
                            <a:ext uri="{FF2B5EF4-FFF2-40B4-BE49-F238E27FC236}">
                              <a16:creationId xmlns:a16="http://schemas.microsoft.com/office/drawing/2014/main" id="{83F1A6B2-98A6-22ED-D562-D53EF7FD2AB4}"/>
                            </a:ext>
                          </a:extLst>
                        </p:cNvPr>
                        <p:cNvGrpSpPr/>
                        <p:nvPr/>
                      </p:nvGrpSpPr>
                      <p:grpSpPr>
                        <a:xfrm>
                          <a:off x="171184" y="2279719"/>
                          <a:ext cx="398192" cy="2116280"/>
                          <a:chOff x="1518092" y="2312379"/>
                          <a:chExt cx="398192" cy="2116280"/>
                        </a:xfrm>
                      </p:grpSpPr>
                      <p:sp>
                        <p:nvSpPr>
                          <p:cNvPr id="311" name="Rectangle 310">
                            <a:extLst>
                              <a:ext uri="{FF2B5EF4-FFF2-40B4-BE49-F238E27FC236}">
                                <a16:creationId xmlns:a16="http://schemas.microsoft.com/office/drawing/2014/main" id="{A3A98214-B852-A251-4D95-FD0914161FA3}"/>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A6A84881-4CA5-33D9-670F-1D5B73E13BDE}"/>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803DABA5-8EB0-EF0E-256F-117938A7A494}"/>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11BFFEC2-3FAD-29E8-5F90-FCE26E1BC34E}"/>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DF11D5AA-77AE-D921-DF4B-1771A10BDE46}"/>
                            </a:ext>
                          </a:extLst>
                        </p:cNvPr>
                        <p:cNvGrpSpPr/>
                        <p:nvPr/>
                      </p:nvGrpSpPr>
                      <p:grpSpPr>
                        <a:xfrm>
                          <a:off x="585791" y="2279719"/>
                          <a:ext cx="398192" cy="2116280"/>
                          <a:chOff x="1518092" y="2312379"/>
                          <a:chExt cx="398192" cy="2116280"/>
                        </a:xfrm>
                      </p:grpSpPr>
                      <p:sp>
                        <p:nvSpPr>
                          <p:cNvPr id="307" name="Rectangle 306">
                            <a:extLst>
                              <a:ext uri="{FF2B5EF4-FFF2-40B4-BE49-F238E27FC236}">
                                <a16:creationId xmlns:a16="http://schemas.microsoft.com/office/drawing/2014/main" id="{9C0404F5-6F4C-A786-4491-FACB4578B8C9}"/>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28E6DA0B-8E40-233D-1FC7-985A2039D42A}"/>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B9F8C12E-052E-382B-1CB5-15070927882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BC34A728-BE22-92BD-DF95-2D800BE75AE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FB395D44-6087-EE99-0D5F-D6A2135D6D0E}"/>
                            </a:ext>
                          </a:extLst>
                        </p:cNvPr>
                        <p:cNvGrpSpPr/>
                        <p:nvPr/>
                      </p:nvGrpSpPr>
                      <p:grpSpPr>
                        <a:xfrm>
                          <a:off x="1000398" y="2279719"/>
                          <a:ext cx="398192" cy="2116280"/>
                          <a:chOff x="1518092" y="2312379"/>
                          <a:chExt cx="398192" cy="2116280"/>
                        </a:xfrm>
                      </p:grpSpPr>
                      <p:sp>
                        <p:nvSpPr>
                          <p:cNvPr id="303" name="Rectangle 302">
                            <a:extLst>
                              <a:ext uri="{FF2B5EF4-FFF2-40B4-BE49-F238E27FC236}">
                                <a16:creationId xmlns:a16="http://schemas.microsoft.com/office/drawing/2014/main" id="{C4001006-84CC-40D5-AADA-2DDA9C31A26E}"/>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596B3145-F529-357E-5471-64E9BC1719CF}"/>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B53BC395-9E25-4CEF-592B-BD42BC00E639}"/>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DE6AABB9-FFBA-B3C8-86CD-9C2445DA838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278" name="Group 277">
                <a:extLst>
                  <a:ext uri="{FF2B5EF4-FFF2-40B4-BE49-F238E27FC236}">
                    <a16:creationId xmlns:a16="http://schemas.microsoft.com/office/drawing/2014/main" id="{832394EC-4079-1533-7A64-B6FFD9A2FC76}"/>
                  </a:ext>
                </a:extLst>
              </p:cNvPr>
              <p:cNvGrpSpPr/>
              <p:nvPr/>
            </p:nvGrpSpPr>
            <p:grpSpPr>
              <a:xfrm>
                <a:off x="544385" y="4653067"/>
                <a:ext cx="861569" cy="699930"/>
                <a:chOff x="645757" y="2416151"/>
                <a:chExt cx="672664" cy="640011"/>
              </a:xfrm>
            </p:grpSpPr>
            <p:cxnSp>
              <p:nvCxnSpPr>
                <p:cNvPr id="290" name="Straight Arrow Connector 289">
                  <a:extLst>
                    <a:ext uri="{FF2B5EF4-FFF2-40B4-BE49-F238E27FC236}">
                      <a16:creationId xmlns:a16="http://schemas.microsoft.com/office/drawing/2014/main" id="{430BBB7E-F433-F27B-3959-F32B97F88FC2}"/>
                    </a:ext>
                  </a:extLst>
                </p:cNvPr>
                <p:cNvCxnSpPr>
                  <a:cxnSpLocks/>
                </p:cNvCxnSpPr>
                <p:nvPr/>
              </p:nvCxnSpPr>
              <p:spPr>
                <a:xfrm>
                  <a:off x="645757" y="2434318"/>
                  <a:ext cx="67266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14A63C15-9ABB-69CC-8759-EF43739E20E0}"/>
                    </a:ext>
                  </a:extLst>
                </p:cNvPr>
                <p:cNvCxnSpPr>
                  <a:cxnSpLocks/>
                </p:cNvCxnSpPr>
                <p:nvPr/>
              </p:nvCxnSpPr>
              <p:spPr>
                <a:xfrm>
                  <a:off x="652288" y="2416151"/>
                  <a:ext cx="0" cy="64001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9" name="Straight Arrow Connector 278">
                <a:extLst>
                  <a:ext uri="{FF2B5EF4-FFF2-40B4-BE49-F238E27FC236}">
                    <a16:creationId xmlns:a16="http://schemas.microsoft.com/office/drawing/2014/main" id="{77ECBD32-7865-2560-2C7E-CA2E6A83FF31}"/>
                  </a:ext>
                </a:extLst>
              </p:cNvPr>
              <p:cNvCxnSpPr>
                <a:cxnSpLocks/>
              </p:cNvCxnSpPr>
              <p:nvPr/>
            </p:nvCxnSpPr>
            <p:spPr>
              <a:xfrm flipH="1">
                <a:off x="343872" y="4596261"/>
                <a:ext cx="0" cy="3412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E699FF35-568B-7CAD-FB83-E0FB6D5C0FDD}"/>
                  </a:ext>
                </a:extLst>
              </p:cNvPr>
              <p:cNvGrpSpPr/>
              <p:nvPr/>
            </p:nvGrpSpPr>
            <p:grpSpPr>
              <a:xfrm>
                <a:off x="1465184" y="4668470"/>
                <a:ext cx="479304" cy="473495"/>
                <a:chOff x="1472900" y="4668470"/>
                <a:chExt cx="479304" cy="473495"/>
              </a:xfrm>
            </p:grpSpPr>
            <p:cxnSp>
              <p:nvCxnSpPr>
                <p:cNvPr id="288" name="Straight Arrow Connector 287">
                  <a:extLst>
                    <a:ext uri="{FF2B5EF4-FFF2-40B4-BE49-F238E27FC236}">
                      <a16:creationId xmlns:a16="http://schemas.microsoft.com/office/drawing/2014/main" id="{706BBEC2-7533-56B4-1E33-DA9908E7F8D5}"/>
                    </a:ext>
                  </a:extLst>
                </p:cNvPr>
                <p:cNvCxnSpPr>
                  <a:cxnSpLocks/>
                </p:cNvCxnSpPr>
                <p:nvPr/>
              </p:nvCxnSpPr>
              <p:spPr>
                <a:xfrm>
                  <a:off x="1472900" y="4668470"/>
                  <a:ext cx="479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C62B45BA-1A64-B987-96B0-CE2F43896065}"/>
                    </a:ext>
                  </a:extLst>
                </p:cNvPr>
                <p:cNvCxnSpPr>
                  <a:cxnSpLocks/>
                </p:cNvCxnSpPr>
                <p:nvPr/>
              </p:nvCxnSpPr>
              <p:spPr>
                <a:xfrm>
                  <a:off x="1788774" y="4676288"/>
                  <a:ext cx="0" cy="4656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77EAACE5-BD65-958E-751A-BBB85652E284}"/>
                  </a:ext>
                </a:extLst>
              </p:cNvPr>
              <p:cNvGrpSpPr/>
              <p:nvPr/>
            </p:nvGrpSpPr>
            <p:grpSpPr>
              <a:xfrm>
                <a:off x="2051822" y="4653067"/>
                <a:ext cx="354448" cy="699930"/>
                <a:chOff x="1908378" y="2420884"/>
                <a:chExt cx="468909" cy="640011"/>
              </a:xfrm>
            </p:grpSpPr>
            <p:cxnSp>
              <p:nvCxnSpPr>
                <p:cNvPr id="286" name="Straight Arrow Connector 285">
                  <a:extLst>
                    <a:ext uri="{FF2B5EF4-FFF2-40B4-BE49-F238E27FC236}">
                      <a16:creationId xmlns:a16="http://schemas.microsoft.com/office/drawing/2014/main" id="{18C0E2AA-80AB-09DB-ACD4-AC1BCFCAAC55}"/>
                    </a:ext>
                  </a:extLst>
                </p:cNvPr>
                <p:cNvCxnSpPr>
                  <a:cxnSpLocks/>
                </p:cNvCxnSpPr>
                <p:nvPr/>
              </p:nvCxnSpPr>
              <p:spPr>
                <a:xfrm>
                  <a:off x="1934150" y="2420884"/>
                  <a:ext cx="0" cy="64001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B786247C-B63A-D198-2F6C-935EF7BC1605}"/>
                    </a:ext>
                  </a:extLst>
                </p:cNvPr>
                <p:cNvCxnSpPr>
                  <a:cxnSpLocks/>
                </p:cNvCxnSpPr>
                <p:nvPr/>
              </p:nvCxnSpPr>
              <p:spPr>
                <a:xfrm>
                  <a:off x="1908378" y="2438618"/>
                  <a:ext cx="468909"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E51B7964-7CC4-1564-F4B3-407E11B2762E}"/>
                  </a:ext>
                </a:extLst>
              </p:cNvPr>
              <p:cNvGrpSpPr/>
              <p:nvPr/>
            </p:nvGrpSpPr>
            <p:grpSpPr>
              <a:xfrm>
                <a:off x="2537273" y="4660941"/>
                <a:ext cx="354448" cy="699930"/>
                <a:chOff x="1913894" y="2431064"/>
                <a:chExt cx="468909" cy="640011"/>
              </a:xfrm>
            </p:grpSpPr>
            <p:cxnSp>
              <p:nvCxnSpPr>
                <p:cNvPr id="284" name="Straight Arrow Connector 283">
                  <a:extLst>
                    <a:ext uri="{FF2B5EF4-FFF2-40B4-BE49-F238E27FC236}">
                      <a16:creationId xmlns:a16="http://schemas.microsoft.com/office/drawing/2014/main" id="{06B782E6-5AE2-A7AC-755E-AFE9FC89CD71}"/>
                    </a:ext>
                  </a:extLst>
                </p:cNvPr>
                <p:cNvCxnSpPr>
                  <a:cxnSpLocks/>
                </p:cNvCxnSpPr>
                <p:nvPr/>
              </p:nvCxnSpPr>
              <p:spPr>
                <a:xfrm>
                  <a:off x="1934234" y="2431064"/>
                  <a:ext cx="0" cy="640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A95A51B1-03F5-67DA-9224-224A30E8A5AD}"/>
                    </a:ext>
                  </a:extLst>
                </p:cNvPr>
                <p:cNvCxnSpPr>
                  <a:cxnSpLocks/>
                </p:cNvCxnSpPr>
                <p:nvPr/>
              </p:nvCxnSpPr>
              <p:spPr>
                <a:xfrm>
                  <a:off x="1913894" y="2438015"/>
                  <a:ext cx="468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3" name="Straight Arrow Connector 282">
                <a:extLst>
                  <a:ext uri="{FF2B5EF4-FFF2-40B4-BE49-F238E27FC236}">
                    <a16:creationId xmlns:a16="http://schemas.microsoft.com/office/drawing/2014/main" id="{CF0842CB-476F-6367-81BE-8D4146EDD7D2}"/>
                  </a:ext>
                </a:extLst>
              </p:cNvPr>
              <p:cNvCxnSpPr>
                <a:cxnSpLocks/>
              </p:cNvCxnSpPr>
              <p:nvPr/>
            </p:nvCxnSpPr>
            <p:spPr>
              <a:xfrm>
                <a:off x="3045597" y="4649808"/>
                <a:ext cx="0" cy="69993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B4978A1F-DA53-D77A-D7EB-277A4C03BCC4}"/>
              </a:ext>
            </a:extLst>
          </p:cNvPr>
          <p:cNvGrpSpPr/>
          <p:nvPr/>
        </p:nvGrpSpPr>
        <p:grpSpPr>
          <a:xfrm>
            <a:off x="9154647" y="4019861"/>
            <a:ext cx="2870893" cy="1880579"/>
            <a:chOff x="9263271" y="3654531"/>
            <a:chExt cx="2870893" cy="1880579"/>
          </a:xfrm>
        </p:grpSpPr>
        <p:sp>
          <p:nvSpPr>
            <p:cNvPr id="1388" name="Rectangle 1387"/>
            <p:cNvSpPr/>
            <p:nvPr/>
          </p:nvSpPr>
          <p:spPr>
            <a:xfrm>
              <a:off x="10044721" y="3654531"/>
              <a:ext cx="1351075" cy="292388"/>
            </a:xfrm>
            <a:prstGeom prst="rect">
              <a:avLst/>
            </a:prstGeom>
          </p:spPr>
          <p:txBody>
            <a:bodyPr wrap="none">
              <a:spAutoFit/>
            </a:bodyPr>
            <a:lstStyle/>
            <a:p>
              <a:pPr lvl="0" fontAlgn="base">
                <a:spcBef>
                  <a:spcPct val="20000"/>
                </a:spcBef>
                <a:spcAft>
                  <a:spcPct val="0"/>
                </a:spcAft>
              </a:pPr>
              <a:r>
                <a:rPr lang="en-CA" sz="1300">
                  <a:solidFill>
                    <a:srgbClr val="212121"/>
                  </a:solidFill>
                  <a:latin typeface="Segoe UI" panose="020B0502040204020203" pitchFamily="34" charset="0"/>
                  <a:cs typeface="Segoe UI" panose="020B0502040204020203" pitchFamily="34" charset="0"/>
                </a:rPr>
                <a:t>Story Grooming</a:t>
              </a:r>
              <a:endParaRPr lang="en-CA" sz="1300" b="1">
                <a:solidFill>
                  <a:srgbClr val="002776"/>
                </a:solidFill>
                <a:latin typeface="Segoe UI" panose="020B0502040204020203" pitchFamily="34" charset="0"/>
                <a:cs typeface="Segoe UI" panose="020B0502040204020203" pitchFamily="34" charset="0"/>
              </a:endParaRPr>
            </a:p>
          </p:txBody>
        </p:sp>
        <p:sp>
          <p:nvSpPr>
            <p:cNvPr id="1395" name="Rectangle 1394"/>
            <p:cNvSpPr/>
            <p:nvPr/>
          </p:nvSpPr>
          <p:spPr>
            <a:xfrm>
              <a:off x="9263271" y="5288889"/>
              <a:ext cx="2413850" cy="246221"/>
            </a:xfrm>
            <a:prstGeom prst="rect">
              <a:avLst/>
            </a:prstGeom>
          </p:spPr>
          <p:txBody>
            <a:bodyPr wrap="square">
              <a:spAutoFit/>
            </a:bodyPr>
            <a:lstStyle/>
            <a:p>
              <a:pPr fontAlgn="base">
                <a:spcBef>
                  <a:spcPts val="300"/>
                </a:spcBef>
                <a:spcAft>
                  <a:spcPct val="0"/>
                </a:spcAft>
              </a:pPr>
              <a:r>
                <a:rPr lang="en-CA" sz="1000" i="1">
                  <a:solidFill>
                    <a:srgbClr val="000000"/>
                  </a:solidFill>
                  <a:latin typeface="Segoe UI" panose="020B0502040204020203" pitchFamily="34" charset="0"/>
                  <a:cs typeface="Segoe UI" panose="020B0502040204020203" pitchFamily="34" charset="0"/>
                </a:rPr>
                <a:t>What needs to be delivered next?</a:t>
              </a:r>
            </a:p>
          </p:txBody>
        </p:sp>
        <p:grpSp>
          <p:nvGrpSpPr>
            <p:cNvPr id="29" name="Group 28">
              <a:extLst>
                <a:ext uri="{FF2B5EF4-FFF2-40B4-BE49-F238E27FC236}">
                  <a16:creationId xmlns:a16="http://schemas.microsoft.com/office/drawing/2014/main" id="{841E8D16-C8E3-35D6-2B49-FB130C058FE5}"/>
                </a:ext>
              </a:extLst>
            </p:cNvPr>
            <p:cNvGrpSpPr/>
            <p:nvPr/>
          </p:nvGrpSpPr>
          <p:grpSpPr>
            <a:xfrm>
              <a:off x="9306353" y="4002637"/>
              <a:ext cx="2827811" cy="1205196"/>
              <a:chOff x="8847461" y="5307790"/>
              <a:chExt cx="2827811" cy="1205196"/>
            </a:xfrm>
          </p:grpSpPr>
          <p:grpSp>
            <p:nvGrpSpPr>
              <p:cNvPr id="526" name="Group 525">
                <a:extLst>
                  <a:ext uri="{FF2B5EF4-FFF2-40B4-BE49-F238E27FC236}">
                    <a16:creationId xmlns:a16="http://schemas.microsoft.com/office/drawing/2014/main" id="{67F5C0E3-CC20-9A8F-03B6-EE4C0ACE4A9F}"/>
                  </a:ext>
                </a:extLst>
              </p:cNvPr>
              <p:cNvGrpSpPr/>
              <p:nvPr/>
            </p:nvGrpSpPr>
            <p:grpSpPr>
              <a:xfrm>
                <a:off x="8847461" y="5307790"/>
                <a:ext cx="2827810" cy="1205196"/>
                <a:chOff x="348704" y="3999768"/>
                <a:chExt cx="2251178" cy="1019341"/>
              </a:xfrm>
            </p:grpSpPr>
            <p:grpSp>
              <p:nvGrpSpPr>
                <p:cNvPr id="543" name="Group 542">
                  <a:extLst>
                    <a:ext uri="{FF2B5EF4-FFF2-40B4-BE49-F238E27FC236}">
                      <a16:creationId xmlns:a16="http://schemas.microsoft.com/office/drawing/2014/main" id="{6928719E-8771-DCEA-766C-29302EF8BBCF}"/>
                    </a:ext>
                  </a:extLst>
                </p:cNvPr>
                <p:cNvGrpSpPr/>
                <p:nvPr/>
              </p:nvGrpSpPr>
              <p:grpSpPr>
                <a:xfrm>
                  <a:off x="1484735" y="3999768"/>
                  <a:ext cx="1115147" cy="1019341"/>
                  <a:chOff x="1509466" y="1223814"/>
                  <a:chExt cx="2495025" cy="3203139"/>
                </a:xfrm>
              </p:grpSpPr>
              <p:sp>
                <p:nvSpPr>
                  <p:cNvPr id="593" name="Rectangle 592">
                    <a:extLst>
                      <a:ext uri="{FF2B5EF4-FFF2-40B4-BE49-F238E27FC236}">
                        <a16:creationId xmlns:a16="http://schemas.microsoft.com/office/drawing/2014/main" id="{B1B22A27-D8E6-B56A-50D0-93376A2A7A80}"/>
                      </a:ext>
                    </a:extLst>
                  </p:cNvPr>
                  <p:cNvSpPr/>
                  <p:nvPr/>
                </p:nvSpPr>
                <p:spPr>
                  <a:xfrm>
                    <a:off x="1509466" y="1223814"/>
                    <a:ext cx="2489167" cy="484762"/>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4" name="Group 593">
                    <a:extLst>
                      <a:ext uri="{FF2B5EF4-FFF2-40B4-BE49-F238E27FC236}">
                        <a16:creationId xmlns:a16="http://schemas.microsoft.com/office/drawing/2014/main" id="{296C1B59-37F6-49B1-D0D4-AD29236C61D4}"/>
                      </a:ext>
                    </a:extLst>
                  </p:cNvPr>
                  <p:cNvGrpSpPr/>
                  <p:nvPr/>
                </p:nvGrpSpPr>
                <p:grpSpPr>
                  <a:xfrm>
                    <a:off x="1512337" y="1770245"/>
                    <a:ext cx="2492154" cy="2656708"/>
                    <a:chOff x="1512337" y="1770245"/>
                    <a:chExt cx="2492154" cy="2656708"/>
                  </a:xfrm>
                </p:grpSpPr>
                <p:grpSp>
                  <p:nvGrpSpPr>
                    <p:cNvPr id="595" name="Group 594">
                      <a:extLst>
                        <a:ext uri="{FF2B5EF4-FFF2-40B4-BE49-F238E27FC236}">
                          <a16:creationId xmlns:a16="http://schemas.microsoft.com/office/drawing/2014/main" id="{BAA72317-A287-E564-488E-4F92B33D217E}"/>
                        </a:ext>
                      </a:extLst>
                    </p:cNvPr>
                    <p:cNvGrpSpPr/>
                    <p:nvPr/>
                  </p:nvGrpSpPr>
                  <p:grpSpPr>
                    <a:xfrm>
                      <a:off x="2777085" y="1770245"/>
                      <a:ext cx="1227406" cy="2656708"/>
                      <a:chOff x="165059" y="1755472"/>
                      <a:chExt cx="1227406" cy="2656708"/>
                    </a:xfrm>
                  </p:grpSpPr>
                  <p:sp>
                    <p:nvSpPr>
                      <p:cNvPr id="623" name="Rectangle 622">
                        <a:extLst>
                          <a:ext uri="{FF2B5EF4-FFF2-40B4-BE49-F238E27FC236}">
                            <a16:creationId xmlns:a16="http://schemas.microsoft.com/office/drawing/2014/main" id="{6DB5ED9C-647D-CD65-2E14-2B9708BA3DD1}"/>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4" name="Group 623">
                        <a:extLst>
                          <a:ext uri="{FF2B5EF4-FFF2-40B4-BE49-F238E27FC236}">
                            <a16:creationId xmlns:a16="http://schemas.microsoft.com/office/drawing/2014/main" id="{7788BA7B-EF5A-6754-E3A5-51F3F28DEF16}"/>
                          </a:ext>
                        </a:extLst>
                      </p:cNvPr>
                      <p:cNvGrpSpPr/>
                      <p:nvPr/>
                    </p:nvGrpSpPr>
                    <p:grpSpPr>
                      <a:xfrm>
                        <a:off x="165059" y="2295900"/>
                        <a:ext cx="1227406" cy="2116280"/>
                        <a:chOff x="171184" y="2279719"/>
                        <a:chExt cx="1227406" cy="2116280"/>
                      </a:xfrm>
                    </p:grpSpPr>
                    <p:grpSp>
                      <p:nvGrpSpPr>
                        <p:cNvPr id="625" name="Group 624">
                          <a:extLst>
                            <a:ext uri="{FF2B5EF4-FFF2-40B4-BE49-F238E27FC236}">
                              <a16:creationId xmlns:a16="http://schemas.microsoft.com/office/drawing/2014/main" id="{F11D63C0-DE99-6CC9-DAA9-B2738EA1381A}"/>
                            </a:ext>
                          </a:extLst>
                        </p:cNvPr>
                        <p:cNvGrpSpPr/>
                        <p:nvPr/>
                      </p:nvGrpSpPr>
                      <p:grpSpPr>
                        <a:xfrm>
                          <a:off x="171184" y="2279719"/>
                          <a:ext cx="398192" cy="2116280"/>
                          <a:chOff x="1518092" y="2312379"/>
                          <a:chExt cx="398192" cy="2116280"/>
                        </a:xfrm>
                      </p:grpSpPr>
                      <p:sp>
                        <p:nvSpPr>
                          <p:cNvPr id="636" name="Rectangle 635">
                            <a:extLst>
                              <a:ext uri="{FF2B5EF4-FFF2-40B4-BE49-F238E27FC236}">
                                <a16:creationId xmlns:a16="http://schemas.microsoft.com/office/drawing/2014/main" id="{4CFBB89D-D1CD-AABC-9B1C-A3FE79098BB3}"/>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8FA98CF2-DF50-94F7-390D-93A20D857E57}"/>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8955797C-E0DF-8F6C-1E39-3CE13CFA657C}"/>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79A12182-2520-B670-EABA-170E39B13360}"/>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6" name="Group 625">
                          <a:extLst>
                            <a:ext uri="{FF2B5EF4-FFF2-40B4-BE49-F238E27FC236}">
                              <a16:creationId xmlns:a16="http://schemas.microsoft.com/office/drawing/2014/main" id="{F851AE67-60C2-7AC6-B4D2-77CC1FD875F7}"/>
                            </a:ext>
                          </a:extLst>
                        </p:cNvPr>
                        <p:cNvGrpSpPr/>
                        <p:nvPr/>
                      </p:nvGrpSpPr>
                      <p:grpSpPr>
                        <a:xfrm>
                          <a:off x="585791" y="2279719"/>
                          <a:ext cx="398192" cy="2116280"/>
                          <a:chOff x="1518092" y="2312379"/>
                          <a:chExt cx="398192" cy="2116280"/>
                        </a:xfrm>
                      </p:grpSpPr>
                      <p:sp>
                        <p:nvSpPr>
                          <p:cNvPr id="632" name="Rectangle 631">
                            <a:extLst>
                              <a:ext uri="{FF2B5EF4-FFF2-40B4-BE49-F238E27FC236}">
                                <a16:creationId xmlns:a16="http://schemas.microsoft.com/office/drawing/2014/main" id="{2405A457-9084-2E6D-F037-573A39E860EA}"/>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C391356A-550D-3691-5033-CB759A495ECA}"/>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a:extLst>
                              <a:ext uri="{FF2B5EF4-FFF2-40B4-BE49-F238E27FC236}">
                                <a16:creationId xmlns:a16="http://schemas.microsoft.com/office/drawing/2014/main" id="{BE5F8F32-8870-E18C-F8CE-9F7175D4B713}"/>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4C5D8884-E091-5615-1548-D49BB2505A15}"/>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7" name="Group 626">
                          <a:extLst>
                            <a:ext uri="{FF2B5EF4-FFF2-40B4-BE49-F238E27FC236}">
                              <a16:creationId xmlns:a16="http://schemas.microsoft.com/office/drawing/2014/main" id="{E9AB998C-CD18-E766-1B7B-92F8C7FA398C}"/>
                            </a:ext>
                          </a:extLst>
                        </p:cNvPr>
                        <p:cNvGrpSpPr/>
                        <p:nvPr/>
                      </p:nvGrpSpPr>
                      <p:grpSpPr>
                        <a:xfrm>
                          <a:off x="1000398" y="2279719"/>
                          <a:ext cx="398192" cy="2116280"/>
                          <a:chOff x="1518092" y="2312379"/>
                          <a:chExt cx="398192" cy="2116280"/>
                        </a:xfrm>
                      </p:grpSpPr>
                      <p:sp>
                        <p:nvSpPr>
                          <p:cNvPr id="628" name="Rectangle 627">
                            <a:extLst>
                              <a:ext uri="{FF2B5EF4-FFF2-40B4-BE49-F238E27FC236}">
                                <a16:creationId xmlns:a16="http://schemas.microsoft.com/office/drawing/2014/main" id="{AFFBD02E-CF08-8D52-D6A5-A6A9E980BB01}"/>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5D72E100-DECE-43E4-0307-BFF1373F2371}"/>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4B85B784-C1CA-DE8F-8E0D-760C2B7EE62C}"/>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a:extLst>
                              <a:ext uri="{FF2B5EF4-FFF2-40B4-BE49-F238E27FC236}">
                                <a16:creationId xmlns:a16="http://schemas.microsoft.com/office/drawing/2014/main" id="{1206B22B-A59F-45A0-5C02-0E3BAC05994B}"/>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596" name="Group 595">
                      <a:extLst>
                        <a:ext uri="{FF2B5EF4-FFF2-40B4-BE49-F238E27FC236}">
                          <a16:creationId xmlns:a16="http://schemas.microsoft.com/office/drawing/2014/main" id="{FED023C4-5796-7D69-9B8A-C4B3F4B154EA}"/>
                        </a:ext>
                      </a:extLst>
                    </p:cNvPr>
                    <p:cNvGrpSpPr/>
                    <p:nvPr/>
                  </p:nvGrpSpPr>
                  <p:grpSpPr>
                    <a:xfrm>
                      <a:off x="1512337" y="1770245"/>
                      <a:ext cx="1227406" cy="2656708"/>
                      <a:chOff x="165059" y="1755472"/>
                      <a:chExt cx="1227406" cy="2656708"/>
                    </a:xfrm>
                  </p:grpSpPr>
                  <p:sp>
                    <p:nvSpPr>
                      <p:cNvPr id="606" name="Rectangle 605">
                        <a:extLst>
                          <a:ext uri="{FF2B5EF4-FFF2-40B4-BE49-F238E27FC236}">
                            <a16:creationId xmlns:a16="http://schemas.microsoft.com/office/drawing/2014/main" id="{38479772-11E4-1C75-18AC-869945D2CABF}"/>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7" name="Group 606">
                        <a:extLst>
                          <a:ext uri="{FF2B5EF4-FFF2-40B4-BE49-F238E27FC236}">
                            <a16:creationId xmlns:a16="http://schemas.microsoft.com/office/drawing/2014/main" id="{4CCCE68E-938A-7C32-84DC-A504C7C4F7B2}"/>
                          </a:ext>
                        </a:extLst>
                      </p:cNvPr>
                      <p:cNvGrpSpPr/>
                      <p:nvPr/>
                    </p:nvGrpSpPr>
                    <p:grpSpPr>
                      <a:xfrm>
                        <a:off x="165059" y="2295900"/>
                        <a:ext cx="1227406" cy="2116280"/>
                        <a:chOff x="171184" y="2279719"/>
                        <a:chExt cx="1227406" cy="2116280"/>
                      </a:xfrm>
                    </p:grpSpPr>
                    <p:grpSp>
                      <p:nvGrpSpPr>
                        <p:cNvPr id="608" name="Group 607">
                          <a:extLst>
                            <a:ext uri="{FF2B5EF4-FFF2-40B4-BE49-F238E27FC236}">
                              <a16:creationId xmlns:a16="http://schemas.microsoft.com/office/drawing/2014/main" id="{CA7E4F74-6919-9192-8D47-466212F2A10F}"/>
                            </a:ext>
                          </a:extLst>
                        </p:cNvPr>
                        <p:cNvGrpSpPr/>
                        <p:nvPr/>
                      </p:nvGrpSpPr>
                      <p:grpSpPr>
                        <a:xfrm>
                          <a:off x="171184" y="2279719"/>
                          <a:ext cx="398192" cy="2116280"/>
                          <a:chOff x="1518092" y="2312379"/>
                          <a:chExt cx="398192" cy="2116280"/>
                        </a:xfrm>
                      </p:grpSpPr>
                      <p:sp>
                        <p:nvSpPr>
                          <p:cNvPr id="619" name="Rectangle 618">
                            <a:extLst>
                              <a:ext uri="{FF2B5EF4-FFF2-40B4-BE49-F238E27FC236}">
                                <a16:creationId xmlns:a16="http://schemas.microsoft.com/office/drawing/2014/main" id="{18D4C526-EF08-8A95-ADA9-271A2416A7D2}"/>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a:extLst>
                              <a:ext uri="{FF2B5EF4-FFF2-40B4-BE49-F238E27FC236}">
                                <a16:creationId xmlns:a16="http://schemas.microsoft.com/office/drawing/2014/main" id="{FB6EC713-7F99-2512-69BF-79192866EFD1}"/>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9BD2780D-A2CB-1948-4015-CE51E6013DAA}"/>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0CB6706C-2763-2AD9-8C60-AEF6DE2F6887}"/>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9" name="Group 608">
                          <a:extLst>
                            <a:ext uri="{FF2B5EF4-FFF2-40B4-BE49-F238E27FC236}">
                              <a16:creationId xmlns:a16="http://schemas.microsoft.com/office/drawing/2014/main" id="{2F9BC236-86DC-D945-0E1F-F81D9E435E3E}"/>
                            </a:ext>
                          </a:extLst>
                        </p:cNvPr>
                        <p:cNvGrpSpPr/>
                        <p:nvPr/>
                      </p:nvGrpSpPr>
                      <p:grpSpPr>
                        <a:xfrm>
                          <a:off x="585791" y="2279719"/>
                          <a:ext cx="398192" cy="2116280"/>
                          <a:chOff x="1518092" y="2312379"/>
                          <a:chExt cx="398192" cy="2116280"/>
                        </a:xfrm>
                      </p:grpSpPr>
                      <p:sp>
                        <p:nvSpPr>
                          <p:cNvPr id="615" name="Rectangle 614">
                            <a:extLst>
                              <a:ext uri="{FF2B5EF4-FFF2-40B4-BE49-F238E27FC236}">
                                <a16:creationId xmlns:a16="http://schemas.microsoft.com/office/drawing/2014/main" id="{9DBE33FC-A5B3-8E1E-F935-BE0FDC73587E}"/>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Rectangle 615">
                            <a:extLst>
                              <a:ext uri="{FF2B5EF4-FFF2-40B4-BE49-F238E27FC236}">
                                <a16:creationId xmlns:a16="http://schemas.microsoft.com/office/drawing/2014/main" id="{44234976-978A-25EA-B40F-03679AF96873}"/>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46508F53-9725-5E02-EEE9-23224C0D8ED1}"/>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B14C54F5-50F4-D38F-DDD7-9067F9CB91A1}"/>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0" name="Group 609">
                          <a:extLst>
                            <a:ext uri="{FF2B5EF4-FFF2-40B4-BE49-F238E27FC236}">
                              <a16:creationId xmlns:a16="http://schemas.microsoft.com/office/drawing/2014/main" id="{AE51A441-234C-4199-A050-833D8C488586}"/>
                            </a:ext>
                          </a:extLst>
                        </p:cNvPr>
                        <p:cNvGrpSpPr/>
                        <p:nvPr/>
                      </p:nvGrpSpPr>
                      <p:grpSpPr>
                        <a:xfrm>
                          <a:off x="1000398" y="2279719"/>
                          <a:ext cx="398192" cy="2116280"/>
                          <a:chOff x="1518092" y="2312379"/>
                          <a:chExt cx="398192" cy="2116280"/>
                        </a:xfrm>
                      </p:grpSpPr>
                      <p:sp>
                        <p:nvSpPr>
                          <p:cNvPr id="611" name="Rectangle 610">
                            <a:extLst>
                              <a:ext uri="{FF2B5EF4-FFF2-40B4-BE49-F238E27FC236}">
                                <a16:creationId xmlns:a16="http://schemas.microsoft.com/office/drawing/2014/main" id="{AF063E58-770D-DA3B-DA49-F726F829F0AB}"/>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5C773990-891F-077C-E1DB-9FDF987916E3}"/>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76242AA5-4F18-F1BD-23CA-91157D2ACACA}"/>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91E1DA43-35BB-B8F7-D7D1-BBA70E70F83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544" name="Group 543">
                  <a:extLst>
                    <a:ext uri="{FF2B5EF4-FFF2-40B4-BE49-F238E27FC236}">
                      <a16:creationId xmlns:a16="http://schemas.microsoft.com/office/drawing/2014/main" id="{7868D10A-A94D-B8A8-19AC-6BF07173B8E9}"/>
                    </a:ext>
                  </a:extLst>
                </p:cNvPr>
                <p:cNvGrpSpPr/>
                <p:nvPr/>
              </p:nvGrpSpPr>
              <p:grpSpPr>
                <a:xfrm>
                  <a:off x="348704" y="4001413"/>
                  <a:ext cx="1113864" cy="1017696"/>
                  <a:chOff x="1512337" y="1228984"/>
                  <a:chExt cx="2492154" cy="3197969"/>
                </a:xfrm>
              </p:grpSpPr>
              <p:sp>
                <p:nvSpPr>
                  <p:cNvPr id="545" name="Rectangle 544">
                    <a:extLst>
                      <a:ext uri="{FF2B5EF4-FFF2-40B4-BE49-F238E27FC236}">
                        <a16:creationId xmlns:a16="http://schemas.microsoft.com/office/drawing/2014/main" id="{E55E6049-2739-CC3E-A530-2CC2CDD9583E}"/>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6" name="Group 545">
                    <a:extLst>
                      <a:ext uri="{FF2B5EF4-FFF2-40B4-BE49-F238E27FC236}">
                        <a16:creationId xmlns:a16="http://schemas.microsoft.com/office/drawing/2014/main" id="{58352102-8BF3-9F41-1AAE-58C5B3408B36}"/>
                      </a:ext>
                    </a:extLst>
                  </p:cNvPr>
                  <p:cNvGrpSpPr/>
                  <p:nvPr/>
                </p:nvGrpSpPr>
                <p:grpSpPr>
                  <a:xfrm>
                    <a:off x="1512337" y="1770245"/>
                    <a:ext cx="2492154" cy="2656708"/>
                    <a:chOff x="1512337" y="1770245"/>
                    <a:chExt cx="2492154" cy="2656708"/>
                  </a:xfrm>
                </p:grpSpPr>
                <p:grpSp>
                  <p:nvGrpSpPr>
                    <p:cNvPr id="547" name="Group 546">
                      <a:extLst>
                        <a:ext uri="{FF2B5EF4-FFF2-40B4-BE49-F238E27FC236}">
                          <a16:creationId xmlns:a16="http://schemas.microsoft.com/office/drawing/2014/main" id="{36312C19-D632-C8F1-A3C4-3494E5B058F7}"/>
                        </a:ext>
                      </a:extLst>
                    </p:cNvPr>
                    <p:cNvGrpSpPr/>
                    <p:nvPr/>
                  </p:nvGrpSpPr>
                  <p:grpSpPr>
                    <a:xfrm>
                      <a:off x="2777085" y="1770245"/>
                      <a:ext cx="1227406" cy="2656708"/>
                      <a:chOff x="165059" y="1755472"/>
                      <a:chExt cx="1227406" cy="2656708"/>
                    </a:xfrm>
                  </p:grpSpPr>
                  <p:sp>
                    <p:nvSpPr>
                      <p:cNvPr id="573" name="Rectangle 572">
                        <a:extLst>
                          <a:ext uri="{FF2B5EF4-FFF2-40B4-BE49-F238E27FC236}">
                            <a16:creationId xmlns:a16="http://schemas.microsoft.com/office/drawing/2014/main" id="{290AAA9E-AB8B-A109-4C7E-84F2346B5178}"/>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4" name="Group 573">
                        <a:extLst>
                          <a:ext uri="{FF2B5EF4-FFF2-40B4-BE49-F238E27FC236}">
                            <a16:creationId xmlns:a16="http://schemas.microsoft.com/office/drawing/2014/main" id="{38844E94-9BC4-14AC-43AF-B114FDF458B1}"/>
                          </a:ext>
                        </a:extLst>
                      </p:cNvPr>
                      <p:cNvGrpSpPr/>
                      <p:nvPr/>
                    </p:nvGrpSpPr>
                    <p:grpSpPr>
                      <a:xfrm>
                        <a:off x="165059" y="2295900"/>
                        <a:ext cx="1227406" cy="2116280"/>
                        <a:chOff x="171184" y="2279719"/>
                        <a:chExt cx="1227406" cy="2116280"/>
                      </a:xfrm>
                    </p:grpSpPr>
                    <p:grpSp>
                      <p:nvGrpSpPr>
                        <p:cNvPr id="575" name="Group 574">
                          <a:extLst>
                            <a:ext uri="{FF2B5EF4-FFF2-40B4-BE49-F238E27FC236}">
                              <a16:creationId xmlns:a16="http://schemas.microsoft.com/office/drawing/2014/main" id="{A8A27853-D160-4789-C81B-72D16AF75FDF}"/>
                            </a:ext>
                          </a:extLst>
                        </p:cNvPr>
                        <p:cNvGrpSpPr/>
                        <p:nvPr/>
                      </p:nvGrpSpPr>
                      <p:grpSpPr>
                        <a:xfrm>
                          <a:off x="171184" y="2279719"/>
                          <a:ext cx="398192" cy="2116280"/>
                          <a:chOff x="1518092" y="2312379"/>
                          <a:chExt cx="398192" cy="2116280"/>
                        </a:xfrm>
                      </p:grpSpPr>
                      <p:sp>
                        <p:nvSpPr>
                          <p:cNvPr id="589" name="Rectangle 588">
                            <a:extLst>
                              <a:ext uri="{FF2B5EF4-FFF2-40B4-BE49-F238E27FC236}">
                                <a16:creationId xmlns:a16="http://schemas.microsoft.com/office/drawing/2014/main" id="{597B6D32-81A0-2815-A096-4A21B81A0B1F}"/>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67AD75CD-9BBE-2F48-6F7D-C2F4E2BD68AA}"/>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9C0FA29E-1FBB-BC40-26A3-1147660DE7D5}"/>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a:extLst>
                              <a:ext uri="{FF2B5EF4-FFF2-40B4-BE49-F238E27FC236}">
                                <a16:creationId xmlns:a16="http://schemas.microsoft.com/office/drawing/2014/main" id="{D7584F84-B1F6-7C3D-916C-27854FF98ECA}"/>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7EE6A658-C0A1-D814-46D1-DB9255E17725}"/>
                            </a:ext>
                          </a:extLst>
                        </p:cNvPr>
                        <p:cNvGrpSpPr/>
                        <p:nvPr/>
                      </p:nvGrpSpPr>
                      <p:grpSpPr>
                        <a:xfrm>
                          <a:off x="585791" y="2279719"/>
                          <a:ext cx="398192" cy="2116280"/>
                          <a:chOff x="1518092" y="2312379"/>
                          <a:chExt cx="398192" cy="2116280"/>
                        </a:xfrm>
                      </p:grpSpPr>
                      <p:sp>
                        <p:nvSpPr>
                          <p:cNvPr id="583" name="Rectangle 582">
                            <a:extLst>
                              <a:ext uri="{FF2B5EF4-FFF2-40B4-BE49-F238E27FC236}">
                                <a16:creationId xmlns:a16="http://schemas.microsoft.com/office/drawing/2014/main" id="{5AABD77E-DD3E-5BD8-1280-35AFF1983229}"/>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0DEDAAB8-AE16-F1D1-F63E-023E0EF66192}"/>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38253395-254A-3C71-228F-85559BAAD05F}"/>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4EB5920D-008E-B7BB-6569-26EDC6898675}"/>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67EE12D6-CFC6-CF15-1CD3-C36A371EA55A}"/>
                            </a:ext>
                          </a:extLst>
                        </p:cNvPr>
                        <p:cNvGrpSpPr/>
                        <p:nvPr/>
                      </p:nvGrpSpPr>
                      <p:grpSpPr>
                        <a:xfrm>
                          <a:off x="1000398" y="2279719"/>
                          <a:ext cx="398192" cy="2116280"/>
                          <a:chOff x="1518092" y="2312379"/>
                          <a:chExt cx="398192" cy="2116280"/>
                        </a:xfrm>
                      </p:grpSpPr>
                      <p:sp>
                        <p:nvSpPr>
                          <p:cNvPr id="578" name="Rectangle 577">
                            <a:extLst>
                              <a:ext uri="{FF2B5EF4-FFF2-40B4-BE49-F238E27FC236}">
                                <a16:creationId xmlns:a16="http://schemas.microsoft.com/office/drawing/2014/main" id="{275F083A-DC27-5812-2AA1-C6C1BD3DF2D2}"/>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5AADC089-633C-540C-4F79-0B540C0B86FB}"/>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2F22DA8E-24E1-9C90-79B1-FDC033D1D697}"/>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0E277877-40A8-F858-05D0-2D1CDE32E4C7}"/>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548" name="Group 547">
                      <a:extLst>
                        <a:ext uri="{FF2B5EF4-FFF2-40B4-BE49-F238E27FC236}">
                          <a16:creationId xmlns:a16="http://schemas.microsoft.com/office/drawing/2014/main" id="{29DDD5EC-CE3E-1B6B-0B7A-7A74C0CC48C6}"/>
                        </a:ext>
                      </a:extLst>
                    </p:cNvPr>
                    <p:cNvGrpSpPr/>
                    <p:nvPr/>
                  </p:nvGrpSpPr>
                  <p:grpSpPr>
                    <a:xfrm>
                      <a:off x="1512337" y="1770245"/>
                      <a:ext cx="1227406" cy="2656708"/>
                      <a:chOff x="165059" y="1755472"/>
                      <a:chExt cx="1227406" cy="2656708"/>
                    </a:xfrm>
                  </p:grpSpPr>
                  <p:sp>
                    <p:nvSpPr>
                      <p:cNvPr id="549" name="Rectangle 548">
                        <a:extLst>
                          <a:ext uri="{FF2B5EF4-FFF2-40B4-BE49-F238E27FC236}">
                            <a16:creationId xmlns:a16="http://schemas.microsoft.com/office/drawing/2014/main" id="{ADD89EEE-49DD-7C3C-5376-E293F675B99A}"/>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a:extLst>
                          <a:ext uri="{FF2B5EF4-FFF2-40B4-BE49-F238E27FC236}">
                            <a16:creationId xmlns:a16="http://schemas.microsoft.com/office/drawing/2014/main" id="{B471EE4D-8E08-E869-4B80-772CC80D757E}"/>
                          </a:ext>
                        </a:extLst>
                      </p:cNvPr>
                      <p:cNvGrpSpPr/>
                      <p:nvPr/>
                    </p:nvGrpSpPr>
                    <p:grpSpPr>
                      <a:xfrm>
                        <a:off x="165059" y="2295900"/>
                        <a:ext cx="1227406" cy="2116280"/>
                        <a:chOff x="171184" y="2279719"/>
                        <a:chExt cx="1227406" cy="2116280"/>
                      </a:xfrm>
                    </p:grpSpPr>
                    <p:grpSp>
                      <p:nvGrpSpPr>
                        <p:cNvPr id="552" name="Group 551">
                          <a:extLst>
                            <a:ext uri="{FF2B5EF4-FFF2-40B4-BE49-F238E27FC236}">
                              <a16:creationId xmlns:a16="http://schemas.microsoft.com/office/drawing/2014/main" id="{34E29D42-1B5F-69AF-D357-DB746B331775}"/>
                            </a:ext>
                          </a:extLst>
                        </p:cNvPr>
                        <p:cNvGrpSpPr/>
                        <p:nvPr/>
                      </p:nvGrpSpPr>
                      <p:grpSpPr>
                        <a:xfrm>
                          <a:off x="171184" y="2279719"/>
                          <a:ext cx="398192" cy="2116280"/>
                          <a:chOff x="1518092" y="2312379"/>
                          <a:chExt cx="398192" cy="2116280"/>
                        </a:xfrm>
                      </p:grpSpPr>
                      <p:sp>
                        <p:nvSpPr>
                          <p:cNvPr id="569" name="Rectangle 568">
                            <a:extLst>
                              <a:ext uri="{FF2B5EF4-FFF2-40B4-BE49-F238E27FC236}">
                                <a16:creationId xmlns:a16="http://schemas.microsoft.com/office/drawing/2014/main" id="{BB16A6D4-6BE4-415D-3E4C-7702C294A95E}"/>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01832F73-0F7D-457C-7B86-A82F25E5455C}"/>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401A8FF1-9F02-17B5-CF95-64CD1B51BE27}"/>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6AF8F65B-9E96-9CD0-02F1-DB13650FD901}"/>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3" name="Group 552">
                          <a:extLst>
                            <a:ext uri="{FF2B5EF4-FFF2-40B4-BE49-F238E27FC236}">
                              <a16:creationId xmlns:a16="http://schemas.microsoft.com/office/drawing/2014/main" id="{6130CBC8-01E0-E8FA-40C8-EC7EC7C7BAEE}"/>
                            </a:ext>
                          </a:extLst>
                        </p:cNvPr>
                        <p:cNvGrpSpPr/>
                        <p:nvPr/>
                      </p:nvGrpSpPr>
                      <p:grpSpPr>
                        <a:xfrm>
                          <a:off x="585791" y="2279719"/>
                          <a:ext cx="398192" cy="2116280"/>
                          <a:chOff x="1518092" y="2312379"/>
                          <a:chExt cx="398192" cy="2116280"/>
                        </a:xfrm>
                      </p:grpSpPr>
                      <p:sp>
                        <p:nvSpPr>
                          <p:cNvPr id="565" name="Rectangle 564">
                            <a:extLst>
                              <a:ext uri="{FF2B5EF4-FFF2-40B4-BE49-F238E27FC236}">
                                <a16:creationId xmlns:a16="http://schemas.microsoft.com/office/drawing/2014/main" id="{127852E6-0407-A679-9B70-2181F428A009}"/>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D5544A02-242B-E02E-F5FD-B252B503B549}"/>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C129A4B5-506C-7539-F66E-4AEB7D32E72F}"/>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1F466F38-5DAC-C96F-B58E-AD07D2DCB830}"/>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4" name="Group 553">
                          <a:extLst>
                            <a:ext uri="{FF2B5EF4-FFF2-40B4-BE49-F238E27FC236}">
                              <a16:creationId xmlns:a16="http://schemas.microsoft.com/office/drawing/2014/main" id="{1156F4AB-594F-1E83-3815-2C15DA60D446}"/>
                            </a:ext>
                          </a:extLst>
                        </p:cNvPr>
                        <p:cNvGrpSpPr/>
                        <p:nvPr/>
                      </p:nvGrpSpPr>
                      <p:grpSpPr>
                        <a:xfrm>
                          <a:off x="1000398" y="2279719"/>
                          <a:ext cx="398192" cy="2116280"/>
                          <a:chOff x="1518092" y="2312379"/>
                          <a:chExt cx="398192" cy="2116280"/>
                        </a:xfrm>
                      </p:grpSpPr>
                      <p:sp>
                        <p:nvSpPr>
                          <p:cNvPr id="555" name="Rectangle 554">
                            <a:extLst>
                              <a:ext uri="{FF2B5EF4-FFF2-40B4-BE49-F238E27FC236}">
                                <a16:creationId xmlns:a16="http://schemas.microsoft.com/office/drawing/2014/main" id="{7E264A1B-57BE-FBCB-CA3C-1582CFFC5FB4}"/>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77D93B62-30B3-D0ED-7E91-86CFCCE4A9EE}"/>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3E587B18-47D3-96F7-8EC1-180B0A34EF5A}"/>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a:extLst>
                              <a:ext uri="{FF2B5EF4-FFF2-40B4-BE49-F238E27FC236}">
                                <a16:creationId xmlns:a16="http://schemas.microsoft.com/office/drawing/2014/main" id="{74427DD3-C7F5-413A-3898-166016E5320B}"/>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527" name="Straight Arrow Connector 526">
                <a:extLst>
                  <a:ext uri="{FF2B5EF4-FFF2-40B4-BE49-F238E27FC236}">
                    <a16:creationId xmlns:a16="http://schemas.microsoft.com/office/drawing/2014/main" id="{83C6D6BB-756F-F163-89E7-659908381D4B}"/>
                  </a:ext>
                </a:extLst>
              </p:cNvPr>
              <p:cNvCxnSpPr>
                <a:cxnSpLocks/>
              </p:cNvCxnSpPr>
              <p:nvPr/>
            </p:nvCxnSpPr>
            <p:spPr>
              <a:xfrm>
                <a:off x="9667781" y="5788329"/>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FDC4EF7-F557-FF66-DD3E-DCEC3958A269}"/>
                  </a:ext>
                </a:extLst>
              </p:cNvPr>
              <p:cNvCxnSpPr>
                <a:cxnSpLocks/>
              </p:cNvCxnSpPr>
              <p:nvPr/>
            </p:nvCxnSpPr>
            <p:spPr>
              <a:xfrm>
                <a:off x="11330719" y="5788329"/>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9CCE316C-7318-E74F-865F-30507039F1D1}"/>
                  </a:ext>
                </a:extLst>
              </p:cNvPr>
              <p:cNvCxnSpPr>
                <a:cxnSpLocks/>
              </p:cNvCxnSpPr>
              <p:nvPr/>
            </p:nvCxnSpPr>
            <p:spPr>
              <a:xfrm flipH="1">
                <a:off x="8947862" y="5788329"/>
                <a:ext cx="0" cy="503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223B6F91-6EB9-797A-3D54-76AB6B415A03}"/>
                  </a:ext>
                </a:extLst>
              </p:cNvPr>
              <p:cNvCxnSpPr>
                <a:cxnSpLocks/>
                <a:endCxn id="628" idx="3"/>
              </p:cNvCxnSpPr>
              <p:nvPr/>
            </p:nvCxnSpPr>
            <p:spPr>
              <a:xfrm>
                <a:off x="8932639" y="5802680"/>
                <a:ext cx="27426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D44B6455-7E2D-8EA1-728C-F4BB24454EAD}"/>
                  </a:ext>
                </a:extLst>
              </p:cNvPr>
              <p:cNvCxnSpPr>
                <a:cxnSpLocks/>
              </p:cNvCxnSpPr>
              <p:nvPr/>
            </p:nvCxnSpPr>
            <p:spPr>
              <a:xfrm>
                <a:off x="10385528" y="5788329"/>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a:extLst>
                  <a:ext uri="{FF2B5EF4-FFF2-40B4-BE49-F238E27FC236}">
                    <a16:creationId xmlns:a16="http://schemas.microsoft.com/office/drawing/2014/main" id="{3ADE76CF-6C41-F055-F9F2-37B6B411E86D}"/>
                  </a:ext>
                </a:extLst>
              </p:cNvPr>
              <p:cNvCxnSpPr>
                <a:cxnSpLocks/>
              </p:cNvCxnSpPr>
              <p:nvPr/>
            </p:nvCxnSpPr>
            <p:spPr>
              <a:xfrm flipH="1">
                <a:off x="9418377" y="5788329"/>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D5C067DC-4FFA-0607-B393-675DF5B14B93}"/>
                  </a:ext>
                </a:extLst>
              </p:cNvPr>
              <p:cNvCxnSpPr>
                <a:cxnSpLocks/>
              </p:cNvCxnSpPr>
              <p:nvPr/>
            </p:nvCxnSpPr>
            <p:spPr>
              <a:xfrm>
                <a:off x="11555433" y="5788329"/>
                <a:ext cx="0" cy="503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CC57212B-C1E5-705A-F396-37106A58D5F1}"/>
                  </a:ext>
                </a:extLst>
              </p:cNvPr>
              <p:cNvGrpSpPr/>
              <p:nvPr/>
            </p:nvGrpSpPr>
            <p:grpSpPr>
              <a:xfrm>
                <a:off x="9155440" y="6197875"/>
                <a:ext cx="344023" cy="288000"/>
                <a:chOff x="1922954" y="2619920"/>
                <a:chExt cx="386236" cy="402860"/>
              </a:xfrm>
            </p:grpSpPr>
            <p:cxnSp>
              <p:nvCxnSpPr>
                <p:cNvPr id="537" name="Straight Arrow Connector 536">
                  <a:extLst>
                    <a:ext uri="{FF2B5EF4-FFF2-40B4-BE49-F238E27FC236}">
                      <a16:creationId xmlns:a16="http://schemas.microsoft.com/office/drawing/2014/main" id="{D85E13DF-77EE-9DED-3C5B-63873AB6A72D}"/>
                    </a:ext>
                  </a:extLst>
                </p:cNvPr>
                <p:cNvCxnSpPr>
                  <a:cxnSpLocks/>
                </p:cNvCxnSpPr>
                <p:nvPr/>
              </p:nvCxnSpPr>
              <p:spPr>
                <a:xfrm flipH="1">
                  <a:off x="1942401" y="2619920"/>
                  <a:ext cx="0" cy="40286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Straight Arrow Connector 537">
                  <a:extLst>
                    <a:ext uri="{FF2B5EF4-FFF2-40B4-BE49-F238E27FC236}">
                      <a16:creationId xmlns:a16="http://schemas.microsoft.com/office/drawing/2014/main" id="{4B2A6D06-77A5-3093-04DE-6D2DF7F168B4}"/>
                    </a:ext>
                  </a:extLst>
                </p:cNvPr>
                <p:cNvCxnSpPr>
                  <a:cxnSpLocks/>
                </p:cNvCxnSpPr>
                <p:nvPr/>
              </p:nvCxnSpPr>
              <p:spPr>
                <a:xfrm>
                  <a:off x="1922954" y="2640889"/>
                  <a:ext cx="386236"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0" name="Straight Arrow Connector 639">
                <a:extLst>
                  <a:ext uri="{FF2B5EF4-FFF2-40B4-BE49-F238E27FC236}">
                    <a16:creationId xmlns:a16="http://schemas.microsoft.com/office/drawing/2014/main" id="{62060AE1-E497-390B-EBE4-21E6588C7F60}"/>
                  </a:ext>
                </a:extLst>
              </p:cNvPr>
              <p:cNvCxnSpPr>
                <a:cxnSpLocks/>
              </p:cNvCxnSpPr>
              <p:nvPr/>
            </p:nvCxnSpPr>
            <p:spPr>
              <a:xfrm flipH="1">
                <a:off x="9183755" y="5788329"/>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1" name="Group 640">
                <a:extLst>
                  <a:ext uri="{FF2B5EF4-FFF2-40B4-BE49-F238E27FC236}">
                    <a16:creationId xmlns:a16="http://schemas.microsoft.com/office/drawing/2014/main" id="{5978D62C-9B6B-947F-2BD3-341F4DA1BA5A}"/>
                  </a:ext>
                </a:extLst>
              </p:cNvPr>
              <p:cNvGrpSpPr/>
              <p:nvPr/>
            </p:nvGrpSpPr>
            <p:grpSpPr>
              <a:xfrm>
                <a:off x="9873186" y="6197875"/>
                <a:ext cx="344023" cy="288000"/>
                <a:chOff x="1922954" y="2619920"/>
                <a:chExt cx="386236" cy="402860"/>
              </a:xfrm>
            </p:grpSpPr>
            <p:cxnSp>
              <p:nvCxnSpPr>
                <p:cNvPr id="642" name="Straight Arrow Connector 641">
                  <a:extLst>
                    <a:ext uri="{FF2B5EF4-FFF2-40B4-BE49-F238E27FC236}">
                      <a16:creationId xmlns:a16="http://schemas.microsoft.com/office/drawing/2014/main" id="{195FB55D-22C2-9251-B19E-0119FF1464F3}"/>
                    </a:ext>
                  </a:extLst>
                </p:cNvPr>
                <p:cNvCxnSpPr>
                  <a:cxnSpLocks/>
                </p:cNvCxnSpPr>
                <p:nvPr/>
              </p:nvCxnSpPr>
              <p:spPr>
                <a:xfrm flipH="1">
                  <a:off x="1942401" y="2619920"/>
                  <a:ext cx="0" cy="40286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Straight Arrow Connector 642">
                  <a:extLst>
                    <a:ext uri="{FF2B5EF4-FFF2-40B4-BE49-F238E27FC236}">
                      <a16:creationId xmlns:a16="http://schemas.microsoft.com/office/drawing/2014/main" id="{191D0C8D-53AD-6A12-1161-50792710C570}"/>
                    </a:ext>
                  </a:extLst>
                </p:cNvPr>
                <p:cNvCxnSpPr>
                  <a:cxnSpLocks/>
                </p:cNvCxnSpPr>
                <p:nvPr/>
              </p:nvCxnSpPr>
              <p:spPr>
                <a:xfrm>
                  <a:off x="1922954" y="2640889"/>
                  <a:ext cx="386236"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4" name="Straight Arrow Connector 643">
                <a:extLst>
                  <a:ext uri="{FF2B5EF4-FFF2-40B4-BE49-F238E27FC236}">
                    <a16:creationId xmlns:a16="http://schemas.microsoft.com/office/drawing/2014/main" id="{CB06D6D3-10E8-97F3-1DDA-C4E650E49BF3}"/>
                  </a:ext>
                </a:extLst>
              </p:cNvPr>
              <p:cNvCxnSpPr>
                <a:cxnSpLocks/>
              </p:cNvCxnSpPr>
              <p:nvPr/>
            </p:nvCxnSpPr>
            <p:spPr>
              <a:xfrm flipH="1">
                <a:off x="9902085" y="5788329"/>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5" name="Straight Arrow Connector 644">
                <a:extLst>
                  <a:ext uri="{FF2B5EF4-FFF2-40B4-BE49-F238E27FC236}">
                    <a16:creationId xmlns:a16="http://schemas.microsoft.com/office/drawing/2014/main" id="{A64E9E46-B076-59DC-F753-D47094DC6FD7}"/>
                  </a:ext>
                </a:extLst>
              </p:cNvPr>
              <p:cNvCxnSpPr>
                <a:cxnSpLocks/>
              </p:cNvCxnSpPr>
              <p:nvPr/>
            </p:nvCxnSpPr>
            <p:spPr>
              <a:xfrm>
                <a:off x="10620647" y="5788329"/>
                <a:ext cx="0" cy="503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a:extLst>
                  <a:ext uri="{FF2B5EF4-FFF2-40B4-BE49-F238E27FC236}">
                    <a16:creationId xmlns:a16="http://schemas.microsoft.com/office/drawing/2014/main" id="{37A55B2C-A466-A44F-83FB-8AB2E660B60F}"/>
                  </a:ext>
                </a:extLst>
              </p:cNvPr>
              <p:cNvCxnSpPr>
                <a:cxnSpLocks/>
              </p:cNvCxnSpPr>
              <p:nvPr/>
            </p:nvCxnSpPr>
            <p:spPr>
              <a:xfrm flipH="1">
                <a:off x="10853738" y="5788329"/>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DDC3D3C2-4218-2655-A39B-A3DF76FBD762}"/>
                  </a:ext>
                </a:extLst>
              </p:cNvPr>
              <p:cNvCxnSpPr>
                <a:cxnSpLocks/>
              </p:cNvCxnSpPr>
              <p:nvPr/>
            </p:nvCxnSpPr>
            <p:spPr>
              <a:xfrm flipH="1">
                <a:off x="11097555" y="5955694"/>
                <a:ext cx="0" cy="51663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01B8326C-00F1-8C8F-E645-CAD590254200}"/>
                  </a:ext>
                </a:extLst>
              </p:cNvPr>
              <p:cNvCxnSpPr>
                <a:cxnSpLocks/>
              </p:cNvCxnSpPr>
              <p:nvPr/>
            </p:nvCxnSpPr>
            <p:spPr>
              <a:xfrm>
                <a:off x="10544626" y="6416716"/>
                <a:ext cx="344023"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BCBEEE5C-8D05-F3F3-991B-028D98F911D1}"/>
              </a:ext>
            </a:extLst>
          </p:cNvPr>
          <p:cNvGrpSpPr/>
          <p:nvPr/>
        </p:nvGrpSpPr>
        <p:grpSpPr>
          <a:xfrm>
            <a:off x="2553234" y="1993681"/>
            <a:ext cx="3488706" cy="2049737"/>
            <a:chOff x="2635830" y="1817879"/>
            <a:chExt cx="3488706" cy="2049737"/>
          </a:xfrm>
        </p:grpSpPr>
        <p:grpSp>
          <p:nvGrpSpPr>
            <p:cNvPr id="38" name="Group 37">
              <a:extLst>
                <a:ext uri="{FF2B5EF4-FFF2-40B4-BE49-F238E27FC236}">
                  <a16:creationId xmlns:a16="http://schemas.microsoft.com/office/drawing/2014/main" id="{E7FC920A-AB0F-CFFD-D73D-D89CD57ADE7C}"/>
                </a:ext>
              </a:extLst>
            </p:cNvPr>
            <p:cNvGrpSpPr/>
            <p:nvPr/>
          </p:nvGrpSpPr>
          <p:grpSpPr>
            <a:xfrm>
              <a:off x="2635830" y="2783140"/>
              <a:ext cx="656664" cy="600755"/>
              <a:chOff x="2470191" y="2900814"/>
              <a:chExt cx="656664" cy="600755"/>
            </a:xfrm>
          </p:grpSpPr>
          <p:grpSp>
            <p:nvGrpSpPr>
              <p:cNvPr id="35" name="Group 34">
                <a:extLst>
                  <a:ext uri="{FF2B5EF4-FFF2-40B4-BE49-F238E27FC236}">
                    <a16:creationId xmlns:a16="http://schemas.microsoft.com/office/drawing/2014/main" id="{79067BD6-4684-8D25-271E-1E17B9F475C0}"/>
                  </a:ext>
                </a:extLst>
              </p:cNvPr>
              <p:cNvGrpSpPr/>
              <p:nvPr/>
            </p:nvGrpSpPr>
            <p:grpSpPr>
              <a:xfrm>
                <a:off x="2470191" y="3316903"/>
                <a:ext cx="656664" cy="184666"/>
                <a:chOff x="2475672" y="3303874"/>
                <a:chExt cx="656664" cy="184666"/>
              </a:xfrm>
            </p:grpSpPr>
            <p:sp>
              <p:nvSpPr>
                <p:cNvPr id="799" name="TextBox 798">
                  <a:extLst>
                    <a:ext uri="{FF2B5EF4-FFF2-40B4-BE49-F238E27FC236}">
                      <a16:creationId xmlns:a16="http://schemas.microsoft.com/office/drawing/2014/main" id="{A85489BF-0095-69DC-B592-B010DCBFCCB9}"/>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585" name="Left Brace 584">
                  <a:extLst>
                    <a:ext uri="{FF2B5EF4-FFF2-40B4-BE49-F238E27FC236}">
                      <a16:creationId xmlns:a16="http://schemas.microsoft.com/office/drawing/2014/main" id="{7E0D6219-434B-BDB6-7286-586B74EF56A6}"/>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nvGrpSpPr>
              <p:cNvPr id="650" name="Group 649">
                <a:extLst>
                  <a:ext uri="{FF2B5EF4-FFF2-40B4-BE49-F238E27FC236}">
                    <a16:creationId xmlns:a16="http://schemas.microsoft.com/office/drawing/2014/main" id="{EA2BADBC-D287-1D0A-CEBD-3DCD96F4C57C}"/>
                  </a:ext>
                </a:extLst>
              </p:cNvPr>
              <p:cNvGrpSpPr/>
              <p:nvPr/>
            </p:nvGrpSpPr>
            <p:grpSpPr>
              <a:xfrm>
                <a:off x="2470191" y="3108859"/>
                <a:ext cx="656664" cy="184666"/>
                <a:chOff x="2475672" y="3303874"/>
                <a:chExt cx="656664" cy="184666"/>
              </a:xfrm>
            </p:grpSpPr>
            <p:sp>
              <p:nvSpPr>
                <p:cNvPr id="651" name="TextBox 650">
                  <a:extLst>
                    <a:ext uri="{FF2B5EF4-FFF2-40B4-BE49-F238E27FC236}">
                      <a16:creationId xmlns:a16="http://schemas.microsoft.com/office/drawing/2014/main" id="{440B2746-097E-02B3-AB73-FAD9193B73CD}"/>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652" name="Left Brace 651">
                  <a:extLst>
                    <a:ext uri="{FF2B5EF4-FFF2-40B4-BE49-F238E27FC236}">
                      <a16:creationId xmlns:a16="http://schemas.microsoft.com/office/drawing/2014/main" id="{DC887948-2F72-3A84-F58F-A6FBD9C12E47}"/>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nvGrpSpPr>
              <p:cNvPr id="653" name="Group 652">
                <a:extLst>
                  <a:ext uri="{FF2B5EF4-FFF2-40B4-BE49-F238E27FC236}">
                    <a16:creationId xmlns:a16="http://schemas.microsoft.com/office/drawing/2014/main" id="{0859418B-0E70-0937-125C-CFD3D93F577D}"/>
                  </a:ext>
                </a:extLst>
              </p:cNvPr>
              <p:cNvGrpSpPr/>
              <p:nvPr/>
            </p:nvGrpSpPr>
            <p:grpSpPr>
              <a:xfrm>
                <a:off x="2470191" y="2900814"/>
                <a:ext cx="656664" cy="184666"/>
                <a:chOff x="2475672" y="3303874"/>
                <a:chExt cx="656664" cy="184666"/>
              </a:xfrm>
            </p:grpSpPr>
            <p:sp>
              <p:nvSpPr>
                <p:cNvPr id="654" name="TextBox 653">
                  <a:extLst>
                    <a:ext uri="{FF2B5EF4-FFF2-40B4-BE49-F238E27FC236}">
                      <a16:creationId xmlns:a16="http://schemas.microsoft.com/office/drawing/2014/main" id="{0A0E28D4-DE5B-2D9B-0789-18D5FD94F32C}"/>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655" name="Left Brace 654">
                  <a:extLst>
                    <a:ext uri="{FF2B5EF4-FFF2-40B4-BE49-F238E27FC236}">
                      <a16:creationId xmlns:a16="http://schemas.microsoft.com/office/drawing/2014/main" id="{D1E6BA86-3B7A-4248-813A-8B5F3E347B2F}"/>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grpSp>
          <p:nvGrpSpPr>
            <p:cNvPr id="44" name="Group 43">
              <a:extLst>
                <a:ext uri="{FF2B5EF4-FFF2-40B4-BE49-F238E27FC236}">
                  <a16:creationId xmlns:a16="http://schemas.microsoft.com/office/drawing/2014/main" id="{8D6AAF8A-9468-FFB7-C5B9-67F57F54AB26}"/>
                </a:ext>
              </a:extLst>
            </p:cNvPr>
            <p:cNvGrpSpPr/>
            <p:nvPr/>
          </p:nvGrpSpPr>
          <p:grpSpPr>
            <a:xfrm>
              <a:off x="3211506" y="1817879"/>
              <a:ext cx="2913030" cy="2049737"/>
              <a:chOff x="3291520" y="1707576"/>
              <a:chExt cx="2913030" cy="2049737"/>
            </a:xfrm>
          </p:grpSpPr>
          <p:sp>
            <p:nvSpPr>
              <p:cNvPr id="239" name="Rectangle 238"/>
              <p:cNvSpPr/>
              <p:nvPr/>
            </p:nvSpPr>
            <p:spPr>
              <a:xfrm>
                <a:off x="4219815" y="1707576"/>
                <a:ext cx="1141659" cy="292388"/>
              </a:xfrm>
              <a:prstGeom prst="rect">
                <a:avLst/>
              </a:prstGeom>
            </p:spPr>
            <p:txBody>
              <a:bodyPr wrap="none">
                <a:spAutoFit/>
              </a:bodyPr>
              <a:lstStyle/>
              <a:p>
                <a:pPr lvl="0" fontAlgn="base">
                  <a:spcBef>
                    <a:spcPct val="20000"/>
                  </a:spcBef>
                  <a:spcAft>
                    <a:spcPct val="0"/>
                  </a:spcAft>
                </a:pPr>
                <a:r>
                  <a:rPr lang="en-CA" sz="1300">
                    <a:solidFill>
                      <a:srgbClr val="212121"/>
                    </a:solidFill>
                    <a:latin typeface="Segoe UI" panose="020B0502040204020203" pitchFamily="34" charset="0"/>
                    <a:cs typeface="Segoe UI" panose="020B0502040204020203" pitchFamily="34" charset="0"/>
                  </a:rPr>
                  <a:t>Idea Shaping</a:t>
                </a:r>
                <a:endParaRPr lang="en-CA" sz="1300" b="1">
                  <a:solidFill>
                    <a:srgbClr val="002776"/>
                  </a:solidFill>
                  <a:latin typeface="Segoe UI" panose="020B0502040204020203" pitchFamily="34" charset="0"/>
                  <a:cs typeface="Segoe UI" panose="020B0502040204020203" pitchFamily="34" charset="0"/>
                </a:endParaRPr>
              </a:p>
            </p:txBody>
          </p:sp>
          <p:sp>
            <p:nvSpPr>
              <p:cNvPr id="1393" name="Rectangle 1392"/>
              <p:cNvSpPr/>
              <p:nvPr/>
            </p:nvSpPr>
            <p:spPr>
              <a:xfrm>
                <a:off x="3291520" y="3357203"/>
                <a:ext cx="2540958" cy="400110"/>
              </a:xfrm>
              <a:prstGeom prst="rect">
                <a:avLst/>
              </a:prstGeom>
            </p:spPr>
            <p:txBody>
              <a:bodyPr wrap="square">
                <a:spAutoFit/>
              </a:bodyPr>
              <a:lstStyle/>
              <a:p>
                <a:pPr fontAlgn="base">
                  <a:spcBef>
                    <a:spcPts val="300"/>
                  </a:spcBef>
                  <a:spcAft>
                    <a:spcPct val="0"/>
                  </a:spcAft>
                </a:pPr>
                <a:r>
                  <a:rPr lang="en-CA" sz="1000" i="1">
                    <a:solidFill>
                      <a:srgbClr val="000000"/>
                    </a:solidFill>
                    <a:latin typeface="Segoe UI" panose="020B0502040204020203" pitchFamily="34" charset="0"/>
                    <a:cs typeface="Segoe UI" panose="020B0502040204020203" pitchFamily="34" charset="0"/>
                  </a:rPr>
                  <a:t>What is the order of magnitude scope and priority of execution?</a:t>
                </a:r>
              </a:p>
            </p:txBody>
          </p:sp>
          <p:grpSp>
            <p:nvGrpSpPr>
              <p:cNvPr id="17" name="Group 16">
                <a:extLst>
                  <a:ext uri="{FF2B5EF4-FFF2-40B4-BE49-F238E27FC236}">
                    <a16:creationId xmlns:a16="http://schemas.microsoft.com/office/drawing/2014/main" id="{85369719-B332-BA71-1904-D1A5ECD5EAE2}"/>
                  </a:ext>
                </a:extLst>
              </p:cNvPr>
              <p:cNvGrpSpPr/>
              <p:nvPr/>
            </p:nvGrpSpPr>
            <p:grpSpPr>
              <a:xfrm>
                <a:off x="3376737" y="2076996"/>
                <a:ext cx="2827813" cy="1203251"/>
                <a:chOff x="2971903" y="4576636"/>
                <a:chExt cx="2827813" cy="1203251"/>
              </a:xfrm>
            </p:grpSpPr>
            <p:grpSp>
              <p:nvGrpSpPr>
                <p:cNvPr id="2" name="Group 1">
                  <a:extLst>
                    <a:ext uri="{FF2B5EF4-FFF2-40B4-BE49-F238E27FC236}">
                      <a16:creationId xmlns:a16="http://schemas.microsoft.com/office/drawing/2014/main" id="{2B285D8C-EC67-F542-C072-22D94F1824F9}"/>
                    </a:ext>
                  </a:extLst>
                </p:cNvPr>
                <p:cNvGrpSpPr/>
                <p:nvPr/>
              </p:nvGrpSpPr>
              <p:grpSpPr>
                <a:xfrm>
                  <a:off x="2971903" y="4576636"/>
                  <a:ext cx="2827813" cy="1203251"/>
                  <a:chOff x="348702" y="4001413"/>
                  <a:chExt cx="2251181" cy="1017696"/>
                </a:xfrm>
              </p:grpSpPr>
              <p:grpSp>
                <p:nvGrpSpPr>
                  <p:cNvPr id="125" name="Group 124">
                    <a:extLst>
                      <a:ext uri="{FF2B5EF4-FFF2-40B4-BE49-F238E27FC236}">
                        <a16:creationId xmlns:a16="http://schemas.microsoft.com/office/drawing/2014/main" id="{FE40D229-BEAF-7D8C-4F30-AC1EDA2C0CF7}"/>
                      </a:ext>
                    </a:extLst>
                  </p:cNvPr>
                  <p:cNvGrpSpPr/>
                  <p:nvPr/>
                </p:nvGrpSpPr>
                <p:grpSpPr>
                  <a:xfrm>
                    <a:off x="1486019" y="4001413"/>
                    <a:ext cx="1113864" cy="1017696"/>
                    <a:chOff x="1512337" y="1228984"/>
                    <a:chExt cx="2492154" cy="3197969"/>
                  </a:xfrm>
                </p:grpSpPr>
                <p:sp>
                  <p:nvSpPr>
                    <p:cNvPr id="168" name="Rectangle 167">
                      <a:extLst>
                        <a:ext uri="{FF2B5EF4-FFF2-40B4-BE49-F238E27FC236}">
                          <a16:creationId xmlns:a16="http://schemas.microsoft.com/office/drawing/2014/main" id="{235F81F7-0651-3CCB-B29A-1DF921FAB5DF}"/>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B4C2CE2-8EF3-29D1-33FC-D189C29D05BE}"/>
                        </a:ext>
                      </a:extLst>
                    </p:cNvPr>
                    <p:cNvGrpSpPr/>
                    <p:nvPr/>
                  </p:nvGrpSpPr>
                  <p:grpSpPr>
                    <a:xfrm>
                      <a:off x="1512337" y="1770245"/>
                      <a:ext cx="2492154" cy="2656708"/>
                      <a:chOff x="1512337" y="1770245"/>
                      <a:chExt cx="2492154" cy="2656708"/>
                    </a:xfrm>
                  </p:grpSpPr>
                  <p:grpSp>
                    <p:nvGrpSpPr>
                      <p:cNvPr id="170" name="Group 169">
                        <a:extLst>
                          <a:ext uri="{FF2B5EF4-FFF2-40B4-BE49-F238E27FC236}">
                            <a16:creationId xmlns:a16="http://schemas.microsoft.com/office/drawing/2014/main" id="{499228D5-5DB7-594B-1AA0-73C30371FAEB}"/>
                          </a:ext>
                        </a:extLst>
                      </p:cNvPr>
                      <p:cNvGrpSpPr/>
                      <p:nvPr/>
                    </p:nvGrpSpPr>
                    <p:grpSpPr>
                      <a:xfrm>
                        <a:off x="2777085" y="1770245"/>
                        <a:ext cx="1227406" cy="2656708"/>
                        <a:chOff x="165059" y="1755472"/>
                        <a:chExt cx="1227406" cy="2656708"/>
                      </a:xfrm>
                    </p:grpSpPr>
                    <p:sp>
                      <p:nvSpPr>
                        <p:cNvPr id="189" name="Rectangle 188">
                          <a:extLst>
                            <a:ext uri="{FF2B5EF4-FFF2-40B4-BE49-F238E27FC236}">
                              <a16:creationId xmlns:a16="http://schemas.microsoft.com/office/drawing/2014/main" id="{231BE67B-ED61-C6E3-7DF0-5EE7D03E555C}"/>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a:extLst>
                            <a:ext uri="{FF2B5EF4-FFF2-40B4-BE49-F238E27FC236}">
                              <a16:creationId xmlns:a16="http://schemas.microsoft.com/office/drawing/2014/main" id="{B0ADE04B-221B-CE66-F750-0FAA752755CE}"/>
                            </a:ext>
                          </a:extLst>
                        </p:cNvPr>
                        <p:cNvGrpSpPr/>
                        <p:nvPr/>
                      </p:nvGrpSpPr>
                      <p:grpSpPr>
                        <a:xfrm>
                          <a:off x="165059" y="2295900"/>
                          <a:ext cx="1227406" cy="2116280"/>
                          <a:chOff x="171184" y="2279719"/>
                          <a:chExt cx="1227406" cy="2116280"/>
                        </a:xfrm>
                      </p:grpSpPr>
                      <p:grpSp>
                        <p:nvGrpSpPr>
                          <p:cNvPr id="191" name="Group 190">
                            <a:extLst>
                              <a:ext uri="{FF2B5EF4-FFF2-40B4-BE49-F238E27FC236}">
                                <a16:creationId xmlns:a16="http://schemas.microsoft.com/office/drawing/2014/main" id="{3D06B7CF-28AC-8BDC-6005-D92903F912CF}"/>
                              </a:ext>
                            </a:extLst>
                          </p:cNvPr>
                          <p:cNvGrpSpPr/>
                          <p:nvPr/>
                        </p:nvGrpSpPr>
                        <p:grpSpPr>
                          <a:xfrm>
                            <a:off x="171184" y="2279719"/>
                            <a:ext cx="398192" cy="2116280"/>
                            <a:chOff x="1518092" y="2312379"/>
                            <a:chExt cx="398192" cy="2116280"/>
                          </a:xfrm>
                        </p:grpSpPr>
                        <p:sp>
                          <p:nvSpPr>
                            <p:cNvPr id="202" name="Rectangle 201">
                              <a:extLst>
                                <a:ext uri="{FF2B5EF4-FFF2-40B4-BE49-F238E27FC236}">
                                  <a16:creationId xmlns:a16="http://schemas.microsoft.com/office/drawing/2014/main" id="{7A867AC5-638F-2347-10EF-BBB22CF73067}"/>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50D6B30-8D66-A668-BECC-061C8D505054}"/>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17F0CD5F-6AD5-8D01-40BB-696B64D7BF28}"/>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3ABD59AE-7259-7CE3-08BB-4D4930F24F82}"/>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A54A6042-9CF0-2DB4-36D3-EFDCF56BC874}"/>
                              </a:ext>
                            </a:extLst>
                          </p:cNvPr>
                          <p:cNvGrpSpPr/>
                          <p:nvPr/>
                        </p:nvGrpSpPr>
                        <p:grpSpPr>
                          <a:xfrm>
                            <a:off x="585791" y="2279719"/>
                            <a:ext cx="398192" cy="2116280"/>
                            <a:chOff x="1518092" y="2312379"/>
                            <a:chExt cx="398192" cy="2116280"/>
                          </a:xfrm>
                        </p:grpSpPr>
                        <p:sp>
                          <p:nvSpPr>
                            <p:cNvPr id="198" name="Rectangle 197">
                              <a:extLst>
                                <a:ext uri="{FF2B5EF4-FFF2-40B4-BE49-F238E27FC236}">
                                  <a16:creationId xmlns:a16="http://schemas.microsoft.com/office/drawing/2014/main" id="{EAFAA123-7784-FABD-85CB-47DF220D6673}"/>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9A8870E3-9507-ED69-D78E-3D904617FD9C}"/>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465C6B27-FCC5-57C6-D82D-34DEC1FF336B}"/>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13D8BB8C-575C-F29A-A3EF-22C55F0EF84E}"/>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4AD1B86E-D4D1-D634-B444-CF0801604B35}"/>
                              </a:ext>
                            </a:extLst>
                          </p:cNvPr>
                          <p:cNvGrpSpPr/>
                          <p:nvPr/>
                        </p:nvGrpSpPr>
                        <p:grpSpPr>
                          <a:xfrm>
                            <a:off x="1000398" y="2279719"/>
                            <a:ext cx="398192" cy="2116280"/>
                            <a:chOff x="1518092" y="2312379"/>
                            <a:chExt cx="398192" cy="2116280"/>
                          </a:xfrm>
                        </p:grpSpPr>
                        <p:sp>
                          <p:nvSpPr>
                            <p:cNvPr id="194" name="Rectangle 193">
                              <a:extLst>
                                <a:ext uri="{FF2B5EF4-FFF2-40B4-BE49-F238E27FC236}">
                                  <a16:creationId xmlns:a16="http://schemas.microsoft.com/office/drawing/2014/main" id="{F2AB54A3-935E-60E4-83E5-18A780BF7C08}"/>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73693C8-6249-AAF7-3EDD-3552345C4AF7}"/>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1022715-77AF-6D45-71B9-FC2725407FD8}"/>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2CBAC9C9-6D93-F977-A427-C6451B1D5C7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1" name="Group 170">
                        <a:extLst>
                          <a:ext uri="{FF2B5EF4-FFF2-40B4-BE49-F238E27FC236}">
                            <a16:creationId xmlns:a16="http://schemas.microsoft.com/office/drawing/2014/main" id="{4EE2B3DA-B6BA-57FB-AC85-B59ED6CCE8AC}"/>
                          </a:ext>
                        </a:extLst>
                      </p:cNvPr>
                      <p:cNvGrpSpPr/>
                      <p:nvPr/>
                    </p:nvGrpSpPr>
                    <p:grpSpPr>
                      <a:xfrm>
                        <a:off x="1512337" y="1770245"/>
                        <a:ext cx="1227406" cy="2656708"/>
                        <a:chOff x="165059" y="1755472"/>
                        <a:chExt cx="1227406" cy="2656708"/>
                      </a:xfrm>
                    </p:grpSpPr>
                    <p:sp>
                      <p:nvSpPr>
                        <p:cNvPr id="172" name="Rectangle 171">
                          <a:extLst>
                            <a:ext uri="{FF2B5EF4-FFF2-40B4-BE49-F238E27FC236}">
                              <a16:creationId xmlns:a16="http://schemas.microsoft.com/office/drawing/2014/main" id="{1581DA86-D23E-1227-E55C-E44A1264ED8B}"/>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723796BF-E6AC-4CF7-4F6F-1023B46EA2EA}"/>
                            </a:ext>
                          </a:extLst>
                        </p:cNvPr>
                        <p:cNvGrpSpPr/>
                        <p:nvPr/>
                      </p:nvGrpSpPr>
                      <p:grpSpPr>
                        <a:xfrm>
                          <a:off x="165059" y="2295900"/>
                          <a:ext cx="1227406" cy="2116280"/>
                          <a:chOff x="171184" y="2279719"/>
                          <a:chExt cx="1227406" cy="2116280"/>
                        </a:xfrm>
                      </p:grpSpPr>
                      <p:grpSp>
                        <p:nvGrpSpPr>
                          <p:cNvPr id="174" name="Group 173">
                            <a:extLst>
                              <a:ext uri="{FF2B5EF4-FFF2-40B4-BE49-F238E27FC236}">
                                <a16:creationId xmlns:a16="http://schemas.microsoft.com/office/drawing/2014/main" id="{5EFFF88A-53DD-B3C6-0054-B2DDEB669962}"/>
                              </a:ext>
                            </a:extLst>
                          </p:cNvPr>
                          <p:cNvGrpSpPr/>
                          <p:nvPr/>
                        </p:nvGrpSpPr>
                        <p:grpSpPr>
                          <a:xfrm>
                            <a:off x="171184" y="2279719"/>
                            <a:ext cx="398192" cy="2116280"/>
                            <a:chOff x="1518092" y="2312379"/>
                            <a:chExt cx="398192" cy="2116280"/>
                          </a:xfrm>
                        </p:grpSpPr>
                        <p:sp>
                          <p:nvSpPr>
                            <p:cNvPr id="185" name="Rectangle 184">
                              <a:extLst>
                                <a:ext uri="{FF2B5EF4-FFF2-40B4-BE49-F238E27FC236}">
                                  <a16:creationId xmlns:a16="http://schemas.microsoft.com/office/drawing/2014/main" id="{26B6BBD8-0F40-4777-3214-6C701FCCC16B}"/>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2473040F-59B6-3471-0FCD-E5A208A57CD6}"/>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636F70C-E07E-DBC3-986B-7B2BAFE98D4C}"/>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9B04242F-E298-8B70-7BCE-2A0982DD4D3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E376268-4F99-CAD0-FF67-6F464AFFD7A1}"/>
                              </a:ext>
                            </a:extLst>
                          </p:cNvPr>
                          <p:cNvGrpSpPr/>
                          <p:nvPr/>
                        </p:nvGrpSpPr>
                        <p:grpSpPr>
                          <a:xfrm>
                            <a:off x="585791" y="2279719"/>
                            <a:ext cx="398192" cy="2116280"/>
                            <a:chOff x="1518092" y="2312379"/>
                            <a:chExt cx="398192" cy="2116280"/>
                          </a:xfrm>
                        </p:grpSpPr>
                        <p:sp>
                          <p:nvSpPr>
                            <p:cNvPr id="181" name="Rectangle 180">
                              <a:extLst>
                                <a:ext uri="{FF2B5EF4-FFF2-40B4-BE49-F238E27FC236}">
                                  <a16:creationId xmlns:a16="http://schemas.microsoft.com/office/drawing/2014/main" id="{712D58AC-1A3A-FB4E-FEFB-7797463CF72D}"/>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30803C5A-8A49-D4EE-C6B5-0CDBF333F2A6}"/>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1814DC9C-A297-9AC9-809B-0788A334D964}"/>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48F937E-8000-BD9C-BC02-D0CFB13A1EB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F08BBDA-8070-D53C-CFB7-C2C3F412C00B}"/>
                              </a:ext>
                            </a:extLst>
                          </p:cNvPr>
                          <p:cNvGrpSpPr/>
                          <p:nvPr/>
                        </p:nvGrpSpPr>
                        <p:grpSpPr>
                          <a:xfrm>
                            <a:off x="1000398" y="2279719"/>
                            <a:ext cx="398192" cy="2116280"/>
                            <a:chOff x="1518092" y="2312379"/>
                            <a:chExt cx="398192" cy="2116280"/>
                          </a:xfrm>
                        </p:grpSpPr>
                        <p:sp>
                          <p:nvSpPr>
                            <p:cNvPr id="177" name="Rectangle 176">
                              <a:extLst>
                                <a:ext uri="{FF2B5EF4-FFF2-40B4-BE49-F238E27FC236}">
                                  <a16:creationId xmlns:a16="http://schemas.microsoft.com/office/drawing/2014/main" id="{782597E6-2F0F-740C-391C-61006A251C07}"/>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7649763-04AF-3E63-7DF4-F795519A1AC3}"/>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F30ABDDC-5F69-9272-1A4A-A016799830E8}"/>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D63C5B6E-3E9F-4491-F53F-C02DF552466F}"/>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6" name="Group 125">
                    <a:extLst>
                      <a:ext uri="{FF2B5EF4-FFF2-40B4-BE49-F238E27FC236}">
                        <a16:creationId xmlns:a16="http://schemas.microsoft.com/office/drawing/2014/main" id="{2DCB0BAC-B4DD-29BB-C5ED-B533CB3DB4B9}"/>
                      </a:ext>
                    </a:extLst>
                  </p:cNvPr>
                  <p:cNvGrpSpPr/>
                  <p:nvPr/>
                </p:nvGrpSpPr>
                <p:grpSpPr>
                  <a:xfrm>
                    <a:off x="348702" y="4001413"/>
                    <a:ext cx="1113864" cy="1017696"/>
                    <a:chOff x="1512335" y="1228984"/>
                    <a:chExt cx="2492156" cy="3197969"/>
                  </a:xfrm>
                </p:grpSpPr>
                <p:sp>
                  <p:nvSpPr>
                    <p:cNvPr id="127" name="Rectangle 126">
                      <a:extLst>
                        <a:ext uri="{FF2B5EF4-FFF2-40B4-BE49-F238E27FC236}">
                          <a16:creationId xmlns:a16="http://schemas.microsoft.com/office/drawing/2014/main" id="{ED67181C-14E1-25D0-2CDA-CFD0FD86D6BB}"/>
                        </a:ext>
                      </a:extLst>
                    </p:cNvPr>
                    <p:cNvSpPr/>
                    <p:nvPr/>
                  </p:nvSpPr>
                  <p:spPr>
                    <a:xfrm>
                      <a:off x="1512335" y="1228984"/>
                      <a:ext cx="2490661" cy="484762"/>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42660F5E-0F5E-D27C-9AB8-B14DC9C4DF61}"/>
                        </a:ext>
                      </a:extLst>
                    </p:cNvPr>
                    <p:cNvGrpSpPr/>
                    <p:nvPr/>
                  </p:nvGrpSpPr>
                  <p:grpSpPr>
                    <a:xfrm>
                      <a:off x="1512337" y="1770245"/>
                      <a:ext cx="2492154" cy="2656708"/>
                      <a:chOff x="1512337" y="1770245"/>
                      <a:chExt cx="2492154" cy="2656708"/>
                    </a:xfrm>
                  </p:grpSpPr>
                  <p:grpSp>
                    <p:nvGrpSpPr>
                      <p:cNvPr id="129" name="Group 128">
                        <a:extLst>
                          <a:ext uri="{FF2B5EF4-FFF2-40B4-BE49-F238E27FC236}">
                            <a16:creationId xmlns:a16="http://schemas.microsoft.com/office/drawing/2014/main" id="{619456C5-359B-6140-90CC-3DA89B728739}"/>
                          </a:ext>
                        </a:extLst>
                      </p:cNvPr>
                      <p:cNvGrpSpPr/>
                      <p:nvPr/>
                    </p:nvGrpSpPr>
                    <p:grpSpPr>
                      <a:xfrm>
                        <a:off x="2777085" y="1770245"/>
                        <a:ext cx="1227406" cy="2656708"/>
                        <a:chOff x="165059" y="1755472"/>
                        <a:chExt cx="1227406" cy="2656708"/>
                      </a:xfrm>
                    </p:grpSpPr>
                    <p:sp>
                      <p:nvSpPr>
                        <p:cNvPr id="151" name="Rectangle 150">
                          <a:extLst>
                            <a:ext uri="{FF2B5EF4-FFF2-40B4-BE49-F238E27FC236}">
                              <a16:creationId xmlns:a16="http://schemas.microsoft.com/office/drawing/2014/main" id="{EFAD22D4-4AA4-B6E0-E8DF-A4F8CE68CA27}"/>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118896A4-783A-7E18-3C1A-2EA5F6BCCC6B}"/>
                            </a:ext>
                          </a:extLst>
                        </p:cNvPr>
                        <p:cNvGrpSpPr/>
                        <p:nvPr/>
                      </p:nvGrpSpPr>
                      <p:grpSpPr>
                        <a:xfrm>
                          <a:off x="165059" y="2295900"/>
                          <a:ext cx="1227406" cy="2116280"/>
                          <a:chOff x="171184" y="2279719"/>
                          <a:chExt cx="1227406" cy="2116280"/>
                        </a:xfrm>
                      </p:grpSpPr>
                      <p:grpSp>
                        <p:nvGrpSpPr>
                          <p:cNvPr id="153" name="Group 152">
                            <a:extLst>
                              <a:ext uri="{FF2B5EF4-FFF2-40B4-BE49-F238E27FC236}">
                                <a16:creationId xmlns:a16="http://schemas.microsoft.com/office/drawing/2014/main" id="{DF1B3A41-D24B-2D62-27DA-262C89FCFBB5}"/>
                              </a:ext>
                            </a:extLst>
                          </p:cNvPr>
                          <p:cNvGrpSpPr/>
                          <p:nvPr/>
                        </p:nvGrpSpPr>
                        <p:grpSpPr>
                          <a:xfrm>
                            <a:off x="171184" y="2279719"/>
                            <a:ext cx="398192" cy="2116280"/>
                            <a:chOff x="1518092" y="2312379"/>
                            <a:chExt cx="398192" cy="2116280"/>
                          </a:xfrm>
                        </p:grpSpPr>
                        <p:sp>
                          <p:nvSpPr>
                            <p:cNvPr id="164" name="Rectangle 163">
                              <a:extLst>
                                <a:ext uri="{FF2B5EF4-FFF2-40B4-BE49-F238E27FC236}">
                                  <a16:creationId xmlns:a16="http://schemas.microsoft.com/office/drawing/2014/main" id="{AA6EF845-4986-7876-1D56-CC4C523FCA5A}"/>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FDED9BA-C617-B98B-31EA-AA48E6F66E8D}"/>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6D974DA3-B1FB-DC3B-FD77-81DD41E961A0}"/>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DBA7466-FC22-BD47-793C-DFFB1BB2532D}"/>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A85E3A6C-5AC4-1119-6E25-F737D3A8200E}"/>
                              </a:ext>
                            </a:extLst>
                          </p:cNvPr>
                          <p:cNvGrpSpPr/>
                          <p:nvPr/>
                        </p:nvGrpSpPr>
                        <p:grpSpPr>
                          <a:xfrm>
                            <a:off x="585791" y="2279719"/>
                            <a:ext cx="398192" cy="2116280"/>
                            <a:chOff x="1518092" y="2312379"/>
                            <a:chExt cx="398192" cy="2116280"/>
                          </a:xfrm>
                        </p:grpSpPr>
                        <p:sp>
                          <p:nvSpPr>
                            <p:cNvPr id="160" name="Rectangle 159">
                              <a:extLst>
                                <a:ext uri="{FF2B5EF4-FFF2-40B4-BE49-F238E27FC236}">
                                  <a16:creationId xmlns:a16="http://schemas.microsoft.com/office/drawing/2014/main" id="{A000B1BA-B575-8EAA-7957-48BDD487C679}"/>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B1D0D97D-A947-0449-B605-DD1073095F62}"/>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E3009A6-1837-9DCE-1EB5-8BC32326745A}"/>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A47D761E-F226-E602-0181-5C5DC10E5CF7}"/>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1AD8BF10-E0B7-882E-E780-25BB1D45496E}"/>
                              </a:ext>
                            </a:extLst>
                          </p:cNvPr>
                          <p:cNvGrpSpPr/>
                          <p:nvPr/>
                        </p:nvGrpSpPr>
                        <p:grpSpPr>
                          <a:xfrm>
                            <a:off x="1000398" y="2279719"/>
                            <a:ext cx="398192" cy="2116280"/>
                            <a:chOff x="1518092" y="2312379"/>
                            <a:chExt cx="398192" cy="2116280"/>
                          </a:xfrm>
                        </p:grpSpPr>
                        <p:sp>
                          <p:nvSpPr>
                            <p:cNvPr id="156" name="Rectangle 155">
                              <a:extLst>
                                <a:ext uri="{FF2B5EF4-FFF2-40B4-BE49-F238E27FC236}">
                                  <a16:creationId xmlns:a16="http://schemas.microsoft.com/office/drawing/2014/main" id="{AB6FD114-0FA6-09E5-3561-5F3767A06CBA}"/>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B11CE2CD-34A2-E8F4-5A91-8E84E3EF06F0}"/>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FA2CD4B-4E52-41B7-D30A-711CEF6CB60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BD6BD936-A829-2EA2-1206-77BD28A45AED}"/>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30" name="Group 129">
                        <a:extLst>
                          <a:ext uri="{FF2B5EF4-FFF2-40B4-BE49-F238E27FC236}">
                            <a16:creationId xmlns:a16="http://schemas.microsoft.com/office/drawing/2014/main" id="{64F32504-34B5-8F68-CB95-E57E6101303B}"/>
                          </a:ext>
                        </a:extLst>
                      </p:cNvPr>
                      <p:cNvGrpSpPr/>
                      <p:nvPr/>
                    </p:nvGrpSpPr>
                    <p:grpSpPr>
                      <a:xfrm>
                        <a:off x="1512337" y="1770245"/>
                        <a:ext cx="1227406" cy="2656708"/>
                        <a:chOff x="165059" y="1755472"/>
                        <a:chExt cx="1227406" cy="2656708"/>
                      </a:xfrm>
                    </p:grpSpPr>
                    <p:sp>
                      <p:nvSpPr>
                        <p:cNvPr id="131" name="Rectangle 130">
                          <a:extLst>
                            <a:ext uri="{FF2B5EF4-FFF2-40B4-BE49-F238E27FC236}">
                              <a16:creationId xmlns:a16="http://schemas.microsoft.com/office/drawing/2014/main" id="{D2AEF5F9-BF7B-DEF1-AB54-A97B0B8EB3D4}"/>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9352D6DB-37C3-3963-2624-4DAE89CF6C39}"/>
                            </a:ext>
                          </a:extLst>
                        </p:cNvPr>
                        <p:cNvGrpSpPr/>
                        <p:nvPr/>
                      </p:nvGrpSpPr>
                      <p:grpSpPr>
                        <a:xfrm>
                          <a:off x="165059" y="2295900"/>
                          <a:ext cx="1227406" cy="2116280"/>
                          <a:chOff x="171184" y="2279719"/>
                          <a:chExt cx="1227406" cy="2116280"/>
                        </a:xfrm>
                      </p:grpSpPr>
                      <p:grpSp>
                        <p:nvGrpSpPr>
                          <p:cNvPr id="133" name="Group 132">
                            <a:extLst>
                              <a:ext uri="{FF2B5EF4-FFF2-40B4-BE49-F238E27FC236}">
                                <a16:creationId xmlns:a16="http://schemas.microsoft.com/office/drawing/2014/main" id="{9FE1F9C1-5B56-D74E-2287-89652AF7CCE4}"/>
                              </a:ext>
                            </a:extLst>
                          </p:cNvPr>
                          <p:cNvGrpSpPr/>
                          <p:nvPr/>
                        </p:nvGrpSpPr>
                        <p:grpSpPr>
                          <a:xfrm>
                            <a:off x="171184" y="2279719"/>
                            <a:ext cx="398192" cy="2116280"/>
                            <a:chOff x="1518092" y="2312379"/>
                            <a:chExt cx="398192" cy="2116280"/>
                          </a:xfrm>
                        </p:grpSpPr>
                        <p:sp>
                          <p:nvSpPr>
                            <p:cNvPr id="147" name="Rectangle 146">
                              <a:extLst>
                                <a:ext uri="{FF2B5EF4-FFF2-40B4-BE49-F238E27FC236}">
                                  <a16:creationId xmlns:a16="http://schemas.microsoft.com/office/drawing/2014/main" id="{12ED3F11-3521-5884-9F2F-B266EAE1629E}"/>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32D851B0-10C0-36ED-FB45-F51E3BBC6561}"/>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C8F8F29-6F2F-5E7F-2FBF-D3E4FD65230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CEB50B84-51D6-150E-60CD-A5CE0D44BFF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8AF4D83A-9BEB-4009-DA50-188F0D62B960}"/>
                              </a:ext>
                            </a:extLst>
                          </p:cNvPr>
                          <p:cNvGrpSpPr/>
                          <p:nvPr/>
                        </p:nvGrpSpPr>
                        <p:grpSpPr>
                          <a:xfrm>
                            <a:off x="585791" y="2279719"/>
                            <a:ext cx="398192" cy="2116280"/>
                            <a:chOff x="1518092" y="2312379"/>
                            <a:chExt cx="398192" cy="2116280"/>
                          </a:xfrm>
                        </p:grpSpPr>
                        <p:sp>
                          <p:nvSpPr>
                            <p:cNvPr id="143" name="Rectangle 142">
                              <a:extLst>
                                <a:ext uri="{FF2B5EF4-FFF2-40B4-BE49-F238E27FC236}">
                                  <a16:creationId xmlns:a16="http://schemas.microsoft.com/office/drawing/2014/main" id="{82CB4211-A843-B4D3-C8D4-148798FED731}"/>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CBFCCE3-6FB4-7DE1-1DB1-224D7DA8064E}"/>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2FE75B7-483F-D04F-D4B6-57FE27A9E5F8}"/>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286CD97-F371-572C-A569-430FEA747580}"/>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4DECC415-C005-A2A6-1116-DAF12E931EE8}"/>
                              </a:ext>
                            </a:extLst>
                          </p:cNvPr>
                          <p:cNvGrpSpPr/>
                          <p:nvPr/>
                        </p:nvGrpSpPr>
                        <p:grpSpPr>
                          <a:xfrm>
                            <a:off x="1000398" y="2279719"/>
                            <a:ext cx="398192" cy="2116280"/>
                            <a:chOff x="1518092" y="2312379"/>
                            <a:chExt cx="398192" cy="2116280"/>
                          </a:xfrm>
                        </p:grpSpPr>
                        <p:sp>
                          <p:nvSpPr>
                            <p:cNvPr id="136" name="Rectangle 135">
                              <a:extLst>
                                <a:ext uri="{FF2B5EF4-FFF2-40B4-BE49-F238E27FC236}">
                                  <a16:creationId xmlns:a16="http://schemas.microsoft.com/office/drawing/2014/main" id="{C3B233E0-8557-403B-6D9F-9F0374AE8036}"/>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1973175-6644-35B1-F867-917E8CE8A5F8}"/>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B70CD72-584C-AE29-0ECC-39BAA069CABC}"/>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25DCF9A-AD23-ADCB-C82A-96B683B0686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5" name="Group 4">
                  <a:extLst>
                    <a:ext uri="{FF2B5EF4-FFF2-40B4-BE49-F238E27FC236}">
                      <a16:creationId xmlns:a16="http://schemas.microsoft.com/office/drawing/2014/main" id="{53C75744-49B9-9B3E-F81F-81F8BED6063C}"/>
                    </a:ext>
                  </a:extLst>
                </p:cNvPr>
                <p:cNvGrpSpPr/>
                <p:nvPr/>
              </p:nvGrpSpPr>
              <p:grpSpPr>
                <a:xfrm>
                  <a:off x="3784078" y="5040282"/>
                  <a:ext cx="288000" cy="720000"/>
                  <a:chOff x="1916654" y="2413931"/>
                  <a:chExt cx="396094" cy="673333"/>
                </a:xfrm>
              </p:grpSpPr>
              <p:cxnSp>
                <p:nvCxnSpPr>
                  <p:cNvPr id="485" name="Straight Arrow Connector 484">
                    <a:extLst>
                      <a:ext uri="{FF2B5EF4-FFF2-40B4-BE49-F238E27FC236}">
                        <a16:creationId xmlns:a16="http://schemas.microsoft.com/office/drawing/2014/main" id="{58406113-5F96-CFFD-6934-56E7851A9207}"/>
                      </a:ext>
                    </a:extLst>
                  </p:cNvPr>
                  <p:cNvCxnSpPr>
                    <a:cxnSpLocks/>
                  </p:cNvCxnSpPr>
                  <p:nvPr/>
                </p:nvCxnSpPr>
                <p:spPr>
                  <a:xfrm>
                    <a:off x="1933769" y="2413931"/>
                    <a:ext cx="0" cy="673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DBE398A1-1C18-58E2-EE55-E45FC183D6CE}"/>
                      </a:ext>
                    </a:extLst>
                  </p:cNvPr>
                  <p:cNvCxnSpPr>
                    <a:cxnSpLocks/>
                  </p:cNvCxnSpPr>
                  <p:nvPr/>
                </p:nvCxnSpPr>
                <p:spPr>
                  <a:xfrm>
                    <a:off x="1916654" y="2425278"/>
                    <a:ext cx="3960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9" name="Straight Arrow Connector 268">
                  <a:extLst>
                    <a:ext uri="{FF2B5EF4-FFF2-40B4-BE49-F238E27FC236}">
                      <a16:creationId xmlns:a16="http://schemas.microsoft.com/office/drawing/2014/main" id="{F1E371DF-CD89-4A5E-C858-D9CF08784537}"/>
                    </a:ext>
                  </a:extLst>
                </p:cNvPr>
                <p:cNvCxnSpPr>
                  <a:cxnSpLocks/>
                </p:cNvCxnSpPr>
                <p:nvPr/>
              </p:nvCxnSpPr>
              <p:spPr>
                <a:xfrm>
                  <a:off x="5221570" y="5029948"/>
                  <a:ext cx="0"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B1FE14EE-07F9-0234-7192-942CE9B2ECF5}"/>
                    </a:ext>
                  </a:extLst>
                </p:cNvPr>
                <p:cNvCxnSpPr>
                  <a:cxnSpLocks/>
                </p:cNvCxnSpPr>
                <p:nvPr/>
              </p:nvCxnSpPr>
              <p:spPr>
                <a:xfrm>
                  <a:off x="3084036" y="5407763"/>
                  <a:ext cx="0" cy="36000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3D76262-6EA0-1921-7B96-E28ECCF205DC}"/>
                    </a:ext>
                  </a:extLst>
                </p:cNvPr>
                <p:cNvGrpSpPr/>
                <p:nvPr/>
              </p:nvGrpSpPr>
              <p:grpSpPr>
                <a:xfrm>
                  <a:off x="3057083" y="5062005"/>
                  <a:ext cx="288000" cy="288000"/>
                  <a:chOff x="3077715" y="5076250"/>
                  <a:chExt cx="288000" cy="288000"/>
                </a:xfrm>
              </p:grpSpPr>
              <p:cxnSp>
                <p:nvCxnSpPr>
                  <p:cNvPr id="481" name="Straight Arrow Connector 480">
                    <a:extLst>
                      <a:ext uri="{FF2B5EF4-FFF2-40B4-BE49-F238E27FC236}">
                        <a16:creationId xmlns:a16="http://schemas.microsoft.com/office/drawing/2014/main" id="{AA1DD66D-5854-C996-2E1E-CF797455363D}"/>
                      </a:ext>
                    </a:extLst>
                  </p:cNvPr>
                  <p:cNvCxnSpPr>
                    <a:cxnSpLocks/>
                  </p:cNvCxnSpPr>
                  <p:nvPr/>
                </p:nvCxnSpPr>
                <p:spPr>
                  <a:xfrm flipH="1">
                    <a:off x="3092938" y="5076250"/>
                    <a:ext cx="3859"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F628B427-A7F6-A534-0AC6-80A9F24257ED}"/>
                      </a:ext>
                    </a:extLst>
                  </p:cNvPr>
                  <p:cNvCxnSpPr>
                    <a:cxnSpLocks/>
                  </p:cNvCxnSpPr>
                  <p:nvPr/>
                </p:nvCxnSpPr>
                <p:spPr>
                  <a:xfrm>
                    <a:off x="3077715" y="5083826"/>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1" name="Straight Arrow Connector 380">
                  <a:extLst>
                    <a:ext uri="{FF2B5EF4-FFF2-40B4-BE49-F238E27FC236}">
                      <a16:creationId xmlns:a16="http://schemas.microsoft.com/office/drawing/2014/main" id="{906FE937-E6CE-D264-3781-258CA25ED3B4}"/>
                    </a:ext>
                  </a:extLst>
                </p:cNvPr>
                <p:cNvCxnSpPr>
                  <a:cxnSpLocks/>
                </p:cNvCxnSpPr>
                <p:nvPr/>
              </p:nvCxnSpPr>
              <p:spPr>
                <a:xfrm flipH="1">
                  <a:off x="5452666" y="5029948"/>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CA914451-7549-7BDD-28B6-D5F0ABFC7524}"/>
                    </a:ext>
                  </a:extLst>
                </p:cNvPr>
                <p:cNvCxnSpPr>
                  <a:cxnSpLocks/>
                </p:cNvCxnSpPr>
                <p:nvPr/>
              </p:nvCxnSpPr>
              <p:spPr>
                <a:xfrm>
                  <a:off x="4026529" y="5209948"/>
                  <a:ext cx="0" cy="54000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A278661-C5F3-213C-49FC-DF6312B935F0}"/>
                    </a:ext>
                  </a:extLst>
                </p:cNvPr>
                <p:cNvCxnSpPr>
                  <a:cxnSpLocks/>
                </p:cNvCxnSpPr>
                <p:nvPr/>
              </p:nvCxnSpPr>
              <p:spPr>
                <a:xfrm>
                  <a:off x="4509972" y="5010787"/>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65ADBC18-989C-2B55-CA61-DD88CAC7716A}"/>
                    </a:ext>
                  </a:extLst>
                </p:cNvPr>
                <p:cNvCxnSpPr>
                  <a:cxnSpLocks/>
                </p:cNvCxnSpPr>
                <p:nvPr/>
              </p:nvCxnSpPr>
              <p:spPr>
                <a:xfrm>
                  <a:off x="4251118" y="5010787"/>
                  <a:ext cx="0" cy="74160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8" name="Group 377">
                  <a:extLst>
                    <a:ext uri="{FF2B5EF4-FFF2-40B4-BE49-F238E27FC236}">
                      <a16:creationId xmlns:a16="http://schemas.microsoft.com/office/drawing/2014/main" id="{E1707B10-6B34-9D13-2163-B379D7FC86DB}"/>
                    </a:ext>
                  </a:extLst>
                </p:cNvPr>
                <p:cNvGrpSpPr/>
                <p:nvPr/>
              </p:nvGrpSpPr>
              <p:grpSpPr>
                <a:xfrm>
                  <a:off x="4722724" y="5038858"/>
                  <a:ext cx="288000" cy="720000"/>
                  <a:chOff x="1913894" y="2422983"/>
                  <a:chExt cx="396094" cy="640011"/>
                </a:xfrm>
              </p:grpSpPr>
              <p:cxnSp>
                <p:nvCxnSpPr>
                  <p:cNvPr id="379" name="Straight Arrow Connector 378">
                    <a:extLst>
                      <a:ext uri="{FF2B5EF4-FFF2-40B4-BE49-F238E27FC236}">
                        <a16:creationId xmlns:a16="http://schemas.microsoft.com/office/drawing/2014/main" id="{AFEDA7B3-C7C2-D3EA-8157-1A83122906BC}"/>
                      </a:ext>
                    </a:extLst>
                  </p:cNvPr>
                  <p:cNvCxnSpPr>
                    <a:cxnSpLocks/>
                  </p:cNvCxnSpPr>
                  <p:nvPr/>
                </p:nvCxnSpPr>
                <p:spPr>
                  <a:xfrm>
                    <a:off x="1939039" y="2422983"/>
                    <a:ext cx="0" cy="64001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87E7B075-4F08-AAEC-F4A5-E448E9D16D43}"/>
                      </a:ext>
                    </a:extLst>
                  </p:cNvPr>
                  <p:cNvCxnSpPr>
                    <a:cxnSpLocks/>
                  </p:cNvCxnSpPr>
                  <p:nvPr/>
                </p:nvCxnSpPr>
                <p:spPr>
                  <a:xfrm>
                    <a:off x="1913894" y="2438618"/>
                    <a:ext cx="39609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3" name="Straight Arrow Connector 382">
                  <a:extLst>
                    <a:ext uri="{FF2B5EF4-FFF2-40B4-BE49-F238E27FC236}">
                      <a16:creationId xmlns:a16="http://schemas.microsoft.com/office/drawing/2014/main" id="{AEB119BB-B5D2-EDE5-EDA9-9FA8360836C2}"/>
                    </a:ext>
                  </a:extLst>
                </p:cNvPr>
                <p:cNvCxnSpPr>
                  <a:cxnSpLocks/>
                </p:cNvCxnSpPr>
                <p:nvPr/>
              </p:nvCxnSpPr>
              <p:spPr>
                <a:xfrm flipH="1">
                  <a:off x="5685220" y="5029948"/>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4" name="Group 383">
                  <a:extLst>
                    <a:ext uri="{FF2B5EF4-FFF2-40B4-BE49-F238E27FC236}">
                      <a16:creationId xmlns:a16="http://schemas.microsoft.com/office/drawing/2014/main" id="{07675BA4-30BC-875D-5246-0D5587E979E5}"/>
                    </a:ext>
                  </a:extLst>
                </p:cNvPr>
                <p:cNvGrpSpPr/>
                <p:nvPr/>
              </p:nvGrpSpPr>
              <p:grpSpPr>
                <a:xfrm>
                  <a:off x="5459730" y="5470858"/>
                  <a:ext cx="288000" cy="288000"/>
                  <a:chOff x="3077715" y="5065364"/>
                  <a:chExt cx="288000" cy="288000"/>
                </a:xfrm>
              </p:grpSpPr>
              <p:cxnSp>
                <p:nvCxnSpPr>
                  <p:cNvPr id="385" name="Straight Arrow Connector 384">
                    <a:extLst>
                      <a:ext uri="{FF2B5EF4-FFF2-40B4-BE49-F238E27FC236}">
                        <a16:creationId xmlns:a16="http://schemas.microsoft.com/office/drawing/2014/main" id="{8F9F8DC6-91CC-B23D-6CC3-6467E3745501}"/>
                      </a:ext>
                    </a:extLst>
                  </p:cNvPr>
                  <p:cNvCxnSpPr>
                    <a:cxnSpLocks/>
                  </p:cNvCxnSpPr>
                  <p:nvPr/>
                </p:nvCxnSpPr>
                <p:spPr>
                  <a:xfrm flipH="1">
                    <a:off x="3092938" y="5065364"/>
                    <a:ext cx="0" cy="28800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40513E35-194A-0323-E703-8558AB846FD5}"/>
                      </a:ext>
                    </a:extLst>
                  </p:cNvPr>
                  <p:cNvCxnSpPr>
                    <a:cxnSpLocks/>
                  </p:cNvCxnSpPr>
                  <p:nvPr/>
                </p:nvCxnSpPr>
                <p:spPr>
                  <a:xfrm>
                    <a:off x="3077715" y="5083826"/>
                    <a:ext cx="288000"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48" name="Group 47">
            <a:extLst>
              <a:ext uri="{FF2B5EF4-FFF2-40B4-BE49-F238E27FC236}">
                <a16:creationId xmlns:a16="http://schemas.microsoft.com/office/drawing/2014/main" id="{39428FEC-DD6C-55E3-CE19-D973938FD9A7}"/>
              </a:ext>
            </a:extLst>
          </p:cNvPr>
          <p:cNvGrpSpPr/>
          <p:nvPr/>
        </p:nvGrpSpPr>
        <p:grpSpPr>
          <a:xfrm>
            <a:off x="5563577" y="3049884"/>
            <a:ext cx="3495006" cy="1987068"/>
            <a:chOff x="5574829" y="2841626"/>
            <a:chExt cx="3495006" cy="1987068"/>
          </a:xfrm>
        </p:grpSpPr>
        <p:grpSp>
          <p:nvGrpSpPr>
            <p:cNvPr id="45" name="Group 44">
              <a:extLst>
                <a:ext uri="{FF2B5EF4-FFF2-40B4-BE49-F238E27FC236}">
                  <a16:creationId xmlns:a16="http://schemas.microsoft.com/office/drawing/2014/main" id="{039901B2-49BD-D78B-4570-5C203495374E}"/>
                </a:ext>
              </a:extLst>
            </p:cNvPr>
            <p:cNvGrpSpPr/>
            <p:nvPr/>
          </p:nvGrpSpPr>
          <p:grpSpPr>
            <a:xfrm>
              <a:off x="6237645" y="2841626"/>
              <a:ext cx="2832190" cy="1987068"/>
              <a:chOff x="6659543" y="2696567"/>
              <a:chExt cx="2832190" cy="1987068"/>
            </a:xfrm>
          </p:grpSpPr>
          <p:sp>
            <p:nvSpPr>
              <p:cNvPr id="1394" name="Rectangle 1393"/>
              <p:cNvSpPr/>
              <p:nvPr/>
            </p:nvSpPr>
            <p:spPr>
              <a:xfrm>
                <a:off x="6659543" y="4283525"/>
                <a:ext cx="2587487" cy="400110"/>
              </a:xfrm>
              <a:prstGeom prst="rect">
                <a:avLst/>
              </a:prstGeom>
            </p:spPr>
            <p:txBody>
              <a:bodyPr wrap="square">
                <a:spAutoFit/>
              </a:bodyPr>
              <a:lstStyle/>
              <a:p>
                <a:pPr fontAlgn="base">
                  <a:spcBef>
                    <a:spcPts val="300"/>
                  </a:spcBef>
                  <a:spcAft>
                    <a:spcPct val="0"/>
                  </a:spcAft>
                </a:pPr>
                <a:r>
                  <a:rPr lang="en-CA" sz="1000" i="1">
                    <a:solidFill>
                      <a:srgbClr val="000000"/>
                    </a:solidFill>
                    <a:latin typeface="Segoe UI" panose="020B0502040204020203" pitchFamily="34" charset="0"/>
                    <a:cs typeface="Segoe UI" panose="020B0502040204020203" pitchFamily="34" charset="0"/>
                  </a:rPr>
                  <a:t>What solutions will be used to deliver which features, and what is the complexity?</a:t>
                </a:r>
              </a:p>
            </p:txBody>
          </p:sp>
          <p:sp>
            <p:nvSpPr>
              <p:cNvPr id="604" name="Rectangle 603">
                <a:extLst>
                  <a:ext uri="{FF2B5EF4-FFF2-40B4-BE49-F238E27FC236}">
                    <a16:creationId xmlns:a16="http://schemas.microsoft.com/office/drawing/2014/main" id="{058CF8C5-8B72-0577-ECFF-E5D085C92E4F}"/>
                  </a:ext>
                </a:extLst>
              </p:cNvPr>
              <p:cNvSpPr/>
              <p:nvPr/>
            </p:nvSpPr>
            <p:spPr>
              <a:xfrm>
                <a:off x="7236731" y="2696567"/>
                <a:ext cx="1682192" cy="292388"/>
              </a:xfrm>
              <a:prstGeom prst="rect">
                <a:avLst/>
              </a:prstGeom>
            </p:spPr>
            <p:txBody>
              <a:bodyPr wrap="none">
                <a:spAutoFit/>
              </a:bodyPr>
              <a:lstStyle/>
              <a:p>
                <a:pPr lvl="0" fontAlgn="base">
                  <a:spcBef>
                    <a:spcPct val="20000"/>
                  </a:spcBef>
                  <a:spcAft>
                    <a:spcPct val="0"/>
                  </a:spcAft>
                </a:pPr>
                <a:r>
                  <a:rPr lang="en-CA" sz="1300">
                    <a:solidFill>
                      <a:srgbClr val="212121"/>
                    </a:solidFill>
                    <a:latin typeface="Segoe UI" panose="020B0502040204020203" pitchFamily="34" charset="0"/>
                    <a:cs typeface="Segoe UI" panose="020B0502040204020203" pitchFamily="34" charset="0"/>
                  </a:rPr>
                  <a:t>Increment Discovery</a:t>
                </a:r>
                <a:endParaRPr lang="en-CA" sz="1300">
                  <a:solidFill>
                    <a:srgbClr val="002776"/>
                  </a:solidFill>
                  <a:latin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359ADA29-F584-5606-A256-23C57DDCFF4B}"/>
                  </a:ext>
                </a:extLst>
              </p:cNvPr>
              <p:cNvGrpSpPr/>
              <p:nvPr/>
            </p:nvGrpSpPr>
            <p:grpSpPr>
              <a:xfrm>
                <a:off x="6663922" y="3022039"/>
                <a:ext cx="2827811" cy="1203251"/>
                <a:chOff x="3486893" y="4641501"/>
                <a:chExt cx="2827811" cy="1203251"/>
              </a:xfrm>
            </p:grpSpPr>
            <p:grpSp>
              <p:nvGrpSpPr>
                <p:cNvPr id="389" name="Group 388">
                  <a:extLst>
                    <a:ext uri="{FF2B5EF4-FFF2-40B4-BE49-F238E27FC236}">
                      <a16:creationId xmlns:a16="http://schemas.microsoft.com/office/drawing/2014/main" id="{311796D4-FD21-F104-46E6-04C639883F94}"/>
                    </a:ext>
                  </a:extLst>
                </p:cNvPr>
                <p:cNvGrpSpPr/>
                <p:nvPr/>
              </p:nvGrpSpPr>
              <p:grpSpPr>
                <a:xfrm>
                  <a:off x="3486893" y="4641501"/>
                  <a:ext cx="2827811" cy="1203251"/>
                  <a:chOff x="348704" y="4001413"/>
                  <a:chExt cx="2251179" cy="1017696"/>
                </a:xfrm>
              </p:grpSpPr>
              <p:grpSp>
                <p:nvGrpSpPr>
                  <p:cNvPr id="411" name="Group 410">
                    <a:extLst>
                      <a:ext uri="{FF2B5EF4-FFF2-40B4-BE49-F238E27FC236}">
                        <a16:creationId xmlns:a16="http://schemas.microsoft.com/office/drawing/2014/main" id="{4AF0133E-286B-39E1-9420-D97F4FD34DCD}"/>
                      </a:ext>
                    </a:extLst>
                  </p:cNvPr>
                  <p:cNvGrpSpPr/>
                  <p:nvPr/>
                </p:nvGrpSpPr>
                <p:grpSpPr>
                  <a:xfrm>
                    <a:off x="1486019" y="4001413"/>
                    <a:ext cx="1113864" cy="1017696"/>
                    <a:chOff x="1512337" y="1228984"/>
                    <a:chExt cx="2492154" cy="3197969"/>
                  </a:xfrm>
                </p:grpSpPr>
                <p:sp>
                  <p:nvSpPr>
                    <p:cNvPr id="453" name="Rectangle 452">
                      <a:extLst>
                        <a:ext uri="{FF2B5EF4-FFF2-40B4-BE49-F238E27FC236}">
                          <a16:creationId xmlns:a16="http://schemas.microsoft.com/office/drawing/2014/main" id="{AB90AE57-36E1-002C-6E98-50364D5DD131}"/>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4" name="Group 453">
                      <a:extLst>
                        <a:ext uri="{FF2B5EF4-FFF2-40B4-BE49-F238E27FC236}">
                          <a16:creationId xmlns:a16="http://schemas.microsoft.com/office/drawing/2014/main" id="{8A7A2253-CA44-EABE-E1F2-2D33F2FDCF6D}"/>
                        </a:ext>
                      </a:extLst>
                    </p:cNvPr>
                    <p:cNvGrpSpPr/>
                    <p:nvPr/>
                  </p:nvGrpSpPr>
                  <p:grpSpPr>
                    <a:xfrm>
                      <a:off x="1512337" y="1770245"/>
                      <a:ext cx="2492154" cy="2656708"/>
                      <a:chOff x="1512337" y="1770245"/>
                      <a:chExt cx="2492154" cy="2656708"/>
                    </a:xfrm>
                  </p:grpSpPr>
                  <p:grpSp>
                    <p:nvGrpSpPr>
                      <p:cNvPr id="455" name="Group 454">
                        <a:extLst>
                          <a:ext uri="{FF2B5EF4-FFF2-40B4-BE49-F238E27FC236}">
                            <a16:creationId xmlns:a16="http://schemas.microsoft.com/office/drawing/2014/main" id="{B0B715BF-0185-27F6-2D91-A7A0AADE93E5}"/>
                          </a:ext>
                        </a:extLst>
                      </p:cNvPr>
                      <p:cNvGrpSpPr/>
                      <p:nvPr/>
                    </p:nvGrpSpPr>
                    <p:grpSpPr>
                      <a:xfrm>
                        <a:off x="2777085" y="1770245"/>
                        <a:ext cx="1227406" cy="2656708"/>
                        <a:chOff x="165059" y="1755472"/>
                        <a:chExt cx="1227406" cy="2656708"/>
                      </a:xfrm>
                    </p:grpSpPr>
                    <p:sp>
                      <p:nvSpPr>
                        <p:cNvPr id="475" name="Rectangle 474">
                          <a:extLst>
                            <a:ext uri="{FF2B5EF4-FFF2-40B4-BE49-F238E27FC236}">
                              <a16:creationId xmlns:a16="http://schemas.microsoft.com/office/drawing/2014/main" id="{13EF393D-99B5-25C7-7940-8C4D63D7D2E0}"/>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6" name="Group 475">
                          <a:extLst>
                            <a:ext uri="{FF2B5EF4-FFF2-40B4-BE49-F238E27FC236}">
                              <a16:creationId xmlns:a16="http://schemas.microsoft.com/office/drawing/2014/main" id="{75AD9627-E1E5-8B87-1FD4-2478D37C7CB1}"/>
                            </a:ext>
                          </a:extLst>
                        </p:cNvPr>
                        <p:cNvGrpSpPr/>
                        <p:nvPr/>
                      </p:nvGrpSpPr>
                      <p:grpSpPr>
                        <a:xfrm>
                          <a:off x="165059" y="2295900"/>
                          <a:ext cx="1227406" cy="2116280"/>
                          <a:chOff x="171184" y="2279719"/>
                          <a:chExt cx="1227406" cy="2116280"/>
                        </a:xfrm>
                      </p:grpSpPr>
                      <p:grpSp>
                        <p:nvGrpSpPr>
                          <p:cNvPr id="477" name="Group 476">
                            <a:extLst>
                              <a:ext uri="{FF2B5EF4-FFF2-40B4-BE49-F238E27FC236}">
                                <a16:creationId xmlns:a16="http://schemas.microsoft.com/office/drawing/2014/main" id="{31BF0BC2-AC4A-1B42-FA27-BB2E78FA51D8}"/>
                              </a:ext>
                            </a:extLst>
                          </p:cNvPr>
                          <p:cNvGrpSpPr/>
                          <p:nvPr/>
                        </p:nvGrpSpPr>
                        <p:grpSpPr>
                          <a:xfrm>
                            <a:off x="171184" y="2279719"/>
                            <a:ext cx="398192" cy="2116280"/>
                            <a:chOff x="1518092" y="2312379"/>
                            <a:chExt cx="398192" cy="2116280"/>
                          </a:xfrm>
                        </p:grpSpPr>
                        <p:sp>
                          <p:nvSpPr>
                            <p:cNvPr id="498" name="Rectangle 497">
                              <a:extLst>
                                <a:ext uri="{FF2B5EF4-FFF2-40B4-BE49-F238E27FC236}">
                                  <a16:creationId xmlns:a16="http://schemas.microsoft.com/office/drawing/2014/main" id="{8615ADFC-E669-A1FF-8627-C418454FA44B}"/>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111682BB-6822-F46A-D02D-1372EBD2A5C1}"/>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5AEBB414-D799-2D93-1407-B537E16518A9}"/>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7FC95C1E-00E5-45F5-4DB8-EFC281C6AB2D}"/>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8" name="Group 477">
                            <a:extLst>
                              <a:ext uri="{FF2B5EF4-FFF2-40B4-BE49-F238E27FC236}">
                                <a16:creationId xmlns:a16="http://schemas.microsoft.com/office/drawing/2014/main" id="{A34F1F93-F9A6-D9DE-95B9-4E3AC520392F}"/>
                              </a:ext>
                            </a:extLst>
                          </p:cNvPr>
                          <p:cNvGrpSpPr/>
                          <p:nvPr/>
                        </p:nvGrpSpPr>
                        <p:grpSpPr>
                          <a:xfrm>
                            <a:off x="585791" y="2279719"/>
                            <a:ext cx="398192" cy="2116280"/>
                            <a:chOff x="1518092" y="2312379"/>
                            <a:chExt cx="398192" cy="2116280"/>
                          </a:xfrm>
                        </p:grpSpPr>
                        <p:sp>
                          <p:nvSpPr>
                            <p:cNvPr id="494" name="Rectangle 493">
                              <a:extLst>
                                <a:ext uri="{FF2B5EF4-FFF2-40B4-BE49-F238E27FC236}">
                                  <a16:creationId xmlns:a16="http://schemas.microsoft.com/office/drawing/2014/main" id="{2F481D5D-A3EA-7978-2E5D-EAFEF794E5A4}"/>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A6E8A7EE-C624-E7AD-E6DD-A79B1A72A4EC}"/>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674AC86D-E526-25B2-2CF9-3126AD1CD8D9}"/>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FB04451E-CC54-C6A7-FAA1-2EFB6FA50782}"/>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9" name="Group 478">
                            <a:extLst>
                              <a:ext uri="{FF2B5EF4-FFF2-40B4-BE49-F238E27FC236}">
                                <a16:creationId xmlns:a16="http://schemas.microsoft.com/office/drawing/2014/main" id="{21E5E7A6-B98B-D8FC-82F8-46E4CCC0B14B}"/>
                              </a:ext>
                            </a:extLst>
                          </p:cNvPr>
                          <p:cNvGrpSpPr/>
                          <p:nvPr/>
                        </p:nvGrpSpPr>
                        <p:grpSpPr>
                          <a:xfrm>
                            <a:off x="1000398" y="2279719"/>
                            <a:ext cx="398192" cy="2116280"/>
                            <a:chOff x="1518092" y="2312379"/>
                            <a:chExt cx="398192" cy="2116280"/>
                          </a:xfrm>
                        </p:grpSpPr>
                        <p:sp>
                          <p:nvSpPr>
                            <p:cNvPr id="490" name="Rectangle 489">
                              <a:extLst>
                                <a:ext uri="{FF2B5EF4-FFF2-40B4-BE49-F238E27FC236}">
                                  <a16:creationId xmlns:a16="http://schemas.microsoft.com/office/drawing/2014/main" id="{F2B7F458-0ADB-8BDB-AF89-CE9EA051DEFC}"/>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CEFFB64E-093E-8D8D-AA46-02AEE13F4AD1}"/>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3B536930-D48D-9DDB-E976-5870F89DEB88}"/>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a:extLst>
                                <a:ext uri="{FF2B5EF4-FFF2-40B4-BE49-F238E27FC236}">
                                  <a16:creationId xmlns:a16="http://schemas.microsoft.com/office/drawing/2014/main" id="{D256C6CF-9ABC-5183-72AB-CB9F2A1A3BA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56" name="Group 455">
                        <a:extLst>
                          <a:ext uri="{FF2B5EF4-FFF2-40B4-BE49-F238E27FC236}">
                            <a16:creationId xmlns:a16="http://schemas.microsoft.com/office/drawing/2014/main" id="{5234B14E-200F-AB4B-E171-85B260D14D28}"/>
                          </a:ext>
                        </a:extLst>
                      </p:cNvPr>
                      <p:cNvGrpSpPr/>
                      <p:nvPr/>
                    </p:nvGrpSpPr>
                    <p:grpSpPr>
                      <a:xfrm>
                        <a:off x="1512337" y="1770245"/>
                        <a:ext cx="1227406" cy="2656708"/>
                        <a:chOff x="165059" y="1755472"/>
                        <a:chExt cx="1227406" cy="2656708"/>
                      </a:xfrm>
                    </p:grpSpPr>
                    <p:sp>
                      <p:nvSpPr>
                        <p:cNvPr id="457" name="Rectangle 456">
                          <a:extLst>
                            <a:ext uri="{FF2B5EF4-FFF2-40B4-BE49-F238E27FC236}">
                              <a16:creationId xmlns:a16="http://schemas.microsoft.com/office/drawing/2014/main" id="{B33EA964-D402-AF99-87DF-B559B59F243F}"/>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8" name="Group 457">
                          <a:extLst>
                            <a:ext uri="{FF2B5EF4-FFF2-40B4-BE49-F238E27FC236}">
                              <a16:creationId xmlns:a16="http://schemas.microsoft.com/office/drawing/2014/main" id="{3A8BAD83-5066-9AE0-D649-00B90F6A750D}"/>
                            </a:ext>
                          </a:extLst>
                        </p:cNvPr>
                        <p:cNvGrpSpPr/>
                        <p:nvPr/>
                      </p:nvGrpSpPr>
                      <p:grpSpPr>
                        <a:xfrm>
                          <a:off x="165059" y="2295900"/>
                          <a:ext cx="1227406" cy="2116280"/>
                          <a:chOff x="171184" y="2279719"/>
                          <a:chExt cx="1227406" cy="2116280"/>
                        </a:xfrm>
                      </p:grpSpPr>
                      <p:grpSp>
                        <p:nvGrpSpPr>
                          <p:cNvPr id="459" name="Group 458">
                            <a:extLst>
                              <a:ext uri="{FF2B5EF4-FFF2-40B4-BE49-F238E27FC236}">
                                <a16:creationId xmlns:a16="http://schemas.microsoft.com/office/drawing/2014/main" id="{46C43307-3FA1-5AAC-BE59-4866064BB3EF}"/>
                              </a:ext>
                            </a:extLst>
                          </p:cNvPr>
                          <p:cNvGrpSpPr/>
                          <p:nvPr/>
                        </p:nvGrpSpPr>
                        <p:grpSpPr>
                          <a:xfrm>
                            <a:off x="171184" y="2279719"/>
                            <a:ext cx="398192" cy="2116280"/>
                            <a:chOff x="1518092" y="2312379"/>
                            <a:chExt cx="398192" cy="2116280"/>
                          </a:xfrm>
                        </p:grpSpPr>
                        <p:sp>
                          <p:nvSpPr>
                            <p:cNvPr id="470" name="Rectangle 469">
                              <a:extLst>
                                <a:ext uri="{FF2B5EF4-FFF2-40B4-BE49-F238E27FC236}">
                                  <a16:creationId xmlns:a16="http://schemas.microsoft.com/office/drawing/2014/main" id="{CCE428A8-642A-3511-50DB-453B308140D2}"/>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9CA421AD-3326-FCA9-7D02-FD2FC735B192}"/>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59245FE0-9386-DEA9-9F2B-021A94D30207}"/>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E02B14EE-598A-33F2-FDF9-1AD915207B95}"/>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0" name="Group 459">
                            <a:extLst>
                              <a:ext uri="{FF2B5EF4-FFF2-40B4-BE49-F238E27FC236}">
                                <a16:creationId xmlns:a16="http://schemas.microsoft.com/office/drawing/2014/main" id="{AE7B9156-62B1-15C0-424E-B06139BAD6BB}"/>
                              </a:ext>
                            </a:extLst>
                          </p:cNvPr>
                          <p:cNvGrpSpPr/>
                          <p:nvPr/>
                        </p:nvGrpSpPr>
                        <p:grpSpPr>
                          <a:xfrm>
                            <a:off x="585791" y="2279719"/>
                            <a:ext cx="398192" cy="2116280"/>
                            <a:chOff x="1518092" y="2312379"/>
                            <a:chExt cx="398192" cy="2116280"/>
                          </a:xfrm>
                        </p:grpSpPr>
                        <p:sp>
                          <p:nvSpPr>
                            <p:cNvPr id="466" name="Rectangle 465">
                              <a:extLst>
                                <a:ext uri="{FF2B5EF4-FFF2-40B4-BE49-F238E27FC236}">
                                  <a16:creationId xmlns:a16="http://schemas.microsoft.com/office/drawing/2014/main" id="{E8954F05-440A-354E-9120-B58E9A7C1309}"/>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F063F83C-9181-5CBF-FE87-00DAD4EC0299}"/>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0D27A365-6AEA-F196-46A6-792F19F0136D}"/>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F2A49B7F-0497-E082-71FD-07DCA0AEF620}"/>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1" name="Group 460">
                            <a:extLst>
                              <a:ext uri="{FF2B5EF4-FFF2-40B4-BE49-F238E27FC236}">
                                <a16:creationId xmlns:a16="http://schemas.microsoft.com/office/drawing/2014/main" id="{51E50C22-16C0-CA3D-2F59-3C0F1B14D3E3}"/>
                              </a:ext>
                            </a:extLst>
                          </p:cNvPr>
                          <p:cNvGrpSpPr/>
                          <p:nvPr/>
                        </p:nvGrpSpPr>
                        <p:grpSpPr>
                          <a:xfrm>
                            <a:off x="1000398" y="2279719"/>
                            <a:ext cx="398192" cy="2116280"/>
                            <a:chOff x="1518092" y="2312379"/>
                            <a:chExt cx="398192" cy="2116280"/>
                          </a:xfrm>
                        </p:grpSpPr>
                        <p:sp>
                          <p:nvSpPr>
                            <p:cNvPr id="462" name="Rectangle 461">
                              <a:extLst>
                                <a:ext uri="{FF2B5EF4-FFF2-40B4-BE49-F238E27FC236}">
                                  <a16:creationId xmlns:a16="http://schemas.microsoft.com/office/drawing/2014/main" id="{76492DA1-BF1D-7695-E79B-5F2D53120DCB}"/>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423D0967-3ACF-1A3A-DAEA-964D83242F46}"/>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A1EC4E1A-EAFC-78D8-0650-40EC69E88197}"/>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E9E3B912-A91A-3A4F-BB78-7F76417BC933}"/>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412" name="Group 411">
                    <a:extLst>
                      <a:ext uri="{FF2B5EF4-FFF2-40B4-BE49-F238E27FC236}">
                        <a16:creationId xmlns:a16="http://schemas.microsoft.com/office/drawing/2014/main" id="{D3A9DC20-FB6D-68DB-B88C-14D3AE205A95}"/>
                      </a:ext>
                    </a:extLst>
                  </p:cNvPr>
                  <p:cNvGrpSpPr/>
                  <p:nvPr/>
                </p:nvGrpSpPr>
                <p:grpSpPr>
                  <a:xfrm>
                    <a:off x="348704" y="4001413"/>
                    <a:ext cx="1113864" cy="1017696"/>
                    <a:chOff x="1512337" y="1228984"/>
                    <a:chExt cx="2492154" cy="3197969"/>
                  </a:xfrm>
                </p:grpSpPr>
                <p:sp>
                  <p:nvSpPr>
                    <p:cNvPr id="414" name="Rectangle 413">
                      <a:extLst>
                        <a:ext uri="{FF2B5EF4-FFF2-40B4-BE49-F238E27FC236}">
                          <a16:creationId xmlns:a16="http://schemas.microsoft.com/office/drawing/2014/main" id="{D76996AF-3E09-16F1-9B84-985D5DB6B06F}"/>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5" name="Group 414">
                      <a:extLst>
                        <a:ext uri="{FF2B5EF4-FFF2-40B4-BE49-F238E27FC236}">
                          <a16:creationId xmlns:a16="http://schemas.microsoft.com/office/drawing/2014/main" id="{CD93CE40-CA4E-9451-0CFD-C607B1292509}"/>
                        </a:ext>
                      </a:extLst>
                    </p:cNvPr>
                    <p:cNvGrpSpPr/>
                    <p:nvPr/>
                  </p:nvGrpSpPr>
                  <p:grpSpPr>
                    <a:xfrm>
                      <a:off x="1512337" y="1770245"/>
                      <a:ext cx="2492154" cy="2656708"/>
                      <a:chOff x="1512337" y="1770245"/>
                      <a:chExt cx="2492154" cy="2656708"/>
                    </a:xfrm>
                  </p:grpSpPr>
                  <p:grpSp>
                    <p:nvGrpSpPr>
                      <p:cNvPr id="417" name="Group 416">
                        <a:extLst>
                          <a:ext uri="{FF2B5EF4-FFF2-40B4-BE49-F238E27FC236}">
                            <a16:creationId xmlns:a16="http://schemas.microsoft.com/office/drawing/2014/main" id="{1C9F127A-1B4D-8C26-F3CA-2DD606D46BFB}"/>
                          </a:ext>
                        </a:extLst>
                      </p:cNvPr>
                      <p:cNvGrpSpPr/>
                      <p:nvPr/>
                    </p:nvGrpSpPr>
                    <p:grpSpPr>
                      <a:xfrm>
                        <a:off x="2777085" y="1770245"/>
                        <a:ext cx="1227406" cy="2656708"/>
                        <a:chOff x="165059" y="1755472"/>
                        <a:chExt cx="1227406" cy="2656708"/>
                      </a:xfrm>
                    </p:grpSpPr>
                    <p:sp>
                      <p:nvSpPr>
                        <p:cNvPr id="436" name="Rectangle 435">
                          <a:extLst>
                            <a:ext uri="{FF2B5EF4-FFF2-40B4-BE49-F238E27FC236}">
                              <a16:creationId xmlns:a16="http://schemas.microsoft.com/office/drawing/2014/main" id="{97E99B47-783F-CC7D-9C92-C0761C595DD5}"/>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7" name="Group 436">
                          <a:extLst>
                            <a:ext uri="{FF2B5EF4-FFF2-40B4-BE49-F238E27FC236}">
                              <a16:creationId xmlns:a16="http://schemas.microsoft.com/office/drawing/2014/main" id="{CEBCF8E3-0F6F-D4FB-5298-884049DFFBE7}"/>
                            </a:ext>
                          </a:extLst>
                        </p:cNvPr>
                        <p:cNvGrpSpPr/>
                        <p:nvPr/>
                      </p:nvGrpSpPr>
                      <p:grpSpPr>
                        <a:xfrm>
                          <a:off x="165059" y="2295900"/>
                          <a:ext cx="1227406" cy="2116280"/>
                          <a:chOff x="171184" y="2279719"/>
                          <a:chExt cx="1227406" cy="2116280"/>
                        </a:xfrm>
                      </p:grpSpPr>
                      <p:grpSp>
                        <p:nvGrpSpPr>
                          <p:cNvPr id="438" name="Group 437">
                            <a:extLst>
                              <a:ext uri="{FF2B5EF4-FFF2-40B4-BE49-F238E27FC236}">
                                <a16:creationId xmlns:a16="http://schemas.microsoft.com/office/drawing/2014/main" id="{41CD206A-8BE8-9CE1-BF48-8AB5C719A0E7}"/>
                              </a:ext>
                            </a:extLst>
                          </p:cNvPr>
                          <p:cNvGrpSpPr/>
                          <p:nvPr/>
                        </p:nvGrpSpPr>
                        <p:grpSpPr>
                          <a:xfrm>
                            <a:off x="171184" y="2279719"/>
                            <a:ext cx="398192" cy="2116280"/>
                            <a:chOff x="1518092" y="2312379"/>
                            <a:chExt cx="398192" cy="2116280"/>
                          </a:xfrm>
                        </p:grpSpPr>
                        <p:sp>
                          <p:nvSpPr>
                            <p:cNvPr id="449" name="Rectangle 448">
                              <a:extLst>
                                <a:ext uri="{FF2B5EF4-FFF2-40B4-BE49-F238E27FC236}">
                                  <a16:creationId xmlns:a16="http://schemas.microsoft.com/office/drawing/2014/main" id="{24CA649F-FBE4-FD0A-4417-9CC76026A007}"/>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93C46EDB-CA9D-1A60-17DD-8946602C8972}"/>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B229B17D-6781-FB79-85EC-7CC73EFC672F}"/>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4E7788C9-3610-79AB-18C4-E1D57E57DCCA}"/>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7F859030-437B-5E51-60CA-AD9CD4D96A66}"/>
                              </a:ext>
                            </a:extLst>
                          </p:cNvPr>
                          <p:cNvGrpSpPr/>
                          <p:nvPr/>
                        </p:nvGrpSpPr>
                        <p:grpSpPr>
                          <a:xfrm>
                            <a:off x="585791" y="2279719"/>
                            <a:ext cx="398192" cy="2116280"/>
                            <a:chOff x="1518092" y="2312379"/>
                            <a:chExt cx="398192" cy="2116280"/>
                          </a:xfrm>
                        </p:grpSpPr>
                        <p:sp>
                          <p:nvSpPr>
                            <p:cNvPr id="445" name="Rectangle 444">
                              <a:extLst>
                                <a:ext uri="{FF2B5EF4-FFF2-40B4-BE49-F238E27FC236}">
                                  <a16:creationId xmlns:a16="http://schemas.microsoft.com/office/drawing/2014/main" id="{D90BEC8B-E62E-DE02-6C3F-5B35985C4EBB}"/>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D18CF96D-A62D-4B81-8CA1-9B151EF078BE}"/>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BB507851-01AC-46E7-478C-E457CEAC8020}"/>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0BAF8FC5-F6C8-FCDD-3E6C-ACABAF587551}"/>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0" name="Group 439">
                            <a:extLst>
                              <a:ext uri="{FF2B5EF4-FFF2-40B4-BE49-F238E27FC236}">
                                <a16:creationId xmlns:a16="http://schemas.microsoft.com/office/drawing/2014/main" id="{01805017-C24D-A457-FC55-F00E0C9AA907}"/>
                              </a:ext>
                            </a:extLst>
                          </p:cNvPr>
                          <p:cNvGrpSpPr/>
                          <p:nvPr/>
                        </p:nvGrpSpPr>
                        <p:grpSpPr>
                          <a:xfrm>
                            <a:off x="1000398" y="2279719"/>
                            <a:ext cx="398192" cy="2116280"/>
                            <a:chOff x="1518092" y="2312379"/>
                            <a:chExt cx="398192" cy="2116280"/>
                          </a:xfrm>
                        </p:grpSpPr>
                        <p:sp>
                          <p:nvSpPr>
                            <p:cNvPr id="441" name="Rectangle 440">
                              <a:extLst>
                                <a:ext uri="{FF2B5EF4-FFF2-40B4-BE49-F238E27FC236}">
                                  <a16:creationId xmlns:a16="http://schemas.microsoft.com/office/drawing/2014/main" id="{DFB3A1B5-0102-448D-9DBD-FF2FCD14259E}"/>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62DCAD43-3192-61BE-57FE-46ED4054569C}"/>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AFA1B62E-D4EA-B0AB-AF22-CDE3D1BFC1CA}"/>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223315EC-292E-3EEB-5D71-9B8B78CD8E77}"/>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18" name="Group 417">
                        <a:extLst>
                          <a:ext uri="{FF2B5EF4-FFF2-40B4-BE49-F238E27FC236}">
                            <a16:creationId xmlns:a16="http://schemas.microsoft.com/office/drawing/2014/main" id="{2437573C-1BC1-EC70-F43C-FA7199860B84}"/>
                          </a:ext>
                        </a:extLst>
                      </p:cNvPr>
                      <p:cNvGrpSpPr/>
                      <p:nvPr/>
                    </p:nvGrpSpPr>
                    <p:grpSpPr>
                      <a:xfrm>
                        <a:off x="1512337" y="1770245"/>
                        <a:ext cx="1227406" cy="2656708"/>
                        <a:chOff x="165059" y="1755472"/>
                        <a:chExt cx="1227406" cy="2656708"/>
                      </a:xfrm>
                    </p:grpSpPr>
                    <p:sp>
                      <p:nvSpPr>
                        <p:cNvPr id="419" name="Rectangle 418">
                          <a:extLst>
                            <a:ext uri="{FF2B5EF4-FFF2-40B4-BE49-F238E27FC236}">
                              <a16:creationId xmlns:a16="http://schemas.microsoft.com/office/drawing/2014/main" id="{B04BB1F4-AA09-DC33-F2A1-6A32E8DD2520}"/>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0" name="Group 419">
                          <a:extLst>
                            <a:ext uri="{FF2B5EF4-FFF2-40B4-BE49-F238E27FC236}">
                              <a16:creationId xmlns:a16="http://schemas.microsoft.com/office/drawing/2014/main" id="{6522C566-1747-4B6C-072C-4B2847DC5C9B}"/>
                            </a:ext>
                          </a:extLst>
                        </p:cNvPr>
                        <p:cNvGrpSpPr/>
                        <p:nvPr/>
                      </p:nvGrpSpPr>
                      <p:grpSpPr>
                        <a:xfrm>
                          <a:off x="165059" y="2295900"/>
                          <a:ext cx="1227406" cy="2116280"/>
                          <a:chOff x="171184" y="2279719"/>
                          <a:chExt cx="1227406" cy="2116280"/>
                        </a:xfrm>
                      </p:grpSpPr>
                      <p:grpSp>
                        <p:nvGrpSpPr>
                          <p:cNvPr id="421" name="Group 420">
                            <a:extLst>
                              <a:ext uri="{FF2B5EF4-FFF2-40B4-BE49-F238E27FC236}">
                                <a16:creationId xmlns:a16="http://schemas.microsoft.com/office/drawing/2014/main" id="{45B4DAA5-107D-D6DC-349D-F42D6357C576}"/>
                              </a:ext>
                            </a:extLst>
                          </p:cNvPr>
                          <p:cNvGrpSpPr/>
                          <p:nvPr/>
                        </p:nvGrpSpPr>
                        <p:grpSpPr>
                          <a:xfrm>
                            <a:off x="171184" y="2279719"/>
                            <a:ext cx="398192" cy="2116280"/>
                            <a:chOff x="1518092" y="2312379"/>
                            <a:chExt cx="398192" cy="2116280"/>
                          </a:xfrm>
                        </p:grpSpPr>
                        <p:sp>
                          <p:nvSpPr>
                            <p:cNvPr id="432" name="Rectangle 431">
                              <a:extLst>
                                <a:ext uri="{FF2B5EF4-FFF2-40B4-BE49-F238E27FC236}">
                                  <a16:creationId xmlns:a16="http://schemas.microsoft.com/office/drawing/2014/main" id="{EF5FBA91-C8DF-9D9A-313D-05EC635283C7}"/>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C3DCAF2E-1A88-45F7-5C91-29A7C72BF4FB}"/>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1A7D2BCE-86AD-6AEB-2732-33EF9E004D6C}"/>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437E49F6-C009-18FC-408F-D7FF4797B413}"/>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2" name="Group 421">
                            <a:extLst>
                              <a:ext uri="{FF2B5EF4-FFF2-40B4-BE49-F238E27FC236}">
                                <a16:creationId xmlns:a16="http://schemas.microsoft.com/office/drawing/2014/main" id="{DB9E7199-C29E-519D-6CF0-9EE7150466C5}"/>
                              </a:ext>
                            </a:extLst>
                          </p:cNvPr>
                          <p:cNvGrpSpPr/>
                          <p:nvPr/>
                        </p:nvGrpSpPr>
                        <p:grpSpPr>
                          <a:xfrm>
                            <a:off x="585791" y="2279719"/>
                            <a:ext cx="398192" cy="2116280"/>
                            <a:chOff x="1518092" y="2312379"/>
                            <a:chExt cx="398192" cy="2116280"/>
                          </a:xfrm>
                        </p:grpSpPr>
                        <p:sp>
                          <p:nvSpPr>
                            <p:cNvPr id="428" name="Rectangle 427">
                              <a:extLst>
                                <a:ext uri="{FF2B5EF4-FFF2-40B4-BE49-F238E27FC236}">
                                  <a16:creationId xmlns:a16="http://schemas.microsoft.com/office/drawing/2014/main" id="{800E49B5-5C85-A75C-4617-DCE220BCBB04}"/>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48D13B7A-1D80-1112-BFDD-D59CD7A4D66A}"/>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8F5F27A6-1755-513E-9F7D-E2743786D033}"/>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CA9BB2D8-CC2F-AF30-80AE-F8063470EC27}"/>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3" name="Group 422">
                            <a:extLst>
                              <a:ext uri="{FF2B5EF4-FFF2-40B4-BE49-F238E27FC236}">
                                <a16:creationId xmlns:a16="http://schemas.microsoft.com/office/drawing/2014/main" id="{C2A2007F-2B06-7C5E-E48F-686C2BEA8305}"/>
                              </a:ext>
                            </a:extLst>
                          </p:cNvPr>
                          <p:cNvGrpSpPr/>
                          <p:nvPr/>
                        </p:nvGrpSpPr>
                        <p:grpSpPr>
                          <a:xfrm>
                            <a:off x="1000398" y="2279719"/>
                            <a:ext cx="398192" cy="2116280"/>
                            <a:chOff x="1518092" y="2312379"/>
                            <a:chExt cx="398192" cy="2116280"/>
                          </a:xfrm>
                        </p:grpSpPr>
                        <p:sp>
                          <p:nvSpPr>
                            <p:cNvPr id="424" name="Rectangle 423">
                              <a:extLst>
                                <a:ext uri="{FF2B5EF4-FFF2-40B4-BE49-F238E27FC236}">
                                  <a16:creationId xmlns:a16="http://schemas.microsoft.com/office/drawing/2014/main" id="{99D16A9F-8910-6F48-8D34-7EDAF6864ED0}"/>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897DB0E4-ABB0-C6C8-43A0-D39C501E5C79}"/>
                                </a:ext>
                              </a:extLst>
                            </p:cNvPr>
                            <p:cNvSpPr/>
                            <p:nvPr/>
                          </p:nvSpPr>
                          <p:spPr>
                            <a:xfrm>
                              <a:off x="1518092" y="285621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E693C253-2681-EDED-9296-F02F97A33763}"/>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2576B800-66AC-6CBD-D566-D4719F65987C}"/>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407" name="Straight Arrow Connector 406">
                  <a:extLst>
                    <a:ext uri="{FF2B5EF4-FFF2-40B4-BE49-F238E27FC236}">
                      <a16:creationId xmlns:a16="http://schemas.microsoft.com/office/drawing/2014/main" id="{0A86AF37-0AC5-0C8A-9246-CBA73334AEAB}"/>
                    </a:ext>
                  </a:extLst>
                </p:cNvPr>
                <p:cNvCxnSpPr>
                  <a:cxnSpLocks/>
                </p:cNvCxnSpPr>
                <p:nvPr/>
              </p:nvCxnSpPr>
              <p:spPr>
                <a:xfrm>
                  <a:off x="4307213" y="5120096"/>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27316C20-BCDB-A0D7-E580-C63DD94881D5}"/>
                    </a:ext>
                  </a:extLst>
                </p:cNvPr>
                <p:cNvCxnSpPr>
                  <a:cxnSpLocks/>
                </p:cNvCxnSpPr>
                <p:nvPr/>
              </p:nvCxnSpPr>
              <p:spPr>
                <a:xfrm>
                  <a:off x="5970151" y="5120096"/>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44FA17B1-7755-99D4-E5FD-23DE48ED01A6}"/>
                    </a:ext>
                  </a:extLst>
                </p:cNvPr>
                <p:cNvCxnSpPr>
                  <a:cxnSpLocks/>
                </p:cNvCxnSpPr>
                <p:nvPr/>
              </p:nvCxnSpPr>
              <p:spPr>
                <a:xfrm flipH="1">
                  <a:off x="3591276" y="5120096"/>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64172583-2148-FADF-529A-EAEFC1D85610}"/>
                    </a:ext>
                  </a:extLst>
                </p:cNvPr>
                <p:cNvCxnSpPr>
                  <a:cxnSpLocks/>
                </p:cNvCxnSpPr>
                <p:nvPr/>
              </p:nvCxnSpPr>
              <p:spPr>
                <a:xfrm>
                  <a:off x="3572071" y="5121746"/>
                  <a:ext cx="27426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88E0F016-E767-DECC-838B-4719D3F5690F}"/>
                    </a:ext>
                  </a:extLst>
                </p:cNvPr>
                <p:cNvCxnSpPr>
                  <a:cxnSpLocks/>
                </p:cNvCxnSpPr>
                <p:nvPr/>
              </p:nvCxnSpPr>
              <p:spPr>
                <a:xfrm>
                  <a:off x="5024960" y="5120096"/>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8" name="Group 397">
                  <a:extLst>
                    <a:ext uri="{FF2B5EF4-FFF2-40B4-BE49-F238E27FC236}">
                      <a16:creationId xmlns:a16="http://schemas.microsoft.com/office/drawing/2014/main" id="{73C529F1-CA5F-C09E-EBCE-4865DEF2534C}"/>
                    </a:ext>
                  </a:extLst>
                </p:cNvPr>
                <p:cNvGrpSpPr/>
                <p:nvPr/>
              </p:nvGrpSpPr>
              <p:grpSpPr>
                <a:xfrm>
                  <a:off x="5244299" y="5327383"/>
                  <a:ext cx="545923" cy="503999"/>
                  <a:chOff x="1922954" y="2621796"/>
                  <a:chExt cx="396094" cy="448007"/>
                </a:xfrm>
              </p:grpSpPr>
              <p:cxnSp>
                <p:nvCxnSpPr>
                  <p:cNvPr id="403" name="Straight Arrow Connector 402">
                    <a:extLst>
                      <a:ext uri="{FF2B5EF4-FFF2-40B4-BE49-F238E27FC236}">
                        <a16:creationId xmlns:a16="http://schemas.microsoft.com/office/drawing/2014/main" id="{DF321567-EDC1-6E9E-42F7-A8C7B1DC94A5}"/>
                      </a:ext>
                    </a:extLst>
                  </p:cNvPr>
                  <p:cNvCxnSpPr>
                    <a:cxnSpLocks/>
                  </p:cNvCxnSpPr>
                  <p:nvPr/>
                </p:nvCxnSpPr>
                <p:spPr>
                  <a:xfrm flipH="1">
                    <a:off x="1932877" y="2621796"/>
                    <a:ext cx="0" cy="44800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C1A5636D-EE92-CB15-F064-E0D2E990694C}"/>
                      </a:ext>
                    </a:extLst>
                  </p:cNvPr>
                  <p:cNvCxnSpPr>
                    <a:cxnSpLocks/>
                  </p:cNvCxnSpPr>
                  <p:nvPr/>
                </p:nvCxnSpPr>
                <p:spPr>
                  <a:xfrm>
                    <a:off x="1922954" y="2638619"/>
                    <a:ext cx="39609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4" name="Straight Arrow Connector 503">
                  <a:extLst>
                    <a:ext uri="{FF2B5EF4-FFF2-40B4-BE49-F238E27FC236}">
                      <a16:creationId xmlns:a16="http://schemas.microsoft.com/office/drawing/2014/main" id="{5C150124-1225-9E9F-65F9-36B99A9F6155}"/>
                    </a:ext>
                  </a:extLst>
                </p:cNvPr>
                <p:cNvCxnSpPr>
                  <a:cxnSpLocks/>
                </p:cNvCxnSpPr>
                <p:nvPr/>
              </p:nvCxnSpPr>
              <p:spPr>
                <a:xfrm flipH="1">
                  <a:off x="4057809" y="5120096"/>
                  <a:ext cx="0" cy="28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C0E68AED-CE6B-1A77-2BFF-00649F49F910}"/>
                    </a:ext>
                  </a:extLst>
                </p:cNvPr>
                <p:cNvCxnSpPr>
                  <a:cxnSpLocks/>
                </p:cNvCxnSpPr>
                <p:nvPr/>
              </p:nvCxnSpPr>
              <p:spPr>
                <a:xfrm>
                  <a:off x="6194863" y="5120096"/>
                  <a:ext cx="0" cy="503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21367EA4-4FC1-4849-0A2C-DD9248AD325B}"/>
                    </a:ext>
                  </a:extLst>
                </p:cNvPr>
                <p:cNvGrpSpPr/>
                <p:nvPr/>
              </p:nvGrpSpPr>
              <p:grpSpPr>
                <a:xfrm>
                  <a:off x="4520138" y="5328218"/>
                  <a:ext cx="360000" cy="503999"/>
                  <a:chOff x="1922954" y="2624807"/>
                  <a:chExt cx="390565" cy="448007"/>
                </a:xfrm>
              </p:grpSpPr>
              <p:cxnSp>
                <p:nvCxnSpPr>
                  <p:cNvPr id="507" name="Straight Arrow Connector 506">
                    <a:extLst>
                      <a:ext uri="{FF2B5EF4-FFF2-40B4-BE49-F238E27FC236}">
                        <a16:creationId xmlns:a16="http://schemas.microsoft.com/office/drawing/2014/main" id="{77A44DCC-301C-2928-D9A4-B04F684C1229}"/>
                      </a:ext>
                    </a:extLst>
                  </p:cNvPr>
                  <p:cNvCxnSpPr>
                    <a:cxnSpLocks/>
                  </p:cNvCxnSpPr>
                  <p:nvPr/>
                </p:nvCxnSpPr>
                <p:spPr>
                  <a:xfrm flipH="1">
                    <a:off x="1931636" y="2624807"/>
                    <a:ext cx="0" cy="44800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C63E68D6-E956-7D0A-0D79-391066065A60}"/>
                      </a:ext>
                    </a:extLst>
                  </p:cNvPr>
                  <p:cNvCxnSpPr>
                    <a:cxnSpLocks/>
                  </p:cNvCxnSpPr>
                  <p:nvPr/>
                </p:nvCxnSpPr>
                <p:spPr>
                  <a:xfrm>
                    <a:off x="1922954" y="2640887"/>
                    <a:ext cx="390565"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9" name="Group 508">
                  <a:extLst>
                    <a:ext uri="{FF2B5EF4-FFF2-40B4-BE49-F238E27FC236}">
                      <a16:creationId xmlns:a16="http://schemas.microsoft.com/office/drawing/2014/main" id="{631B675C-F003-17BA-A3A6-84A1A777D3AF}"/>
                    </a:ext>
                  </a:extLst>
                </p:cNvPr>
                <p:cNvGrpSpPr/>
                <p:nvPr/>
              </p:nvGrpSpPr>
              <p:grpSpPr>
                <a:xfrm>
                  <a:off x="3577323" y="5503974"/>
                  <a:ext cx="572242" cy="320275"/>
                  <a:chOff x="1922954" y="2614169"/>
                  <a:chExt cx="396094" cy="448007"/>
                </a:xfrm>
              </p:grpSpPr>
              <p:cxnSp>
                <p:nvCxnSpPr>
                  <p:cNvPr id="510" name="Straight Arrow Connector 509">
                    <a:extLst>
                      <a:ext uri="{FF2B5EF4-FFF2-40B4-BE49-F238E27FC236}">
                        <a16:creationId xmlns:a16="http://schemas.microsoft.com/office/drawing/2014/main" id="{93CEFF4D-C48F-78A3-E1F2-F3F28132AB52}"/>
                      </a:ext>
                    </a:extLst>
                  </p:cNvPr>
                  <p:cNvCxnSpPr>
                    <a:cxnSpLocks/>
                  </p:cNvCxnSpPr>
                  <p:nvPr/>
                </p:nvCxnSpPr>
                <p:spPr>
                  <a:xfrm flipH="1">
                    <a:off x="1932452" y="2614169"/>
                    <a:ext cx="0" cy="44800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2890CCA5-FE00-B6C3-2A11-7EA6F040687C}"/>
                      </a:ext>
                    </a:extLst>
                  </p:cNvPr>
                  <p:cNvCxnSpPr>
                    <a:cxnSpLocks/>
                  </p:cNvCxnSpPr>
                  <p:nvPr/>
                </p:nvCxnSpPr>
                <p:spPr>
                  <a:xfrm>
                    <a:off x="1922954" y="2640887"/>
                    <a:ext cx="39609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66" name="Group 665">
              <a:extLst>
                <a:ext uri="{FF2B5EF4-FFF2-40B4-BE49-F238E27FC236}">
                  <a16:creationId xmlns:a16="http://schemas.microsoft.com/office/drawing/2014/main" id="{04885FDA-6DD0-0B50-C8F9-3659C0A8E8B3}"/>
                </a:ext>
              </a:extLst>
            </p:cNvPr>
            <p:cNvGrpSpPr/>
            <p:nvPr/>
          </p:nvGrpSpPr>
          <p:grpSpPr>
            <a:xfrm>
              <a:off x="5574829" y="3569161"/>
              <a:ext cx="656664" cy="600755"/>
              <a:chOff x="2470191" y="2900814"/>
              <a:chExt cx="656664" cy="600755"/>
            </a:xfrm>
          </p:grpSpPr>
          <p:grpSp>
            <p:nvGrpSpPr>
              <p:cNvPr id="667" name="Group 666">
                <a:extLst>
                  <a:ext uri="{FF2B5EF4-FFF2-40B4-BE49-F238E27FC236}">
                    <a16:creationId xmlns:a16="http://schemas.microsoft.com/office/drawing/2014/main" id="{19151AC2-1863-0B2E-EFC2-A5A2AB14C8D3}"/>
                  </a:ext>
                </a:extLst>
              </p:cNvPr>
              <p:cNvGrpSpPr/>
              <p:nvPr/>
            </p:nvGrpSpPr>
            <p:grpSpPr>
              <a:xfrm>
                <a:off x="2470191" y="3316903"/>
                <a:ext cx="656664" cy="184666"/>
                <a:chOff x="2475672" y="3303874"/>
                <a:chExt cx="656664" cy="184666"/>
              </a:xfrm>
            </p:grpSpPr>
            <p:sp>
              <p:nvSpPr>
                <p:cNvPr id="674" name="TextBox 673">
                  <a:extLst>
                    <a:ext uri="{FF2B5EF4-FFF2-40B4-BE49-F238E27FC236}">
                      <a16:creationId xmlns:a16="http://schemas.microsoft.com/office/drawing/2014/main" id="{4FE13C33-068C-3E2F-69CB-24D89611021F}"/>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675" name="Left Brace 674">
                  <a:extLst>
                    <a:ext uri="{FF2B5EF4-FFF2-40B4-BE49-F238E27FC236}">
                      <a16:creationId xmlns:a16="http://schemas.microsoft.com/office/drawing/2014/main" id="{43128072-366E-D173-A7A5-282D892917E0}"/>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nvGrpSpPr>
              <p:cNvPr id="668" name="Group 667">
                <a:extLst>
                  <a:ext uri="{FF2B5EF4-FFF2-40B4-BE49-F238E27FC236}">
                    <a16:creationId xmlns:a16="http://schemas.microsoft.com/office/drawing/2014/main" id="{F18EE5ED-FBDB-C842-A46E-D0336474ABCB}"/>
                  </a:ext>
                </a:extLst>
              </p:cNvPr>
              <p:cNvGrpSpPr/>
              <p:nvPr/>
            </p:nvGrpSpPr>
            <p:grpSpPr>
              <a:xfrm>
                <a:off x="2470191" y="3108859"/>
                <a:ext cx="656664" cy="184666"/>
                <a:chOff x="2475672" y="3303874"/>
                <a:chExt cx="656664" cy="184666"/>
              </a:xfrm>
            </p:grpSpPr>
            <p:sp>
              <p:nvSpPr>
                <p:cNvPr id="672" name="TextBox 671">
                  <a:extLst>
                    <a:ext uri="{FF2B5EF4-FFF2-40B4-BE49-F238E27FC236}">
                      <a16:creationId xmlns:a16="http://schemas.microsoft.com/office/drawing/2014/main" id="{E9F05866-C58D-7EDE-C3AF-B69C16A04F65}"/>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673" name="Left Brace 672">
                  <a:extLst>
                    <a:ext uri="{FF2B5EF4-FFF2-40B4-BE49-F238E27FC236}">
                      <a16:creationId xmlns:a16="http://schemas.microsoft.com/office/drawing/2014/main" id="{083BE246-353A-B212-0EA9-D9A9B67C4C32}"/>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nvGrpSpPr>
              <p:cNvPr id="669" name="Group 668">
                <a:extLst>
                  <a:ext uri="{FF2B5EF4-FFF2-40B4-BE49-F238E27FC236}">
                    <a16:creationId xmlns:a16="http://schemas.microsoft.com/office/drawing/2014/main" id="{68C0EB60-91B9-4063-19C1-2748C586C02F}"/>
                  </a:ext>
                </a:extLst>
              </p:cNvPr>
              <p:cNvGrpSpPr/>
              <p:nvPr/>
            </p:nvGrpSpPr>
            <p:grpSpPr>
              <a:xfrm>
                <a:off x="2470191" y="2900814"/>
                <a:ext cx="656664" cy="184666"/>
                <a:chOff x="2475672" y="3303874"/>
                <a:chExt cx="656664" cy="184666"/>
              </a:xfrm>
            </p:grpSpPr>
            <p:sp>
              <p:nvSpPr>
                <p:cNvPr id="670" name="TextBox 669">
                  <a:extLst>
                    <a:ext uri="{FF2B5EF4-FFF2-40B4-BE49-F238E27FC236}">
                      <a16:creationId xmlns:a16="http://schemas.microsoft.com/office/drawing/2014/main" id="{14D71815-8A75-460B-BA2A-1489332F67CF}"/>
                    </a:ext>
                  </a:extLst>
                </p:cNvPr>
                <p:cNvSpPr txBox="1"/>
                <p:nvPr/>
              </p:nvSpPr>
              <p:spPr>
                <a:xfrm>
                  <a:off x="2475672" y="3303874"/>
                  <a:ext cx="656664" cy="184666"/>
                </a:xfrm>
                <a:prstGeom prst="rect">
                  <a:avLst/>
                </a:prstGeom>
                <a:noFill/>
              </p:spPr>
              <p:txBody>
                <a:bodyPr wrap="square">
                  <a:spAutoFit/>
                </a:bodyPr>
                <a:lstStyle/>
                <a:p>
                  <a:pPr algn="ctr"/>
                  <a:r>
                    <a:rPr lang="en-CA" sz="600">
                      <a:solidFill>
                        <a:srgbClr val="000000"/>
                      </a:solidFill>
                      <a:latin typeface="Segoe UI" panose="020B0502040204020203" pitchFamily="34" charset="0"/>
                      <a:cs typeface="Segoe UI" panose="020B0502040204020203" pitchFamily="34" charset="0"/>
                    </a:rPr>
                    <a:t>Increment</a:t>
                  </a:r>
                </a:p>
              </p:txBody>
            </p:sp>
            <p:sp>
              <p:nvSpPr>
                <p:cNvPr id="671" name="Left Brace 670">
                  <a:extLst>
                    <a:ext uri="{FF2B5EF4-FFF2-40B4-BE49-F238E27FC236}">
                      <a16:creationId xmlns:a16="http://schemas.microsoft.com/office/drawing/2014/main" id="{FFE5E414-D1AC-5532-0E95-D3CD24B4ED65}"/>
                    </a:ext>
                  </a:extLst>
                </p:cNvPr>
                <p:cNvSpPr/>
                <p:nvPr/>
              </p:nvSpPr>
              <p:spPr>
                <a:xfrm>
                  <a:off x="2970812" y="3341967"/>
                  <a:ext cx="145523" cy="123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grpSp>
      </p:grpSp>
      <p:grpSp>
        <p:nvGrpSpPr>
          <p:cNvPr id="50" name="Group 49">
            <a:extLst>
              <a:ext uri="{FF2B5EF4-FFF2-40B4-BE49-F238E27FC236}">
                <a16:creationId xmlns:a16="http://schemas.microsoft.com/office/drawing/2014/main" id="{F50D5122-F5F8-0A05-DE84-59BAE3428C1E}"/>
              </a:ext>
            </a:extLst>
          </p:cNvPr>
          <p:cNvGrpSpPr/>
          <p:nvPr/>
        </p:nvGrpSpPr>
        <p:grpSpPr>
          <a:xfrm>
            <a:off x="274373" y="5200726"/>
            <a:ext cx="715401" cy="591999"/>
            <a:chOff x="325988" y="4924674"/>
            <a:chExt cx="715401" cy="591999"/>
          </a:xfrm>
        </p:grpSpPr>
        <p:sp>
          <p:nvSpPr>
            <p:cNvPr id="677" name="Rectangle 676">
              <a:extLst>
                <a:ext uri="{FF2B5EF4-FFF2-40B4-BE49-F238E27FC236}">
                  <a16:creationId xmlns:a16="http://schemas.microsoft.com/office/drawing/2014/main" id="{9867F1B2-B54F-5C6A-E3AA-85DB8925327B}"/>
                </a:ext>
              </a:extLst>
            </p:cNvPr>
            <p:cNvSpPr/>
            <p:nvPr/>
          </p:nvSpPr>
          <p:spPr>
            <a:xfrm>
              <a:off x="327199" y="4924674"/>
              <a:ext cx="712979" cy="182394"/>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61AFE60A-79BA-2E00-EB5B-C0187E452F76}"/>
                </a:ext>
              </a:extLst>
            </p:cNvPr>
            <p:cNvSpPr/>
            <p:nvPr/>
          </p:nvSpPr>
          <p:spPr>
            <a:xfrm>
              <a:off x="327199" y="5129476"/>
              <a:ext cx="712979" cy="182394"/>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AD1333E9-7324-7F78-86CC-3816EBC1926F}"/>
                </a:ext>
              </a:extLst>
            </p:cNvPr>
            <p:cNvGrpSpPr/>
            <p:nvPr/>
          </p:nvGrpSpPr>
          <p:grpSpPr>
            <a:xfrm>
              <a:off x="325988" y="5334279"/>
              <a:ext cx="715401" cy="182394"/>
              <a:chOff x="325988" y="5334279"/>
              <a:chExt cx="715401" cy="182394"/>
            </a:xfrm>
          </p:grpSpPr>
          <p:sp>
            <p:nvSpPr>
              <p:cNvPr id="679" name="Rectangle 678">
                <a:extLst>
                  <a:ext uri="{FF2B5EF4-FFF2-40B4-BE49-F238E27FC236}">
                    <a16:creationId xmlns:a16="http://schemas.microsoft.com/office/drawing/2014/main" id="{EECAE62F-49F1-29DC-D627-69DBA37A0BFF}"/>
                  </a:ext>
                </a:extLst>
              </p:cNvPr>
              <p:cNvSpPr/>
              <p:nvPr/>
            </p:nvSpPr>
            <p:spPr>
              <a:xfrm>
                <a:off x="325988" y="5334279"/>
                <a:ext cx="223558" cy="182394"/>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C59B1BF5-7B19-9503-7E56-428297EC24A9}"/>
                  </a:ext>
                </a:extLst>
              </p:cNvPr>
              <p:cNvSpPr/>
              <p:nvPr/>
            </p:nvSpPr>
            <p:spPr>
              <a:xfrm>
                <a:off x="571910" y="5334279"/>
                <a:ext cx="223558" cy="182394"/>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CBB23440-9C1B-86EB-6538-7FD745BD35D4}"/>
                  </a:ext>
                </a:extLst>
              </p:cNvPr>
              <p:cNvSpPr/>
              <p:nvPr/>
            </p:nvSpPr>
            <p:spPr>
              <a:xfrm>
                <a:off x="817831" y="5334279"/>
                <a:ext cx="223558" cy="182394"/>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itle 2">
            <a:extLst>
              <a:ext uri="{FF2B5EF4-FFF2-40B4-BE49-F238E27FC236}">
                <a16:creationId xmlns:a16="http://schemas.microsoft.com/office/drawing/2014/main" id="{0EDE1CF9-086A-11D1-7EBE-0D58A617BD0F}"/>
              </a:ext>
            </a:extLst>
          </p:cNvPr>
          <p:cNvSpPr>
            <a:spLocks noGrp="1"/>
          </p:cNvSpPr>
          <p:nvPr>
            <p:ph type="title"/>
          </p:nvPr>
        </p:nvSpPr>
        <p:spPr/>
        <p:txBody>
          <a:bodyPr/>
          <a:lstStyle/>
          <a:p>
            <a:r>
              <a:rPr lang="en-US"/>
              <a:t>Deciding when to dive deeper, continue mapping at the current level, or to extrapolate and move on is as much art as it is science</a:t>
            </a:r>
          </a:p>
        </p:txBody>
      </p:sp>
    </p:spTree>
    <p:extLst>
      <p:ext uri="{BB962C8B-B14F-4D97-AF65-F5344CB8AC3E}">
        <p14:creationId xmlns:p14="http://schemas.microsoft.com/office/powerpoint/2010/main" val="94082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9E2BAC6-B278-113A-6D67-9C418F49E3E8}"/>
              </a:ext>
            </a:extLst>
          </p:cNvPr>
          <p:cNvSpPr>
            <a:spLocks noGrp="1"/>
          </p:cNvSpPr>
          <p:nvPr>
            <p:ph idx="1"/>
          </p:nvPr>
        </p:nvSpPr>
        <p:spPr/>
        <p:txBody>
          <a:bodyPr/>
          <a:lstStyle/>
          <a:p>
            <a:pPr marL="285750" indent="-285750">
              <a:buFont typeface="Arial" panose="020B0604020202020204" pitchFamily="34" charset="0"/>
              <a:buChar char="•"/>
            </a:pPr>
            <a:r>
              <a:rPr lang="en-US">
                <a:hlinkClick r:id="rId3"/>
              </a:rPr>
              <a:t>https://miro.com/app/board/uXjVOgBcQPc=/?moveToWidget=3458764532901466040&amp;cot=14</a:t>
            </a:r>
            <a:endParaRPr lang="en-CA"/>
          </a:p>
          <a:p>
            <a:endParaRPr lang="en-US"/>
          </a:p>
        </p:txBody>
      </p:sp>
      <p:sp>
        <p:nvSpPr>
          <p:cNvPr id="4" name="Title 3">
            <a:extLst>
              <a:ext uri="{FF2B5EF4-FFF2-40B4-BE49-F238E27FC236}">
                <a16:creationId xmlns:a16="http://schemas.microsoft.com/office/drawing/2014/main" id="{96BFE750-91A0-4EB9-051F-AA72F308ECB1}"/>
              </a:ext>
            </a:extLst>
          </p:cNvPr>
          <p:cNvSpPr>
            <a:spLocks noGrp="1"/>
          </p:cNvSpPr>
          <p:nvPr>
            <p:ph type="title"/>
          </p:nvPr>
        </p:nvSpPr>
        <p:spPr/>
        <p:txBody>
          <a:bodyPr/>
          <a:lstStyle/>
          <a:p>
            <a:r>
              <a:rPr lang="en-CA"/>
              <a:t>Example Story Map with Exploration and Extrapolate Annotations – Direct Pay</a:t>
            </a:r>
            <a:endParaRPr lang="en-US"/>
          </a:p>
        </p:txBody>
      </p:sp>
      <p:pic>
        <p:nvPicPr>
          <p:cNvPr id="8" name="Picture 7" descr="A picture containing graphical user interface&#10;&#10;Description automatically generated">
            <a:extLst>
              <a:ext uri="{FF2B5EF4-FFF2-40B4-BE49-F238E27FC236}">
                <a16:creationId xmlns:a16="http://schemas.microsoft.com/office/drawing/2014/main" id="{AC95183B-FDED-9F29-EE0F-AEB57D023A48}"/>
              </a:ext>
            </a:extLst>
          </p:cNvPr>
          <p:cNvPicPr>
            <a:picLocks noChangeAspect="1"/>
          </p:cNvPicPr>
          <p:nvPr/>
        </p:nvPicPr>
        <p:blipFill rotWithShape="1">
          <a:blip r:embed="rId4"/>
          <a:srcRect l="10537" r="2443"/>
          <a:stretch/>
        </p:blipFill>
        <p:spPr>
          <a:xfrm>
            <a:off x="-39565" y="1884583"/>
            <a:ext cx="12192000" cy="3753083"/>
          </a:xfrm>
          <a:prstGeom prst="rect">
            <a:avLst/>
          </a:prstGeom>
        </p:spPr>
      </p:pic>
    </p:spTree>
    <p:extLst>
      <p:ext uri="{BB962C8B-B14F-4D97-AF65-F5344CB8AC3E}">
        <p14:creationId xmlns:p14="http://schemas.microsoft.com/office/powerpoint/2010/main" val="3478812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140">
            <a:extLst>
              <a:ext uri="{FF2B5EF4-FFF2-40B4-BE49-F238E27FC236}">
                <a16:creationId xmlns:a16="http://schemas.microsoft.com/office/drawing/2014/main" id="{02C794E1-6D6B-5E6B-65D5-2A7C860975A2}"/>
              </a:ext>
            </a:extLst>
          </p:cNvPr>
          <p:cNvSpPr txBox="1"/>
          <p:nvPr/>
        </p:nvSpPr>
        <p:spPr>
          <a:xfrm>
            <a:off x="1544322" y="4485675"/>
            <a:ext cx="9103356" cy="1569660"/>
          </a:xfrm>
          <a:prstGeom prst="rect">
            <a:avLst/>
          </a:prstGeom>
          <a:noFill/>
        </p:spPr>
        <p:txBody>
          <a:bodyPr wrap="square">
            <a:spAutoFit/>
          </a:bodyPr>
          <a:lstStyle/>
          <a:p>
            <a:pPr marL="285750" marR="3695" indent="-285750">
              <a:buClr>
                <a:srgbClr val="000000"/>
              </a:buClr>
              <a:buSzPts val="1000"/>
              <a:buFont typeface="Arial" panose="020B0604020202020204" pitchFamily="34" charset="0"/>
              <a:buChar char="•"/>
            </a:pPr>
            <a:r>
              <a:rPr lang="en-US" sz="1600">
                <a:solidFill>
                  <a:srgbClr val="000000"/>
                </a:solidFill>
                <a:latin typeface="Calibri"/>
                <a:ea typeface="Calibri"/>
                <a:cs typeface="Calibri"/>
                <a:sym typeface="Calibri"/>
              </a:rPr>
              <a:t>Go through your Story Map</a:t>
            </a:r>
          </a:p>
          <a:p>
            <a:pPr marL="285750" marR="3695" indent="-285750">
              <a:buClr>
                <a:srgbClr val="000000"/>
              </a:buClr>
              <a:buSzPts val="1000"/>
              <a:buFont typeface="Arial" panose="020B0604020202020204" pitchFamily="34" charset="0"/>
              <a:buChar char="•"/>
            </a:pPr>
            <a:r>
              <a:rPr lang="en-US" sz="1600">
                <a:solidFill>
                  <a:srgbClr val="000000"/>
                </a:solidFill>
                <a:latin typeface="Calibri"/>
                <a:ea typeface="Calibri"/>
                <a:cs typeface="Calibri"/>
                <a:sym typeface="Calibri"/>
              </a:rPr>
              <a:t>Identify areas where you can extrapolate</a:t>
            </a:r>
          </a:p>
          <a:p>
            <a:pPr marL="285750" marR="3695" indent="-285750">
              <a:buClr>
                <a:srgbClr val="000000"/>
              </a:buClr>
              <a:buSzPts val="1000"/>
              <a:buFont typeface="Arial" panose="020B0604020202020204" pitchFamily="34" charset="0"/>
              <a:buChar char="•"/>
            </a:pPr>
            <a:r>
              <a:rPr lang="en-US" sz="1600">
                <a:solidFill>
                  <a:srgbClr val="000000"/>
                </a:solidFill>
                <a:latin typeface="Calibri"/>
                <a:ea typeface="Calibri"/>
                <a:cs typeface="Calibri"/>
                <a:sym typeface="Calibri"/>
              </a:rPr>
              <a:t>Do this at all levels of the story map, epic, feature, or story</a:t>
            </a:r>
          </a:p>
          <a:p>
            <a:pPr marL="285750" marR="3695" indent="-285750">
              <a:buClr>
                <a:srgbClr val="000000"/>
              </a:buClr>
              <a:buSzPts val="1000"/>
              <a:buFont typeface="Arial" panose="020B0604020202020204" pitchFamily="34" charset="0"/>
              <a:buChar char="•"/>
            </a:pPr>
            <a:r>
              <a:rPr lang="en-US" sz="1600">
                <a:solidFill>
                  <a:srgbClr val="000000"/>
                </a:solidFill>
                <a:latin typeface="Calibri"/>
                <a:ea typeface="Calibri"/>
                <a:cs typeface="Calibri"/>
                <a:sym typeface="Calibri"/>
              </a:rPr>
              <a:t>Identify areas where more exploration is required, that will serve as a reminder for us later in the course to start here!</a:t>
            </a:r>
          </a:p>
          <a:p>
            <a:pPr marL="285750" marR="3695" indent="-285750">
              <a:buClr>
                <a:srgbClr val="000000"/>
              </a:buClr>
              <a:buSzPts val="1000"/>
              <a:buFont typeface="Arial" panose="020B0604020202020204" pitchFamily="34" charset="0"/>
              <a:buChar char="•"/>
            </a:pPr>
            <a:r>
              <a:rPr lang="en-US" sz="1600">
                <a:solidFill>
                  <a:srgbClr val="000000"/>
                </a:solidFill>
                <a:latin typeface="Calibri"/>
                <a:ea typeface="Calibri"/>
                <a:cs typeface="Calibri"/>
                <a:sym typeface="Calibri"/>
              </a:rPr>
              <a:t>annotate the map with assumptions and questions</a:t>
            </a:r>
          </a:p>
        </p:txBody>
      </p:sp>
      <p:grpSp>
        <p:nvGrpSpPr>
          <p:cNvPr id="13" name="Group 12">
            <a:extLst>
              <a:ext uri="{FF2B5EF4-FFF2-40B4-BE49-F238E27FC236}">
                <a16:creationId xmlns:a16="http://schemas.microsoft.com/office/drawing/2014/main" id="{B7BC7BC9-23E0-54CC-7BA3-F10C7958A129}"/>
              </a:ext>
            </a:extLst>
          </p:cNvPr>
          <p:cNvGrpSpPr/>
          <p:nvPr/>
        </p:nvGrpSpPr>
        <p:grpSpPr>
          <a:xfrm>
            <a:off x="1552040" y="1157862"/>
            <a:ext cx="8908515" cy="3280853"/>
            <a:chOff x="607778" y="1175264"/>
            <a:chExt cx="8908515" cy="3280853"/>
          </a:xfrm>
        </p:grpSpPr>
        <p:grpSp>
          <p:nvGrpSpPr>
            <p:cNvPr id="9" name="Group 8">
              <a:extLst>
                <a:ext uri="{FF2B5EF4-FFF2-40B4-BE49-F238E27FC236}">
                  <a16:creationId xmlns:a16="http://schemas.microsoft.com/office/drawing/2014/main" id="{880FD08F-7E6A-5F85-72EE-99D46D3D6757}"/>
                </a:ext>
              </a:extLst>
            </p:cNvPr>
            <p:cNvGrpSpPr/>
            <p:nvPr/>
          </p:nvGrpSpPr>
          <p:grpSpPr>
            <a:xfrm>
              <a:off x="607778" y="1175264"/>
              <a:ext cx="8861277" cy="3197969"/>
              <a:chOff x="1838838" y="1376819"/>
              <a:chExt cx="8861277" cy="3197969"/>
            </a:xfrm>
          </p:grpSpPr>
          <p:grpSp>
            <p:nvGrpSpPr>
              <p:cNvPr id="264" name="Group 263">
                <a:extLst>
                  <a:ext uri="{FF2B5EF4-FFF2-40B4-BE49-F238E27FC236}">
                    <a16:creationId xmlns:a16="http://schemas.microsoft.com/office/drawing/2014/main" id="{D714FE10-79C0-3305-7DE1-8D8AB538914C}"/>
                  </a:ext>
                </a:extLst>
              </p:cNvPr>
              <p:cNvGrpSpPr/>
              <p:nvPr/>
            </p:nvGrpSpPr>
            <p:grpSpPr>
              <a:xfrm>
                <a:off x="9472708" y="1376819"/>
                <a:ext cx="1227407" cy="3197969"/>
                <a:chOff x="1512337" y="1228984"/>
                <a:chExt cx="1227407" cy="3197969"/>
              </a:xfrm>
            </p:grpSpPr>
            <p:sp>
              <p:nvSpPr>
                <p:cNvPr id="265" name="Rectangle 264">
                  <a:extLst>
                    <a:ext uri="{FF2B5EF4-FFF2-40B4-BE49-F238E27FC236}">
                      <a16:creationId xmlns:a16="http://schemas.microsoft.com/office/drawing/2014/main" id="{40DB937F-54F3-B458-1D0D-E3E977962676}"/>
                    </a:ext>
                  </a:extLst>
                </p:cNvPr>
                <p:cNvSpPr/>
                <p:nvPr/>
              </p:nvSpPr>
              <p:spPr>
                <a:xfrm>
                  <a:off x="1513832" y="1228984"/>
                  <a:ext cx="1225912"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8" name="Group 267">
                  <a:extLst>
                    <a:ext uri="{FF2B5EF4-FFF2-40B4-BE49-F238E27FC236}">
                      <a16:creationId xmlns:a16="http://schemas.microsoft.com/office/drawing/2014/main" id="{D8E37ADB-3D45-FE26-61DA-265B293E4D88}"/>
                    </a:ext>
                  </a:extLst>
                </p:cNvPr>
                <p:cNvGrpSpPr/>
                <p:nvPr/>
              </p:nvGrpSpPr>
              <p:grpSpPr>
                <a:xfrm>
                  <a:off x="1512337" y="1770245"/>
                  <a:ext cx="1227406" cy="2656708"/>
                  <a:chOff x="165059" y="1755472"/>
                  <a:chExt cx="1227406" cy="2656708"/>
                </a:xfrm>
              </p:grpSpPr>
              <p:sp>
                <p:nvSpPr>
                  <p:cNvPr id="269" name="Rectangle 268">
                    <a:extLst>
                      <a:ext uri="{FF2B5EF4-FFF2-40B4-BE49-F238E27FC236}">
                        <a16:creationId xmlns:a16="http://schemas.microsoft.com/office/drawing/2014/main" id="{D60827B5-FFCC-28CE-5A55-9C62944427FB}"/>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0" name="Group 269">
                    <a:extLst>
                      <a:ext uri="{FF2B5EF4-FFF2-40B4-BE49-F238E27FC236}">
                        <a16:creationId xmlns:a16="http://schemas.microsoft.com/office/drawing/2014/main" id="{D078123F-84E8-2FC5-7600-F13FD49BEF00}"/>
                      </a:ext>
                    </a:extLst>
                  </p:cNvPr>
                  <p:cNvGrpSpPr/>
                  <p:nvPr/>
                </p:nvGrpSpPr>
                <p:grpSpPr>
                  <a:xfrm>
                    <a:off x="165059" y="2295900"/>
                    <a:ext cx="1227406" cy="2116280"/>
                    <a:chOff x="171184" y="2279719"/>
                    <a:chExt cx="1227406" cy="2116280"/>
                  </a:xfrm>
                </p:grpSpPr>
                <p:grpSp>
                  <p:nvGrpSpPr>
                    <p:cNvPr id="271" name="Group 270">
                      <a:extLst>
                        <a:ext uri="{FF2B5EF4-FFF2-40B4-BE49-F238E27FC236}">
                          <a16:creationId xmlns:a16="http://schemas.microsoft.com/office/drawing/2014/main" id="{DB38A2A7-59AA-CA14-D046-C7806621AC3F}"/>
                        </a:ext>
                      </a:extLst>
                    </p:cNvPr>
                    <p:cNvGrpSpPr/>
                    <p:nvPr/>
                  </p:nvGrpSpPr>
                  <p:grpSpPr>
                    <a:xfrm>
                      <a:off x="171184" y="2279719"/>
                      <a:ext cx="398192" cy="2116280"/>
                      <a:chOff x="1518092" y="2312379"/>
                      <a:chExt cx="398192" cy="2116280"/>
                    </a:xfrm>
                  </p:grpSpPr>
                  <p:sp>
                    <p:nvSpPr>
                      <p:cNvPr id="282" name="Rectangle 281">
                        <a:extLst>
                          <a:ext uri="{FF2B5EF4-FFF2-40B4-BE49-F238E27FC236}">
                            <a16:creationId xmlns:a16="http://schemas.microsoft.com/office/drawing/2014/main" id="{020DD00B-B0D0-AE95-A4A0-F127F6AC8AD0}"/>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E9E6C34-45D2-279B-FF9B-F1C0F4812AA1}"/>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0C5F0C0F-8A45-5527-1E73-7A7367CB48D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95EEB99C-1426-5A93-EA22-182DA0D19C6F}"/>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48F9EC12-1F35-50DC-7A6A-CF3CE969EEE0}"/>
                        </a:ext>
                      </a:extLst>
                    </p:cNvPr>
                    <p:cNvGrpSpPr/>
                    <p:nvPr/>
                  </p:nvGrpSpPr>
                  <p:grpSpPr>
                    <a:xfrm>
                      <a:off x="585791" y="2279719"/>
                      <a:ext cx="398192" cy="2116280"/>
                      <a:chOff x="1518092" y="2312379"/>
                      <a:chExt cx="398192" cy="2116280"/>
                    </a:xfrm>
                  </p:grpSpPr>
                  <p:sp>
                    <p:nvSpPr>
                      <p:cNvPr id="278" name="Rectangle 277">
                        <a:extLst>
                          <a:ext uri="{FF2B5EF4-FFF2-40B4-BE49-F238E27FC236}">
                            <a16:creationId xmlns:a16="http://schemas.microsoft.com/office/drawing/2014/main" id="{E269AE0A-219A-41B4-BED4-0D5D9DAC9614}"/>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8B6E48F1-1EF8-5288-0616-5BE25811833E}"/>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7CB88BFD-225C-CFD0-7F30-2C4930416B0D}"/>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E4F1B0B9-CAA8-3FE4-EDB5-A93AFCFAAD1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3" name="Group 272">
                      <a:extLst>
                        <a:ext uri="{FF2B5EF4-FFF2-40B4-BE49-F238E27FC236}">
                          <a16:creationId xmlns:a16="http://schemas.microsoft.com/office/drawing/2014/main" id="{36197208-91E4-E198-F3AF-DD17F4DA6720}"/>
                        </a:ext>
                      </a:extLst>
                    </p:cNvPr>
                    <p:cNvGrpSpPr/>
                    <p:nvPr/>
                  </p:nvGrpSpPr>
                  <p:grpSpPr>
                    <a:xfrm>
                      <a:off x="1000398" y="2279719"/>
                      <a:ext cx="398192" cy="2116280"/>
                      <a:chOff x="1518092" y="2312379"/>
                      <a:chExt cx="398192" cy="2116280"/>
                    </a:xfrm>
                  </p:grpSpPr>
                  <p:sp>
                    <p:nvSpPr>
                      <p:cNvPr id="274" name="Rectangle 273">
                        <a:extLst>
                          <a:ext uri="{FF2B5EF4-FFF2-40B4-BE49-F238E27FC236}">
                            <a16:creationId xmlns:a16="http://schemas.microsoft.com/office/drawing/2014/main" id="{711B743E-BC0F-D8F1-493A-5122B8C583D6}"/>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E8E3F232-1370-4C07-22D4-80345EAC50A3}"/>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5028A57-BBAB-E3B3-528C-0759E9D50D3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6C5EB5CF-DBA4-AC3D-C2BB-C959C9AD305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13" name="Group 212">
                <a:extLst>
                  <a:ext uri="{FF2B5EF4-FFF2-40B4-BE49-F238E27FC236}">
                    <a16:creationId xmlns:a16="http://schemas.microsoft.com/office/drawing/2014/main" id="{3B8B113F-413C-BE13-EC3B-497E3C09C2D7}"/>
                  </a:ext>
                </a:extLst>
              </p:cNvPr>
              <p:cNvGrpSpPr/>
              <p:nvPr/>
            </p:nvGrpSpPr>
            <p:grpSpPr>
              <a:xfrm>
                <a:off x="6928084" y="1376819"/>
                <a:ext cx="2492154" cy="3197969"/>
                <a:chOff x="1512337" y="1228984"/>
                <a:chExt cx="2492154" cy="3197969"/>
              </a:xfrm>
            </p:grpSpPr>
            <p:sp>
              <p:nvSpPr>
                <p:cNvPr id="216" name="Rectangle 215">
                  <a:extLst>
                    <a:ext uri="{FF2B5EF4-FFF2-40B4-BE49-F238E27FC236}">
                      <a16:creationId xmlns:a16="http://schemas.microsoft.com/office/drawing/2014/main" id="{15C01C17-C8BA-1898-6646-F79DC7515BC2}"/>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9F82C537-12A2-D010-ED70-DF1298CEC46E}"/>
                    </a:ext>
                  </a:extLst>
                </p:cNvPr>
                <p:cNvGrpSpPr/>
                <p:nvPr/>
              </p:nvGrpSpPr>
              <p:grpSpPr>
                <a:xfrm>
                  <a:off x="1512337" y="1770245"/>
                  <a:ext cx="2492154" cy="2656708"/>
                  <a:chOff x="1512337" y="1770245"/>
                  <a:chExt cx="2492154" cy="2656708"/>
                </a:xfrm>
              </p:grpSpPr>
              <p:grpSp>
                <p:nvGrpSpPr>
                  <p:cNvPr id="219" name="Group 218">
                    <a:extLst>
                      <a:ext uri="{FF2B5EF4-FFF2-40B4-BE49-F238E27FC236}">
                        <a16:creationId xmlns:a16="http://schemas.microsoft.com/office/drawing/2014/main" id="{8C8144AD-A1BF-A3D3-096A-B2A00ED24B31}"/>
                      </a:ext>
                    </a:extLst>
                  </p:cNvPr>
                  <p:cNvGrpSpPr/>
                  <p:nvPr/>
                </p:nvGrpSpPr>
                <p:grpSpPr>
                  <a:xfrm>
                    <a:off x="2777085" y="1770245"/>
                    <a:ext cx="1227406" cy="2656708"/>
                    <a:chOff x="165059" y="1755472"/>
                    <a:chExt cx="1227406" cy="2656708"/>
                  </a:xfrm>
                </p:grpSpPr>
                <p:sp>
                  <p:nvSpPr>
                    <p:cNvPr id="246" name="Rectangle 245">
                      <a:extLst>
                        <a:ext uri="{FF2B5EF4-FFF2-40B4-BE49-F238E27FC236}">
                          <a16:creationId xmlns:a16="http://schemas.microsoft.com/office/drawing/2014/main" id="{8A9C9745-623A-5272-F664-0B85B6A8C6E2}"/>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8" name="Group 247">
                      <a:extLst>
                        <a:ext uri="{FF2B5EF4-FFF2-40B4-BE49-F238E27FC236}">
                          <a16:creationId xmlns:a16="http://schemas.microsoft.com/office/drawing/2014/main" id="{AA34B0A8-CB9F-6E17-A959-B7A091AC792A}"/>
                        </a:ext>
                      </a:extLst>
                    </p:cNvPr>
                    <p:cNvGrpSpPr/>
                    <p:nvPr/>
                  </p:nvGrpSpPr>
                  <p:grpSpPr>
                    <a:xfrm>
                      <a:off x="165059" y="2295900"/>
                      <a:ext cx="1227406" cy="2116280"/>
                      <a:chOff x="171184" y="2279719"/>
                      <a:chExt cx="1227406" cy="2116280"/>
                    </a:xfrm>
                  </p:grpSpPr>
                  <p:grpSp>
                    <p:nvGrpSpPr>
                      <p:cNvPr id="249" name="Group 248">
                        <a:extLst>
                          <a:ext uri="{FF2B5EF4-FFF2-40B4-BE49-F238E27FC236}">
                            <a16:creationId xmlns:a16="http://schemas.microsoft.com/office/drawing/2014/main" id="{4D289243-5A01-C5D6-3181-10DD1C358EB6}"/>
                          </a:ext>
                        </a:extLst>
                      </p:cNvPr>
                      <p:cNvGrpSpPr/>
                      <p:nvPr/>
                    </p:nvGrpSpPr>
                    <p:grpSpPr>
                      <a:xfrm>
                        <a:off x="171184" y="2279719"/>
                        <a:ext cx="398192" cy="2116280"/>
                        <a:chOff x="1518092" y="2312379"/>
                        <a:chExt cx="398192" cy="2116280"/>
                      </a:xfrm>
                    </p:grpSpPr>
                    <p:sp>
                      <p:nvSpPr>
                        <p:cNvPr id="260" name="Rectangle 259">
                          <a:extLst>
                            <a:ext uri="{FF2B5EF4-FFF2-40B4-BE49-F238E27FC236}">
                              <a16:creationId xmlns:a16="http://schemas.microsoft.com/office/drawing/2014/main" id="{34688253-D72E-401E-02A4-05F96BDD607A}"/>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E73BAB60-018B-A159-D89A-B0AF82F50B46}"/>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59707B9D-AF16-79B8-5A5C-FE4CA72E76FA}"/>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11603356-BBF6-2B47-ABC4-3AA7FC15F7B8}"/>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3819F5E1-7963-9BE0-B4B1-024B6599F28E}"/>
                          </a:ext>
                        </a:extLst>
                      </p:cNvPr>
                      <p:cNvGrpSpPr/>
                      <p:nvPr/>
                    </p:nvGrpSpPr>
                    <p:grpSpPr>
                      <a:xfrm>
                        <a:off x="585791" y="2279719"/>
                        <a:ext cx="398192" cy="2116280"/>
                        <a:chOff x="1518092" y="2312379"/>
                        <a:chExt cx="398192" cy="2116280"/>
                      </a:xfrm>
                    </p:grpSpPr>
                    <p:sp>
                      <p:nvSpPr>
                        <p:cNvPr id="256" name="Rectangle 255">
                          <a:extLst>
                            <a:ext uri="{FF2B5EF4-FFF2-40B4-BE49-F238E27FC236}">
                              <a16:creationId xmlns:a16="http://schemas.microsoft.com/office/drawing/2014/main" id="{43549F0E-B6AE-EC7A-7AA0-81807C5C87E9}"/>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FE2745DD-245F-E9A1-84DB-B199623845E6}"/>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241FCCF0-972A-898F-DFB8-B0919CB8C94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57B799B3-0A11-3B6E-C43C-B662AF9D9F65}"/>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E3604F02-0E3B-E63C-6338-8DE6851336F4}"/>
                          </a:ext>
                        </a:extLst>
                      </p:cNvPr>
                      <p:cNvGrpSpPr/>
                      <p:nvPr/>
                    </p:nvGrpSpPr>
                    <p:grpSpPr>
                      <a:xfrm>
                        <a:off x="1000398" y="2279719"/>
                        <a:ext cx="398192" cy="2116280"/>
                        <a:chOff x="1518092" y="2312379"/>
                        <a:chExt cx="398192" cy="2116280"/>
                      </a:xfrm>
                    </p:grpSpPr>
                    <p:sp>
                      <p:nvSpPr>
                        <p:cNvPr id="252" name="Rectangle 251">
                          <a:extLst>
                            <a:ext uri="{FF2B5EF4-FFF2-40B4-BE49-F238E27FC236}">
                              <a16:creationId xmlns:a16="http://schemas.microsoft.com/office/drawing/2014/main" id="{5F1232C3-A194-68C6-EC33-644C814BA569}"/>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186C7093-C758-A990-3132-8755B7A17648}"/>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26B5A6A-EC20-B8C6-8206-3040681AB029}"/>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4615F2D5-0170-E841-72CF-6E01F27C24AD}"/>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0" name="Group 219">
                    <a:extLst>
                      <a:ext uri="{FF2B5EF4-FFF2-40B4-BE49-F238E27FC236}">
                        <a16:creationId xmlns:a16="http://schemas.microsoft.com/office/drawing/2014/main" id="{577755C3-A838-8E2A-5F93-0DC9140CDF59}"/>
                      </a:ext>
                    </a:extLst>
                  </p:cNvPr>
                  <p:cNvGrpSpPr/>
                  <p:nvPr/>
                </p:nvGrpSpPr>
                <p:grpSpPr>
                  <a:xfrm>
                    <a:off x="1512337" y="1770245"/>
                    <a:ext cx="1227406" cy="2656708"/>
                    <a:chOff x="165059" y="1755472"/>
                    <a:chExt cx="1227406" cy="2656708"/>
                  </a:xfrm>
                </p:grpSpPr>
                <p:sp>
                  <p:nvSpPr>
                    <p:cNvPr id="222" name="Rectangle 221">
                      <a:extLst>
                        <a:ext uri="{FF2B5EF4-FFF2-40B4-BE49-F238E27FC236}">
                          <a16:creationId xmlns:a16="http://schemas.microsoft.com/office/drawing/2014/main" id="{6E63A1AE-2F33-E110-A9D6-95DFA708D263}"/>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8791707E-DC77-1608-B41F-0F5FE739DF25}"/>
                        </a:ext>
                      </a:extLst>
                    </p:cNvPr>
                    <p:cNvGrpSpPr/>
                    <p:nvPr/>
                  </p:nvGrpSpPr>
                  <p:grpSpPr>
                    <a:xfrm>
                      <a:off x="165059" y="2295900"/>
                      <a:ext cx="1227406" cy="2116280"/>
                      <a:chOff x="171184" y="2279719"/>
                      <a:chExt cx="1227406" cy="2116280"/>
                    </a:xfrm>
                  </p:grpSpPr>
                  <p:grpSp>
                    <p:nvGrpSpPr>
                      <p:cNvPr id="224" name="Group 223">
                        <a:extLst>
                          <a:ext uri="{FF2B5EF4-FFF2-40B4-BE49-F238E27FC236}">
                            <a16:creationId xmlns:a16="http://schemas.microsoft.com/office/drawing/2014/main" id="{FBC69391-69BE-61A2-6C34-9A800F7CBA7B}"/>
                          </a:ext>
                        </a:extLst>
                      </p:cNvPr>
                      <p:cNvGrpSpPr/>
                      <p:nvPr/>
                    </p:nvGrpSpPr>
                    <p:grpSpPr>
                      <a:xfrm>
                        <a:off x="171184" y="2279719"/>
                        <a:ext cx="398192" cy="2116280"/>
                        <a:chOff x="1518092" y="2312379"/>
                        <a:chExt cx="398192" cy="2116280"/>
                      </a:xfrm>
                    </p:grpSpPr>
                    <p:sp>
                      <p:nvSpPr>
                        <p:cNvPr id="239" name="Rectangle 238">
                          <a:extLst>
                            <a:ext uri="{FF2B5EF4-FFF2-40B4-BE49-F238E27FC236}">
                              <a16:creationId xmlns:a16="http://schemas.microsoft.com/office/drawing/2014/main" id="{5B58BE1C-D6EC-C64A-81A2-9798EFC53F36}"/>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02AEE3DA-A215-FB89-2887-E4EC27C33465}"/>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630CCA62-FA66-C45F-3A42-99BF7DD3483F}"/>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BBD9FEE6-1067-6DBB-4ABD-3600CC7F45DA}"/>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BCA0CE6A-6655-8136-C4BB-C108EF310690}"/>
                          </a:ext>
                        </a:extLst>
                      </p:cNvPr>
                      <p:cNvGrpSpPr/>
                      <p:nvPr/>
                    </p:nvGrpSpPr>
                    <p:grpSpPr>
                      <a:xfrm>
                        <a:off x="585791" y="2279719"/>
                        <a:ext cx="398192" cy="2116280"/>
                        <a:chOff x="1518092" y="2312379"/>
                        <a:chExt cx="398192" cy="2116280"/>
                      </a:xfrm>
                    </p:grpSpPr>
                    <p:sp>
                      <p:nvSpPr>
                        <p:cNvPr id="233" name="Rectangle 232">
                          <a:extLst>
                            <a:ext uri="{FF2B5EF4-FFF2-40B4-BE49-F238E27FC236}">
                              <a16:creationId xmlns:a16="http://schemas.microsoft.com/office/drawing/2014/main" id="{52809A8F-9CD6-7E0C-B277-529CB2370BD8}"/>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09922D40-E748-C686-C54E-EAF7F9F80F5D}"/>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700CBFB-38C2-D0DF-769A-E3352F1947E1}"/>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88841B00-F383-29E1-B3C0-7DCD3B98E877}"/>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F157A7A5-CCF9-6C40-AA18-CEA53DF1FFD9}"/>
                          </a:ext>
                        </a:extLst>
                      </p:cNvPr>
                      <p:cNvGrpSpPr/>
                      <p:nvPr/>
                    </p:nvGrpSpPr>
                    <p:grpSpPr>
                      <a:xfrm>
                        <a:off x="1000398" y="2279719"/>
                        <a:ext cx="398192" cy="2116280"/>
                        <a:chOff x="1518092" y="2312379"/>
                        <a:chExt cx="398192" cy="2116280"/>
                      </a:xfrm>
                    </p:grpSpPr>
                    <p:sp>
                      <p:nvSpPr>
                        <p:cNvPr id="227" name="Rectangle 226">
                          <a:extLst>
                            <a:ext uri="{FF2B5EF4-FFF2-40B4-BE49-F238E27FC236}">
                              <a16:creationId xmlns:a16="http://schemas.microsoft.com/office/drawing/2014/main" id="{C132DB6E-184B-1C85-E973-C906131CC12B}"/>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398D8426-DE08-DC19-25C4-285C40F17929}"/>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C024AFB-632E-ABE0-961E-014F5AA8ADE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1D91844C-674A-EDF9-5B9B-6EE5698E30A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9" name="Group 128">
                <a:extLst>
                  <a:ext uri="{FF2B5EF4-FFF2-40B4-BE49-F238E27FC236}">
                    <a16:creationId xmlns:a16="http://schemas.microsoft.com/office/drawing/2014/main" id="{916FA9DF-B438-CE80-F889-FB9A312A952E}"/>
                  </a:ext>
                </a:extLst>
              </p:cNvPr>
              <p:cNvGrpSpPr/>
              <p:nvPr/>
            </p:nvGrpSpPr>
            <p:grpSpPr>
              <a:xfrm>
                <a:off x="4383461" y="1376819"/>
                <a:ext cx="2492154" cy="3197969"/>
                <a:chOff x="1512337" y="1228984"/>
                <a:chExt cx="2492154" cy="3197969"/>
              </a:xfrm>
            </p:grpSpPr>
            <p:sp>
              <p:nvSpPr>
                <p:cNvPr id="130" name="Rectangle 129">
                  <a:extLst>
                    <a:ext uri="{FF2B5EF4-FFF2-40B4-BE49-F238E27FC236}">
                      <a16:creationId xmlns:a16="http://schemas.microsoft.com/office/drawing/2014/main" id="{BDFE65D0-839F-8065-2B69-8BF159E07F11}"/>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1898A30-4A9D-D0E2-4954-85FFBDA902D8}"/>
                    </a:ext>
                  </a:extLst>
                </p:cNvPr>
                <p:cNvGrpSpPr/>
                <p:nvPr/>
              </p:nvGrpSpPr>
              <p:grpSpPr>
                <a:xfrm>
                  <a:off x="1512337" y="1770245"/>
                  <a:ext cx="2492154" cy="2656708"/>
                  <a:chOff x="1512337" y="1770245"/>
                  <a:chExt cx="2492154" cy="2656708"/>
                </a:xfrm>
              </p:grpSpPr>
              <p:grpSp>
                <p:nvGrpSpPr>
                  <p:cNvPr id="132" name="Group 131">
                    <a:extLst>
                      <a:ext uri="{FF2B5EF4-FFF2-40B4-BE49-F238E27FC236}">
                        <a16:creationId xmlns:a16="http://schemas.microsoft.com/office/drawing/2014/main" id="{C0B8E4CE-F237-7CD2-BFC0-3FFDFBF9470D}"/>
                      </a:ext>
                    </a:extLst>
                  </p:cNvPr>
                  <p:cNvGrpSpPr/>
                  <p:nvPr/>
                </p:nvGrpSpPr>
                <p:grpSpPr>
                  <a:xfrm>
                    <a:off x="2777085" y="1770245"/>
                    <a:ext cx="1227406" cy="2656708"/>
                    <a:chOff x="165059" y="1755472"/>
                    <a:chExt cx="1227406" cy="2656708"/>
                  </a:xfrm>
                </p:grpSpPr>
                <p:sp>
                  <p:nvSpPr>
                    <p:cNvPr id="152" name="Rectangle 151">
                      <a:extLst>
                        <a:ext uri="{FF2B5EF4-FFF2-40B4-BE49-F238E27FC236}">
                          <a16:creationId xmlns:a16="http://schemas.microsoft.com/office/drawing/2014/main" id="{337B547D-4B5B-AF90-D6B4-164CA5CD7DB6}"/>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A34E0936-2A01-546A-AE40-45BB92F494C5}"/>
                        </a:ext>
                      </a:extLst>
                    </p:cNvPr>
                    <p:cNvGrpSpPr/>
                    <p:nvPr/>
                  </p:nvGrpSpPr>
                  <p:grpSpPr>
                    <a:xfrm>
                      <a:off x="165059" y="2295900"/>
                      <a:ext cx="1227406" cy="2116280"/>
                      <a:chOff x="171184" y="2279719"/>
                      <a:chExt cx="1227406" cy="2116280"/>
                    </a:xfrm>
                  </p:grpSpPr>
                  <p:grpSp>
                    <p:nvGrpSpPr>
                      <p:cNvPr id="154" name="Group 153">
                        <a:extLst>
                          <a:ext uri="{FF2B5EF4-FFF2-40B4-BE49-F238E27FC236}">
                            <a16:creationId xmlns:a16="http://schemas.microsoft.com/office/drawing/2014/main" id="{BA580C86-512C-1F76-C418-9DAD61838F9C}"/>
                          </a:ext>
                        </a:extLst>
                      </p:cNvPr>
                      <p:cNvGrpSpPr/>
                      <p:nvPr/>
                    </p:nvGrpSpPr>
                    <p:grpSpPr>
                      <a:xfrm>
                        <a:off x="171184" y="2279719"/>
                        <a:ext cx="398192" cy="2116280"/>
                        <a:chOff x="1518092" y="2312379"/>
                        <a:chExt cx="398192" cy="2116280"/>
                      </a:xfrm>
                    </p:grpSpPr>
                    <p:sp>
                      <p:nvSpPr>
                        <p:cNvPr id="208" name="Rectangle 207">
                          <a:extLst>
                            <a:ext uri="{FF2B5EF4-FFF2-40B4-BE49-F238E27FC236}">
                              <a16:creationId xmlns:a16="http://schemas.microsoft.com/office/drawing/2014/main" id="{D0051389-CD93-914B-125F-17BBAF02D909}"/>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20A5C24-A073-116B-C0FD-2A306D365ECB}"/>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2BC439D9-3119-AE8C-C1A0-E808F309F284}"/>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D135287-C91C-F5ED-B66B-61640369E8E0}"/>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7BD05AE-2919-0D70-D488-F1FED157C522}"/>
                          </a:ext>
                        </a:extLst>
                      </p:cNvPr>
                      <p:cNvGrpSpPr/>
                      <p:nvPr/>
                    </p:nvGrpSpPr>
                    <p:grpSpPr>
                      <a:xfrm>
                        <a:off x="585791" y="2279719"/>
                        <a:ext cx="398192" cy="2116280"/>
                        <a:chOff x="1518092" y="2312379"/>
                        <a:chExt cx="398192" cy="2116280"/>
                      </a:xfrm>
                    </p:grpSpPr>
                    <p:sp>
                      <p:nvSpPr>
                        <p:cNvPr id="167" name="Rectangle 166">
                          <a:extLst>
                            <a:ext uri="{FF2B5EF4-FFF2-40B4-BE49-F238E27FC236}">
                              <a16:creationId xmlns:a16="http://schemas.microsoft.com/office/drawing/2014/main" id="{5BEDD796-338C-207E-45C9-9C853E35D681}"/>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8B113122-A3A1-2FB8-C02D-DD0901B22C35}"/>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5E77351E-AF5A-5727-4C10-55C41DCCCF40}"/>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2CFA54BF-8D25-2A0B-AA47-E67F388CD6AD}"/>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936CB93E-A6A7-6F99-E041-87004F24A975}"/>
                          </a:ext>
                        </a:extLst>
                      </p:cNvPr>
                      <p:cNvGrpSpPr/>
                      <p:nvPr/>
                    </p:nvGrpSpPr>
                    <p:grpSpPr>
                      <a:xfrm>
                        <a:off x="1000398" y="2279719"/>
                        <a:ext cx="398192" cy="2116280"/>
                        <a:chOff x="1518092" y="2312379"/>
                        <a:chExt cx="398192" cy="2116280"/>
                      </a:xfrm>
                    </p:grpSpPr>
                    <p:sp>
                      <p:nvSpPr>
                        <p:cNvPr id="157" name="Rectangle 156">
                          <a:extLst>
                            <a:ext uri="{FF2B5EF4-FFF2-40B4-BE49-F238E27FC236}">
                              <a16:creationId xmlns:a16="http://schemas.microsoft.com/office/drawing/2014/main" id="{103D5E1F-0371-843F-AA38-3C50E4219BED}"/>
                            </a:ext>
                          </a:extLst>
                        </p:cNvPr>
                        <p:cNvSpPr/>
                        <p:nvPr/>
                      </p:nvSpPr>
                      <p:spPr>
                        <a:xfrm>
                          <a:off x="1518092" y="231237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D11F0EA-A8E5-1E12-1925-C7536368CA7C}"/>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B11FEC9-3E45-BD9B-9A27-6FB09340AB96}"/>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71A75F8-5414-D331-A030-4FE6899326D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33" name="Group 132">
                    <a:extLst>
                      <a:ext uri="{FF2B5EF4-FFF2-40B4-BE49-F238E27FC236}">
                        <a16:creationId xmlns:a16="http://schemas.microsoft.com/office/drawing/2014/main" id="{8173DAC1-160E-AE1C-4284-5AE069860585}"/>
                      </a:ext>
                    </a:extLst>
                  </p:cNvPr>
                  <p:cNvGrpSpPr/>
                  <p:nvPr/>
                </p:nvGrpSpPr>
                <p:grpSpPr>
                  <a:xfrm>
                    <a:off x="1512337" y="1770245"/>
                    <a:ext cx="1227406" cy="2656708"/>
                    <a:chOff x="165059" y="1755472"/>
                    <a:chExt cx="1227406" cy="2656708"/>
                  </a:xfrm>
                </p:grpSpPr>
                <p:sp>
                  <p:nvSpPr>
                    <p:cNvPr id="134" name="Rectangle 133">
                      <a:extLst>
                        <a:ext uri="{FF2B5EF4-FFF2-40B4-BE49-F238E27FC236}">
                          <a16:creationId xmlns:a16="http://schemas.microsoft.com/office/drawing/2014/main" id="{74E9A3E9-347E-6DDE-66D7-19C7342FB082}"/>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2AC7E87E-34F4-484F-5C2C-3FBAEFA503E1}"/>
                        </a:ext>
                      </a:extLst>
                    </p:cNvPr>
                    <p:cNvGrpSpPr/>
                    <p:nvPr/>
                  </p:nvGrpSpPr>
                  <p:grpSpPr>
                    <a:xfrm>
                      <a:off x="165059" y="2295900"/>
                      <a:ext cx="1227406" cy="2116280"/>
                      <a:chOff x="171184" y="2279719"/>
                      <a:chExt cx="1227406" cy="2116280"/>
                    </a:xfrm>
                  </p:grpSpPr>
                  <p:grpSp>
                    <p:nvGrpSpPr>
                      <p:cNvPr id="136" name="Group 135">
                        <a:extLst>
                          <a:ext uri="{FF2B5EF4-FFF2-40B4-BE49-F238E27FC236}">
                            <a16:creationId xmlns:a16="http://schemas.microsoft.com/office/drawing/2014/main" id="{F3AA9C5C-A7DD-9E78-4AD3-F976351B321D}"/>
                          </a:ext>
                        </a:extLst>
                      </p:cNvPr>
                      <p:cNvGrpSpPr/>
                      <p:nvPr/>
                    </p:nvGrpSpPr>
                    <p:grpSpPr>
                      <a:xfrm>
                        <a:off x="171184" y="2279719"/>
                        <a:ext cx="398192" cy="2116280"/>
                        <a:chOff x="1518092" y="2312379"/>
                        <a:chExt cx="398192" cy="2116280"/>
                      </a:xfrm>
                    </p:grpSpPr>
                    <p:sp>
                      <p:nvSpPr>
                        <p:cNvPr id="148" name="Rectangle 147">
                          <a:extLst>
                            <a:ext uri="{FF2B5EF4-FFF2-40B4-BE49-F238E27FC236}">
                              <a16:creationId xmlns:a16="http://schemas.microsoft.com/office/drawing/2014/main" id="{71DC2323-2A32-B584-E99F-E5A79D5D7289}"/>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0146EA5-5100-1C9D-ACAB-F63ED4850F38}"/>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529E4BD-9CFA-BDB0-3FB2-8B2991D241B5}"/>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FCDBF6C1-8E97-252C-05CC-027C60738F12}"/>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9225A3DD-0385-87FC-9F96-F7817CB82D73}"/>
                          </a:ext>
                        </a:extLst>
                      </p:cNvPr>
                      <p:cNvGrpSpPr/>
                      <p:nvPr/>
                    </p:nvGrpSpPr>
                    <p:grpSpPr>
                      <a:xfrm>
                        <a:off x="585791" y="2279719"/>
                        <a:ext cx="398192" cy="2116280"/>
                        <a:chOff x="1518092" y="2312379"/>
                        <a:chExt cx="398192" cy="2116280"/>
                      </a:xfrm>
                    </p:grpSpPr>
                    <p:sp>
                      <p:nvSpPr>
                        <p:cNvPr id="144" name="Rectangle 143">
                          <a:extLst>
                            <a:ext uri="{FF2B5EF4-FFF2-40B4-BE49-F238E27FC236}">
                              <a16:creationId xmlns:a16="http://schemas.microsoft.com/office/drawing/2014/main" id="{71946D88-CB82-C027-5CFF-7CA99CEEA345}"/>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1649F55-52A9-C3DB-9EF1-32E63EB54C5D}"/>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396BDCA-33BF-F270-476C-061F3EA39100}"/>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F8A81967-2E3F-2453-9C64-7A73DC35C66F}"/>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F1066C6B-6520-2FF0-2D5F-638FE1385F7A}"/>
                          </a:ext>
                        </a:extLst>
                      </p:cNvPr>
                      <p:cNvGrpSpPr/>
                      <p:nvPr/>
                    </p:nvGrpSpPr>
                    <p:grpSpPr>
                      <a:xfrm>
                        <a:off x="1000398" y="2279719"/>
                        <a:ext cx="398192" cy="2116280"/>
                        <a:chOff x="1518092" y="2312379"/>
                        <a:chExt cx="398192" cy="2116280"/>
                      </a:xfrm>
                    </p:grpSpPr>
                    <p:sp>
                      <p:nvSpPr>
                        <p:cNvPr id="139" name="Rectangle 138">
                          <a:extLst>
                            <a:ext uri="{FF2B5EF4-FFF2-40B4-BE49-F238E27FC236}">
                              <a16:creationId xmlns:a16="http://schemas.microsoft.com/office/drawing/2014/main" id="{DD611248-EC78-0F22-8097-D68222385D43}"/>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8FD7ACC-41FD-C25F-332D-C56BF142A616}"/>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CF00AF6F-7676-2CC1-81C6-97C8A89E166F}"/>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70811C6-2221-CA6C-BBAD-530E441ADD4B}"/>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 name="Group 7">
                <a:extLst>
                  <a:ext uri="{FF2B5EF4-FFF2-40B4-BE49-F238E27FC236}">
                    <a16:creationId xmlns:a16="http://schemas.microsoft.com/office/drawing/2014/main" id="{2E8C319F-A25B-63B2-A284-B9423100F4C5}"/>
                  </a:ext>
                </a:extLst>
              </p:cNvPr>
              <p:cNvGrpSpPr/>
              <p:nvPr/>
            </p:nvGrpSpPr>
            <p:grpSpPr>
              <a:xfrm>
                <a:off x="1838838" y="1376819"/>
                <a:ext cx="2492154" cy="3197969"/>
                <a:chOff x="1512337" y="1228984"/>
                <a:chExt cx="2492154" cy="3197969"/>
              </a:xfrm>
            </p:grpSpPr>
            <p:sp>
              <p:nvSpPr>
                <p:cNvPr id="2" name="Rectangle 1">
                  <a:extLst>
                    <a:ext uri="{FF2B5EF4-FFF2-40B4-BE49-F238E27FC236}">
                      <a16:creationId xmlns:a16="http://schemas.microsoft.com/office/drawing/2014/main" id="{F94CBCA1-6394-4407-8A2B-AAC002436532}"/>
                    </a:ext>
                  </a:extLst>
                </p:cNvPr>
                <p:cNvSpPr/>
                <p:nvPr/>
              </p:nvSpPr>
              <p:spPr>
                <a:xfrm>
                  <a:off x="1513831" y="1228984"/>
                  <a:ext cx="2489167" cy="48476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65C7811-3E6D-92DA-800B-8CF164F92EE0}"/>
                    </a:ext>
                  </a:extLst>
                </p:cNvPr>
                <p:cNvGrpSpPr/>
                <p:nvPr/>
              </p:nvGrpSpPr>
              <p:grpSpPr>
                <a:xfrm>
                  <a:off x="1512337" y="1770245"/>
                  <a:ext cx="2492154" cy="2656708"/>
                  <a:chOff x="1512337" y="1770245"/>
                  <a:chExt cx="2492154" cy="2656708"/>
                </a:xfrm>
              </p:grpSpPr>
              <p:grpSp>
                <p:nvGrpSpPr>
                  <p:cNvPr id="6" name="Group 5">
                    <a:extLst>
                      <a:ext uri="{FF2B5EF4-FFF2-40B4-BE49-F238E27FC236}">
                        <a16:creationId xmlns:a16="http://schemas.microsoft.com/office/drawing/2014/main" id="{23E14F09-8978-E4E1-E7E0-9AF5273B6622}"/>
                      </a:ext>
                    </a:extLst>
                  </p:cNvPr>
                  <p:cNvGrpSpPr/>
                  <p:nvPr/>
                </p:nvGrpSpPr>
                <p:grpSpPr>
                  <a:xfrm>
                    <a:off x="2777085" y="1770245"/>
                    <a:ext cx="1227406" cy="2656708"/>
                    <a:chOff x="165059" y="1755472"/>
                    <a:chExt cx="1227406" cy="2656708"/>
                  </a:xfrm>
                </p:grpSpPr>
                <p:sp>
                  <p:nvSpPr>
                    <p:cNvPr id="91" name="Rectangle 90">
                      <a:extLst>
                        <a:ext uri="{FF2B5EF4-FFF2-40B4-BE49-F238E27FC236}">
                          <a16:creationId xmlns:a16="http://schemas.microsoft.com/office/drawing/2014/main" id="{47B64716-4B88-4746-879D-AAA679987E81}"/>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A0440FF1-F16F-391E-75C1-69870A5FF932}"/>
                        </a:ext>
                      </a:extLst>
                    </p:cNvPr>
                    <p:cNvGrpSpPr/>
                    <p:nvPr/>
                  </p:nvGrpSpPr>
                  <p:grpSpPr>
                    <a:xfrm>
                      <a:off x="165059" y="2295900"/>
                      <a:ext cx="1227406" cy="2116280"/>
                      <a:chOff x="171184" y="2279719"/>
                      <a:chExt cx="1227406" cy="2116280"/>
                    </a:xfrm>
                  </p:grpSpPr>
                  <p:grpSp>
                    <p:nvGrpSpPr>
                      <p:cNvPr id="92" name="Group 91">
                        <a:extLst>
                          <a:ext uri="{FF2B5EF4-FFF2-40B4-BE49-F238E27FC236}">
                            <a16:creationId xmlns:a16="http://schemas.microsoft.com/office/drawing/2014/main" id="{1438D1CF-ACB5-DDCF-AD08-7C7820649322}"/>
                          </a:ext>
                        </a:extLst>
                      </p:cNvPr>
                      <p:cNvGrpSpPr/>
                      <p:nvPr/>
                    </p:nvGrpSpPr>
                    <p:grpSpPr>
                      <a:xfrm>
                        <a:off x="171184" y="2279719"/>
                        <a:ext cx="398192" cy="2116280"/>
                        <a:chOff x="1518092" y="2312379"/>
                        <a:chExt cx="398192" cy="2116280"/>
                      </a:xfrm>
                    </p:grpSpPr>
                    <p:sp>
                      <p:nvSpPr>
                        <p:cNvPr id="103" name="Rectangle 102">
                          <a:extLst>
                            <a:ext uri="{FF2B5EF4-FFF2-40B4-BE49-F238E27FC236}">
                              <a16:creationId xmlns:a16="http://schemas.microsoft.com/office/drawing/2014/main" id="{87439156-E3C4-D07C-A353-5468C677EB6C}"/>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7355C11-B344-2056-F15E-7676A1F45C32}"/>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026C900-5E60-366F-286C-9EBBBB72CAA5}"/>
                            </a:ext>
                          </a:extLst>
                        </p:cNvPr>
                        <p:cNvSpPr/>
                        <p:nvPr/>
                      </p:nvSpPr>
                      <p:spPr>
                        <a:xfrm>
                          <a:off x="1518092" y="3400059"/>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0123EBD-E74A-B083-C671-472CE4E45373}"/>
                            </a:ext>
                          </a:extLst>
                        </p:cNvPr>
                        <p:cNvSpPr/>
                        <p:nvPr/>
                      </p:nvSpPr>
                      <p:spPr>
                        <a:xfrm>
                          <a:off x="1518092" y="3943898"/>
                          <a:ext cx="398192" cy="484761"/>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C6AB7598-B92A-6C58-C4B0-B80046EBF551}"/>
                          </a:ext>
                        </a:extLst>
                      </p:cNvPr>
                      <p:cNvGrpSpPr/>
                      <p:nvPr/>
                    </p:nvGrpSpPr>
                    <p:grpSpPr>
                      <a:xfrm>
                        <a:off x="585791" y="2279719"/>
                        <a:ext cx="398192" cy="2116280"/>
                        <a:chOff x="1518092" y="2312379"/>
                        <a:chExt cx="398192" cy="2116280"/>
                      </a:xfrm>
                    </p:grpSpPr>
                    <p:sp>
                      <p:nvSpPr>
                        <p:cNvPr id="99" name="Rectangle 98">
                          <a:extLst>
                            <a:ext uri="{FF2B5EF4-FFF2-40B4-BE49-F238E27FC236}">
                              <a16:creationId xmlns:a16="http://schemas.microsoft.com/office/drawing/2014/main" id="{BAEED2B7-98FD-5B36-A93B-1C7199AB449D}"/>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C339843-5A69-9C9B-8E46-DD2FF055D0DA}"/>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718E67C-5708-A9DE-C450-0F45C29FEDD3}"/>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DA4E57A-ED25-66AB-9A5E-D661AFCEC1F1}"/>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F00D219-B997-1032-C599-019F2F97904D}"/>
                          </a:ext>
                        </a:extLst>
                      </p:cNvPr>
                      <p:cNvGrpSpPr/>
                      <p:nvPr/>
                    </p:nvGrpSpPr>
                    <p:grpSpPr>
                      <a:xfrm>
                        <a:off x="1000398" y="2279719"/>
                        <a:ext cx="398192" cy="2116280"/>
                        <a:chOff x="1518092" y="2312379"/>
                        <a:chExt cx="398192" cy="2116280"/>
                      </a:xfrm>
                    </p:grpSpPr>
                    <p:sp>
                      <p:nvSpPr>
                        <p:cNvPr id="95" name="Rectangle 94">
                          <a:extLst>
                            <a:ext uri="{FF2B5EF4-FFF2-40B4-BE49-F238E27FC236}">
                              <a16:creationId xmlns:a16="http://schemas.microsoft.com/office/drawing/2014/main" id="{A3814F00-411A-8492-9737-52ED45CC33E1}"/>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7BAE37E-5C38-4D66-CA9A-45A4C64C945B}"/>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CB65246-5008-84AB-B591-2B937A5FD422}"/>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D208BD4-63D2-CAD1-7BE0-DFEAD4E3A853}"/>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9" name="Group 108">
                    <a:extLst>
                      <a:ext uri="{FF2B5EF4-FFF2-40B4-BE49-F238E27FC236}">
                        <a16:creationId xmlns:a16="http://schemas.microsoft.com/office/drawing/2014/main" id="{11CD388A-8BA1-EA5D-417C-1F5AE400DF0D}"/>
                      </a:ext>
                    </a:extLst>
                  </p:cNvPr>
                  <p:cNvGrpSpPr/>
                  <p:nvPr/>
                </p:nvGrpSpPr>
                <p:grpSpPr>
                  <a:xfrm>
                    <a:off x="1512337" y="1770245"/>
                    <a:ext cx="1227406" cy="2656708"/>
                    <a:chOff x="165059" y="1755472"/>
                    <a:chExt cx="1227406" cy="2656708"/>
                  </a:xfrm>
                </p:grpSpPr>
                <p:sp>
                  <p:nvSpPr>
                    <p:cNvPr id="110" name="Rectangle 109">
                      <a:extLst>
                        <a:ext uri="{FF2B5EF4-FFF2-40B4-BE49-F238E27FC236}">
                          <a16:creationId xmlns:a16="http://schemas.microsoft.com/office/drawing/2014/main" id="{3A87194F-910A-7BC7-47AD-E9D0DE31B725}"/>
                        </a:ext>
                      </a:extLst>
                    </p:cNvPr>
                    <p:cNvSpPr/>
                    <p:nvPr/>
                  </p:nvSpPr>
                  <p:spPr>
                    <a:xfrm>
                      <a:off x="165059" y="1755472"/>
                      <a:ext cx="1227406" cy="484761"/>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B5451967-66BC-F81D-7F40-D1D3323C550D}"/>
                        </a:ext>
                      </a:extLst>
                    </p:cNvPr>
                    <p:cNvGrpSpPr/>
                    <p:nvPr/>
                  </p:nvGrpSpPr>
                  <p:grpSpPr>
                    <a:xfrm>
                      <a:off x="165059" y="2295900"/>
                      <a:ext cx="1227406" cy="2116280"/>
                      <a:chOff x="171184" y="2279719"/>
                      <a:chExt cx="1227406" cy="2116280"/>
                    </a:xfrm>
                  </p:grpSpPr>
                  <p:grpSp>
                    <p:nvGrpSpPr>
                      <p:cNvPr id="112" name="Group 111">
                        <a:extLst>
                          <a:ext uri="{FF2B5EF4-FFF2-40B4-BE49-F238E27FC236}">
                            <a16:creationId xmlns:a16="http://schemas.microsoft.com/office/drawing/2014/main" id="{96F77716-B027-2619-BC89-55EA906D8D61}"/>
                          </a:ext>
                        </a:extLst>
                      </p:cNvPr>
                      <p:cNvGrpSpPr/>
                      <p:nvPr/>
                    </p:nvGrpSpPr>
                    <p:grpSpPr>
                      <a:xfrm>
                        <a:off x="171184" y="2279719"/>
                        <a:ext cx="398192" cy="2116280"/>
                        <a:chOff x="1518092" y="2312379"/>
                        <a:chExt cx="398192" cy="2116280"/>
                      </a:xfrm>
                    </p:grpSpPr>
                    <p:sp>
                      <p:nvSpPr>
                        <p:cNvPr id="123" name="Rectangle 122">
                          <a:extLst>
                            <a:ext uri="{FF2B5EF4-FFF2-40B4-BE49-F238E27FC236}">
                              <a16:creationId xmlns:a16="http://schemas.microsoft.com/office/drawing/2014/main" id="{F5875A3A-BD5C-80BF-01AC-7720037DB773}"/>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25A732A-E567-ED3C-2539-7264586E770E}"/>
                            </a:ext>
                          </a:extLst>
                        </p:cNvPr>
                        <p:cNvSpPr/>
                        <p:nvPr/>
                      </p:nvSpPr>
                      <p:spPr>
                        <a:xfrm>
                          <a:off x="1518092" y="285621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684628D-98AF-A319-A92E-8B16E154441C}"/>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B2098C7-B217-D8C6-1D58-E6F04211141F}"/>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B4ECDE63-8593-9BAB-3678-0CA8E7C6F989}"/>
                          </a:ext>
                        </a:extLst>
                      </p:cNvPr>
                      <p:cNvGrpSpPr/>
                      <p:nvPr/>
                    </p:nvGrpSpPr>
                    <p:grpSpPr>
                      <a:xfrm>
                        <a:off x="585791" y="2279719"/>
                        <a:ext cx="398192" cy="2116280"/>
                        <a:chOff x="1518092" y="2312379"/>
                        <a:chExt cx="398192" cy="2116280"/>
                      </a:xfrm>
                    </p:grpSpPr>
                    <p:sp>
                      <p:nvSpPr>
                        <p:cNvPr id="119" name="Rectangle 118">
                          <a:extLst>
                            <a:ext uri="{FF2B5EF4-FFF2-40B4-BE49-F238E27FC236}">
                              <a16:creationId xmlns:a16="http://schemas.microsoft.com/office/drawing/2014/main" id="{F4BA0457-143C-2D47-564F-08AB4D800294}"/>
                            </a:ext>
                          </a:extLst>
                        </p:cNvPr>
                        <p:cNvSpPr/>
                        <p:nvPr/>
                      </p:nvSpPr>
                      <p:spPr>
                        <a:xfrm>
                          <a:off x="1518092" y="2312379"/>
                          <a:ext cx="398192" cy="484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F57202F-E15F-48A3-61D9-707CEA60369E}"/>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AB29E92-414F-C809-5AE3-C92D4BD4438C}"/>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C5BE0920-7129-1627-0482-965708EB1499}"/>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52795431-5136-083E-0337-565F43EED407}"/>
                          </a:ext>
                        </a:extLst>
                      </p:cNvPr>
                      <p:cNvGrpSpPr/>
                      <p:nvPr/>
                    </p:nvGrpSpPr>
                    <p:grpSpPr>
                      <a:xfrm>
                        <a:off x="1000398" y="2279719"/>
                        <a:ext cx="398192" cy="2116280"/>
                        <a:chOff x="1518092" y="2312379"/>
                        <a:chExt cx="398192" cy="2116280"/>
                      </a:xfrm>
                    </p:grpSpPr>
                    <p:sp>
                      <p:nvSpPr>
                        <p:cNvPr id="115" name="Rectangle 114">
                          <a:extLst>
                            <a:ext uri="{FF2B5EF4-FFF2-40B4-BE49-F238E27FC236}">
                              <a16:creationId xmlns:a16="http://schemas.microsoft.com/office/drawing/2014/main" id="{38401740-07DB-B4A7-BFB4-714A27C7A196}"/>
                            </a:ext>
                          </a:extLst>
                        </p:cNvPr>
                        <p:cNvSpPr/>
                        <p:nvPr/>
                      </p:nvSpPr>
                      <p:spPr>
                        <a:xfrm>
                          <a:off x="1518092" y="231237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F0A1D1F0-D9EA-D264-07D8-28B0D2CDAF17}"/>
                            </a:ext>
                          </a:extLst>
                        </p:cNvPr>
                        <p:cNvSpPr/>
                        <p:nvPr/>
                      </p:nvSpPr>
                      <p:spPr>
                        <a:xfrm>
                          <a:off x="1518092" y="285621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7D9A710-2536-2325-1DB6-BC7200A04C25}"/>
                            </a:ext>
                          </a:extLst>
                        </p:cNvPr>
                        <p:cNvSpPr/>
                        <p:nvPr/>
                      </p:nvSpPr>
                      <p:spPr>
                        <a:xfrm>
                          <a:off x="1518092" y="3400059"/>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C516BB9-0817-523C-D905-E64D36473175}"/>
                            </a:ext>
                          </a:extLst>
                        </p:cNvPr>
                        <p:cNvSpPr/>
                        <p:nvPr/>
                      </p:nvSpPr>
                      <p:spPr>
                        <a:xfrm>
                          <a:off x="1518092" y="3943898"/>
                          <a:ext cx="398192" cy="4847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211" name="Straight Arrow Connector 210">
              <a:extLst>
                <a:ext uri="{FF2B5EF4-FFF2-40B4-BE49-F238E27FC236}">
                  <a16:creationId xmlns:a16="http://schemas.microsoft.com/office/drawing/2014/main" id="{F7076B98-6DB3-21E1-8DFD-73FB4A10FBAB}"/>
                </a:ext>
              </a:extLst>
            </p:cNvPr>
            <p:cNvCxnSpPr>
              <a:cxnSpLocks/>
            </p:cNvCxnSpPr>
            <p:nvPr/>
          </p:nvCxnSpPr>
          <p:spPr>
            <a:xfrm>
              <a:off x="5741923" y="1953417"/>
              <a:ext cx="3667103"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CCB7F69-42DA-B889-1AB4-7DAF849AE574}"/>
                </a:ext>
              </a:extLst>
            </p:cNvPr>
            <p:cNvGrpSpPr/>
            <p:nvPr/>
          </p:nvGrpSpPr>
          <p:grpSpPr>
            <a:xfrm>
              <a:off x="4585172" y="2438548"/>
              <a:ext cx="1002783" cy="1838630"/>
              <a:chOff x="4585172" y="2438548"/>
              <a:chExt cx="1002783" cy="1838630"/>
            </a:xfrm>
          </p:grpSpPr>
          <p:cxnSp>
            <p:nvCxnSpPr>
              <p:cNvPr id="215" name="Straight Arrow Connector 214">
                <a:extLst>
                  <a:ext uri="{FF2B5EF4-FFF2-40B4-BE49-F238E27FC236}">
                    <a16:creationId xmlns:a16="http://schemas.microsoft.com/office/drawing/2014/main" id="{4A479E0E-CC9C-0045-06C6-681B8BFFA228}"/>
                  </a:ext>
                </a:extLst>
              </p:cNvPr>
              <p:cNvCxnSpPr>
                <a:cxnSpLocks/>
              </p:cNvCxnSpPr>
              <p:nvPr/>
            </p:nvCxnSpPr>
            <p:spPr>
              <a:xfrm>
                <a:off x="4614161" y="2438548"/>
                <a:ext cx="0" cy="18386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1F8B682B-001C-F4C0-F5BA-8EAFBAF79684}"/>
                  </a:ext>
                </a:extLst>
              </p:cNvPr>
              <p:cNvCxnSpPr>
                <a:cxnSpLocks/>
              </p:cNvCxnSpPr>
              <p:nvPr/>
            </p:nvCxnSpPr>
            <p:spPr>
              <a:xfrm>
                <a:off x="4585172" y="2468189"/>
                <a:ext cx="1002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0D93ACC-5E5E-7A8D-6FDE-F3314644FCF2}"/>
                </a:ext>
              </a:extLst>
            </p:cNvPr>
            <p:cNvGrpSpPr/>
            <p:nvPr/>
          </p:nvGrpSpPr>
          <p:grpSpPr>
            <a:xfrm>
              <a:off x="1149161" y="2995776"/>
              <a:ext cx="575662" cy="1270544"/>
              <a:chOff x="1149161" y="2995776"/>
              <a:chExt cx="575662" cy="1270544"/>
            </a:xfrm>
          </p:grpSpPr>
          <p:cxnSp>
            <p:nvCxnSpPr>
              <p:cNvPr id="206" name="Straight Arrow Connector 205">
                <a:extLst>
                  <a:ext uri="{FF2B5EF4-FFF2-40B4-BE49-F238E27FC236}">
                    <a16:creationId xmlns:a16="http://schemas.microsoft.com/office/drawing/2014/main" id="{C3E156E6-9B68-56C4-F8FE-BBB9C3D27E34}"/>
                  </a:ext>
                </a:extLst>
              </p:cNvPr>
              <p:cNvCxnSpPr>
                <a:cxnSpLocks/>
              </p:cNvCxnSpPr>
              <p:nvPr/>
            </p:nvCxnSpPr>
            <p:spPr>
              <a:xfrm>
                <a:off x="1182528" y="2995776"/>
                <a:ext cx="0" cy="127054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C18F94AA-9EDB-39AF-08BA-354706A35898}"/>
                  </a:ext>
                </a:extLst>
              </p:cNvPr>
              <p:cNvCxnSpPr>
                <a:cxnSpLocks/>
              </p:cNvCxnSpPr>
              <p:nvPr/>
            </p:nvCxnSpPr>
            <p:spPr>
              <a:xfrm>
                <a:off x="1149161" y="2995776"/>
                <a:ext cx="575662"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TextBox 157">
              <a:extLst>
                <a:ext uri="{FF2B5EF4-FFF2-40B4-BE49-F238E27FC236}">
                  <a16:creationId xmlns:a16="http://schemas.microsoft.com/office/drawing/2014/main" id="{84A2F8F8-1857-A7C7-B655-E051639D44CA}"/>
                </a:ext>
              </a:extLst>
            </p:cNvPr>
            <p:cNvSpPr txBox="1"/>
            <p:nvPr/>
          </p:nvSpPr>
          <p:spPr>
            <a:xfrm>
              <a:off x="8480741" y="2645131"/>
              <a:ext cx="942744" cy="954107"/>
            </a:xfrm>
            <a:prstGeom prst="rect">
              <a:avLst/>
            </a:prstGeom>
            <a:solidFill>
              <a:schemeClr val="bg1"/>
            </a:solidFill>
          </p:spPr>
          <p:txBody>
            <a:bodyPr wrap="square">
              <a:spAutoFit/>
            </a:bodyPr>
            <a:lstStyle>
              <a:defPPr>
                <a:defRPr lang="en-US"/>
              </a:defPPr>
              <a:lvl1pPr>
                <a:buClr>
                  <a:srgbClr val="000000"/>
                </a:buClr>
                <a:buSzPts val="1050"/>
                <a:defRPr sz="800">
                  <a:solidFill>
                    <a:srgbClr val="000000"/>
                  </a:solidFill>
                  <a:latin typeface="Calibri"/>
                  <a:ea typeface="Calibri"/>
                  <a:cs typeface="Calibri"/>
                </a:defRPr>
              </a:lvl1pPr>
            </a:lstStyle>
            <a:p>
              <a:r>
                <a:rPr lang="en-US">
                  <a:sym typeface="Calibri"/>
                </a:rPr>
                <a:t>Features are averaging about 12 stories per feature lets just call it 15 stories per feature for now</a:t>
              </a:r>
            </a:p>
          </p:txBody>
        </p:sp>
        <p:sp>
          <p:nvSpPr>
            <p:cNvPr id="159" name="TextBox 158">
              <a:extLst>
                <a:ext uri="{FF2B5EF4-FFF2-40B4-BE49-F238E27FC236}">
                  <a16:creationId xmlns:a16="http://schemas.microsoft.com/office/drawing/2014/main" id="{2FD0AFD5-627F-B04C-4952-0B0750D7DF96}"/>
                </a:ext>
              </a:extLst>
            </p:cNvPr>
            <p:cNvSpPr txBox="1"/>
            <p:nvPr/>
          </p:nvSpPr>
          <p:spPr>
            <a:xfrm>
              <a:off x="5886891" y="2061515"/>
              <a:ext cx="2076307" cy="584775"/>
            </a:xfrm>
            <a:prstGeom prst="rect">
              <a:avLst/>
            </a:prstGeom>
            <a:solidFill>
              <a:schemeClr val="bg1"/>
            </a:solidFill>
          </p:spPr>
          <p:txBody>
            <a:bodyPr wrap="square">
              <a:spAutoFit/>
            </a:bodyPr>
            <a:lstStyle/>
            <a:p>
              <a:pPr>
                <a:buClr>
                  <a:srgbClr val="000000"/>
                </a:buClr>
                <a:buSzPts val="1050"/>
              </a:pPr>
              <a:r>
                <a:rPr lang="en-US" sz="800">
                  <a:solidFill>
                    <a:srgbClr val="000000"/>
                  </a:solidFill>
                  <a:latin typeface="Calibri"/>
                  <a:ea typeface="Calibri"/>
                  <a:cs typeface="Calibri"/>
                  <a:sym typeface="Calibri"/>
                </a:rPr>
                <a:t>Epics have between 3 and 5 features each, we have mapped 2 epics, and we have 5 more epics to map, we think there are 20 more features to cover off the entire system</a:t>
              </a:r>
            </a:p>
          </p:txBody>
        </p:sp>
        <p:sp>
          <p:nvSpPr>
            <p:cNvPr id="229" name="TextBox 228">
              <a:extLst>
                <a:ext uri="{FF2B5EF4-FFF2-40B4-BE49-F238E27FC236}">
                  <a16:creationId xmlns:a16="http://schemas.microsoft.com/office/drawing/2014/main" id="{160E7415-1B56-6561-14E9-141769193EFD}"/>
                </a:ext>
              </a:extLst>
            </p:cNvPr>
            <p:cNvSpPr txBox="1"/>
            <p:nvPr/>
          </p:nvSpPr>
          <p:spPr>
            <a:xfrm>
              <a:off x="1352301" y="3157834"/>
              <a:ext cx="1485886" cy="1077218"/>
            </a:xfrm>
            <a:prstGeom prst="rect">
              <a:avLst/>
            </a:prstGeom>
            <a:solidFill>
              <a:schemeClr val="bg1"/>
            </a:solidFill>
          </p:spPr>
          <p:txBody>
            <a:bodyPr wrap="square" lIns="91440" tIns="45720" rIns="91440" bIns="45720" anchor="t">
              <a:spAutoFit/>
            </a:bodyPr>
            <a:lstStyle/>
            <a:p>
              <a:pPr>
                <a:buClr>
                  <a:srgbClr val="000000"/>
                </a:buClr>
                <a:buSzPts val="1050"/>
              </a:pPr>
              <a:r>
                <a:rPr kumimoji="0" lang="en-US" sz="800" b="0" i="0" u="none" strike="noStrike" kern="1200" cap="none" spc="0" normalizeH="0" baseline="0" noProof="0">
                  <a:ln>
                    <a:noFill/>
                  </a:ln>
                  <a:solidFill>
                    <a:srgbClr val="000000"/>
                  </a:solidFill>
                  <a:effectLst/>
                  <a:uLnTx/>
                  <a:uFillTx/>
                  <a:latin typeface="Calibri"/>
                  <a:ea typeface="Calibri"/>
                  <a:cs typeface="Calibri"/>
                  <a:sym typeface="Calibri"/>
                </a:rPr>
                <a:t>We detailed 6 stories in this feature, only covering basic functionality</a:t>
              </a:r>
            </a:p>
            <a:p>
              <a:pPr>
                <a:buClr>
                  <a:srgbClr val="000000"/>
                </a:buClr>
                <a:buSzPts val="1050"/>
              </a:pPr>
              <a:endParaRPr lang="en-US" sz="800">
                <a:solidFill>
                  <a:srgbClr val="000000"/>
                </a:solidFill>
                <a:latin typeface="Calibri"/>
                <a:ea typeface="Calibri"/>
                <a:cs typeface="Calibri"/>
                <a:sym typeface="Calibri"/>
              </a:endParaRPr>
            </a:p>
            <a:p>
              <a:pPr>
                <a:buClr>
                  <a:srgbClr val="000000"/>
                </a:buClr>
                <a:buSzPts val="1050"/>
              </a:pPr>
              <a:r>
                <a:rPr lang="en-US" sz="800">
                  <a:solidFill>
                    <a:srgbClr val="000000"/>
                  </a:solidFill>
                  <a:latin typeface="Calibri"/>
                  <a:ea typeface="Calibri"/>
                  <a:cs typeface="Calibri"/>
                  <a:sym typeface="Calibri"/>
                </a:rPr>
                <a:t>Likely there will be 10 more stories to cover things like exception flows and other optional scope</a:t>
              </a:r>
              <a:endParaRPr lang="en-US" sz="800">
                <a:solidFill>
                  <a:srgbClr val="000000"/>
                </a:solidFill>
                <a:latin typeface="Calibri"/>
                <a:ea typeface="Calibri"/>
                <a:cs typeface="Calibri"/>
              </a:endParaRPr>
            </a:p>
          </p:txBody>
        </p:sp>
        <p:sp>
          <p:nvSpPr>
            <p:cNvPr id="214" name="TextBox 213">
              <a:extLst>
                <a:ext uri="{FF2B5EF4-FFF2-40B4-BE49-F238E27FC236}">
                  <a16:creationId xmlns:a16="http://schemas.microsoft.com/office/drawing/2014/main" id="{D60343CC-8998-7505-B736-69A15CE6DACC}"/>
                </a:ext>
              </a:extLst>
            </p:cNvPr>
            <p:cNvSpPr txBox="1"/>
            <p:nvPr/>
          </p:nvSpPr>
          <p:spPr>
            <a:xfrm>
              <a:off x="4724461" y="2694685"/>
              <a:ext cx="1296068" cy="830997"/>
            </a:xfrm>
            <a:prstGeom prst="rect">
              <a:avLst/>
            </a:prstGeom>
            <a:solidFill>
              <a:schemeClr val="bg1"/>
            </a:solidFill>
          </p:spPr>
          <p:txBody>
            <a:bodyPr wrap="square" lIns="91440" tIns="45720" rIns="91440" bIns="45720" anchor="t">
              <a:spAutoFit/>
            </a:bodyPr>
            <a:lstStyle>
              <a:defPPr>
                <a:defRPr lang="en-US"/>
              </a:defPPr>
              <a:lvl1pPr>
                <a:buClr>
                  <a:srgbClr val="000000"/>
                </a:buClr>
                <a:buSzPts val="1050"/>
                <a:defRPr sz="800">
                  <a:solidFill>
                    <a:srgbClr val="000000"/>
                  </a:solidFill>
                  <a:latin typeface="Calibri"/>
                  <a:ea typeface="Calibri"/>
                  <a:cs typeface="Calibri"/>
                </a:defRPr>
              </a:lvl1pPr>
            </a:lstStyle>
            <a:p>
              <a:r>
                <a:rPr lang="en-US">
                  <a:sym typeface="Calibri"/>
                </a:rPr>
                <a:t>This part of the system requires tech we have never used before; let's do some more mapping to better understand the complexity</a:t>
              </a:r>
            </a:p>
          </p:txBody>
        </p:sp>
        <p:cxnSp>
          <p:nvCxnSpPr>
            <p:cNvPr id="230" name="Straight Arrow Connector 229">
              <a:extLst>
                <a:ext uri="{FF2B5EF4-FFF2-40B4-BE49-F238E27FC236}">
                  <a16:creationId xmlns:a16="http://schemas.microsoft.com/office/drawing/2014/main" id="{BF4EDD15-86C0-5D5B-7E72-19A1142CE99F}"/>
                </a:ext>
              </a:extLst>
            </p:cNvPr>
            <p:cNvCxnSpPr>
              <a:cxnSpLocks/>
            </p:cNvCxnSpPr>
            <p:nvPr/>
          </p:nvCxnSpPr>
          <p:spPr>
            <a:xfrm>
              <a:off x="3346379" y="2317716"/>
              <a:ext cx="0" cy="1460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03E967C-6CD8-A8CD-FABA-BC41B924B04F}"/>
                </a:ext>
              </a:extLst>
            </p:cNvPr>
            <p:cNvGrpSpPr/>
            <p:nvPr/>
          </p:nvGrpSpPr>
          <p:grpSpPr>
            <a:xfrm>
              <a:off x="8348854" y="2443444"/>
              <a:ext cx="1066641" cy="1845323"/>
              <a:chOff x="9371150" y="2564010"/>
              <a:chExt cx="1066641" cy="1845323"/>
            </a:xfrm>
          </p:grpSpPr>
          <p:cxnSp>
            <p:nvCxnSpPr>
              <p:cNvPr id="235" name="Straight Arrow Connector 234">
                <a:extLst>
                  <a:ext uri="{FF2B5EF4-FFF2-40B4-BE49-F238E27FC236}">
                    <a16:creationId xmlns:a16="http://schemas.microsoft.com/office/drawing/2014/main" id="{7AAB854D-A5DC-3036-C74C-55CA5DD715B4}"/>
                  </a:ext>
                </a:extLst>
              </p:cNvPr>
              <p:cNvCxnSpPr>
                <a:cxnSpLocks/>
              </p:cNvCxnSpPr>
              <p:nvPr/>
            </p:nvCxnSpPr>
            <p:spPr>
              <a:xfrm flipV="1">
                <a:off x="9371150" y="2589286"/>
                <a:ext cx="1066641"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7E561B15-06C9-F448-0707-6FB87FBE43CD}"/>
                  </a:ext>
                </a:extLst>
              </p:cNvPr>
              <p:cNvCxnSpPr>
                <a:cxnSpLocks/>
              </p:cNvCxnSpPr>
              <p:nvPr/>
            </p:nvCxnSpPr>
            <p:spPr>
              <a:xfrm>
                <a:off x="9401503" y="2564010"/>
                <a:ext cx="0" cy="184532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3" name="Rectangle 242">
              <a:extLst>
                <a:ext uri="{FF2B5EF4-FFF2-40B4-BE49-F238E27FC236}">
                  <a16:creationId xmlns:a16="http://schemas.microsoft.com/office/drawing/2014/main" id="{DD7B64CD-B357-649C-D39B-7198734FA53C}"/>
                </a:ext>
              </a:extLst>
            </p:cNvPr>
            <p:cNvSpPr/>
            <p:nvPr/>
          </p:nvSpPr>
          <p:spPr>
            <a:xfrm>
              <a:off x="7417756" y="3967304"/>
              <a:ext cx="450025" cy="488813"/>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Rectangle 243">
              <a:extLst>
                <a:ext uri="{FF2B5EF4-FFF2-40B4-BE49-F238E27FC236}">
                  <a16:creationId xmlns:a16="http://schemas.microsoft.com/office/drawing/2014/main" id="{97FA6FEE-DC22-9999-A91B-A226DB640894}"/>
                </a:ext>
              </a:extLst>
            </p:cNvPr>
            <p:cNvSpPr/>
            <p:nvPr/>
          </p:nvSpPr>
          <p:spPr>
            <a:xfrm>
              <a:off x="9112238" y="3970199"/>
              <a:ext cx="404055" cy="465780"/>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Rectangle 244">
              <a:extLst>
                <a:ext uri="{FF2B5EF4-FFF2-40B4-BE49-F238E27FC236}">
                  <a16:creationId xmlns:a16="http://schemas.microsoft.com/office/drawing/2014/main" id="{AE0F71D1-C585-1F48-E35E-91D0C63E14C2}"/>
                </a:ext>
              </a:extLst>
            </p:cNvPr>
            <p:cNvSpPr/>
            <p:nvPr/>
          </p:nvSpPr>
          <p:spPr>
            <a:xfrm>
              <a:off x="7843760" y="2906955"/>
              <a:ext cx="425904" cy="470786"/>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7" name="TextBox 246">
            <a:extLst>
              <a:ext uri="{FF2B5EF4-FFF2-40B4-BE49-F238E27FC236}">
                <a16:creationId xmlns:a16="http://schemas.microsoft.com/office/drawing/2014/main" id="{A393770E-6DAD-5554-7BB6-162ADF63F8F4}"/>
              </a:ext>
            </a:extLst>
          </p:cNvPr>
          <p:cNvSpPr txBox="1"/>
          <p:nvPr/>
        </p:nvSpPr>
        <p:spPr>
          <a:xfrm>
            <a:off x="1556959" y="6049509"/>
            <a:ext cx="11570494" cy="369332"/>
          </a:xfrm>
          <a:prstGeom prst="rect">
            <a:avLst/>
          </a:prstGeom>
          <a:noFill/>
        </p:spPr>
        <p:txBody>
          <a:bodyPr wrap="square">
            <a:spAutoFit/>
          </a:bodyPr>
          <a:lstStyle/>
          <a:p>
            <a:r>
              <a:rPr lang="en-US" i="1">
                <a:latin typeface="Calibri" panose="020F0502020204030204" pitchFamily="34" charset="0"/>
                <a:cs typeface="Calibri" panose="020F0502020204030204" pitchFamily="34" charset="0"/>
              </a:rPr>
              <a:t>Add the estimated Story Count to your initiative on your Kanban</a:t>
            </a:r>
            <a:endParaRPr lang="en-CA" i="1">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F620F3D2-D307-4A93-54CE-BEF9596A167F}"/>
              </a:ext>
            </a:extLst>
          </p:cNvPr>
          <p:cNvSpPr>
            <a:spLocks noGrp="1"/>
          </p:cNvSpPr>
          <p:nvPr>
            <p:ph type="title"/>
          </p:nvPr>
        </p:nvSpPr>
        <p:spPr/>
        <p:txBody>
          <a:bodyPr/>
          <a:lstStyle/>
          <a:p>
            <a:r>
              <a:rPr lang="en-US"/>
              <a:t>Exercise: Identify areas where you need further exploration and then extrapolate the stories required to estimate the total volume of stories</a:t>
            </a:r>
          </a:p>
        </p:txBody>
      </p:sp>
    </p:spTree>
    <p:extLst>
      <p:ext uri="{BB962C8B-B14F-4D97-AF65-F5344CB8AC3E}">
        <p14:creationId xmlns:p14="http://schemas.microsoft.com/office/powerpoint/2010/main" val="848939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Identifying Marketable Increments of Value</a:t>
            </a:r>
          </a:p>
        </p:txBody>
      </p:sp>
    </p:spTree>
    <p:extLst>
      <p:ext uri="{BB962C8B-B14F-4D97-AF65-F5344CB8AC3E}">
        <p14:creationId xmlns:p14="http://schemas.microsoft.com/office/powerpoint/2010/main" val="2444045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18BCB-26EE-FD98-3943-4B261B059986}"/>
              </a:ext>
            </a:extLst>
          </p:cNvPr>
          <p:cNvPicPr>
            <a:picLocks noChangeAspect="1"/>
          </p:cNvPicPr>
          <p:nvPr/>
        </p:nvPicPr>
        <p:blipFill rotWithShape="1">
          <a:blip r:embed="rId2"/>
          <a:srcRect b="23932"/>
          <a:stretch/>
        </p:blipFill>
        <p:spPr>
          <a:xfrm>
            <a:off x="0" y="1"/>
            <a:ext cx="12192000" cy="6858000"/>
          </a:xfrm>
          <a:prstGeom prst="rect">
            <a:avLst/>
          </a:prstGeom>
        </p:spPr>
      </p:pic>
      <p:sp>
        <p:nvSpPr>
          <p:cNvPr id="4" name="Title 1">
            <a:extLst>
              <a:ext uri="{FF2B5EF4-FFF2-40B4-BE49-F238E27FC236}">
                <a16:creationId xmlns:a16="http://schemas.microsoft.com/office/drawing/2014/main" id="{694BA6F1-A9CE-244C-D7C1-5202DA2723FA}"/>
              </a:ext>
            </a:extLst>
          </p:cNvPr>
          <p:cNvSpPr txBox="1">
            <a:spLocks/>
          </p:cNvSpPr>
          <p:nvPr/>
        </p:nvSpPr>
        <p:spPr>
          <a:xfrm>
            <a:off x="321067" y="339502"/>
            <a:ext cx="9074121" cy="370564"/>
          </a:xfrm>
          <a:prstGeom prst="rect">
            <a:avLst/>
          </a:prstGeom>
        </p:spPr>
        <p:txBody>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r>
              <a:rPr lang="en-US">
                <a:solidFill>
                  <a:schemeClr val="bg1"/>
                </a:solidFill>
              </a:rPr>
              <a:t>My brilliant idea will make us millions</a:t>
            </a:r>
          </a:p>
        </p:txBody>
      </p:sp>
      <p:sp>
        <p:nvSpPr>
          <p:cNvPr id="5" name="Slide Number Placeholder 3">
            <a:extLst>
              <a:ext uri="{FF2B5EF4-FFF2-40B4-BE49-F238E27FC236}">
                <a16:creationId xmlns:a16="http://schemas.microsoft.com/office/drawing/2014/main" id="{0ED2FC42-610B-FD46-7845-E24F8582DAC8}"/>
              </a:ext>
            </a:extLst>
          </p:cNvPr>
          <p:cNvSpPr txBox="1">
            <a:spLocks/>
          </p:cNvSpPr>
          <p:nvPr/>
        </p:nvSpPr>
        <p:spPr>
          <a:xfrm>
            <a:off x="321067" y="6563900"/>
            <a:ext cx="470246" cy="2943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70556FA-1EAF-48A3-91AD-16B6B51798F4}" type="slidenum">
              <a:rPr lang="en-US" smtClean="0">
                <a:solidFill>
                  <a:schemeClr val="bg1"/>
                </a:solidFill>
              </a:rPr>
              <a:pPr>
                <a:defRPr/>
              </a:pPr>
              <a:t>36</a:t>
            </a:fld>
            <a:endParaRPr lang="en-US">
              <a:solidFill>
                <a:schemeClr val="bg1"/>
              </a:solidFill>
            </a:endParaRPr>
          </a:p>
        </p:txBody>
      </p:sp>
      <p:sp>
        <p:nvSpPr>
          <p:cNvPr id="6" name="Rectangle 10">
            <a:extLst>
              <a:ext uri="{FF2B5EF4-FFF2-40B4-BE49-F238E27FC236}">
                <a16:creationId xmlns:a16="http://schemas.microsoft.com/office/drawing/2014/main" id="{27DFC30E-39F2-75FF-D3B8-1DD67F3AB3A3}"/>
              </a:ext>
            </a:extLst>
          </p:cNvPr>
          <p:cNvSpPr txBox="1"/>
          <p:nvPr/>
        </p:nvSpPr>
        <p:spPr>
          <a:xfrm>
            <a:off x="4696100" y="5920317"/>
            <a:ext cx="6486445" cy="482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660033"/>
              </a:buClr>
            </a:pPr>
            <a:r>
              <a:rPr lang="en-US" sz="1568">
                <a:solidFill>
                  <a:schemeClr val="bg1"/>
                </a:solidFill>
              </a:rPr>
              <a:t>We need to build the best performance car the world has seen using the latest (maybe even experimental) technology</a:t>
            </a:r>
          </a:p>
        </p:txBody>
      </p:sp>
      <p:sp>
        <p:nvSpPr>
          <p:cNvPr id="7" name="Rectangle 10">
            <a:extLst>
              <a:ext uri="{FF2B5EF4-FFF2-40B4-BE49-F238E27FC236}">
                <a16:creationId xmlns:a16="http://schemas.microsoft.com/office/drawing/2014/main" id="{3DF19EFC-1822-04D7-07A3-B653EF3DF3F5}"/>
              </a:ext>
            </a:extLst>
          </p:cNvPr>
          <p:cNvSpPr txBox="1"/>
          <p:nvPr/>
        </p:nvSpPr>
        <p:spPr>
          <a:xfrm>
            <a:off x="3183044" y="5424121"/>
            <a:ext cx="977196" cy="8270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8624" b="1">
                <a:solidFill>
                  <a:schemeClr val="bg1"/>
                </a:solidFill>
                <a:latin typeface="Georgia" panose="02040502050405020303" pitchFamily="18" charset="0"/>
              </a:rPr>
              <a:t>“</a:t>
            </a:r>
          </a:p>
        </p:txBody>
      </p:sp>
      <p:sp>
        <p:nvSpPr>
          <p:cNvPr id="2" name="Rectangle 10">
            <a:extLst>
              <a:ext uri="{FF2B5EF4-FFF2-40B4-BE49-F238E27FC236}">
                <a16:creationId xmlns:a16="http://schemas.microsoft.com/office/drawing/2014/main" id="{960FC5C3-AA92-8DFF-69A0-8A96A43FE939}"/>
              </a:ext>
            </a:extLst>
          </p:cNvPr>
          <p:cNvSpPr txBox="1"/>
          <p:nvPr/>
        </p:nvSpPr>
        <p:spPr>
          <a:xfrm rot="10800000">
            <a:off x="10732974" y="5984672"/>
            <a:ext cx="977196" cy="8270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8624" b="1">
                <a:solidFill>
                  <a:schemeClr val="bg1"/>
                </a:solidFill>
                <a:latin typeface="Georgia" panose="02040502050405020303" pitchFamily="18" charset="0"/>
              </a:rPr>
              <a:t>“</a:t>
            </a:r>
          </a:p>
        </p:txBody>
      </p:sp>
    </p:spTree>
    <p:extLst>
      <p:ext uri="{BB962C8B-B14F-4D97-AF65-F5344CB8AC3E}">
        <p14:creationId xmlns:p14="http://schemas.microsoft.com/office/powerpoint/2010/main" val="1835335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14D5897-9566-4B10-8E83-0402586BB5C0}" type="slidenum">
              <a:rPr lang="en-CA" smtClean="0"/>
              <a:t>37</a:t>
            </a:fld>
            <a:endParaRPr lang="en-CA"/>
          </a:p>
        </p:txBody>
      </p:sp>
      <p:sp>
        <p:nvSpPr>
          <p:cNvPr id="4" name="Title 3">
            <a:extLst>
              <a:ext uri="{FF2B5EF4-FFF2-40B4-BE49-F238E27FC236}">
                <a16:creationId xmlns:a16="http://schemas.microsoft.com/office/drawing/2014/main" id="{2BA85B98-600B-8DD0-A1ED-2857B5BADB5D}"/>
              </a:ext>
            </a:extLst>
          </p:cNvPr>
          <p:cNvSpPr>
            <a:spLocks noGrp="1"/>
          </p:cNvSpPr>
          <p:nvPr>
            <p:ph type="title"/>
          </p:nvPr>
        </p:nvSpPr>
        <p:spPr/>
        <p:txBody>
          <a:bodyPr/>
          <a:lstStyle/>
          <a:p>
            <a:r>
              <a:rPr lang="en-US" sz="1800" b="1">
                <a:solidFill>
                  <a:schemeClr val="tx1"/>
                </a:solidFill>
                <a:latin typeface="Calibri" panose="020F0502020204030204" pitchFamily="34" charset="0"/>
                <a:ea typeface="+mn-ea"/>
                <a:cs typeface="Calibri" panose="020F0502020204030204" pitchFamily="34" charset="0"/>
              </a:rPr>
              <a:t>What does your customer want?</a:t>
            </a:r>
            <a:endParaRPr lang="en-US"/>
          </a:p>
        </p:txBody>
      </p:sp>
      <p:sp>
        <p:nvSpPr>
          <p:cNvPr id="5" name="Oval 4"/>
          <p:cNvSpPr/>
          <p:nvPr/>
        </p:nvSpPr>
        <p:spPr>
          <a:xfrm>
            <a:off x="2120958" y="1267544"/>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A</a:t>
            </a:r>
          </a:p>
        </p:txBody>
      </p:sp>
      <p:sp>
        <p:nvSpPr>
          <p:cNvPr id="6" name="Oval 5"/>
          <p:cNvSpPr/>
          <p:nvPr/>
        </p:nvSpPr>
        <p:spPr>
          <a:xfrm>
            <a:off x="5259943" y="1267544"/>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B</a:t>
            </a:r>
          </a:p>
        </p:txBody>
      </p:sp>
      <p:cxnSp>
        <p:nvCxnSpPr>
          <p:cNvPr id="8" name="Straight Arrow Connector 7"/>
          <p:cNvCxnSpPr>
            <a:stCxn id="5" idx="6"/>
            <a:endCxn id="6" idx="2"/>
          </p:cNvCxnSpPr>
          <p:nvPr/>
        </p:nvCxnSpPr>
        <p:spPr>
          <a:xfrm>
            <a:off x="2789699" y="1601914"/>
            <a:ext cx="247024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20958" y="2741502"/>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A</a:t>
            </a:r>
          </a:p>
        </p:txBody>
      </p:sp>
      <p:sp>
        <p:nvSpPr>
          <p:cNvPr id="11" name="Oval 10"/>
          <p:cNvSpPr/>
          <p:nvPr/>
        </p:nvSpPr>
        <p:spPr>
          <a:xfrm>
            <a:off x="5259943" y="2741502"/>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A</a:t>
            </a:r>
          </a:p>
        </p:txBody>
      </p:sp>
      <p:cxnSp>
        <p:nvCxnSpPr>
          <p:cNvPr id="12" name="Straight Arrow Connector 11"/>
          <p:cNvCxnSpPr>
            <a:stCxn id="10" idx="6"/>
            <a:endCxn id="11" idx="2"/>
          </p:cNvCxnSpPr>
          <p:nvPr/>
        </p:nvCxnSpPr>
        <p:spPr>
          <a:xfrm>
            <a:off x="2789699" y="3075872"/>
            <a:ext cx="247024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20958" y="4557701"/>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A</a:t>
            </a:r>
          </a:p>
        </p:txBody>
      </p:sp>
      <p:sp>
        <p:nvSpPr>
          <p:cNvPr id="14" name="Oval 13"/>
          <p:cNvSpPr/>
          <p:nvPr/>
        </p:nvSpPr>
        <p:spPr>
          <a:xfrm>
            <a:off x="4120355" y="4180572"/>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B</a:t>
            </a:r>
          </a:p>
        </p:txBody>
      </p:sp>
      <p:cxnSp>
        <p:nvCxnSpPr>
          <p:cNvPr id="15" name="Straight Arrow Connector 14"/>
          <p:cNvCxnSpPr>
            <a:stCxn id="13" idx="6"/>
            <a:endCxn id="14" idx="2"/>
          </p:cNvCxnSpPr>
          <p:nvPr/>
        </p:nvCxnSpPr>
        <p:spPr>
          <a:xfrm flipV="1">
            <a:off x="2789699" y="4514943"/>
            <a:ext cx="1330657" cy="37712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021711" y="5324457"/>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D</a:t>
            </a:r>
          </a:p>
        </p:txBody>
      </p:sp>
      <p:cxnSp>
        <p:nvCxnSpPr>
          <p:cNvPr id="19" name="Straight Arrow Connector 18"/>
          <p:cNvCxnSpPr>
            <a:stCxn id="14" idx="6"/>
          </p:cNvCxnSpPr>
          <p:nvPr/>
        </p:nvCxnSpPr>
        <p:spPr>
          <a:xfrm>
            <a:off x="4789096" y="4514943"/>
            <a:ext cx="568783" cy="47367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259943" y="4863568"/>
            <a:ext cx="668740" cy="668740"/>
          </a:xfrm>
          <a:prstGeom prst="ellipse">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C</a:t>
            </a:r>
          </a:p>
        </p:txBody>
      </p:sp>
      <p:cxnSp>
        <p:nvCxnSpPr>
          <p:cNvPr id="24" name="Straight Arrow Connector 23"/>
          <p:cNvCxnSpPr>
            <a:stCxn id="21" idx="2"/>
            <a:endCxn id="18" idx="6"/>
          </p:cNvCxnSpPr>
          <p:nvPr/>
        </p:nvCxnSpPr>
        <p:spPr>
          <a:xfrm flipH="1">
            <a:off x="3690451" y="5197939"/>
            <a:ext cx="1569492" cy="46088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1"/>
            <a:endCxn id="13" idx="5"/>
          </p:cNvCxnSpPr>
          <p:nvPr/>
        </p:nvCxnSpPr>
        <p:spPr>
          <a:xfrm flipH="1" flipV="1">
            <a:off x="2691764" y="5128506"/>
            <a:ext cx="427883" cy="29388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0"/>
          <p:cNvSpPr txBox="1"/>
          <p:nvPr/>
        </p:nvSpPr>
        <p:spPr>
          <a:xfrm>
            <a:off x="6774846" y="1313254"/>
            <a:ext cx="3472049" cy="482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660033"/>
              </a:buClr>
            </a:pPr>
            <a:r>
              <a:rPr lang="en-US" sz="1568">
                <a:solidFill>
                  <a:srgbClr val="333333"/>
                </a:solidFill>
                <a:latin typeface="Calibri" panose="020F0502020204030204" pitchFamily="34" charset="0"/>
                <a:cs typeface="Calibri" panose="020F0502020204030204" pitchFamily="34" charset="0"/>
              </a:rPr>
              <a:t>I just need to get from point A to B </a:t>
            </a:r>
            <a:r>
              <a:rPr lang="en-US" sz="1568" b="1">
                <a:solidFill>
                  <a:srgbClr val="333333"/>
                </a:solidFill>
                <a:latin typeface="Calibri" panose="020F0502020204030204" pitchFamily="34" charset="0"/>
                <a:cs typeface="Calibri" panose="020F0502020204030204" pitchFamily="34" charset="0"/>
              </a:rPr>
              <a:t>as fast as possible</a:t>
            </a:r>
          </a:p>
        </p:txBody>
      </p:sp>
      <p:sp>
        <p:nvSpPr>
          <p:cNvPr id="50" name="Rectangle 10"/>
          <p:cNvSpPr txBox="1"/>
          <p:nvPr/>
        </p:nvSpPr>
        <p:spPr>
          <a:xfrm>
            <a:off x="6014778" y="1054655"/>
            <a:ext cx="760068" cy="6422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8624" b="1">
                <a:solidFill>
                  <a:srgbClr val="E1E1E1"/>
                </a:solidFill>
                <a:latin typeface="Calibri" panose="020F0502020204030204" pitchFamily="34" charset="0"/>
                <a:cs typeface="Calibri" panose="020F0502020204030204" pitchFamily="34" charset="0"/>
              </a:rPr>
              <a:t>“</a:t>
            </a:r>
          </a:p>
        </p:txBody>
      </p:sp>
      <p:sp>
        <p:nvSpPr>
          <p:cNvPr id="53" name="Rectangle 10"/>
          <p:cNvSpPr txBox="1"/>
          <p:nvPr/>
        </p:nvSpPr>
        <p:spPr>
          <a:xfrm>
            <a:off x="6774846" y="2713946"/>
            <a:ext cx="3472049" cy="482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660033"/>
              </a:buClr>
            </a:pPr>
            <a:r>
              <a:rPr lang="en-US" sz="1568">
                <a:solidFill>
                  <a:srgbClr val="333333"/>
                </a:solidFill>
                <a:latin typeface="Calibri" panose="020F0502020204030204" pitchFamily="34" charset="0"/>
                <a:cs typeface="Calibri" panose="020F0502020204030204" pitchFamily="34" charset="0"/>
              </a:rPr>
              <a:t>I want to drive around town in my nice car and show off</a:t>
            </a:r>
          </a:p>
        </p:txBody>
      </p:sp>
      <p:sp>
        <p:nvSpPr>
          <p:cNvPr id="54" name="Rectangle 10"/>
          <p:cNvSpPr txBox="1"/>
          <p:nvPr/>
        </p:nvSpPr>
        <p:spPr>
          <a:xfrm>
            <a:off x="6014778" y="2455347"/>
            <a:ext cx="760068" cy="6422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8624" b="1">
                <a:solidFill>
                  <a:srgbClr val="E1E1E1"/>
                </a:solidFill>
                <a:latin typeface="Calibri" panose="020F0502020204030204" pitchFamily="34" charset="0"/>
                <a:cs typeface="Calibri" panose="020F0502020204030204" pitchFamily="34" charset="0"/>
              </a:rPr>
              <a:t>“</a:t>
            </a:r>
          </a:p>
        </p:txBody>
      </p:sp>
      <p:sp>
        <p:nvSpPr>
          <p:cNvPr id="55" name="Rectangle 10"/>
          <p:cNvSpPr txBox="1"/>
          <p:nvPr/>
        </p:nvSpPr>
        <p:spPr>
          <a:xfrm>
            <a:off x="6788493" y="4841889"/>
            <a:ext cx="3472049" cy="4825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a:buClr>
                <a:srgbClr val="660033"/>
              </a:buClr>
            </a:pPr>
            <a:r>
              <a:rPr lang="en-US" sz="1568">
                <a:solidFill>
                  <a:srgbClr val="333333"/>
                </a:solidFill>
                <a:latin typeface="Calibri" panose="020F0502020204030204" pitchFamily="34" charset="0"/>
                <a:cs typeface="Calibri" panose="020F0502020204030204" pitchFamily="34" charset="0"/>
              </a:rPr>
              <a:t>I need to drive around town and make many stops along the way</a:t>
            </a:r>
          </a:p>
        </p:txBody>
      </p:sp>
      <p:sp>
        <p:nvSpPr>
          <p:cNvPr id="56" name="Rectangle 10"/>
          <p:cNvSpPr txBox="1"/>
          <p:nvPr/>
        </p:nvSpPr>
        <p:spPr>
          <a:xfrm>
            <a:off x="6028425" y="4583290"/>
            <a:ext cx="760068" cy="6422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8624" b="1">
                <a:solidFill>
                  <a:srgbClr val="E1E1E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3520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a:off x="1073152" y="2142696"/>
            <a:ext cx="9372598" cy="391345"/>
          </a:xfrm>
          <a:prstGeom prst="rightArrow">
            <a:avLst>
              <a:gd name="adj1" fmla="val 50000"/>
              <a:gd name="adj2" fmla="val 9304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4" name="Slide Number Placeholder 3"/>
          <p:cNvSpPr>
            <a:spLocks noGrp="1"/>
          </p:cNvSpPr>
          <p:nvPr>
            <p:ph type="sldNum" sz="quarter" idx="11"/>
          </p:nvPr>
        </p:nvSpPr>
        <p:spPr/>
        <p:txBody>
          <a:bodyPr/>
          <a:lstStyle/>
          <a:p>
            <a:pPr defTabSz="410751">
              <a:defRPr/>
            </a:pPr>
            <a:fld id="{270556FA-1EAF-48A3-91AD-16B6B51798F4}" type="slidenum">
              <a:rPr lang="en-US" dirty="0">
                <a:sym typeface="Helvetica Light"/>
              </a:rPr>
              <a:pPr defTabSz="410751">
                <a:defRPr/>
              </a:pPr>
              <a:t>38</a:t>
            </a:fld>
            <a:endParaRPr lang="en-US">
              <a:sym typeface="Helvetica Light"/>
            </a:endParaRPr>
          </a:p>
        </p:txBody>
      </p:sp>
      <p:sp>
        <p:nvSpPr>
          <p:cNvPr id="2" name="Title 1">
            <a:extLst>
              <a:ext uri="{FF2B5EF4-FFF2-40B4-BE49-F238E27FC236}">
                <a16:creationId xmlns:a16="http://schemas.microsoft.com/office/drawing/2014/main" id="{44BD0CFA-4868-A98C-42B7-DB75BA788082}"/>
              </a:ext>
            </a:extLst>
          </p:cNvPr>
          <p:cNvSpPr>
            <a:spLocks noGrp="1"/>
          </p:cNvSpPr>
          <p:nvPr>
            <p:ph type="title"/>
          </p:nvPr>
        </p:nvSpPr>
        <p:spPr/>
        <p:txBody>
          <a:bodyPr/>
          <a:lstStyle/>
          <a:p>
            <a:r>
              <a:rPr lang="en-US"/>
              <a:t>A Minimum Viable Product is a mechanism to help you understand what customers actually </a:t>
            </a:r>
            <a:r>
              <a:rPr lang="en-US" b="1" u="sng"/>
              <a:t>need</a:t>
            </a:r>
            <a:endParaRPr lang="en-US"/>
          </a:p>
        </p:txBody>
      </p:sp>
      <p:sp>
        <p:nvSpPr>
          <p:cNvPr id="46" name="Rectangle 200"/>
          <p:cNvSpPr txBox="1"/>
          <p:nvPr/>
        </p:nvSpPr>
        <p:spPr>
          <a:xfrm>
            <a:off x="1498496" y="2959849"/>
            <a:ext cx="2444853" cy="49244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defPPr>
              <a:defRPr lang="en-US"/>
            </a:defPPr>
            <a:lvl1pPr marL="0" lvl="0" indent="0" defTabSz="895350" eaLnBrk="1" hangingPunct="1">
              <a:buClr>
                <a:schemeClr val="tx2"/>
              </a:buClr>
              <a:defRPr b="1" baseline="0">
                <a:solidFill>
                  <a:schemeClr val="tx2"/>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1600" kern="0">
                <a:solidFill>
                  <a:schemeClr val="accent1"/>
                </a:solidFill>
                <a:latin typeface="Calibri"/>
                <a:sym typeface="Helvetica Light"/>
              </a:rPr>
              <a:t>Start with a minimum viable product</a:t>
            </a:r>
          </a:p>
        </p:txBody>
      </p:sp>
      <p:pic>
        <p:nvPicPr>
          <p:cNvPr id="10" name="Picture 9"/>
          <p:cNvPicPr>
            <a:picLocks noChangeAspect="1"/>
          </p:cNvPicPr>
          <p:nvPr/>
        </p:nvPicPr>
        <p:blipFill>
          <a:blip r:embed="rId3" cstate="screen">
            <a:clrChange>
              <a:clrFrom>
                <a:srgbClr val="85A9E7"/>
              </a:clrFrom>
              <a:clrTo>
                <a:srgbClr val="85A9E7">
                  <a:alpha val="0"/>
                </a:srgbClr>
              </a:clrTo>
            </a:clrChange>
            <a:extLst>
              <a:ext uri="{28A0092B-C50C-407E-A947-70E740481C1C}">
                <a14:useLocalDpi xmlns:a14="http://schemas.microsoft.com/office/drawing/2010/main"/>
              </a:ext>
            </a:extLst>
          </a:blip>
          <a:stretch>
            <a:fillRect/>
          </a:stretch>
        </p:blipFill>
        <p:spPr>
          <a:xfrm>
            <a:off x="1337855" y="1618569"/>
            <a:ext cx="2207579" cy="1290207"/>
          </a:xfrm>
          <a:prstGeom prst="rect">
            <a:avLst/>
          </a:prstGeom>
        </p:spPr>
      </p:pic>
      <p:pic>
        <p:nvPicPr>
          <p:cNvPr id="12" name="Picture 11"/>
          <p:cNvPicPr>
            <a:picLocks noChangeAspect="1"/>
          </p:cNvPicPr>
          <p:nvPr/>
        </p:nvPicPr>
        <p:blipFill>
          <a:blip r:embed="rId4"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74557" y="1488818"/>
            <a:ext cx="1649812" cy="1649812"/>
          </a:xfrm>
          <a:prstGeom prst="rect">
            <a:avLst/>
          </a:prstGeom>
        </p:spPr>
      </p:pic>
      <p:pic>
        <p:nvPicPr>
          <p:cNvPr id="16" name="Picture 15"/>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15026" y="1304493"/>
            <a:ext cx="2673451" cy="2067748"/>
          </a:xfrm>
          <a:prstGeom prst="rect">
            <a:avLst/>
          </a:prstGeom>
        </p:spPr>
      </p:pic>
      <p:sp>
        <p:nvSpPr>
          <p:cNvPr id="33" name="Rectangle 200"/>
          <p:cNvSpPr txBox="1"/>
          <p:nvPr/>
        </p:nvSpPr>
        <p:spPr>
          <a:xfrm>
            <a:off x="4328963" y="2959849"/>
            <a:ext cx="2638245" cy="49244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defPPr>
              <a:defRPr lang="en-US"/>
            </a:defPPr>
            <a:lvl1pPr marL="0" lvl="0" indent="0" defTabSz="895350" eaLnBrk="1" hangingPunct="1">
              <a:buClr>
                <a:schemeClr val="tx2"/>
              </a:buClr>
              <a:defRPr b="1" baseline="0">
                <a:solidFill>
                  <a:schemeClr val="tx2"/>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1600" kern="0">
                <a:solidFill>
                  <a:schemeClr val="accent1"/>
                </a:solidFill>
                <a:latin typeface="Calibri"/>
                <a:sym typeface="Helvetica Light"/>
              </a:rPr>
              <a:t>Get user, customer and market feedback</a:t>
            </a:r>
          </a:p>
        </p:txBody>
      </p:sp>
      <p:sp>
        <p:nvSpPr>
          <p:cNvPr id="34" name="Rectangle 200"/>
          <p:cNvSpPr txBox="1"/>
          <p:nvPr/>
        </p:nvSpPr>
        <p:spPr>
          <a:xfrm>
            <a:off x="7855041" y="2959849"/>
            <a:ext cx="2130879" cy="49244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defPPr>
              <a:defRPr lang="en-US"/>
            </a:defPPr>
            <a:lvl1pPr marL="0" lvl="0" indent="0" defTabSz="895350" eaLnBrk="1" hangingPunct="1">
              <a:buClr>
                <a:schemeClr val="tx2"/>
              </a:buClr>
              <a:defRPr b="1" baseline="0">
                <a:solidFill>
                  <a:schemeClr val="tx2"/>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660033"/>
              </a:buClr>
            </a:pPr>
            <a:r>
              <a:rPr lang="en-US" sz="1600" kern="0">
                <a:solidFill>
                  <a:schemeClr val="accent1"/>
                </a:solidFill>
                <a:latin typeface="Calibri"/>
                <a:sym typeface="Helvetica Light"/>
              </a:rPr>
              <a:t>Deliver 80% of the value sooner</a:t>
            </a:r>
          </a:p>
        </p:txBody>
      </p:sp>
      <p:sp>
        <p:nvSpPr>
          <p:cNvPr id="5" name="Rectangle 4"/>
          <p:cNvSpPr/>
          <p:nvPr/>
        </p:nvSpPr>
        <p:spPr>
          <a:xfrm>
            <a:off x="7464359" y="2212367"/>
            <a:ext cx="50667"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14" name="Rectangle 13"/>
          <p:cNvSpPr/>
          <p:nvPr/>
        </p:nvSpPr>
        <p:spPr>
          <a:xfrm>
            <a:off x="7348008" y="2212367"/>
            <a:ext cx="50667"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15" name="Rectangle 14"/>
          <p:cNvSpPr/>
          <p:nvPr/>
        </p:nvSpPr>
        <p:spPr>
          <a:xfrm>
            <a:off x="7231658" y="2212367"/>
            <a:ext cx="50667"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17" name="Rectangle 16"/>
          <p:cNvSpPr/>
          <p:nvPr/>
        </p:nvSpPr>
        <p:spPr>
          <a:xfrm>
            <a:off x="7115308" y="2212367"/>
            <a:ext cx="50667"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18" name="Rectangle 200"/>
          <p:cNvSpPr txBox="1"/>
          <p:nvPr/>
        </p:nvSpPr>
        <p:spPr>
          <a:xfrm>
            <a:off x="6550989" y="1127813"/>
            <a:ext cx="1412002" cy="55399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defPPr>
              <a:defRPr lang="en-US"/>
            </a:defPPr>
            <a:lvl1pPr marL="0" lvl="0" indent="0" defTabSz="895350" eaLnBrk="1" hangingPunct="1">
              <a:buClr>
                <a:schemeClr val="tx2"/>
              </a:buClr>
              <a:defRPr b="1" baseline="0">
                <a:solidFill>
                  <a:schemeClr val="tx2"/>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660033"/>
              </a:buClr>
            </a:pPr>
            <a:r>
              <a:rPr lang="en-US" sz="1200" b="0" kern="0">
                <a:solidFill>
                  <a:prstClr val="black"/>
                </a:solidFill>
                <a:latin typeface="Calibri"/>
                <a:sym typeface="Helvetica Light"/>
              </a:rPr>
              <a:t>Continue to iterate based on feedback and learning</a:t>
            </a:r>
          </a:p>
        </p:txBody>
      </p:sp>
      <p:cxnSp>
        <p:nvCxnSpPr>
          <p:cNvPr id="7" name="Straight Arrow Connector 6"/>
          <p:cNvCxnSpPr>
            <a:stCxn id="18" idx="2"/>
            <a:endCxn id="15" idx="0"/>
          </p:cNvCxnSpPr>
          <p:nvPr/>
        </p:nvCxnSpPr>
        <p:spPr>
          <a:xfrm>
            <a:off x="7256991" y="1681811"/>
            <a:ext cx="1" cy="530556"/>
          </a:xfrm>
          <a:prstGeom prst="straightConnector1">
            <a:avLst/>
          </a:prstGeom>
          <a:ln>
            <a:solidFill>
              <a:srgbClr val="002060"/>
            </a:solidFill>
            <a:tailEnd type="oval" w="sm" len="sm"/>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98958" y="2212367"/>
            <a:ext cx="50667"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a:endParaRPr lang="en-US" sz="2500" kern="0">
              <a:solidFill>
                <a:prstClr val="white"/>
              </a:solidFill>
              <a:latin typeface="Calibri"/>
              <a:sym typeface="Helvetica Light"/>
            </a:endParaRPr>
          </a:p>
        </p:txBody>
      </p:sp>
      <p:sp>
        <p:nvSpPr>
          <p:cNvPr id="27" name="Rectangle 26"/>
          <p:cNvSpPr/>
          <p:nvPr/>
        </p:nvSpPr>
        <p:spPr>
          <a:xfrm>
            <a:off x="825500" y="3931400"/>
            <a:ext cx="10496550" cy="1384995"/>
          </a:xfrm>
          <a:prstGeom prst="rect">
            <a:avLst/>
          </a:prstGeom>
        </p:spPr>
        <p:txBody>
          <a:bodyPr wrap="square" lIns="91440" tIns="45720" rIns="91440" bIns="45720" anchor="t">
            <a:spAutoFit/>
          </a:bodyPr>
          <a:lstStyle/>
          <a:p>
            <a:pPr marL="410845" indent="-285750" defTabSz="1239531">
              <a:spcBef>
                <a:spcPts val="1200"/>
              </a:spcBef>
              <a:buClr>
                <a:srgbClr val="000000"/>
              </a:buClr>
              <a:buSzPct val="85000"/>
              <a:buFont typeface="Arial" panose="020B0604020202020204" pitchFamily="34" charset="0"/>
              <a:buChar char="•"/>
              <a:defRPr/>
            </a:pPr>
            <a:r>
              <a:rPr lang="en-US" sz="1600" kern="0">
                <a:latin typeface="Calibri"/>
                <a:ea typeface="Calibri" charset="0"/>
                <a:cs typeface="Calibri"/>
                <a:sym typeface="Helvetica Light"/>
              </a:rPr>
              <a:t>An MVP includes just enough valuable functionality to be released into the market</a:t>
            </a:r>
            <a:endParaRPr lang="en-US">
              <a:latin typeface="Calibri"/>
              <a:cs typeface="Calibri"/>
            </a:endParaRPr>
          </a:p>
          <a:p>
            <a:pPr marL="410845" indent="-285750" defTabSz="1239531">
              <a:spcBef>
                <a:spcPts val="1200"/>
              </a:spcBef>
              <a:buClr>
                <a:srgbClr val="000000"/>
              </a:buClr>
              <a:buSzPct val="85000"/>
              <a:buFont typeface="Arial" panose="020B0604020202020204" pitchFamily="34" charset="0"/>
              <a:buChar char="•"/>
              <a:defRPr/>
            </a:pPr>
            <a:r>
              <a:rPr lang="en-US" sz="1600" kern="0">
                <a:latin typeface="Calibri"/>
                <a:ea typeface="Calibri" charset="0"/>
                <a:cs typeface="Calibri"/>
                <a:sym typeface="Helvetica Light"/>
              </a:rPr>
              <a:t>We want to get the product into the customers’ hands as soon as possible, measure their response and use that data to inform the choice of what we work on next</a:t>
            </a:r>
            <a:endParaRPr lang="en-US" sz="1600" kern="0">
              <a:latin typeface="Calibri"/>
              <a:ea typeface="Calibri" charset="0"/>
              <a:cs typeface="Calibri"/>
            </a:endParaRPr>
          </a:p>
          <a:p>
            <a:pPr marL="410845" indent="-285750" defTabSz="1239531">
              <a:spcBef>
                <a:spcPts val="1200"/>
              </a:spcBef>
              <a:buClr>
                <a:srgbClr val="000000"/>
              </a:buClr>
              <a:buSzPct val="85000"/>
              <a:buFont typeface="Arial" panose="020B0604020202020204" pitchFamily="34" charset="0"/>
              <a:buChar char="•"/>
              <a:defRPr/>
            </a:pPr>
            <a:r>
              <a:rPr lang="en-US" sz="1600" kern="0">
                <a:latin typeface="Calibri"/>
                <a:ea typeface="Calibri" charset="0"/>
                <a:cs typeface="Calibri"/>
                <a:sym typeface="Helvetica Light"/>
              </a:rPr>
              <a:t>By taking this approach, we can become customer feedback driven and deliver value to customers frequently</a:t>
            </a:r>
            <a:endParaRPr lang="en-US" sz="1600" kern="0">
              <a:latin typeface="Calibri"/>
              <a:ea typeface="Calibri" charset="0"/>
              <a:cs typeface="Calibri"/>
            </a:endParaRPr>
          </a:p>
        </p:txBody>
      </p:sp>
      <p:sp>
        <p:nvSpPr>
          <p:cNvPr id="22" name="Rectangle 21">
            <a:extLst>
              <a:ext uri="{FF2B5EF4-FFF2-40B4-BE49-F238E27FC236}">
                <a16:creationId xmlns:a16="http://schemas.microsoft.com/office/drawing/2014/main" id="{4FB35750-5459-C03E-0BCA-0517590E32F3}"/>
              </a:ext>
            </a:extLst>
          </p:cNvPr>
          <p:cNvSpPr/>
          <p:nvPr/>
        </p:nvSpPr>
        <p:spPr>
          <a:xfrm>
            <a:off x="444500" y="5720502"/>
            <a:ext cx="11226800" cy="584775"/>
          </a:xfrm>
          <a:prstGeom prst="rect">
            <a:avLst/>
          </a:prstGeom>
        </p:spPr>
        <p:txBody>
          <a:bodyPr wrap="square" lIns="91440" tIns="45720" rIns="91440" bIns="45720" anchor="t">
            <a:spAutoFit/>
          </a:bodyPr>
          <a:lstStyle/>
          <a:p>
            <a:pPr algn="ctr" fontAlgn="base">
              <a:spcBef>
                <a:spcPct val="0"/>
              </a:spcBef>
              <a:spcAft>
                <a:spcPct val="0"/>
              </a:spcAft>
              <a:tabLst>
                <a:tab pos="2454275" algn="l"/>
              </a:tabLst>
              <a:defRPr/>
            </a:pPr>
            <a:r>
              <a:rPr lang="en-US" sz="1600">
                <a:latin typeface="Calibri"/>
                <a:cs typeface="Arial"/>
              </a:rPr>
              <a:t>An MVP allows you to </a:t>
            </a:r>
            <a:r>
              <a:rPr lang="en-US" sz="1600" b="1" u="sng">
                <a:latin typeface="Calibri"/>
                <a:cs typeface="Arial"/>
              </a:rPr>
              <a:t>test an idea by releasing a set of features </a:t>
            </a:r>
            <a:r>
              <a:rPr lang="en-US" sz="1600">
                <a:latin typeface="Calibri"/>
                <a:cs typeface="Arial"/>
              </a:rPr>
              <a:t>(early in your product and/or service’s lifecycle) </a:t>
            </a:r>
            <a:r>
              <a:rPr lang="en-US" sz="1600" b="1">
                <a:latin typeface="Calibri"/>
                <a:cs typeface="Arial"/>
              </a:rPr>
              <a:t>to </a:t>
            </a:r>
            <a:r>
              <a:rPr lang="en-US" sz="1600" b="1" u="sng">
                <a:latin typeface="Calibri"/>
                <a:cs typeface="Arial"/>
              </a:rPr>
              <a:t>targeted users and customers</a:t>
            </a:r>
            <a:r>
              <a:rPr lang="en-US" sz="1600">
                <a:latin typeface="Calibri"/>
                <a:cs typeface="Arial"/>
              </a:rPr>
              <a:t>, in order to </a:t>
            </a:r>
            <a:r>
              <a:rPr lang="en-US" sz="1600" b="1" u="sng">
                <a:latin typeface="Calibri"/>
                <a:cs typeface="Arial"/>
              </a:rPr>
              <a:t>collect the relevant data</a:t>
            </a:r>
            <a:r>
              <a:rPr lang="en-US" sz="1600">
                <a:latin typeface="Calibri"/>
                <a:cs typeface="Arial"/>
              </a:rPr>
              <a:t>, and to </a:t>
            </a:r>
            <a:r>
              <a:rPr lang="en-US" sz="1600" b="1" u="sng">
                <a:latin typeface="Calibri"/>
                <a:cs typeface="Arial"/>
              </a:rPr>
              <a:t>learn</a:t>
            </a:r>
            <a:r>
              <a:rPr lang="en-US" sz="1600">
                <a:latin typeface="Calibri"/>
                <a:cs typeface="Arial"/>
              </a:rPr>
              <a:t> from it.</a:t>
            </a:r>
          </a:p>
        </p:txBody>
      </p:sp>
    </p:spTree>
    <p:extLst>
      <p:ext uri="{BB962C8B-B14F-4D97-AF65-F5344CB8AC3E}">
        <p14:creationId xmlns:p14="http://schemas.microsoft.com/office/powerpoint/2010/main" val="27949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C7BF46-593A-930C-DC2F-A6B0500EE108}"/>
              </a:ext>
            </a:extLst>
          </p:cNvPr>
          <p:cNvSpPr>
            <a:spLocks noGrp="1"/>
          </p:cNvSpPr>
          <p:nvPr>
            <p:ph type="sldNum" sz="quarter" idx="11"/>
          </p:nvPr>
        </p:nvSpPr>
        <p:spPr/>
        <p:txBody>
          <a:bodyPr/>
          <a:lstStyle/>
          <a:p>
            <a:fld id="{B14D5897-9566-4B10-8E83-0402586BB5C0}" type="slidenum">
              <a:rPr lang="en-CA" smtClean="0"/>
              <a:t>39</a:t>
            </a:fld>
            <a:endParaRPr lang="en-CA"/>
          </a:p>
        </p:txBody>
      </p:sp>
      <p:sp>
        <p:nvSpPr>
          <p:cNvPr id="2" name="Title 1">
            <a:extLst>
              <a:ext uri="{FF2B5EF4-FFF2-40B4-BE49-F238E27FC236}">
                <a16:creationId xmlns:a16="http://schemas.microsoft.com/office/drawing/2014/main" id="{29C50FDA-36D1-990E-4D64-CCBA1B687E02}"/>
              </a:ext>
            </a:extLst>
          </p:cNvPr>
          <p:cNvSpPr>
            <a:spLocks noGrp="1"/>
          </p:cNvSpPr>
          <p:nvPr>
            <p:ph type="title"/>
          </p:nvPr>
        </p:nvSpPr>
        <p:spPr/>
        <p:txBody>
          <a:bodyPr/>
          <a:lstStyle/>
          <a:p>
            <a:r>
              <a:rPr lang="en-US"/>
              <a:t>Delivering Minimum Viable Products Implies We Are Ready to Adopt Rapid Market Learning</a:t>
            </a:r>
          </a:p>
        </p:txBody>
      </p:sp>
      <p:sp>
        <p:nvSpPr>
          <p:cNvPr id="5" name="Google Shape;3440;p103">
            <a:extLst>
              <a:ext uri="{FF2B5EF4-FFF2-40B4-BE49-F238E27FC236}">
                <a16:creationId xmlns:a16="http://schemas.microsoft.com/office/drawing/2014/main" id="{970EE595-7C17-BAA1-C1F1-7C94605A669D}"/>
              </a:ext>
            </a:extLst>
          </p:cNvPr>
          <p:cNvSpPr/>
          <p:nvPr/>
        </p:nvSpPr>
        <p:spPr>
          <a:xfrm>
            <a:off x="1232107" y="1898170"/>
            <a:ext cx="5072999" cy="547882"/>
          </a:xfrm>
          <a:prstGeom prst="roundRect">
            <a:avLst>
              <a:gd name="adj" fmla="val 16667"/>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lt1"/>
                </a:solidFill>
                <a:latin typeface="Calibri" panose="020F0502020204030204" pitchFamily="34" charset="0"/>
                <a:cs typeface="Calibri" panose="020F0502020204030204" pitchFamily="34" charset="0"/>
                <a:sym typeface="Calibri"/>
              </a:rPr>
              <a:t>Minimal Viable Product</a:t>
            </a:r>
            <a:endParaRPr b="1">
              <a:solidFill>
                <a:schemeClr val="lt1"/>
              </a:solidFill>
              <a:latin typeface="Calibri" panose="020F0502020204030204" pitchFamily="34" charset="0"/>
              <a:cs typeface="Calibri" panose="020F0502020204030204" pitchFamily="34" charset="0"/>
              <a:sym typeface="Arial"/>
            </a:endParaRPr>
          </a:p>
        </p:txBody>
      </p:sp>
      <p:sp>
        <p:nvSpPr>
          <p:cNvPr id="6" name="Rectangle 5">
            <a:extLst>
              <a:ext uri="{FF2B5EF4-FFF2-40B4-BE49-F238E27FC236}">
                <a16:creationId xmlns:a16="http://schemas.microsoft.com/office/drawing/2014/main" id="{B6F5932F-87D8-6D81-3691-E16105D8C52C}"/>
              </a:ext>
            </a:extLst>
          </p:cNvPr>
          <p:cNvSpPr/>
          <p:nvPr/>
        </p:nvSpPr>
        <p:spPr>
          <a:xfrm>
            <a:off x="1232107" y="2573802"/>
            <a:ext cx="5072999" cy="3108543"/>
          </a:xfrm>
          <a:prstGeom prst="rect">
            <a:avLst/>
          </a:prstGeom>
        </p:spPr>
        <p:txBody>
          <a:bodyPr wrap="square" lIns="91440" tIns="45720" rIns="91440" bIns="45720" anchor="t">
            <a:spAutoFit/>
          </a:bodyPr>
          <a:lstStyle/>
          <a:p>
            <a:pPr marL="410845" indent="-285750" defTabSz="1239531">
              <a:buClr>
                <a:srgbClr val="000000"/>
              </a:buClr>
              <a:buSzPct val="85000"/>
              <a:buFont typeface="Arial" panose="020B0604020202020204" pitchFamily="34" charset="0"/>
              <a:buChar char="•"/>
              <a:defRPr/>
            </a:pPr>
            <a:r>
              <a:rPr lang="en-US" sz="1400">
                <a:solidFill>
                  <a:srgbClr val="464646"/>
                </a:solidFill>
                <a:latin typeface="Ubuntu"/>
              </a:rPr>
              <a:t>Smallest</a:t>
            </a:r>
            <a:r>
              <a:rPr lang="en-US" sz="1400" b="0" i="0">
                <a:solidFill>
                  <a:srgbClr val="464646"/>
                </a:solidFill>
                <a:effectLst/>
                <a:latin typeface="Ubuntu"/>
              </a:rPr>
              <a:t> increment that can enable us to learn whether we have a viable product for a highly uncertain market</a:t>
            </a:r>
            <a:endParaRPr lang="en-US">
              <a:latin typeface="Ubuntu"/>
            </a:endParaRPr>
          </a:p>
          <a:p>
            <a:pPr marL="125095" defTabSz="1239531">
              <a:buClr>
                <a:srgbClr val="000000"/>
              </a:buClr>
              <a:buSzPct val="85000"/>
              <a:defRPr/>
            </a:pPr>
            <a:endParaRPr lang="en-US" sz="1400" b="0" i="0">
              <a:solidFill>
                <a:srgbClr val="464646"/>
              </a:solidFill>
              <a:effectLst/>
              <a:latin typeface="Ubuntu" panose="020B0504030602030204" pitchFamily="34" charset="0"/>
            </a:endParaRPr>
          </a:p>
          <a:p>
            <a:pPr marL="410845" indent="-285750" defTabSz="1239531">
              <a:buClr>
                <a:srgbClr val="000000"/>
              </a:buClr>
              <a:buSzPct val="85000"/>
              <a:buFont typeface="Arial" panose="020B0604020202020204" pitchFamily="34" charset="0"/>
              <a:buChar char="•"/>
              <a:defRPr/>
            </a:pPr>
            <a:r>
              <a:rPr lang="en-US" sz="1400" b="0" i="0">
                <a:solidFill>
                  <a:srgbClr val="464646"/>
                </a:solidFill>
                <a:effectLst/>
                <a:latin typeface="Ubuntu"/>
              </a:rPr>
              <a:t>Primarily defined as an increment of learning</a:t>
            </a:r>
          </a:p>
          <a:p>
            <a:pPr marL="125095" defTabSz="1239531">
              <a:buClr>
                <a:srgbClr val="000000"/>
              </a:buClr>
              <a:buSzPct val="85000"/>
              <a:defRPr/>
            </a:pPr>
            <a:endParaRPr lang="en-US" sz="1400" b="0" i="0">
              <a:solidFill>
                <a:srgbClr val="464646"/>
              </a:solidFill>
              <a:effectLst/>
              <a:latin typeface="Ubuntu" panose="020B0504030602030204" pitchFamily="34" charset="0"/>
            </a:endParaRPr>
          </a:p>
          <a:p>
            <a:pPr marL="410845" indent="-285750" defTabSz="1239531">
              <a:buClr>
                <a:srgbClr val="000000"/>
              </a:buClr>
              <a:buSzPct val="85000"/>
              <a:buFont typeface="Arial" panose="020B0604020202020204" pitchFamily="34" charset="0"/>
              <a:buChar char="•"/>
              <a:defRPr/>
            </a:pPr>
            <a:r>
              <a:rPr lang="en-US" sz="1400" b="0" i="0">
                <a:solidFill>
                  <a:srgbClr val="464646"/>
                </a:solidFill>
                <a:effectLst/>
                <a:latin typeface="Ubuntu"/>
              </a:rPr>
              <a:t>Includes a formal hypothesis</a:t>
            </a:r>
            <a:r>
              <a:rPr lang="en-US" sz="1400">
                <a:solidFill>
                  <a:srgbClr val="464646"/>
                </a:solidFill>
                <a:latin typeface="Ubuntu"/>
              </a:rPr>
              <a:t> and how we are going to test that hypothesis</a:t>
            </a:r>
          </a:p>
          <a:p>
            <a:pPr marL="125095" defTabSz="1239531">
              <a:buClr>
                <a:srgbClr val="000000"/>
              </a:buClr>
              <a:buSzPct val="85000"/>
              <a:defRPr/>
            </a:pPr>
            <a:endParaRPr lang="en-US" sz="1400">
              <a:solidFill>
                <a:srgbClr val="464646"/>
              </a:solidFill>
              <a:latin typeface="Ubuntu" panose="020B0504030602030204" pitchFamily="34" charset="0"/>
            </a:endParaRPr>
          </a:p>
          <a:p>
            <a:pPr marL="410845" indent="-285750" defTabSz="1239531">
              <a:buClr>
                <a:srgbClr val="000000"/>
              </a:buClr>
              <a:buSzPct val="85000"/>
              <a:buFont typeface="Arial" panose="020B0604020202020204" pitchFamily="34" charset="0"/>
              <a:buChar char="•"/>
              <a:defRPr/>
            </a:pPr>
            <a:r>
              <a:rPr lang="en-US" sz="1400">
                <a:solidFill>
                  <a:srgbClr val="464646"/>
                </a:solidFill>
                <a:latin typeface="Ubuntu"/>
              </a:rPr>
              <a:t>We test the market reaction of every increment we deploy and are ready to pivot to a new direction if required</a:t>
            </a:r>
          </a:p>
          <a:p>
            <a:pPr marL="125095" defTabSz="1239531">
              <a:buClr>
                <a:srgbClr val="000000"/>
              </a:buClr>
              <a:buSzPct val="85000"/>
              <a:defRPr/>
            </a:pPr>
            <a:endParaRPr lang="en-US" sz="1400">
              <a:solidFill>
                <a:srgbClr val="464646"/>
              </a:solidFill>
              <a:latin typeface="Ubuntu" panose="020B0504030602030204" pitchFamily="34" charset="0"/>
            </a:endParaRPr>
          </a:p>
          <a:p>
            <a:pPr marL="125095" defTabSz="1239531">
              <a:buClr>
                <a:srgbClr val="000000"/>
              </a:buClr>
              <a:buSzPct val="85000"/>
              <a:defRPr/>
            </a:pPr>
            <a:r>
              <a:rPr lang="en-US" sz="1400" b="0" i="1">
                <a:solidFill>
                  <a:srgbClr val="464646"/>
                </a:solidFill>
                <a:effectLst/>
                <a:latin typeface="Ubuntu"/>
              </a:rPr>
              <a:t>If we are not ready to adopt rapid market learning</a:t>
            </a:r>
            <a:r>
              <a:rPr lang="en-US" sz="1400" i="1">
                <a:solidFill>
                  <a:srgbClr val="464646"/>
                </a:solidFill>
                <a:latin typeface="Ubuntu"/>
              </a:rPr>
              <a:t>,</a:t>
            </a:r>
            <a:r>
              <a:rPr lang="en-US" sz="1400" b="0" i="1">
                <a:solidFill>
                  <a:srgbClr val="464646"/>
                </a:solidFill>
                <a:effectLst/>
                <a:latin typeface="Ubuntu"/>
              </a:rPr>
              <a:t> we </a:t>
            </a:r>
            <a:r>
              <a:rPr lang="en-US" sz="1400" i="1">
                <a:solidFill>
                  <a:srgbClr val="464646"/>
                </a:solidFill>
                <a:latin typeface="Ubuntu"/>
              </a:rPr>
              <a:t>may</a:t>
            </a:r>
            <a:r>
              <a:rPr lang="en-US" sz="1400" b="0" i="1">
                <a:solidFill>
                  <a:srgbClr val="464646"/>
                </a:solidFill>
                <a:effectLst/>
                <a:latin typeface="Ubuntu"/>
              </a:rPr>
              <a:t> want to avoid MVP terminology</a:t>
            </a:r>
          </a:p>
        </p:txBody>
      </p:sp>
      <p:sp>
        <p:nvSpPr>
          <p:cNvPr id="7" name="Google Shape;3440;p103">
            <a:extLst>
              <a:ext uri="{FF2B5EF4-FFF2-40B4-BE49-F238E27FC236}">
                <a16:creationId xmlns:a16="http://schemas.microsoft.com/office/drawing/2014/main" id="{18B4F401-0B7B-F7EF-0652-98BC7466F992}"/>
              </a:ext>
            </a:extLst>
          </p:cNvPr>
          <p:cNvSpPr/>
          <p:nvPr/>
        </p:nvSpPr>
        <p:spPr>
          <a:xfrm>
            <a:off x="6657834" y="1876064"/>
            <a:ext cx="4743390" cy="581937"/>
          </a:xfrm>
          <a:prstGeom prst="roundRect">
            <a:avLst>
              <a:gd name="adj" fmla="val 16667"/>
            </a:avLst>
          </a:prstGeom>
          <a:solidFill>
            <a:schemeClr val="accent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lt1"/>
                </a:solidFill>
                <a:latin typeface="Calibri" panose="020F0502020204030204" pitchFamily="34" charset="0"/>
                <a:cs typeface="Calibri" panose="020F0502020204030204" pitchFamily="34" charset="0"/>
                <a:sym typeface="Calibri"/>
              </a:rPr>
              <a:t>(Minimal Viable) Market Increment</a:t>
            </a:r>
            <a:endParaRPr b="1">
              <a:solidFill>
                <a:schemeClr val="lt1"/>
              </a:solidFill>
              <a:latin typeface="Calibri" panose="020F0502020204030204" pitchFamily="34" charset="0"/>
              <a:cs typeface="Calibri" panose="020F0502020204030204" pitchFamily="34" charset="0"/>
              <a:sym typeface="Arial"/>
            </a:endParaRPr>
          </a:p>
        </p:txBody>
      </p:sp>
      <p:sp>
        <p:nvSpPr>
          <p:cNvPr id="8" name="Rectangle 7">
            <a:extLst>
              <a:ext uri="{FF2B5EF4-FFF2-40B4-BE49-F238E27FC236}">
                <a16:creationId xmlns:a16="http://schemas.microsoft.com/office/drawing/2014/main" id="{42D63BDD-4D84-2F8C-771B-F1E57BD4DB1E}"/>
              </a:ext>
            </a:extLst>
          </p:cNvPr>
          <p:cNvSpPr/>
          <p:nvPr/>
        </p:nvSpPr>
        <p:spPr>
          <a:xfrm>
            <a:off x="6657834" y="2625317"/>
            <a:ext cx="4743390" cy="3108543"/>
          </a:xfrm>
          <a:prstGeom prst="rect">
            <a:avLst/>
          </a:prstGeom>
        </p:spPr>
        <p:txBody>
          <a:bodyPr wrap="square">
            <a:spAutoFit/>
          </a:bodyPr>
          <a:lstStyle/>
          <a:p>
            <a:pPr marL="411437" indent="-285750" defTabSz="1239531">
              <a:buClr>
                <a:srgbClr val="000000"/>
              </a:buClr>
              <a:buSzPct val="85000"/>
              <a:buFont typeface="Arial" panose="020B0604020202020204" pitchFamily="34" charset="0"/>
              <a:buChar char="•"/>
              <a:defRPr/>
            </a:pPr>
            <a:r>
              <a:rPr lang="en-US" sz="1400" b="0" i="0">
                <a:solidFill>
                  <a:srgbClr val="464646"/>
                </a:solidFill>
                <a:effectLst/>
                <a:latin typeface="Ubuntu" panose="020B0504030602030204" pitchFamily="34" charset="0"/>
              </a:rPr>
              <a:t>A small increment of value that we (hopefully) introduce to the market and learn from</a:t>
            </a:r>
          </a:p>
          <a:p>
            <a:pPr marL="125687" defTabSz="1239531">
              <a:buClr>
                <a:srgbClr val="000000"/>
              </a:buClr>
              <a:buSzPct val="85000"/>
              <a:defRPr/>
            </a:pPr>
            <a:endParaRPr lang="en-US" sz="1400" b="0" i="0">
              <a:solidFill>
                <a:srgbClr val="464646"/>
              </a:solidFill>
              <a:effectLst/>
              <a:latin typeface="Ubuntu" panose="020B0504030602030204" pitchFamily="34" charset="0"/>
            </a:endParaRPr>
          </a:p>
          <a:p>
            <a:pPr marL="411437" indent="-285750" defTabSz="1239531">
              <a:buClr>
                <a:srgbClr val="000000"/>
              </a:buClr>
              <a:buSzPct val="85000"/>
              <a:buFont typeface="Arial" panose="020B0604020202020204" pitchFamily="34" charset="0"/>
              <a:buChar char="•"/>
              <a:defRPr/>
            </a:pPr>
            <a:r>
              <a:rPr lang="en-US" sz="1400">
                <a:solidFill>
                  <a:srgbClr val="464646"/>
                </a:solidFill>
                <a:latin typeface="Ubuntu" panose="020B0504030602030204" pitchFamily="34" charset="0"/>
              </a:rPr>
              <a:t>Primarily defined as an increment of scope</a:t>
            </a:r>
          </a:p>
          <a:p>
            <a:pPr marL="125687" defTabSz="1239531">
              <a:buClr>
                <a:srgbClr val="000000"/>
              </a:buClr>
              <a:buSzPct val="85000"/>
              <a:defRPr/>
            </a:pPr>
            <a:endParaRPr lang="en-US" sz="1400">
              <a:solidFill>
                <a:srgbClr val="464646"/>
              </a:solidFill>
              <a:latin typeface="Ubuntu" panose="020B0504030602030204" pitchFamily="34" charset="0"/>
            </a:endParaRPr>
          </a:p>
          <a:p>
            <a:pPr marL="411437" indent="-285750" defTabSz="1239531">
              <a:buClr>
                <a:srgbClr val="000000"/>
              </a:buClr>
              <a:buSzPct val="85000"/>
              <a:buFont typeface="Arial" panose="020B0604020202020204" pitchFamily="34" charset="0"/>
              <a:buChar char="•"/>
              <a:defRPr/>
            </a:pPr>
            <a:r>
              <a:rPr lang="en-US" sz="1400" b="0" i="0">
                <a:solidFill>
                  <a:srgbClr val="464646"/>
                </a:solidFill>
                <a:effectLst/>
                <a:latin typeface="Ubuntu" panose="020B0504030602030204" pitchFamily="34" charset="0"/>
              </a:rPr>
              <a:t>Less formal hypothesis, market testing, and expectations of pivoting based </a:t>
            </a:r>
            <a:r>
              <a:rPr lang="en-US" sz="1400">
                <a:solidFill>
                  <a:srgbClr val="464646"/>
                </a:solidFill>
                <a:latin typeface="Ubuntu" panose="020B0504030602030204" pitchFamily="34" charset="0"/>
              </a:rPr>
              <a:t>on market reaction</a:t>
            </a:r>
          </a:p>
          <a:p>
            <a:pPr marL="125687" defTabSz="1239531">
              <a:buClr>
                <a:srgbClr val="000000"/>
              </a:buClr>
              <a:buSzPct val="85000"/>
              <a:defRPr/>
            </a:pPr>
            <a:endParaRPr lang="en-US" sz="1400">
              <a:solidFill>
                <a:srgbClr val="464646"/>
              </a:solidFill>
              <a:latin typeface="Ubuntu" panose="020B0504030602030204" pitchFamily="34" charset="0"/>
            </a:endParaRPr>
          </a:p>
          <a:p>
            <a:pPr marL="411437" indent="-285750" defTabSz="1239531">
              <a:buClr>
                <a:srgbClr val="000000"/>
              </a:buClr>
              <a:buSzPct val="85000"/>
              <a:buFont typeface="Arial" panose="020B0604020202020204" pitchFamily="34" charset="0"/>
              <a:buChar char="•"/>
              <a:defRPr/>
            </a:pPr>
            <a:r>
              <a:rPr lang="en-US" sz="1400">
                <a:solidFill>
                  <a:srgbClr val="464646"/>
                </a:solidFill>
                <a:latin typeface="Ubuntu" panose="020B0504030602030204" pitchFamily="34" charset="0"/>
              </a:rPr>
              <a:t>Critical to getting feedback from stake-holders and sponsors on whether we have built a solution that meets their expectations, known or otherwise</a:t>
            </a:r>
          </a:p>
          <a:p>
            <a:pPr marL="125687" defTabSz="1239531">
              <a:buClr>
                <a:srgbClr val="000000"/>
              </a:buClr>
              <a:buSzPct val="85000"/>
              <a:defRPr/>
            </a:pPr>
            <a:endParaRPr lang="en-US" sz="1400">
              <a:solidFill>
                <a:srgbClr val="464646"/>
              </a:solidFill>
              <a:latin typeface="Ubuntu" panose="020B0504030602030204" pitchFamily="34" charset="0"/>
            </a:endParaRPr>
          </a:p>
          <a:p>
            <a:pPr marL="125687" defTabSz="1239531">
              <a:buClr>
                <a:srgbClr val="000000"/>
              </a:buClr>
              <a:buSzPct val="85000"/>
              <a:defRPr/>
            </a:pPr>
            <a:r>
              <a:rPr lang="en-US" sz="1400" i="1">
                <a:solidFill>
                  <a:srgbClr val="464646"/>
                </a:solidFill>
                <a:latin typeface="Ubuntu" panose="020B0504030602030204" pitchFamily="34" charset="0"/>
              </a:rPr>
              <a:t>Delivering in small increment is a good first step towards higher quality delivery and accelerated market learning</a:t>
            </a:r>
            <a:endParaRPr lang="en-US" sz="1400" b="0" i="1">
              <a:solidFill>
                <a:srgbClr val="464646"/>
              </a:solidFill>
              <a:effectLst/>
              <a:latin typeface="Ubuntu" panose="020B0504030602030204" pitchFamily="34" charset="0"/>
            </a:endParaRPr>
          </a:p>
        </p:txBody>
      </p:sp>
      <p:pic>
        <p:nvPicPr>
          <p:cNvPr id="2050" name="Picture 2" descr="learn icon - IEEE Universidad de Zaragoza">
            <a:extLst>
              <a:ext uri="{FF2B5EF4-FFF2-40B4-BE49-F238E27FC236}">
                <a16:creationId xmlns:a16="http://schemas.microsoft.com/office/drawing/2014/main" id="{15CC79D0-6578-C76C-5C58-3F5978AE0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315" y="761592"/>
            <a:ext cx="1072703" cy="10727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s And Scope Vector SVG Icon (2) - SVG Repo">
            <a:extLst>
              <a:ext uri="{FF2B5EF4-FFF2-40B4-BE49-F238E27FC236}">
                <a16:creationId xmlns:a16="http://schemas.microsoft.com/office/drawing/2014/main" id="{2AA06AAD-88D2-1CAF-264B-E53E42A6C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703" y="808159"/>
            <a:ext cx="1071652" cy="106289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964B29-56CB-62CE-4E80-1273D0DEBF12}"/>
              </a:ext>
            </a:extLst>
          </p:cNvPr>
          <p:cNvSpPr/>
          <p:nvPr/>
        </p:nvSpPr>
        <p:spPr>
          <a:xfrm>
            <a:off x="482600" y="5901176"/>
            <a:ext cx="11226800" cy="338554"/>
          </a:xfrm>
          <a:prstGeom prst="rect">
            <a:avLst/>
          </a:prstGeom>
        </p:spPr>
        <p:txBody>
          <a:bodyPr wrap="square" lIns="91440" tIns="45720" rIns="91440" bIns="45720" anchor="t">
            <a:spAutoFit/>
          </a:bodyPr>
          <a:lstStyle/>
          <a:p>
            <a:pPr algn="ctr" fontAlgn="base">
              <a:spcBef>
                <a:spcPct val="0"/>
              </a:spcBef>
              <a:spcAft>
                <a:spcPct val="0"/>
              </a:spcAft>
              <a:tabLst>
                <a:tab pos="2454275" algn="l"/>
              </a:tabLst>
              <a:defRPr/>
            </a:pPr>
            <a:r>
              <a:rPr lang="en-US" sz="1600">
                <a:latin typeface="Calibri"/>
                <a:cs typeface="Arial"/>
              </a:rPr>
              <a:t>During this course we will use the terminology of increments, and how to deliver them more frequently to our users</a:t>
            </a:r>
          </a:p>
        </p:txBody>
      </p:sp>
    </p:spTree>
    <p:extLst>
      <p:ext uri="{BB962C8B-B14F-4D97-AF65-F5344CB8AC3E}">
        <p14:creationId xmlns:p14="http://schemas.microsoft.com/office/powerpoint/2010/main" val="423913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5" descr="One Hundred and Three Years Ago Today, Henry Ford Introduced the Assembly  Line: His Workers Hated It | Smart News | Smithsonian Magazine"/>
          <p:cNvPicPr preferRelativeResize="0"/>
          <p:nvPr/>
        </p:nvPicPr>
        <p:blipFill rotWithShape="1">
          <a:blip r:embed="rId3">
            <a:alphaModFix/>
          </a:blip>
          <a:srcRect/>
          <a:stretch/>
        </p:blipFill>
        <p:spPr>
          <a:xfrm>
            <a:off x="5072011" y="2645596"/>
            <a:ext cx="7119990" cy="4212404"/>
          </a:xfrm>
          <a:prstGeom prst="rect">
            <a:avLst/>
          </a:prstGeom>
          <a:noFill/>
          <a:ln>
            <a:noFill/>
          </a:ln>
        </p:spPr>
      </p:pic>
      <p:sp>
        <p:nvSpPr>
          <p:cNvPr id="219" name="Google Shape;219;p5"/>
          <p:cNvSpPr txBox="1"/>
          <p:nvPr/>
        </p:nvSpPr>
        <p:spPr>
          <a:xfrm>
            <a:off x="21801" y="3954721"/>
            <a:ext cx="5050210" cy="1754286"/>
          </a:xfrm>
          <a:prstGeom prst="rect">
            <a:avLst/>
          </a:prstGeom>
          <a:solidFill>
            <a:schemeClr val="bg1">
              <a:alpha val="80000"/>
            </a:schemeClr>
          </a:solidFill>
          <a:ln>
            <a:noFill/>
          </a:ln>
        </p:spPr>
        <p:txBody>
          <a:bodyPr spcFirstLastPara="1" wrap="square" lIns="91425" tIns="45700" rIns="91425" bIns="45700" anchor="t" anchorCtr="0">
            <a:spAutoFit/>
          </a:bodyPr>
          <a:lstStyle/>
          <a:p>
            <a:r>
              <a:rPr lang="en-US">
                <a:latin typeface="Calibri"/>
                <a:cs typeface="Calibri"/>
              </a:rPr>
              <a:t>As a result, industrial era organizations were built around the concepts of standardization, division, and control.</a:t>
            </a:r>
            <a:endParaRPr lang="en-US">
              <a:solidFill>
                <a:schemeClr val="tx1"/>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None/>
            </a:pPr>
            <a:endParaRPr lang="en-US" b="0" i="1" u="none" strike="noStrike" cap="none">
              <a:solidFill>
                <a:schemeClr val="tx1"/>
              </a:solidFill>
              <a:latin typeface="Calibri" panose="020F0502020204030204" pitchFamily="34" charset="0"/>
              <a:ea typeface="arial"/>
              <a:cs typeface="Calibri" panose="020F0502020204030204" pitchFamily="34" charset="0"/>
              <a:sym typeface="arial"/>
            </a:endParaRPr>
          </a:p>
          <a:p>
            <a:pPr marL="0" marR="0" lvl="0" indent="0" algn="l" rtl="0">
              <a:lnSpc>
                <a:spcPct val="100000"/>
              </a:lnSpc>
              <a:spcBef>
                <a:spcPts val="0"/>
              </a:spcBef>
              <a:spcAft>
                <a:spcPts val="0"/>
              </a:spcAft>
              <a:buNone/>
            </a:pPr>
            <a:r>
              <a:rPr lang="en-US" b="0" i="1" u="none" strike="noStrike" cap="none">
                <a:latin typeface="Calibri"/>
                <a:ea typeface="arial"/>
                <a:cs typeface="Calibri"/>
                <a:sym typeface="arial"/>
              </a:rPr>
              <a:t>The results were the creation of wealth and employment at a hitherto unprecedented scale</a:t>
            </a:r>
            <a:endParaRPr lang="en-US" b="0" i="1" u="none" strike="noStrike" cap="none">
              <a:latin typeface="Calibri"/>
              <a:ea typeface="Arial"/>
              <a:cs typeface="Calibri"/>
              <a:sym typeface="Arial"/>
            </a:endParaRPr>
          </a:p>
        </p:txBody>
      </p:sp>
      <p:pic>
        <p:nvPicPr>
          <p:cNvPr id="6" name="Google Shape;210;p4" descr="Picture">
            <a:extLst>
              <a:ext uri="{FF2B5EF4-FFF2-40B4-BE49-F238E27FC236}">
                <a16:creationId xmlns:a16="http://schemas.microsoft.com/office/drawing/2014/main" id="{FDBEE76D-0393-53A7-0DDB-A32839A75D09}"/>
              </a:ext>
            </a:extLst>
          </p:cNvPr>
          <p:cNvPicPr preferRelativeResize="0"/>
          <p:nvPr/>
        </p:nvPicPr>
        <p:blipFill rotWithShape="1">
          <a:blip r:embed="rId4">
            <a:alphaModFix/>
          </a:blip>
          <a:srcRect/>
          <a:stretch/>
        </p:blipFill>
        <p:spPr>
          <a:xfrm>
            <a:off x="17518" y="0"/>
            <a:ext cx="6436818" cy="3870818"/>
          </a:xfrm>
          <a:prstGeom prst="rect">
            <a:avLst/>
          </a:prstGeom>
          <a:noFill/>
          <a:ln>
            <a:noFill/>
          </a:ln>
        </p:spPr>
      </p:pic>
      <p:sp>
        <p:nvSpPr>
          <p:cNvPr id="9" name="Google Shape;219;p5">
            <a:extLst>
              <a:ext uri="{FF2B5EF4-FFF2-40B4-BE49-F238E27FC236}">
                <a16:creationId xmlns:a16="http://schemas.microsoft.com/office/drawing/2014/main" id="{EC81811C-53B3-14CD-3954-C017A5FAC59D}"/>
              </a:ext>
            </a:extLst>
          </p:cNvPr>
          <p:cNvSpPr txBox="1"/>
          <p:nvPr/>
        </p:nvSpPr>
        <p:spPr>
          <a:xfrm>
            <a:off x="6690819" y="233507"/>
            <a:ext cx="5072008" cy="2031285"/>
          </a:xfrm>
          <a:prstGeom prst="rect">
            <a:avLst/>
          </a:prstGeom>
          <a:solidFill>
            <a:schemeClr val="bg1">
              <a:alpha val="80000"/>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Calibri"/>
                <a:cs typeface="Calibri"/>
              </a:rPr>
              <a:t>At the turn of the last century, organizations were designed to get as many of the same type of goods to as much of the population as possible for the lowest possible cost.</a:t>
            </a:r>
          </a:p>
          <a:p>
            <a:pPr marL="0" marR="0" lvl="0" indent="0" algn="l" rtl="0">
              <a:lnSpc>
                <a:spcPct val="100000"/>
              </a:lnSpc>
              <a:spcBef>
                <a:spcPts val="0"/>
              </a:spcBef>
              <a:spcAft>
                <a:spcPts val="0"/>
              </a:spcAft>
              <a:buNone/>
            </a:pPr>
            <a:endParaRPr lang="en-US" b="0" i="1" u="none" strike="noStrike" cap="none">
              <a:solidFill>
                <a:schemeClr val="tx1"/>
              </a:solidFill>
              <a:latin typeface="Calibri" panose="020F0502020204030204" pitchFamily="34" charset="0"/>
              <a:ea typeface="arial"/>
              <a:cs typeface="Calibri" panose="020F0502020204030204" pitchFamily="34" charset="0"/>
              <a:sym typeface="arial"/>
            </a:endParaRPr>
          </a:p>
          <a:p>
            <a:pPr marL="0" marR="0" lvl="0" indent="0" algn="l" rtl="0">
              <a:lnSpc>
                <a:spcPct val="100000"/>
              </a:lnSpc>
              <a:spcBef>
                <a:spcPts val="0"/>
              </a:spcBef>
              <a:spcAft>
                <a:spcPts val="0"/>
              </a:spcAft>
              <a:buNone/>
            </a:pPr>
            <a:r>
              <a:rPr lang="en-US" b="0" i="1" u="none" strike="noStrike" cap="none">
                <a:latin typeface="Calibri"/>
                <a:ea typeface="arial"/>
                <a:cs typeface="Calibri"/>
                <a:sym typeface="arial"/>
              </a:rPr>
              <a:t>Any customer can have a car painted any color that he wants, so long as it is black</a:t>
            </a:r>
            <a:r>
              <a:rPr lang="en-US" i="1">
                <a:latin typeface="Calibri"/>
                <a:ea typeface="arial"/>
                <a:cs typeface="Calibri"/>
                <a:sym typeface="arial"/>
              </a:rPr>
              <a:t>.</a:t>
            </a:r>
            <a:endParaRPr lang="en-US" b="0" i="1" u="none" strike="noStrike" cap="none">
              <a:latin typeface="Calibri"/>
              <a:ea typeface="arial"/>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103"/>
          <p:cNvSpPr txBox="1"/>
          <p:nvPr/>
        </p:nvSpPr>
        <p:spPr>
          <a:xfrm>
            <a:off x="1915499" y="2651069"/>
            <a:ext cx="2449512" cy="1142999"/>
          </a:xfrm>
          <a:prstGeom prst="rect">
            <a:avLst/>
          </a:prstGeom>
          <a:noFill/>
          <a:ln w="19050" cap="flat" cmpd="sng">
            <a:solidFill>
              <a:srgbClr val="000000"/>
            </a:solidFill>
            <a:prstDash val="solid"/>
            <a:round/>
            <a:headEnd type="none" w="sm" len="sm"/>
            <a:tailEnd type="none" w="sm" len="sm"/>
          </a:ln>
        </p:spPr>
        <p:txBody>
          <a:bodyPr spcFirstLastPara="1" wrap="square" lIns="91400" tIns="45700" rIns="91400"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Internal Employee Trial 1 </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100 employees</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Activate inside WAN</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Manual processes</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No support tooling</a:t>
            </a:r>
            <a:endParaRPr sz="1400">
              <a:solidFill>
                <a:srgbClr val="000000"/>
              </a:solidFill>
              <a:latin typeface="Arial"/>
              <a:ea typeface="Arial"/>
              <a:cs typeface="Arial"/>
              <a:sym typeface="Arial"/>
            </a:endParaRPr>
          </a:p>
        </p:txBody>
      </p:sp>
      <p:sp>
        <p:nvSpPr>
          <p:cNvPr id="3426" name="Google Shape;3426;p103"/>
          <p:cNvSpPr txBox="1"/>
          <p:nvPr/>
        </p:nvSpPr>
        <p:spPr>
          <a:xfrm>
            <a:off x="4774432" y="2651069"/>
            <a:ext cx="2743200" cy="1142999"/>
          </a:xfrm>
          <a:prstGeom prst="rect">
            <a:avLst/>
          </a:prstGeom>
          <a:noFill/>
          <a:ln w="19050" cap="flat" cmpd="sng">
            <a:solidFill>
              <a:srgbClr val="000000"/>
            </a:solidFill>
            <a:prstDash val="solid"/>
            <a:round/>
            <a:headEnd type="none" w="sm" len="sm"/>
            <a:tailEnd type="none" w="sm" len="sm"/>
          </a:ln>
        </p:spPr>
        <p:txBody>
          <a:bodyPr spcFirstLastPara="1" wrap="square" lIns="91400" tIns="45700" rIns="91400"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Internal Employee Trial 2</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All employees in Major City</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Partial automation of provisioning</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Activate over 3G network</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Support through DB views</a:t>
            </a:r>
            <a:endParaRPr sz="1400">
              <a:solidFill>
                <a:srgbClr val="000000"/>
              </a:solidFill>
              <a:latin typeface="Arial"/>
              <a:ea typeface="Arial"/>
              <a:cs typeface="Arial"/>
              <a:sym typeface="Arial"/>
            </a:endParaRPr>
          </a:p>
        </p:txBody>
      </p:sp>
      <p:sp>
        <p:nvSpPr>
          <p:cNvPr id="3427" name="Google Shape;3427;p103"/>
          <p:cNvSpPr txBox="1"/>
          <p:nvPr/>
        </p:nvSpPr>
        <p:spPr>
          <a:xfrm>
            <a:off x="7881568" y="2651069"/>
            <a:ext cx="2438400" cy="1142999"/>
          </a:xfrm>
          <a:prstGeom prst="rect">
            <a:avLst/>
          </a:prstGeom>
          <a:noFill/>
          <a:ln w="19050" cap="flat" cmpd="sng">
            <a:solidFill>
              <a:srgbClr val="000000"/>
            </a:solidFill>
            <a:prstDash val="solid"/>
            <a:round/>
            <a:headEnd type="none" w="sm" len="sm"/>
            <a:tailEnd type="none" w="sm" len="sm"/>
          </a:ln>
        </p:spPr>
        <p:txBody>
          <a:bodyPr spcFirstLastPara="1" wrap="square" lIns="91400" tIns="45700" rIns="91400"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Full Customer Rollout</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High and order entry UI</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3 million customers</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Fully automated</a:t>
            </a:r>
            <a:endParaRPr sz="1400">
              <a:solidFill>
                <a:srgbClr val="000000"/>
              </a:solidFill>
              <a:latin typeface="Arial"/>
              <a:ea typeface="Arial"/>
              <a:cs typeface="Arial"/>
              <a:sym typeface="Arial"/>
            </a:endParaRPr>
          </a:p>
          <a:p>
            <a:pPr marL="171390" indent="-171390">
              <a:buClr>
                <a:srgbClr val="000000"/>
              </a:buClr>
              <a:buSzPts val="1200"/>
              <a:buFont typeface="Noto Sans Symbols"/>
              <a:buChar char="▪"/>
            </a:pPr>
            <a:r>
              <a:rPr lang="en-US" sz="1200">
                <a:solidFill>
                  <a:srgbClr val="000000"/>
                </a:solidFill>
                <a:latin typeface="Calibri"/>
                <a:ea typeface="Calibri"/>
                <a:cs typeface="Calibri"/>
                <a:sym typeface="Calibri"/>
              </a:rPr>
              <a:t>Robust support tooling</a:t>
            </a:r>
            <a:endParaRPr sz="1400">
              <a:solidFill>
                <a:srgbClr val="000000"/>
              </a:solidFill>
              <a:latin typeface="Arial"/>
              <a:ea typeface="Arial"/>
              <a:cs typeface="Arial"/>
              <a:sym typeface="Arial"/>
            </a:endParaRPr>
          </a:p>
        </p:txBody>
      </p:sp>
      <p:sp>
        <p:nvSpPr>
          <p:cNvPr id="3428" name="Google Shape;3428;p103"/>
          <p:cNvSpPr txBox="1"/>
          <p:nvPr/>
        </p:nvSpPr>
        <p:spPr>
          <a:xfrm>
            <a:off x="1915499" y="3899937"/>
            <a:ext cx="3211512" cy="461633"/>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Value:</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N/A</a:t>
            </a:r>
            <a:endParaRPr sz="1400">
              <a:solidFill>
                <a:srgbClr val="000000"/>
              </a:solidFill>
              <a:latin typeface="Arial"/>
              <a:ea typeface="Arial"/>
              <a:cs typeface="Arial"/>
              <a:sym typeface="Arial"/>
            </a:endParaRPr>
          </a:p>
        </p:txBody>
      </p:sp>
      <p:sp>
        <p:nvSpPr>
          <p:cNvPr id="3429" name="Google Shape;3429;p103"/>
          <p:cNvSpPr txBox="1"/>
          <p:nvPr/>
        </p:nvSpPr>
        <p:spPr>
          <a:xfrm>
            <a:off x="1915499" y="4641956"/>
            <a:ext cx="2982912"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Demonstrate capability to build a viable solution</a:t>
            </a:r>
            <a:endParaRPr sz="1400">
              <a:solidFill>
                <a:srgbClr val="000000"/>
              </a:solidFill>
              <a:latin typeface="Arial"/>
              <a:ea typeface="Arial"/>
              <a:cs typeface="Arial"/>
              <a:sym typeface="Arial"/>
            </a:endParaRPr>
          </a:p>
        </p:txBody>
      </p:sp>
      <p:sp>
        <p:nvSpPr>
          <p:cNvPr id="3430" name="Google Shape;3430;p103"/>
          <p:cNvSpPr txBox="1"/>
          <p:nvPr/>
        </p:nvSpPr>
        <p:spPr>
          <a:xfrm>
            <a:off x="1915497" y="5585923"/>
            <a:ext cx="2449515"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Technical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Provisioning and activation of unproven network elements</a:t>
            </a:r>
            <a:endParaRPr sz="1400">
              <a:solidFill>
                <a:srgbClr val="000000"/>
              </a:solidFill>
              <a:latin typeface="Arial"/>
              <a:ea typeface="Arial"/>
              <a:cs typeface="Arial"/>
              <a:sym typeface="Arial"/>
            </a:endParaRPr>
          </a:p>
        </p:txBody>
      </p:sp>
      <p:sp>
        <p:nvSpPr>
          <p:cNvPr id="3431" name="Google Shape;3431;p103"/>
          <p:cNvSpPr txBox="1"/>
          <p:nvPr/>
        </p:nvSpPr>
        <p:spPr>
          <a:xfrm>
            <a:off x="4774432" y="3899937"/>
            <a:ext cx="3211512"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Value:</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Build eager adopter community to promote product</a:t>
            </a:r>
            <a:endParaRPr sz="1400">
              <a:solidFill>
                <a:srgbClr val="000000"/>
              </a:solidFill>
              <a:latin typeface="Arial"/>
              <a:ea typeface="Arial"/>
              <a:cs typeface="Arial"/>
              <a:sym typeface="Arial"/>
            </a:endParaRPr>
          </a:p>
        </p:txBody>
      </p:sp>
      <p:sp>
        <p:nvSpPr>
          <p:cNvPr id="3432" name="Google Shape;3432;p103"/>
          <p:cNvSpPr txBox="1"/>
          <p:nvPr/>
        </p:nvSpPr>
        <p:spPr>
          <a:xfrm>
            <a:off x="4774431" y="4641953"/>
            <a:ext cx="2982912"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Prove base product and partner integration before expanding into paying customers</a:t>
            </a:r>
            <a:endParaRPr sz="1400">
              <a:solidFill>
                <a:srgbClr val="000000"/>
              </a:solidFill>
              <a:latin typeface="Arial"/>
              <a:ea typeface="Arial"/>
              <a:cs typeface="Arial"/>
              <a:sym typeface="Arial"/>
            </a:endParaRPr>
          </a:p>
        </p:txBody>
      </p:sp>
      <p:sp>
        <p:nvSpPr>
          <p:cNvPr id="3433" name="Google Shape;3433;p103"/>
          <p:cNvSpPr txBox="1"/>
          <p:nvPr/>
        </p:nvSpPr>
        <p:spPr>
          <a:xfrm>
            <a:off x="4774435" y="5585923"/>
            <a:ext cx="2864980"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Technical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Scaling the solution to meet higher volumes and supporting the users</a:t>
            </a:r>
            <a:endParaRPr sz="1400">
              <a:solidFill>
                <a:srgbClr val="000000"/>
              </a:solidFill>
              <a:latin typeface="Arial"/>
              <a:ea typeface="Arial"/>
              <a:cs typeface="Arial"/>
              <a:sym typeface="Arial"/>
            </a:endParaRPr>
          </a:p>
        </p:txBody>
      </p:sp>
      <p:sp>
        <p:nvSpPr>
          <p:cNvPr id="3434" name="Google Shape;3434;p103"/>
          <p:cNvSpPr txBox="1"/>
          <p:nvPr/>
        </p:nvSpPr>
        <p:spPr>
          <a:xfrm>
            <a:off x="7881568" y="3899937"/>
            <a:ext cx="2667000" cy="646298"/>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Value:</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Increase revenue stream through new service</a:t>
            </a:r>
            <a:endParaRPr sz="1400">
              <a:solidFill>
                <a:srgbClr val="000000"/>
              </a:solidFill>
              <a:latin typeface="Arial"/>
              <a:ea typeface="Arial"/>
              <a:cs typeface="Arial"/>
              <a:sym typeface="Arial"/>
            </a:endParaRPr>
          </a:p>
        </p:txBody>
      </p:sp>
      <p:sp>
        <p:nvSpPr>
          <p:cNvPr id="3435" name="Google Shape;3435;p103"/>
          <p:cNvSpPr txBox="1"/>
          <p:nvPr/>
        </p:nvSpPr>
        <p:spPr>
          <a:xfrm>
            <a:off x="7881571" y="4641956"/>
            <a:ext cx="2667001" cy="646290"/>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Business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Validate pricing and optimize operating costs</a:t>
            </a:r>
            <a:endParaRPr sz="1400">
              <a:solidFill>
                <a:srgbClr val="000000"/>
              </a:solidFill>
              <a:latin typeface="Arial"/>
              <a:ea typeface="Arial"/>
              <a:cs typeface="Arial"/>
              <a:sym typeface="Arial"/>
            </a:endParaRPr>
          </a:p>
        </p:txBody>
      </p:sp>
      <p:sp>
        <p:nvSpPr>
          <p:cNvPr id="3436" name="Google Shape;3436;p103"/>
          <p:cNvSpPr txBox="1"/>
          <p:nvPr/>
        </p:nvSpPr>
        <p:spPr>
          <a:xfrm>
            <a:off x="7881568" y="5585922"/>
            <a:ext cx="2667000" cy="861734"/>
          </a:xfrm>
          <a:prstGeom prst="rect">
            <a:avLst/>
          </a:prstGeom>
          <a:noFill/>
          <a:ln>
            <a:noFill/>
          </a:ln>
        </p:spPr>
        <p:txBody>
          <a:bodyPr spcFirstLastPara="1" wrap="square" lIns="91400" tIns="45700" rIns="91400" bIns="45700" anchor="t" anchorCtr="0">
            <a:spAutoFit/>
          </a:bodyPr>
          <a:lstStyle/>
          <a:p>
            <a:pPr>
              <a:buClr>
                <a:srgbClr val="000000"/>
              </a:buClr>
              <a:buSzPts val="1200"/>
            </a:pPr>
            <a:r>
              <a:rPr lang="en-US" sz="1200" b="1">
                <a:solidFill>
                  <a:srgbClr val="000000"/>
                </a:solidFill>
                <a:latin typeface="Calibri"/>
                <a:ea typeface="Calibri"/>
                <a:cs typeface="Calibri"/>
                <a:sym typeface="Calibri"/>
              </a:rPr>
              <a:t>Technical Risk:</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Scaling operations and support to meet production usage volumes</a:t>
            </a:r>
            <a:endParaRPr lang="en-US" sz="1400">
              <a:solidFill>
                <a:srgbClr val="000000"/>
              </a:solidFill>
              <a:latin typeface="Arial"/>
              <a:ea typeface="Arial"/>
              <a:cs typeface="Arial"/>
              <a:sym typeface="Arial"/>
            </a:endParaRPr>
          </a:p>
          <a:p>
            <a:pPr>
              <a:buClr>
                <a:srgbClr val="000000"/>
              </a:buClr>
              <a:buSzPts val="1200"/>
            </a:pPr>
            <a:endParaRPr sz="1400">
              <a:solidFill>
                <a:srgbClr val="000000"/>
              </a:solidFill>
              <a:latin typeface="Arial"/>
              <a:ea typeface="Arial"/>
              <a:cs typeface="Arial"/>
              <a:sym typeface="Arial"/>
            </a:endParaRPr>
          </a:p>
        </p:txBody>
      </p:sp>
      <p:grpSp>
        <p:nvGrpSpPr>
          <p:cNvPr id="3437" name="Google Shape;3437;p103"/>
          <p:cNvGrpSpPr/>
          <p:nvPr/>
        </p:nvGrpSpPr>
        <p:grpSpPr>
          <a:xfrm>
            <a:off x="2874127" y="976118"/>
            <a:ext cx="6443752" cy="1177946"/>
            <a:chOff x="391496" y="976118"/>
            <a:chExt cx="6443752" cy="1177946"/>
          </a:xfrm>
        </p:grpSpPr>
        <p:sp>
          <p:nvSpPr>
            <p:cNvPr id="3438" name="Google Shape;3438;p103"/>
            <p:cNvSpPr/>
            <p:nvPr/>
          </p:nvSpPr>
          <p:spPr>
            <a:xfrm>
              <a:off x="2785537" y="1409842"/>
              <a:ext cx="2057400" cy="307777"/>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algn="ctr">
                <a:buClr>
                  <a:srgbClr val="FFFFFF"/>
                </a:buClr>
                <a:buSzPts val="1200"/>
              </a:pPr>
              <a:r>
                <a:rPr lang="en-US" sz="1200" b="1">
                  <a:solidFill>
                    <a:srgbClr val="FFFFFF"/>
                  </a:solidFill>
                  <a:latin typeface="Calibri"/>
                  <a:ea typeface="Calibri"/>
                  <a:cs typeface="Calibri"/>
                  <a:sym typeface="Calibri"/>
                </a:rPr>
                <a:t>Overall Business Goal</a:t>
              </a:r>
              <a:endParaRPr sz="1400">
                <a:solidFill>
                  <a:srgbClr val="000000"/>
                </a:solidFill>
                <a:latin typeface="Arial"/>
                <a:ea typeface="Arial"/>
                <a:cs typeface="Arial"/>
                <a:sym typeface="Arial"/>
              </a:endParaRPr>
            </a:p>
          </p:txBody>
        </p:sp>
        <p:sp>
          <p:nvSpPr>
            <p:cNvPr id="3439" name="Google Shape;3439;p103"/>
            <p:cNvSpPr txBox="1"/>
            <p:nvPr/>
          </p:nvSpPr>
          <p:spPr>
            <a:xfrm>
              <a:off x="391496" y="1194399"/>
              <a:ext cx="2297112" cy="738664"/>
            </a:xfrm>
            <a:prstGeom prst="rect">
              <a:avLst/>
            </a:prstGeom>
            <a:solidFill>
              <a:srgbClr val="D8D8D8"/>
            </a:solidFill>
            <a:ln w="1905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algn="ctr">
                <a:buClr>
                  <a:srgbClr val="000000"/>
                </a:buClr>
                <a:buSzPts val="1400"/>
              </a:pPr>
              <a:r>
                <a:rPr lang="en-US" sz="1400" b="1">
                  <a:solidFill>
                    <a:srgbClr val="000000"/>
                  </a:solidFill>
                  <a:latin typeface="Calibri"/>
                  <a:ea typeface="Calibri"/>
                  <a:cs typeface="Calibri"/>
                  <a:sym typeface="Calibri"/>
                </a:rPr>
                <a:t>Provide Mobile Service To Telephone and Cable Customers</a:t>
              </a:r>
              <a:endParaRPr sz="1400">
                <a:solidFill>
                  <a:srgbClr val="000000"/>
                </a:solidFill>
                <a:latin typeface="Arial"/>
                <a:ea typeface="Arial"/>
                <a:cs typeface="Arial"/>
                <a:sym typeface="Arial"/>
              </a:endParaRPr>
            </a:p>
          </p:txBody>
        </p:sp>
        <p:sp>
          <p:nvSpPr>
            <p:cNvPr id="3440" name="Google Shape;3440;p103"/>
            <p:cNvSpPr/>
            <p:nvPr/>
          </p:nvSpPr>
          <p:spPr>
            <a:xfrm>
              <a:off x="5300137" y="976118"/>
              <a:ext cx="1535111" cy="307777"/>
            </a:xfrm>
            <a:prstGeom prst="roundRect">
              <a:avLst>
                <a:gd name="adj" fmla="val 16667"/>
              </a:avLst>
            </a:prstGeom>
            <a:solidFill>
              <a:srgbClr val="BFBFB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US" sz="1200" b="1">
                  <a:solidFill>
                    <a:srgbClr val="000000"/>
                  </a:solidFill>
                  <a:latin typeface="Calibri"/>
                  <a:ea typeface="Calibri"/>
                  <a:cs typeface="Calibri"/>
                  <a:sym typeface="Calibri"/>
                </a:rPr>
                <a:t>Business Value</a:t>
              </a:r>
              <a:endParaRPr sz="1400">
                <a:solidFill>
                  <a:srgbClr val="000000"/>
                </a:solidFill>
                <a:latin typeface="Arial"/>
                <a:ea typeface="Arial"/>
                <a:cs typeface="Arial"/>
                <a:sym typeface="Arial"/>
              </a:endParaRPr>
            </a:p>
          </p:txBody>
        </p:sp>
        <p:sp>
          <p:nvSpPr>
            <p:cNvPr id="3441" name="Google Shape;3441;p103"/>
            <p:cNvSpPr/>
            <p:nvPr/>
          </p:nvSpPr>
          <p:spPr>
            <a:xfrm>
              <a:off x="5300137" y="1409842"/>
              <a:ext cx="1535111" cy="307777"/>
            </a:xfrm>
            <a:prstGeom prst="roundRect">
              <a:avLst>
                <a:gd name="adj" fmla="val 16667"/>
              </a:avLst>
            </a:prstGeom>
            <a:solidFill>
              <a:srgbClr val="BFBFB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US" sz="1200" b="1">
                  <a:solidFill>
                    <a:srgbClr val="000000"/>
                  </a:solidFill>
                  <a:latin typeface="Calibri"/>
                  <a:ea typeface="Calibri"/>
                  <a:cs typeface="Calibri"/>
                  <a:sym typeface="Calibri"/>
                </a:rPr>
                <a:t>Business Risk</a:t>
              </a:r>
              <a:endParaRPr sz="1400">
                <a:solidFill>
                  <a:srgbClr val="000000"/>
                </a:solidFill>
                <a:latin typeface="Arial"/>
                <a:ea typeface="Arial"/>
                <a:cs typeface="Arial"/>
                <a:sym typeface="Arial"/>
              </a:endParaRPr>
            </a:p>
          </p:txBody>
        </p:sp>
        <p:sp>
          <p:nvSpPr>
            <p:cNvPr id="3442" name="Google Shape;3442;p103"/>
            <p:cNvSpPr/>
            <p:nvPr/>
          </p:nvSpPr>
          <p:spPr>
            <a:xfrm>
              <a:off x="5300137" y="1846287"/>
              <a:ext cx="1535111" cy="307777"/>
            </a:xfrm>
            <a:prstGeom prst="roundRect">
              <a:avLst>
                <a:gd name="adj" fmla="val 16667"/>
              </a:avLst>
            </a:prstGeom>
            <a:solidFill>
              <a:srgbClr val="BFBFB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US" sz="1200" b="1">
                  <a:solidFill>
                    <a:srgbClr val="000000"/>
                  </a:solidFill>
                  <a:latin typeface="Calibri"/>
                  <a:ea typeface="Calibri"/>
                  <a:cs typeface="Calibri"/>
                  <a:sym typeface="Calibri"/>
                </a:rPr>
                <a:t>Technical Risk</a:t>
              </a:r>
              <a:endParaRPr sz="1400">
                <a:solidFill>
                  <a:srgbClr val="000000"/>
                </a:solidFill>
                <a:latin typeface="Arial"/>
                <a:ea typeface="Arial"/>
                <a:cs typeface="Arial"/>
                <a:sym typeface="Arial"/>
              </a:endParaRPr>
            </a:p>
          </p:txBody>
        </p:sp>
        <p:sp>
          <p:nvSpPr>
            <p:cNvPr id="3443" name="Google Shape;3443;p103"/>
            <p:cNvSpPr/>
            <p:nvPr/>
          </p:nvSpPr>
          <p:spPr>
            <a:xfrm flipH="1">
              <a:off x="4660057" y="1053807"/>
              <a:ext cx="1104900" cy="612577"/>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Calibri"/>
                <a:ea typeface="Calibri"/>
                <a:cs typeface="Calibri"/>
                <a:sym typeface="Calibri"/>
              </a:endParaRPr>
            </a:p>
          </p:txBody>
        </p:sp>
        <p:sp>
          <p:nvSpPr>
            <p:cNvPr id="3444" name="Google Shape;3444;p103"/>
            <p:cNvSpPr/>
            <p:nvPr/>
          </p:nvSpPr>
          <p:spPr>
            <a:xfrm rot="10800000">
              <a:off x="4660057" y="1422544"/>
              <a:ext cx="1104900" cy="612648"/>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a:solidFill>
                  <a:srgbClr val="005596"/>
                </a:solidFill>
                <a:latin typeface="Calibri"/>
                <a:ea typeface="Calibri"/>
                <a:cs typeface="Calibri"/>
                <a:sym typeface="Calibri"/>
              </a:endParaRPr>
            </a:p>
          </p:txBody>
        </p:sp>
        <p:cxnSp>
          <p:nvCxnSpPr>
            <p:cNvPr id="3445" name="Google Shape;3445;p103"/>
            <p:cNvCxnSpPr>
              <a:stCxn id="3438" idx="3"/>
              <a:endCxn id="3441" idx="1"/>
            </p:cNvCxnSpPr>
            <p:nvPr/>
          </p:nvCxnSpPr>
          <p:spPr>
            <a:xfrm>
              <a:off x="4842937" y="1563730"/>
              <a:ext cx="457200" cy="0"/>
            </a:xfrm>
            <a:prstGeom prst="straightConnector1">
              <a:avLst/>
            </a:prstGeom>
            <a:noFill/>
            <a:ln w="9525" cap="flat" cmpd="sng">
              <a:solidFill>
                <a:srgbClr val="000000"/>
              </a:solidFill>
              <a:prstDash val="solid"/>
              <a:round/>
              <a:headEnd type="none" w="sm" len="sm"/>
              <a:tailEnd type="none" w="sm" len="sm"/>
            </a:ln>
          </p:spPr>
        </p:cxnSp>
      </p:grpSp>
      <p:sp>
        <p:nvSpPr>
          <p:cNvPr id="3446" name="Google Shape;3446;p103"/>
          <p:cNvSpPr txBox="1"/>
          <p:nvPr/>
        </p:nvSpPr>
        <p:spPr>
          <a:xfrm>
            <a:off x="1915499" y="2344068"/>
            <a:ext cx="2449512" cy="276999"/>
          </a:xfrm>
          <a:prstGeom prst="rect">
            <a:avLst/>
          </a:prstGeom>
          <a:noFill/>
          <a:ln>
            <a:noFill/>
          </a:ln>
        </p:spPr>
        <p:txBody>
          <a:bodyPr spcFirstLastPara="1" wrap="square" lIns="91400" tIns="45700" rIns="91400" bIns="45700" anchor="t" anchorCtr="0">
            <a:spAutoFit/>
          </a:bodyPr>
          <a:lstStyle/>
          <a:p>
            <a:pPr>
              <a:buClr>
                <a:srgbClr val="005596"/>
              </a:buClr>
              <a:buSzPts val="1200"/>
            </a:pPr>
            <a:r>
              <a:rPr lang="en-US" sz="1200" b="1">
                <a:solidFill>
                  <a:srgbClr val="005596"/>
                </a:solidFill>
                <a:latin typeface="Calibri"/>
                <a:ea typeface="Calibri"/>
                <a:cs typeface="Calibri"/>
                <a:sym typeface="Calibri"/>
              </a:rPr>
              <a:t>Market Increment 1</a:t>
            </a:r>
            <a:endParaRPr sz="1200">
              <a:solidFill>
                <a:srgbClr val="005596"/>
              </a:solidFill>
              <a:latin typeface="Calibri"/>
              <a:ea typeface="Calibri"/>
              <a:cs typeface="Calibri"/>
              <a:sym typeface="Calibri"/>
            </a:endParaRPr>
          </a:p>
        </p:txBody>
      </p:sp>
      <p:sp>
        <p:nvSpPr>
          <p:cNvPr id="3447" name="Google Shape;3447;p103"/>
          <p:cNvSpPr txBox="1"/>
          <p:nvPr/>
        </p:nvSpPr>
        <p:spPr>
          <a:xfrm>
            <a:off x="4768876" y="2345554"/>
            <a:ext cx="2748756" cy="276999"/>
          </a:xfrm>
          <a:prstGeom prst="rect">
            <a:avLst/>
          </a:prstGeom>
          <a:noFill/>
          <a:ln>
            <a:noFill/>
          </a:ln>
        </p:spPr>
        <p:txBody>
          <a:bodyPr spcFirstLastPara="1" wrap="square" lIns="91400" tIns="45700" rIns="91400" bIns="45700" anchor="t" anchorCtr="0">
            <a:spAutoFit/>
          </a:bodyPr>
          <a:lstStyle/>
          <a:p>
            <a:pPr>
              <a:buClr>
                <a:srgbClr val="005596"/>
              </a:buClr>
              <a:buSzPts val="1200"/>
            </a:pPr>
            <a:r>
              <a:rPr lang="en-US" sz="1200" b="1">
                <a:solidFill>
                  <a:srgbClr val="005596"/>
                </a:solidFill>
                <a:latin typeface="Calibri"/>
                <a:ea typeface="Calibri"/>
                <a:cs typeface="Calibri"/>
                <a:sym typeface="Calibri"/>
              </a:rPr>
              <a:t>Market Increment 2</a:t>
            </a:r>
            <a:endParaRPr sz="1200">
              <a:solidFill>
                <a:srgbClr val="005596"/>
              </a:solidFill>
              <a:latin typeface="Calibri"/>
              <a:ea typeface="Calibri"/>
              <a:cs typeface="Calibri"/>
              <a:sym typeface="Calibri"/>
            </a:endParaRPr>
          </a:p>
        </p:txBody>
      </p:sp>
      <p:sp>
        <p:nvSpPr>
          <p:cNvPr id="3448" name="Google Shape;3448;p103"/>
          <p:cNvSpPr txBox="1"/>
          <p:nvPr/>
        </p:nvSpPr>
        <p:spPr>
          <a:xfrm>
            <a:off x="7881568" y="2344068"/>
            <a:ext cx="2438400" cy="276999"/>
          </a:xfrm>
          <a:prstGeom prst="rect">
            <a:avLst/>
          </a:prstGeom>
          <a:noFill/>
          <a:ln>
            <a:noFill/>
          </a:ln>
        </p:spPr>
        <p:txBody>
          <a:bodyPr spcFirstLastPara="1" wrap="square" lIns="91400" tIns="45700" rIns="91400" bIns="45700" anchor="t" anchorCtr="0">
            <a:spAutoFit/>
          </a:bodyPr>
          <a:lstStyle/>
          <a:p>
            <a:pPr>
              <a:buClr>
                <a:srgbClr val="005596"/>
              </a:buClr>
              <a:buSzPts val="1200"/>
            </a:pPr>
            <a:r>
              <a:rPr lang="en-US" sz="1200" b="1">
                <a:solidFill>
                  <a:srgbClr val="005596"/>
                </a:solidFill>
                <a:latin typeface="Calibri"/>
                <a:ea typeface="Calibri"/>
                <a:cs typeface="Calibri"/>
                <a:sym typeface="Calibri"/>
              </a:rPr>
              <a:t>Market Increment 3</a:t>
            </a:r>
            <a:endParaRPr sz="1200">
              <a:solidFill>
                <a:srgbClr val="005596"/>
              </a:solidFill>
              <a:latin typeface="Calibri"/>
              <a:ea typeface="Calibri"/>
              <a:cs typeface="Calibri"/>
              <a:sym typeface="Calibri"/>
            </a:endParaRPr>
          </a:p>
        </p:txBody>
      </p:sp>
      <p:sp>
        <p:nvSpPr>
          <p:cNvPr id="2" name="Title 1">
            <a:extLst>
              <a:ext uri="{FF2B5EF4-FFF2-40B4-BE49-F238E27FC236}">
                <a16:creationId xmlns:a16="http://schemas.microsoft.com/office/drawing/2014/main" id="{D30D28F9-33D0-638A-D280-9E45BF4E21C6}"/>
              </a:ext>
            </a:extLst>
          </p:cNvPr>
          <p:cNvSpPr>
            <a:spLocks noGrp="1"/>
          </p:cNvSpPr>
          <p:nvPr>
            <p:ph type="title"/>
          </p:nvPr>
        </p:nvSpPr>
        <p:spPr/>
        <p:txBody>
          <a:bodyPr/>
          <a:lstStyle/>
          <a:p>
            <a:r>
              <a:rPr lang="en-US">
                <a:latin typeface="Calibri"/>
                <a:ea typeface="Calibri"/>
                <a:cs typeface="Calibri"/>
                <a:sym typeface="Calibri"/>
              </a:rPr>
              <a:t>A Market Increment should be defined with the goal of realizing business benefits and/or validating key risks and assumptions</a:t>
            </a:r>
            <a:endParaRPr lang="en-US"/>
          </a:p>
        </p:txBody>
      </p:sp>
    </p:spTree>
    <p:extLst>
      <p:ext uri="{BB962C8B-B14F-4D97-AF65-F5344CB8AC3E}">
        <p14:creationId xmlns:p14="http://schemas.microsoft.com/office/powerpoint/2010/main" val="53997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5"/>
        <p:cNvGrpSpPr/>
        <p:nvPr/>
      </p:nvGrpSpPr>
      <p:grpSpPr>
        <a:xfrm>
          <a:off x="0" y="0"/>
          <a:ext cx="0" cy="0"/>
          <a:chOff x="0" y="0"/>
          <a:chExt cx="0" cy="0"/>
        </a:xfrm>
      </p:grpSpPr>
      <p:sp>
        <p:nvSpPr>
          <p:cNvPr id="3227" name="Google Shape;3227;p99"/>
          <p:cNvSpPr/>
          <p:nvPr/>
        </p:nvSpPr>
        <p:spPr>
          <a:xfrm>
            <a:off x="733416" y="1399906"/>
            <a:ext cx="8122444" cy="688206"/>
          </a:xfrm>
          <a:prstGeom prst="rect">
            <a:avLst/>
          </a:prstGeom>
          <a:noFill/>
          <a:ln>
            <a:noFill/>
          </a:ln>
        </p:spPr>
        <p:txBody>
          <a:bodyPr spcFirstLastPara="1" wrap="square" lIns="35975" tIns="35975" rIns="35975" bIns="35975" anchor="t" anchorCtr="0">
            <a:spAutoFit/>
          </a:bodyPr>
          <a:lstStyle/>
          <a:p>
            <a:pPr>
              <a:buClr>
                <a:srgbClr val="000000"/>
              </a:buClr>
              <a:buSzPts val="2000"/>
            </a:pPr>
            <a:r>
              <a:rPr lang="en-US" sz="2000">
                <a:solidFill>
                  <a:srgbClr val="000000"/>
                </a:solidFill>
                <a:latin typeface="Calibri"/>
                <a:ea typeface="Calibri"/>
                <a:cs typeface="Calibri"/>
                <a:sym typeface="Calibri"/>
              </a:rPr>
              <a:t>The following factors should be considered when prioritizing work into Markets Increments:</a:t>
            </a:r>
            <a:endParaRPr sz="1400">
              <a:solidFill>
                <a:srgbClr val="000000"/>
              </a:solidFill>
              <a:latin typeface="Arial"/>
              <a:ea typeface="Arial"/>
              <a:cs typeface="Arial"/>
              <a:sym typeface="Arial"/>
            </a:endParaRPr>
          </a:p>
        </p:txBody>
      </p:sp>
      <p:sp>
        <p:nvSpPr>
          <p:cNvPr id="3228" name="Google Shape;3228;p99"/>
          <p:cNvSpPr/>
          <p:nvPr/>
        </p:nvSpPr>
        <p:spPr>
          <a:xfrm>
            <a:off x="3118038" y="1975881"/>
            <a:ext cx="7894638" cy="2906236"/>
          </a:xfrm>
          <a:prstGeom prst="rect">
            <a:avLst/>
          </a:prstGeom>
          <a:noFill/>
          <a:ln w="9525" cap="flat" cmpd="sng">
            <a:solidFill>
              <a:schemeClr val="bg1"/>
            </a:solidFill>
            <a:prstDash val="solid"/>
            <a:miter lim="800000"/>
            <a:headEnd type="none" w="sm" len="sm"/>
            <a:tailEnd type="none" w="sm" len="sm"/>
          </a:ln>
        </p:spPr>
        <p:txBody>
          <a:bodyPr spcFirstLastPara="1" wrap="square" lIns="91400" tIns="91400" rIns="91400" bIns="91400" anchor="ctr" anchorCtr="0">
            <a:noAutofit/>
          </a:bodyPr>
          <a:lstStyle/>
          <a:p>
            <a:pPr marL="261846" indent="-261846">
              <a:lnSpc>
                <a:spcPct val="102000"/>
              </a:lnSpc>
              <a:spcBef>
                <a:spcPts val="740"/>
              </a:spcBef>
              <a:buClr>
                <a:srgbClr val="000000"/>
              </a:buClr>
              <a:buSzPts val="2000"/>
              <a:buFont typeface="Calibri"/>
              <a:buChar char="•"/>
            </a:pPr>
            <a:r>
              <a:rPr lang="en-US" sz="2000">
                <a:solidFill>
                  <a:srgbClr val="000000"/>
                </a:solidFill>
                <a:latin typeface="Calibri"/>
                <a:ea typeface="Calibri"/>
                <a:cs typeface="Calibri"/>
                <a:sym typeface="Calibri"/>
              </a:rPr>
              <a:t>The business value of the Increment</a:t>
            </a:r>
            <a:endParaRPr sz="1400">
              <a:solidFill>
                <a:srgbClr val="000000"/>
              </a:solidFill>
              <a:latin typeface="Arial"/>
              <a:ea typeface="Arial"/>
              <a:cs typeface="Arial"/>
              <a:sym typeface="Arial"/>
            </a:endParaRPr>
          </a:p>
          <a:p>
            <a:pPr marL="261846" indent="-261846">
              <a:lnSpc>
                <a:spcPct val="102000"/>
              </a:lnSpc>
              <a:spcBef>
                <a:spcPts val="740"/>
              </a:spcBef>
              <a:buClr>
                <a:srgbClr val="000000"/>
              </a:buClr>
              <a:buSzPts val="2000"/>
              <a:buFont typeface="Calibri"/>
              <a:buChar char="•"/>
            </a:pPr>
            <a:r>
              <a:rPr lang="en-US" sz="2000">
                <a:solidFill>
                  <a:srgbClr val="000000"/>
                </a:solidFill>
                <a:latin typeface="Calibri"/>
                <a:ea typeface="Calibri"/>
                <a:cs typeface="Calibri"/>
                <a:sym typeface="Calibri"/>
              </a:rPr>
              <a:t>The effort of developing the Increment</a:t>
            </a:r>
          </a:p>
          <a:p>
            <a:pPr marL="261846" indent="-261846">
              <a:lnSpc>
                <a:spcPct val="102000"/>
              </a:lnSpc>
              <a:spcBef>
                <a:spcPts val="740"/>
              </a:spcBef>
              <a:buClr>
                <a:srgbClr val="000000"/>
              </a:buClr>
              <a:buSzPts val="2000"/>
              <a:buFont typeface="Calibri"/>
              <a:buChar char="•"/>
            </a:pPr>
            <a:r>
              <a:rPr lang="en-US" sz="2000">
                <a:solidFill>
                  <a:srgbClr val="000000"/>
                </a:solidFill>
                <a:latin typeface="Calibri"/>
                <a:ea typeface="Calibri"/>
                <a:cs typeface="Calibri"/>
                <a:sym typeface="Calibri"/>
              </a:rPr>
              <a:t>The amount of learning that will be gained</a:t>
            </a:r>
          </a:p>
          <a:p>
            <a:pPr marL="261846" marR="0" lvl="0" indent="-261846" algn="l" defTabSz="914400" rtl="0" eaLnBrk="1" fontAlgn="auto" latinLnBrk="0" hangingPunct="1">
              <a:lnSpc>
                <a:spcPct val="102000"/>
              </a:lnSpc>
              <a:spcBef>
                <a:spcPts val="740"/>
              </a:spcBef>
              <a:spcAft>
                <a:spcPts val="0"/>
              </a:spcAft>
              <a:buClr>
                <a:srgbClr val="000000"/>
              </a:buClr>
              <a:buSzPts val="2000"/>
              <a:buFont typeface="Calibri"/>
              <a:buChar char="•"/>
              <a:tabLst/>
              <a:defRPr/>
            </a:pPr>
            <a:r>
              <a:rPr kumimoji="0" lang="en-US" sz="2000" b="0" i="0" u="none" strike="noStrike" kern="1200" cap="none" spc="0" normalizeH="0" baseline="0" noProof="0">
                <a:ln>
                  <a:noFill/>
                </a:ln>
                <a:solidFill>
                  <a:srgbClr val="000000"/>
                </a:solidFill>
                <a:effectLst/>
                <a:uLnTx/>
                <a:uFillTx/>
                <a:latin typeface="Calibri"/>
                <a:ea typeface="Calibri"/>
                <a:cs typeface="Calibri"/>
                <a:sym typeface="Calibri"/>
              </a:rPr>
              <a:t>The amount of risk &amp; uncertainty removed</a:t>
            </a:r>
            <a:endParaRPr lang="en-US" sz="1400">
              <a:solidFill>
                <a:srgbClr val="000000"/>
              </a:solidFill>
              <a:latin typeface="Arial"/>
              <a:ea typeface="Arial"/>
              <a:cs typeface="Arial"/>
              <a:sym typeface="Arial"/>
            </a:endParaRPr>
          </a:p>
          <a:p>
            <a:pPr marL="261846" indent="-261846">
              <a:lnSpc>
                <a:spcPct val="102000"/>
              </a:lnSpc>
              <a:spcBef>
                <a:spcPts val="740"/>
              </a:spcBef>
              <a:buClr>
                <a:srgbClr val="000000"/>
              </a:buClr>
              <a:buSzPts val="2000"/>
              <a:buFont typeface="Calibri"/>
              <a:buChar char="•"/>
            </a:pPr>
            <a:r>
              <a:rPr lang="en-US" sz="2000">
                <a:solidFill>
                  <a:srgbClr val="000000"/>
                </a:solidFill>
                <a:latin typeface="Calibri"/>
                <a:ea typeface="Calibri"/>
                <a:cs typeface="Calibri"/>
                <a:sym typeface="Calibri"/>
              </a:rPr>
              <a:t>The order of dependencies across your Increments </a:t>
            </a:r>
          </a:p>
        </p:txBody>
      </p:sp>
      <p:sp>
        <p:nvSpPr>
          <p:cNvPr id="5" name="TextBox 4">
            <a:extLst>
              <a:ext uri="{FF2B5EF4-FFF2-40B4-BE49-F238E27FC236}">
                <a16:creationId xmlns:a16="http://schemas.microsoft.com/office/drawing/2014/main" id="{53EC7549-4E0C-5334-C88D-D6FBAF4B0458}"/>
              </a:ext>
            </a:extLst>
          </p:cNvPr>
          <p:cNvSpPr txBox="1"/>
          <p:nvPr/>
        </p:nvSpPr>
        <p:spPr>
          <a:xfrm>
            <a:off x="225385" y="273064"/>
            <a:ext cx="11561827" cy="369291"/>
          </a:xfrm>
          <a:prstGeom prst="rect">
            <a:avLst/>
          </a:prstGeom>
          <a:noFill/>
          <a:ln>
            <a:noFill/>
          </a:ln>
        </p:spPr>
        <p:txBody>
          <a:bodyPr spcFirstLastPara="1" vert="horz" wrap="square" lIns="91425" tIns="45700" rIns="91425" bIns="45700" rtlCol="0" anchor="t" anchorCtr="0">
            <a:spAutoFit/>
          </a:bodyPr>
          <a:lstStyle>
            <a:lvl1pPr lvl="0">
              <a:lnSpc>
                <a:spcPct val="100000"/>
              </a:lnSpc>
              <a:spcBef>
                <a:spcPts val="0"/>
              </a:spcBef>
              <a:spcAft>
                <a:spcPts val="0"/>
              </a:spcAft>
              <a:buClr>
                <a:srgbClr val="000000"/>
              </a:buClr>
              <a:buSzPts val="2000"/>
              <a:buFont typeface="Calibri"/>
              <a:buNone/>
              <a:defRPr b="1">
                <a:latin typeface="Calibri" panose="020F0502020204030204" pitchFamily="34" charset="0"/>
                <a:cs typeface="Calibri" panose="020F0502020204030204" pitchFamily="34" charset="0"/>
              </a:defRPr>
            </a:lvl1pPr>
            <a:lvl2pPr lvl="1">
              <a:lnSpc>
                <a:spcPct val="100000"/>
              </a:lnSpc>
              <a:spcBef>
                <a:spcPts val="0"/>
              </a:spcBef>
              <a:spcAft>
                <a:spcPts val="0"/>
              </a:spcAft>
              <a:buSzPts val="1400"/>
              <a:buNone/>
            </a:lvl2pPr>
            <a:lvl3pPr lvl="2">
              <a:lnSpc>
                <a:spcPct val="100000"/>
              </a:lnSpc>
              <a:spcBef>
                <a:spcPts val="0"/>
              </a:spcBef>
              <a:spcAft>
                <a:spcPts val="0"/>
              </a:spcAft>
              <a:buSzPts val="1400"/>
              <a:buNone/>
            </a:lvl3pPr>
            <a:lvl4pPr lvl="3">
              <a:lnSpc>
                <a:spcPct val="100000"/>
              </a:lnSpc>
              <a:spcBef>
                <a:spcPts val="0"/>
              </a:spcBef>
              <a:spcAft>
                <a:spcPts val="0"/>
              </a:spcAft>
              <a:buSzPts val="1400"/>
              <a:buNone/>
            </a:lvl4pPr>
            <a:lvl5pPr lvl="4">
              <a:lnSpc>
                <a:spcPct val="100000"/>
              </a:lnSpc>
              <a:spcBef>
                <a:spcPts val="0"/>
              </a:spcBef>
              <a:spcAft>
                <a:spcPts val="0"/>
              </a:spcAft>
              <a:buSzPts val="1400"/>
              <a:buNone/>
            </a:lvl5pPr>
            <a:lvl6pPr lvl="5">
              <a:lnSpc>
                <a:spcPct val="100000"/>
              </a:lnSpc>
              <a:spcBef>
                <a:spcPts val="0"/>
              </a:spcBef>
              <a:spcAft>
                <a:spcPts val="0"/>
              </a:spcAft>
              <a:buSzPts val="1400"/>
              <a:buNone/>
            </a:lvl6pPr>
            <a:lvl7pPr lvl="6">
              <a:lnSpc>
                <a:spcPct val="100000"/>
              </a:lnSpc>
              <a:spcBef>
                <a:spcPts val="0"/>
              </a:spcBef>
              <a:spcAft>
                <a:spcPts val="0"/>
              </a:spcAft>
              <a:buSzPts val="1400"/>
              <a:buNone/>
            </a:lvl7pPr>
            <a:lvl8pPr lvl="7">
              <a:lnSpc>
                <a:spcPct val="100000"/>
              </a:lnSpc>
              <a:spcBef>
                <a:spcPts val="0"/>
              </a:spcBef>
              <a:spcAft>
                <a:spcPts val="0"/>
              </a:spcAft>
              <a:buSzPts val="1400"/>
              <a:buNone/>
            </a:lvl8pPr>
            <a:lvl9pPr lvl="8">
              <a:lnSpc>
                <a:spcPct val="100000"/>
              </a:lnSpc>
              <a:spcBef>
                <a:spcPts val="0"/>
              </a:spcBef>
              <a:spcAft>
                <a:spcPts val="0"/>
              </a:spcAft>
              <a:buSzPts val="1400"/>
              <a:buNone/>
            </a:lvl9pPr>
          </a:lstStyle>
          <a:p>
            <a:endParaRPr lang="en-CA"/>
          </a:p>
        </p:txBody>
      </p:sp>
      <p:sp>
        <p:nvSpPr>
          <p:cNvPr id="7" name="Google Shape;3227;p99">
            <a:extLst>
              <a:ext uri="{FF2B5EF4-FFF2-40B4-BE49-F238E27FC236}">
                <a16:creationId xmlns:a16="http://schemas.microsoft.com/office/drawing/2014/main" id="{D8990B72-09A9-D6FD-C17F-7BFA590E0572}"/>
              </a:ext>
            </a:extLst>
          </p:cNvPr>
          <p:cNvSpPr/>
          <p:nvPr/>
        </p:nvSpPr>
        <p:spPr>
          <a:xfrm>
            <a:off x="553384" y="4769888"/>
            <a:ext cx="11109325" cy="688206"/>
          </a:xfrm>
          <a:prstGeom prst="rect">
            <a:avLst/>
          </a:prstGeom>
          <a:noFill/>
          <a:ln>
            <a:noFill/>
          </a:ln>
        </p:spPr>
        <p:txBody>
          <a:bodyPr spcFirstLastPara="1" wrap="square" lIns="35975" tIns="35975" rIns="35975" bIns="35975" anchor="t" anchorCtr="0">
            <a:spAutoFit/>
          </a:bodyPr>
          <a:lstStyle/>
          <a:p>
            <a:pPr>
              <a:buClr>
                <a:srgbClr val="000000"/>
              </a:buClr>
              <a:buSzPts val="2000"/>
            </a:pPr>
            <a:r>
              <a:rPr lang="en-US" sz="2000" i="1">
                <a:solidFill>
                  <a:srgbClr val="000000"/>
                </a:solidFill>
                <a:latin typeface="Calibri"/>
                <a:ea typeface="Calibri"/>
                <a:cs typeface="Calibri"/>
                <a:sym typeface="Calibri"/>
              </a:rPr>
              <a:t>Defining Increments tends be a process that is started by Product Owner and Analysts but requires significant co-creation from technology and operations before it can be finished!</a:t>
            </a:r>
            <a:r>
              <a:rPr lang="en-US" sz="2000">
                <a:solidFill>
                  <a:srgbClr val="000000"/>
                </a:solidFill>
                <a:latin typeface="Calibri"/>
                <a:ea typeface="Calibri"/>
                <a:cs typeface="Calibri"/>
                <a:sym typeface="Calibri"/>
              </a:rPr>
              <a:t> </a:t>
            </a:r>
            <a:endParaRPr sz="1400">
              <a:solidFill>
                <a:srgbClr val="000000"/>
              </a:solidFill>
              <a:latin typeface="Arial"/>
              <a:ea typeface="Arial"/>
              <a:cs typeface="Arial"/>
              <a:sym typeface="Arial"/>
            </a:endParaRPr>
          </a:p>
        </p:txBody>
      </p:sp>
      <p:pic>
        <p:nvPicPr>
          <p:cNvPr id="7170" name="Picture 2" descr="Continuous increment Vector Icons free download in SVG, PNG Format">
            <a:extLst>
              <a:ext uri="{FF2B5EF4-FFF2-40B4-BE49-F238E27FC236}">
                <a16:creationId xmlns:a16="http://schemas.microsoft.com/office/drawing/2014/main" id="{A9F47B4C-2FDA-4A7A-DCF2-4571B8A72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149" y="23647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38240-5195-55DD-2AE6-9377CCF260B6}"/>
              </a:ext>
            </a:extLst>
          </p:cNvPr>
          <p:cNvSpPr>
            <a:spLocks noGrp="1"/>
          </p:cNvSpPr>
          <p:nvPr>
            <p:ph type="title"/>
          </p:nvPr>
        </p:nvSpPr>
        <p:spPr/>
        <p:txBody>
          <a:bodyPr/>
          <a:lstStyle/>
          <a:p>
            <a:r>
              <a:rPr lang="en-US"/>
              <a:t>Prioritizing Market Increments needs to account for a combination of value, complexity, and risk</a:t>
            </a:r>
            <a:br>
              <a:rPr lang="en-CA"/>
            </a:br>
            <a:endParaRPr lang="en-US"/>
          </a:p>
        </p:txBody>
      </p:sp>
    </p:spTree>
    <p:extLst>
      <p:ext uri="{BB962C8B-B14F-4D97-AF65-F5344CB8AC3E}">
        <p14:creationId xmlns:p14="http://schemas.microsoft.com/office/powerpoint/2010/main" val="323756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8"/>
        <p:cNvGrpSpPr/>
        <p:nvPr/>
      </p:nvGrpSpPr>
      <p:grpSpPr>
        <a:xfrm>
          <a:off x="0" y="0"/>
          <a:ext cx="0" cy="0"/>
          <a:chOff x="0" y="0"/>
          <a:chExt cx="0" cy="0"/>
        </a:xfrm>
      </p:grpSpPr>
      <p:grpSp>
        <p:nvGrpSpPr>
          <p:cNvPr id="4320" name="Google Shape;4320;p143"/>
          <p:cNvGrpSpPr/>
          <p:nvPr/>
        </p:nvGrpSpPr>
        <p:grpSpPr>
          <a:xfrm>
            <a:off x="6499943" y="2529356"/>
            <a:ext cx="4135737" cy="1357902"/>
            <a:chOff x="4975942" y="2317955"/>
            <a:chExt cx="4135737" cy="1357902"/>
          </a:xfrm>
        </p:grpSpPr>
        <p:sp>
          <p:nvSpPr>
            <p:cNvPr id="4321" name="Google Shape;4321;p143"/>
            <p:cNvSpPr/>
            <p:nvPr/>
          </p:nvSpPr>
          <p:spPr>
            <a:xfrm>
              <a:off x="5454079" y="2317955"/>
              <a:ext cx="3657600" cy="1357902"/>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Environment:</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Where will this capability be used? What technologies and physical means will be used to deliver the capability?</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Marketing campaign aimed at increasing </a:t>
              </a:r>
              <a:r>
                <a:rPr lang="en-US" sz="1200" i="1" u="sng">
                  <a:solidFill>
                    <a:srgbClr val="000000"/>
                  </a:solidFill>
                  <a:latin typeface="Calibri"/>
                  <a:ea typeface="Calibri"/>
                  <a:cs typeface="Calibri"/>
                  <a:sym typeface="Calibri"/>
                </a:rPr>
                <a:t>out-of-store</a:t>
              </a:r>
              <a:r>
                <a:rPr lang="en-US" sz="1200" i="1">
                  <a:solidFill>
                    <a:srgbClr val="000000"/>
                  </a:solidFill>
                  <a:latin typeface="Calibri"/>
                  <a:ea typeface="Calibri"/>
                  <a:cs typeface="Calibri"/>
                  <a:sym typeface="Calibri"/>
                </a:rPr>
                <a:t> spend</a:t>
              </a:r>
              <a:endParaRPr sz="1400">
                <a:solidFill>
                  <a:srgbClr val="000000"/>
                </a:solidFill>
                <a:latin typeface="Arial"/>
                <a:ea typeface="Arial"/>
                <a:cs typeface="Arial"/>
                <a:sym typeface="Arial"/>
              </a:endParaRPr>
            </a:p>
          </p:txBody>
        </p:sp>
        <p:sp>
          <p:nvSpPr>
            <p:cNvPr id="4322" name="Google Shape;4322;p143"/>
            <p:cNvSpPr/>
            <p:nvPr/>
          </p:nvSpPr>
          <p:spPr>
            <a:xfrm>
              <a:off x="4975942" y="2649327"/>
              <a:ext cx="384977" cy="524500"/>
            </a:xfrm>
            <a:custGeom>
              <a:avLst/>
              <a:gdLst/>
              <a:ahLst/>
              <a:cxnLst/>
              <a:rect l="l" t="t" r="r" b="b"/>
              <a:pathLst>
                <a:path w="446" h="609" extrusionOk="0">
                  <a:moveTo>
                    <a:pt x="355" y="0"/>
                  </a:moveTo>
                  <a:lnTo>
                    <a:pt x="355" y="0"/>
                  </a:lnTo>
                  <a:lnTo>
                    <a:pt x="335" y="0"/>
                  </a:lnTo>
                  <a:lnTo>
                    <a:pt x="318" y="2"/>
                  </a:lnTo>
                  <a:lnTo>
                    <a:pt x="301" y="4"/>
                  </a:lnTo>
                  <a:lnTo>
                    <a:pt x="287" y="6"/>
                  </a:lnTo>
                  <a:lnTo>
                    <a:pt x="274" y="11"/>
                  </a:lnTo>
                  <a:lnTo>
                    <a:pt x="261" y="15"/>
                  </a:lnTo>
                  <a:lnTo>
                    <a:pt x="249" y="20"/>
                  </a:lnTo>
                  <a:lnTo>
                    <a:pt x="240" y="25"/>
                  </a:lnTo>
                  <a:lnTo>
                    <a:pt x="230" y="32"/>
                  </a:lnTo>
                  <a:lnTo>
                    <a:pt x="223" y="39"/>
                  </a:lnTo>
                  <a:lnTo>
                    <a:pt x="215" y="47"/>
                  </a:lnTo>
                  <a:lnTo>
                    <a:pt x="210" y="54"/>
                  </a:lnTo>
                  <a:lnTo>
                    <a:pt x="205" y="64"/>
                  </a:lnTo>
                  <a:lnTo>
                    <a:pt x="200" y="72"/>
                  </a:lnTo>
                  <a:lnTo>
                    <a:pt x="197" y="82"/>
                  </a:lnTo>
                  <a:lnTo>
                    <a:pt x="194" y="92"/>
                  </a:lnTo>
                  <a:lnTo>
                    <a:pt x="194" y="92"/>
                  </a:lnTo>
                  <a:lnTo>
                    <a:pt x="193" y="89"/>
                  </a:lnTo>
                  <a:lnTo>
                    <a:pt x="188" y="80"/>
                  </a:lnTo>
                  <a:lnTo>
                    <a:pt x="179" y="66"/>
                  </a:lnTo>
                  <a:lnTo>
                    <a:pt x="174" y="58"/>
                  </a:lnTo>
                  <a:lnTo>
                    <a:pt x="167" y="50"/>
                  </a:lnTo>
                  <a:lnTo>
                    <a:pt x="160" y="41"/>
                  </a:lnTo>
                  <a:lnTo>
                    <a:pt x="152" y="34"/>
                  </a:lnTo>
                  <a:lnTo>
                    <a:pt x="142" y="25"/>
                  </a:lnTo>
                  <a:lnTo>
                    <a:pt x="130" y="18"/>
                  </a:lnTo>
                  <a:lnTo>
                    <a:pt x="119" y="13"/>
                  </a:lnTo>
                  <a:lnTo>
                    <a:pt x="105" y="7"/>
                  </a:lnTo>
                  <a:lnTo>
                    <a:pt x="91" y="3"/>
                  </a:lnTo>
                  <a:lnTo>
                    <a:pt x="75" y="0"/>
                  </a:lnTo>
                  <a:lnTo>
                    <a:pt x="75" y="0"/>
                  </a:lnTo>
                  <a:lnTo>
                    <a:pt x="56" y="0"/>
                  </a:lnTo>
                  <a:lnTo>
                    <a:pt x="36" y="0"/>
                  </a:lnTo>
                  <a:lnTo>
                    <a:pt x="17" y="3"/>
                  </a:lnTo>
                  <a:lnTo>
                    <a:pt x="0" y="7"/>
                  </a:lnTo>
                  <a:lnTo>
                    <a:pt x="0" y="7"/>
                  </a:lnTo>
                  <a:lnTo>
                    <a:pt x="7" y="40"/>
                  </a:lnTo>
                  <a:lnTo>
                    <a:pt x="17" y="70"/>
                  </a:lnTo>
                  <a:lnTo>
                    <a:pt x="26" y="95"/>
                  </a:lnTo>
                  <a:lnTo>
                    <a:pt x="37" y="116"/>
                  </a:lnTo>
                  <a:lnTo>
                    <a:pt x="48" y="133"/>
                  </a:lnTo>
                  <a:lnTo>
                    <a:pt x="60" y="146"/>
                  </a:lnTo>
                  <a:lnTo>
                    <a:pt x="72" y="156"/>
                  </a:lnTo>
                  <a:lnTo>
                    <a:pt x="85" y="165"/>
                  </a:lnTo>
                  <a:lnTo>
                    <a:pt x="97" y="170"/>
                  </a:lnTo>
                  <a:lnTo>
                    <a:pt x="109" y="172"/>
                  </a:lnTo>
                  <a:lnTo>
                    <a:pt x="121" y="173"/>
                  </a:lnTo>
                  <a:lnTo>
                    <a:pt x="132" y="173"/>
                  </a:lnTo>
                  <a:lnTo>
                    <a:pt x="144" y="172"/>
                  </a:lnTo>
                  <a:lnTo>
                    <a:pt x="154" y="169"/>
                  </a:lnTo>
                  <a:lnTo>
                    <a:pt x="163" y="166"/>
                  </a:lnTo>
                  <a:lnTo>
                    <a:pt x="171" y="163"/>
                  </a:lnTo>
                  <a:lnTo>
                    <a:pt x="171" y="609"/>
                  </a:lnTo>
                  <a:lnTo>
                    <a:pt x="213" y="609"/>
                  </a:lnTo>
                  <a:lnTo>
                    <a:pt x="213" y="185"/>
                  </a:lnTo>
                  <a:lnTo>
                    <a:pt x="213" y="185"/>
                  </a:lnTo>
                  <a:lnTo>
                    <a:pt x="223" y="190"/>
                  </a:lnTo>
                  <a:lnTo>
                    <a:pt x="233" y="196"/>
                  </a:lnTo>
                  <a:lnTo>
                    <a:pt x="245" y="201"/>
                  </a:lnTo>
                  <a:lnTo>
                    <a:pt x="258" y="205"/>
                  </a:lnTo>
                  <a:lnTo>
                    <a:pt x="273" y="207"/>
                  </a:lnTo>
                  <a:lnTo>
                    <a:pt x="288" y="208"/>
                  </a:lnTo>
                  <a:lnTo>
                    <a:pt x="304" y="206"/>
                  </a:lnTo>
                  <a:lnTo>
                    <a:pt x="311" y="204"/>
                  </a:lnTo>
                  <a:lnTo>
                    <a:pt x="319" y="202"/>
                  </a:lnTo>
                  <a:lnTo>
                    <a:pt x="328" y="199"/>
                  </a:lnTo>
                  <a:lnTo>
                    <a:pt x="336" y="194"/>
                  </a:lnTo>
                  <a:lnTo>
                    <a:pt x="345" y="189"/>
                  </a:lnTo>
                  <a:lnTo>
                    <a:pt x="353" y="184"/>
                  </a:lnTo>
                  <a:lnTo>
                    <a:pt x="361" y="176"/>
                  </a:lnTo>
                  <a:lnTo>
                    <a:pt x="369" y="168"/>
                  </a:lnTo>
                  <a:lnTo>
                    <a:pt x="378" y="159"/>
                  </a:lnTo>
                  <a:lnTo>
                    <a:pt x="386" y="149"/>
                  </a:lnTo>
                  <a:lnTo>
                    <a:pt x="394" y="137"/>
                  </a:lnTo>
                  <a:lnTo>
                    <a:pt x="402" y="124"/>
                  </a:lnTo>
                  <a:lnTo>
                    <a:pt x="410" y="109"/>
                  </a:lnTo>
                  <a:lnTo>
                    <a:pt x="418" y="93"/>
                  </a:lnTo>
                  <a:lnTo>
                    <a:pt x="426" y="76"/>
                  </a:lnTo>
                  <a:lnTo>
                    <a:pt x="432" y="58"/>
                  </a:lnTo>
                  <a:lnTo>
                    <a:pt x="440" y="38"/>
                  </a:lnTo>
                  <a:lnTo>
                    <a:pt x="446" y="16"/>
                  </a:lnTo>
                  <a:lnTo>
                    <a:pt x="446" y="16"/>
                  </a:lnTo>
                  <a:lnTo>
                    <a:pt x="426" y="10"/>
                  </a:lnTo>
                  <a:lnTo>
                    <a:pt x="402" y="4"/>
                  </a:lnTo>
                  <a:lnTo>
                    <a:pt x="379" y="1"/>
                  </a:lnTo>
                  <a:lnTo>
                    <a:pt x="355" y="0"/>
                  </a:lnTo>
                  <a:lnTo>
                    <a:pt x="355" y="0"/>
                  </a:lnTo>
                  <a:close/>
                  <a:moveTo>
                    <a:pt x="54" y="37"/>
                  </a:moveTo>
                  <a:lnTo>
                    <a:pt x="54" y="37"/>
                  </a:lnTo>
                  <a:lnTo>
                    <a:pt x="70" y="41"/>
                  </a:lnTo>
                  <a:lnTo>
                    <a:pt x="86" y="47"/>
                  </a:lnTo>
                  <a:lnTo>
                    <a:pt x="101" y="52"/>
                  </a:lnTo>
                  <a:lnTo>
                    <a:pt x="114" y="58"/>
                  </a:lnTo>
                  <a:lnTo>
                    <a:pt x="126" y="65"/>
                  </a:lnTo>
                  <a:lnTo>
                    <a:pt x="138" y="72"/>
                  </a:lnTo>
                  <a:lnTo>
                    <a:pt x="158" y="86"/>
                  </a:lnTo>
                  <a:lnTo>
                    <a:pt x="174" y="99"/>
                  </a:lnTo>
                  <a:lnTo>
                    <a:pt x="184" y="110"/>
                  </a:lnTo>
                  <a:lnTo>
                    <a:pt x="194" y="120"/>
                  </a:lnTo>
                  <a:lnTo>
                    <a:pt x="194" y="120"/>
                  </a:lnTo>
                  <a:lnTo>
                    <a:pt x="196" y="118"/>
                  </a:lnTo>
                  <a:lnTo>
                    <a:pt x="203" y="109"/>
                  </a:lnTo>
                  <a:lnTo>
                    <a:pt x="215" y="98"/>
                  </a:lnTo>
                  <a:lnTo>
                    <a:pt x="223" y="91"/>
                  </a:lnTo>
                  <a:lnTo>
                    <a:pt x="232" y="85"/>
                  </a:lnTo>
                  <a:lnTo>
                    <a:pt x="244" y="78"/>
                  </a:lnTo>
                  <a:lnTo>
                    <a:pt x="256" y="71"/>
                  </a:lnTo>
                  <a:lnTo>
                    <a:pt x="271" y="66"/>
                  </a:lnTo>
                  <a:lnTo>
                    <a:pt x="285" y="61"/>
                  </a:lnTo>
                  <a:lnTo>
                    <a:pt x="304" y="56"/>
                  </a:lnTo>
                  <a:lnTo>
                    <a:pt x="323" y="54"/>
                  </a:lnTo>
                  <a:lnTo>
                    <a:pt x="343" y="52"/>
                  </a:lnTo>
                  <a:lnTo>
                    <a:pt x="366" y="52"/>
                  </a:lnTo>
                  <a:lnTo>
                    <a:pt x="366" y="52"/>
                  </a:lnTo>
                  <a:lnTo>
                    <a:pt x="343" y="61"/>
                  </a:lnTo>
                  <a:lnTo>
                    <a:pt x="318" y="71"/>
                  </a:lnTo>
                  <a:lnTo>
                    <a:pt x="291" y="84"/>
                  </a:lnTo>
                  <a:lnTo>
                    <a:pt x="276" y="91"/>
                  </a:lnTo>
                  <a:lnTo>
                    <a:pt x="261" y="100"/>
                  </a:lnTo>
                  <a:lnTo>
                    <a:pt x="246" y="109"/>
                  </a:lnTo>
                  <a:lnTo>
                    <a:pt x="232" y="119"/>
                  </a:lnTo>
                  <a:lnTo>
                    <a:pt x="221" y="129"/>
                  </a:lnTo>
                  <a:lnTo>
                    <a:pt x="209" y="140"/>
                  </a:lnTo>
                  <a:lnTo>
                    <a:pt x="200" y="151"/>
                  </a:lnTo>
                  <a:lnTo>
                    <a:pt x="194" y="163"/>
                  </a:lnTo>
                  <a:lnTo>
                    <a:pt x="194" y="163"/>
                  </a:lnTo>
                  <a:lnTo>
                    <a:pt x="192" y="155"/>
                  </a:lnTo>
                  <a:lnTo>
                    <a:pt x="188" y="149"/>
                  </a:lnTo>
                  <a:lnTo>
                    <a:pt x="183" y="142"/>
                  </a:lnTo>
                  <a:lnTo>
                    <a:pt x="178" y="136"/>
                  </a:lnTo>
                  <a:lnTo>
                    <a:pt x="164" y="122"/>
                  </a:lnTo>
                  <a:lnTo>
                    <a:pt x="148" y="108"/>
                  </a:lnTo>
                  <a:lnTo>
                    <a:pt x="128" y="93"/>
                  </a:lnTo>
                  <a:lnTo>
                    <a:pt x="106" y="76"/>
                  </a:lnTo>
                  <a:lnTo>
                    <a:pt x="54" y="37"/>
                  </a:lnTo>
                  <a:lnTo>
                    <a:pt x="54" y="37"/>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3" name="Google Shape;4323;p143"/>
          <p:cNvGrpSpPr/>
          <p:nvPr/>
        </p:nvGrpSpPr>
        <p:grpSpPr>
          <a:xfrm>
            <a:off x="1917178" y="1066801"/>
            <a:ext cx="4204223" cy="1187245"/>
            <a:chOff x="393177" y="1066800"/>
            <a:chExt cx="4204223" cy="1187245"/>
          </a:xfrm>
        </p:grpSpPr>
        <p:sp>
          <p:nvSpPr>
            <p:cNvPr id="4324" name="Google Shape;4324;p143"/>
            <p:cNvSpPr/>
            <p:nvPr/>
          </p:nvSpPr>
          <p:spPr>
            <a:xfrm>
              <a:off x="939800" y="10668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Users: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Can the MVP be targeted at users that are grouped by role and/or context?</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Tablet app for </a:t>
              </a:r>
              <a:r>
                <a:rPr lang="en-US" sz="1200" i="1" u="sng">
                  <a:solidFill>
                    <a:srgbClr val="000000"/>
                  </a:solidFill>
                  <a:latin typeface="Calibri"/>
                  <a:ea typeface="Calibri"/>
                  <a:cs typeface="Calibri"/>
                  <a:sym typeface="Calibri"/>
                </a:rPr>
                <a:t>store associates</a:t>
              </a:r>
              <a:endParaRPr sz="1400">
                <a:solidFill>
                  <a:srgbClr val="000000"/>
                </a:solidFill>
                <a:latin typeface="Arial"/>
                <a:ea typeface="Arial"/>
                <a:cs typeface="Arial"/>
                <a:sym typeface="Arial"/>
              </a:endParaRPr>
            </a:p>
          </p:txBody>
        </p:sp>
        <p:sp>
          <p:nvSpPr>
            <p:cNvPr id="4325" name="Google Shape;4325;p143"/>
            <p:cNvSpPr/>
            <p:nvPr/>
          </p:nvSpPr>
          <p:spPr>
            <a:xfrm>
              <a:off x="393177" y="1452708"/>
              <a:ext cx="472381" cy="415428"/>
            </a:xfrm>
            <a:custGeom>
              <a:avLst/>
              <a:gdLst/>
              <a:ahLst/>
              <a:cxnLst/>
              <a:rect l="l" t="t" r="r" b="b"/>
              <a:pathLst>
                <a:path w="422" h="372" extrusionOk="0">
                  <a:moveTo>
                    <a:pt x="422" y="372"/>
                  </a:moveTo>
                  <a:lnTo>
                    <a:pt x="422" y="372"/>
                  </a:lnTo>
                  <a:lnTo>
                    <a:pt x="421" y="332"/>
                  </a:lnTo>
                  <a:lnTo>
                    <a:pt x="420" y="302"/>
                  </a:lnTo>
                  <a:lnTo>
                    <a:pt x="419" y="290"/>
                  </a:lnTo>
                  <a:lnTo>
                    <a:pt x="417" y="284"/>
                  </a:lnTo>
                  <a:lnTo>
                    <a:pt x="417" y="284"/>
                  </a:lnTo>
                  <a:lnTo>
                    <a:pt x="414" y="280"/>
                  </a:lnTo>
                  <a:lnTo>
                    <a:pt x="410" y="275"/>
                  </a:lnTo>
                  <a:lnTo>
                    <a:pt x="404" y="271"/>
                  </a:lnTo>
                  <a:lnTo>
                    <a:pt x="398" y="268"/>
                  </a:lnTo>
                  <a:lnTo>
                    <a:pt x="382" y="260"/>
                  </a:lnTo>
                  <a:lnTo>
                    <a:pt x="362" y="250"/>
                  </a:lnTo>
                  <a:lnTo>
                    <a:pt x="362" y="250"/>
                  </a:lnTo>
                  <a:lnTo>
                    <a:pt x="350" y="246"/>
                  </a:lnTo>
                  <a:lnTo>
                    <a:pt x="342" y="240"/>
                  </a:lnTo>
                  <a:lnTo>
                    <a:pt x="334" y="235"/>
                  </a:lnTo>
                  <a:lnTo>
                    <a:pt x="329" y="230"/>
                  </a:lnTo>
                  <a:lnTo>
                    <a:pt x="325" y="224"/>
                  </a:lnTo>
                  <a:lnTo>
                    <a:pt x="322" y="218"/>
                  </a:lnTo>
                  <a:lnTo>
                    <a:pt x="320" y="211"/>
                  </a:lnTo>
                  <a:lnTo>
                    <a:pt x="320" y="202"/>
                  </a:lnTo>
                  <a:lnTo>
                    <a:pt x="320" y="202"/>
                  </a:lnTo>
                  <a:lnTo>
                    <a:pt x="320" y="198"/>
                  </a:lnTo>
                  <a:lnTo>
                    <a:pt x="321" y="195"/>
                  </a:lnTo>
                  <a:lnTo>
                    <a:pt x="326" y="189"/>
                  </a:lnTo>
                  <a:lnTo>
                    <a:pt x="328" y="186"/>
                  </a:lnTo>
                  <a:lnTo>
                    <a:pt x="330" y="181"/>
                  </a:lnTo>
                  <a:lnTo>
                    <a:pt x="332" y="176"/>
                  </a:lnTo>
                  <a:lnTo>
                    <a:pt x="334" y="167"/>
                  </a:lnTo>
                  <a:lnTo>
                    <a:pt x="334" y="167"/>
                  </a:lnTo>
                  <a:lnTo>
                    <a:pt x="335" y="164"/>
                  </a:lnTo>
                  <a:lnTo>
                    <a:pt x="336" y="162"/>
                  </a:lnTo>
                  <a:lnTo>
                    <a:pt x="339" y="160"/>
                  </a:lnTo>
                  <a:lnTo>
                    <a:pt x="342" y="158"/>
                  </a:lnTo>
                  <a:lnTo>
                    <a:pt x="344" y="154"/>
                  </a:lnTo>
                  <a:lnTo>
                    <a:pt x="345" y="150"/>
                  </a:lnTo>
                  <a:lnTo>
                    <a:pt x="346" y="142"/>
                  </a:lnTo>
                  <a:lnTo>
                    <a:pt x="346" y="142"/>
                  </a:lnTo>
                  <a:lnTo>
                    <a:pt x="345" y="136"/>
                  </a:lnTo>
                  <a:lnTo>
                    <a:pt x="344" y="132"/>
                  </a:lnTo>
                  <a:lnTo>
                    <a:pt x="341" y="130"/>
                  </a:lnTo>
                  <a:lnTo>
                    <a:pt x="341" y="130"/>
                  </a:lnTo>
                  <a:lnTo>
                    <a:pt x="343" y="121"/>
                  </a:lnTo>
                  <a:lnTo>
                    <a:pt x="345" y="104"/>
                  </a:lnTo>
                  <a:lnTo>
                    <a:pt x="345" y="104"/>
                  </a:lnTo>
                  <a:lnTo>
                    <a:pt x="344" y="98"/>
                  </a:lnTo>
                  <a:lnTo>
                    <a:pt x="343" y="91"/>
                  </a:lnTo>
                  <a:lnTo>
                    <a:pt x="341" y="82"/>
                  </a:lnTo>
                  <a:lnTo>
                    <a:pt x="336" y="74"/>
                  </a:lnTo>
                  <a:lnTo>
                    <a:pt x="329" y="66"/>
                  </a:lnTo>
                  <a:lnTo>
                    <a:pt x="325" y="63"/>
                  </a:lnTo>
                  <a:lnTo>
                    <a:pt x="320" y="60"/>
                  </a:lnTo>
                  <a:lnTo>
                    <a:pt x="315" y="58"/>
                  </a:lnTo>
                  <a:lnTo>
                    <a:pt x="309" y="56"/>
                  </a:lnTo>
                  <a:lnTo>
                    <a:pt x="301" y="54"/>
                  </a:lnTo>
                  <a:lnTo>
                    <a:pt x="294" y="54"/>
                  </a:lnTo>
                  <a:lnTo>
                    <a:pt x="294" y="54"/>
                  </a:lnTo>
                  <a:lnTo>
                    <a:pt x="286" y="54"/>
                  </a:lnTo>
                  <a:lnTo>
                    <a:pt x="279" y="56"/>
                  </a:lnTo>
                  <a:lnTo>
                    <a:pt x="273" y="58"/>
                  </a:lnTo>
                  <a:lnTo>
                    <a:pt x="267" y="60"/>
                  </a:lnTo>
                  <a:lnTo>
                    <a:pt x="263" y="63"/>
                  </a:lnTo>
                  <a:lnTo>
                    <a:pt x="259" y="66"/>
                  </a:lnTo>
                  <a:lnTo>
                    <a:pt x="251" y="74"/>
                  </a:lnTo>
                  <a:lnTo>
                    <a:pt x="247" y="82"/>
                  </a:lnTo>
                  <a:lnTo>
                    <a:pt x="245" y="91"/>
                  </a:lnTo>
                  <a:lnTo>
                    <a:pt x="243" y="98"/>
                  </a:lnTo>
                  <a:lnTo>
                    <a:pt x="243" y="104"/>
                  </a:lnTo>
                  <a:lnTo>
                    <a:pt x="243" y="104"/>
                  </a:lnTo>
                  <a:lnTo>
                    <a:pt x="245" y="121"/>
                  </a:lnTo>
                  <a:lnTo>
                    <a:pt x="246" y="130"/>
                  </a:lnTo>
                  <a:lnTo>
                    <a:pt x="246" y="130"/>
                  </a:lnTo>
                  <a:lnTo>
                    <a:pt x="244" y="132"/>
                  </a:lnTo>
                  <a:lnTo>
                    <a:pt x="243" y="136"/>
                  </a:lnTo>
                  <a:lnTo>
                    <a:pt x="242" y="142"/>
                  </a:lnTo>
                  <a:lnTo>
                    <a:pt x="242" y="142"/>
                  </a:lnTo>
                  <a:lnTo>
                    <a:pt x="243" y="150"/>
                  </a:lnTo>
                  <a:lnTo>
                    <a:pt x="244" y="154"/>
                  </a:lnTo>
                  <a:lnTo>
                    <a:pt x="246" y="158"/>
                  </a:lnTo>
                  <a:lnTo>
                    <a:pt x="248" y="160"/>
                  </a:lnTo>
                  <a:lnTo>
                    <a:pt x="251" y="162"/>
                  </a:lnTo>
                  <a:lnTo>
                    <a:pt x="252" y="164"/>
                  </a:lnTo>
                  <a:lnTo>
                    <a:pt x="253" y="167"/>
                  </a:lnTo>
                  <a:lnTo>
                    <a:pt x="253" y="167"/>
                  </a:lnTo>
                  <a:lnTo>
                    <a:pt x="256" y="176"/>
                  </a:lnTo>
                  <a:lnTo>
                    <a:pt x="258" y="181"/>
                  </a:lnTo>
                  <a:lnTo>
                    <a:pt x="260" y="186"/>
                  </a:lnTo>
                  <a:lnTo>
                    <a:pt x="262" y="189"/>
                  </a:lnTo>
                  <a:lnTo>
                    <a:pt x="266" y="195"/>
                  </a:lnTo>
                  <a:lnTo>
                    <a:pt x="267" y="198"/>
                  </a:lnTo>
                  <a:lnTo>
                    <a:pt x="267" y="202"/>
                  </a:lnTo>
                  <a:lnTo>
                    <a:pt x="267" y="202"/>
                  </a:lnTo>
                  <a:lnTo>
                    <a:pt x="266" y="214"/>
                  </a:lnTo>
                  <a:lnTo>
                    <a:pt x="265" y="218"/>
                  </a:lnTo>
                  <a:lnTo>
                    <a:pt x="264" y="222"/>
                  </a:lnTo>
                  <a:lnTo>
                    <a:pt x="261" y="227"/>
                  </a:lnTo>
                  <a:lnTo>
                    <a:pt x="258" y="231"/>
                  </a:lnTo>
                  <a:lnTo>
                    <a:pt x="250" y="238"/>
                  </a:lnTo>
                  <a:lnTo>
                    <a:pt x="250" y="238"/>
                  </a:lnTo>
                  <a:lnTo>
                    <a:pt x="273" y="250"/>
                  </a:lnTo>
                  <a:lnTo>
                    <a:pt x="291" y="260"/>
                  </a:lnTo>
                  <a:lnTo>
                    <a:pt x="304" y="268"/>
                  </a:lnTo>
                  <a:lnTo>
                    <a:pt x="314" y="275"/>
                  </a:lnTo>
                  <a:lnTo>
                    <a:pt x="321" y="283"/>
                  </a:lnTo>
                  <a:lnTo>
                    <a:pt x="326" y="290"/>
                  </a:lnTo>
                  <a:lnTo>
                    <a:pt x="327" y="299"/>
                  </a:lnTo>
                  <a:lnTo>
                    <a:pt x="328" y="310"/>
                  </a:lnTo>
                  <a:lnTo>
                    <a:pt x="328" y="372"/>
                  </a:lnTo>
                  <a:lnTo>
                    <a:pt x="422" y="372"/>
                  </a:lnTo>
                  <a:close/>
                  <a:moveTo>
                    <a:pt x="216" y="262"/>
                  </a:moveTo>
                  <a:lnTo>
                    <a:pt x="216" y="262"/>
                  </a:lnTo>
                  <a:lnTo>
                    <a:pt x="201" y="255"/>
                  </a:lnTo>
                  <a:lnTo>
                    <a:pt x="190" y="249"/>
                  </a:lnTo>
                  <a:lnTo>
                    <a:pt x="180" y="243"/>
                  </a:lnTo>
                  <a:lnTo>
                    <a:pt x="173" y="235"/>
                  </a:lnTo>
                  <a:lnTo>
                    <a:pt x="167" y="228"/>
                  </a:lnTo>
                  <a:lnTo>
                    <a:pt x="164" y="219"/>
                  </a:lnTo>
                  <a:lnTo>
                    <a:pt x="162" y="210"/>
                  </a:lnTo>
                  <a:lnTo>
                    <a:pt x="161" y="198"/>
                  </a:lnTo>
                  <a:lnTo>
                    <a:pt x="161" y="198"/>
                  </a:lnTo>
                  <a:lnTo>
                    <a:pt x="162" y="193"/>
                  </a:lnTo>
                  <a:lnTo>
                    <a:pt x="163" y="188"/>
                  </a:lnTo>
                  <a:lnTo>
                    <a:pt x="165" y="184"/>
                  </a:lnTo>
                  <a:lnTo>
                    <a:pt x="168" y="181"/>
                  </a:lnTo>
                  <a:lnTo>
                    <a:pt x="172" y="177"/>
                  </a:lnTo>
                  <a:lnTo>
                    <a:pt x="174" y="170"/>
                  </a:lnTo>
                  <a:lnTo>
                    <a:pt x="177" y="162"/>
                  </a:lnTo>
                  <a:lnTo>
                    <a:pt x="179" y="151"/>
                  </a:lnTo>
                  <a:lnTo>
                    <a:pt x="179" y="151"/>
                  </a:lnTo>
                  <a:lnTo>
                    <a:pt x="181" y="147"/>
                  </a:lnTo>
                  <a:lnTo>
                    <a:pt x="182" y="145"/>
                  </a:lnTo>
                  <a:lnTo>
                    <a:pt x="187" y="142"/>
                  </a:lnTo>
                  <a:lnTo>
                    <a:pt x="190" y="139"/>
                  </a:lnTo>
                  <a:lnTo>
                    <a:pt x="192" y="135"/>
                  </a:lnTo>
                  <a:lnTo>
                    <a:pt x="194" y="128"/>
                  </a:lnTo>
                  <a:lnTo>
                    <a:pt x="195" y="118"/>
                  </a:lnTo>
                  <a:lnTo>
                    <a:pt x="195" y="118"/>
                  </a:lnTo>
                  <a:lnTo>
                    <a:pt x="194" y="110"/>
                  </a:lnTo>
                  <a:lnTo>
                    <a:pt x="192" y="104"/>
                  </a:lnTo>
                  <a:lnTo>
                    <a:pt x="190" y="102"/>
                  </a:lnTo>
                  <a:lnTo>
                    <a:pt x="189" y="101"/>
                  </a:lnTo>
                  <a:lnTo>
                    <a:pt x="189" y="101"/>
                  </a:lnTo>
                  <a:lnTo>
                    <a:pt x="191" y="90"/>
                  </a:lnTo>
                  <a:lnTo>
                    <a:pt x="193" y="67"/>
                  </a:lnTo>
                  <a:lnTo>
                    <a:pt x="193" y="67"/>
                  </a:lnTo>
                  <a:lnTo>
                    <a:pt x="193" y="59"/>
                  </a:lnTo>
                  <a:lnTo>
                    <a:pt x="192" y="49"/>
                  </a:lnTo>
                  <a:lnTo>
                    <a:pt x="187" y="38"/>
                  </a:lnTo>
                  <a:lnTo>
                    <a:pt x="185" y="32"/>
                  </a:lnTo>
                  <a:lnTo>
                    <a:pt x="182" y="27"/>
                  </a:lnTo>
                  <a:lnTo>
                    <a:pt x="178" y="21"/>
                  </a:lnTo>
                  <a:lnTo>
                    <a:pt x="174" y="17"/>
                  </a:lnTo>
                  <a:lnTo>
                    <a:pt x="167" y="12"/>
                  </a:lnTo>
                  <a:lnTo>
                    <a:pt x="161" y="9"/>
                  </a:lnTo>
                  <a:lnTo>
                    <a:pt x="153" y="6"/>
                  </a:lnTo>
                  <a:lnTo>
                    <a:pt x="146" y="2"/>
                  </a:lnTo>
                  <a:lnTo>
                    <a:pt x="136" y="1"/>
                  </a:lnTo>
                  <a:lnTo>
                    <a:pt x="126" y="0"/>
                  </a:lnTo>
                  <a:lnTo>
                    <a:pt x="126" y="0"/>
                  </a:lnTo>
                  <a:lnTo>
                    <a:pt x="115" y="1"/>
                  </a:lnTo>
                  <a:lnTo>
                    <a:pt x="107" y="2"/>
                  </a:lnTo>
                  <a:lnTo>
                    <a:pt x="98" y="6"/>
                  </a:lnTo>
                  <a:lnTo>
                    <a:pt x="91" y="9"/>
                  </a:lnTo>
                  <a:lnTo>
                    <a:pt x="84" y="12"/>
                  </a:lnTo>
                  <a:lnTo>
                    <a:pt x="79" y="17"/>
                  </a:lnTo>
                  <a:lnTo>
                    <a:pt x="74" y="21"/>
                  </a:lnTo>
                  <a:lnTo>
                    <a:pt x="70" y="27"/>
                  </a:lnTo>
                  <a:lnTo>
                    <a:pt x="66" y="32"/>
                  </a:lnTo>
                  <a:lnTo>
                    <a:pt x="64" y="38"/>
                  </a:lnTo>
                  <a:lnTo>
                    <a:pt x="60" y="49"/>
                  </a:lnTo>
                  <a:lnTo>
                    <a:pt x="59" y="59"/>
                  </a:lnTo>
                  <a:lnTo>
                    <a:pt x="59" y="67"/>
                  </a:lnTo>
                  <a:lnTo>
                    <a:pt x="59" y="67"/>
                  </a:lnTo>
                  <a:lnTo>
                    <a:pt x="61" y="90"/>
                  </a:lnTo>
                  <a:lnTo>
                    <a:pt x="63" y="101"/>
                  </a:lnTo>
                  <a:lnTo>
                    <a:pt x="63" y="101"/>
                  </a:lnTo>
                  <a:lnTo>
                    <a:pt x="62" y="102"/>
                  </a:lnTo>
                  <a:lnTo>
                    <a:pt x="60" y="104"/>
                  </a:lnTo>
                  <a:lnTo>
                    <a:pt x="58" y="110"/>
                  </a:lnTo>
                  <a:lnTo>
                    <a:pt x="57" y="118"/>
                  </a:lnTo>
                  <a:lnTo>
                    <a:pt x="57" y="118"/>
                  </a:lnTo>
                  <a:lnTo>
                    <a:pt x="58" y="128"/>
                  </a:lnTo>
                  <a:lnTo>
                    <a:pt x="60" y="135"/>
                  </a:lnTo>
                  <a:lnTo>
                    <a:pt x="62" y="139"/>
                  </a:lnTo>
                  <a:lnTo>
                    <a:pt x="64" y="142"/>
                  </a:lnTo>
                  <a:lnTo>
                    <a:pt x="70" y="145"/>
                  </a:lnTo>
                  <a:lnTo>
                    <a:pt x="72" y="147"/>
                  </a:lnTo>
                  <a:lnTo>
                    <a:pt x="73" y="151"/>
                  </a:lnTo>
                  <a:lnTo>
                    <a:pt x="73" y="151"/>
                  </a:lnTo>
                  <a:lnTo>
                    <a:pt x="75" y="162"/>
                  </a:lnTo>
                  <a:lnTo>
                    <a:pt x="78" y="170"/>
                  </a:lnTo>
                  <a:lnTo>
                    <a:pt x="81" y="177"/>
                  </a:lnTo>
                  <a:lnTo>
                    <a:pt x="83" y="181"/>
                  </a:lnTo>
                  <a:lnTo>
                    <a:pt x="87" y="184"/>
                  </a:lnTo>
                  <a:lnTo>
                    <a:pt x="89" y="188"/>
                  </a:lnTo>
                  <a:lnTo>
                    <a:pt x="91" y="193"/>
                  </a:lnTo>
                  <a:lnTo>
                    <a:pt x="91" y="198"/>
                  </a:lnTo>
                  <a:lnTo>
                    <a:pt x="91" y="198"/>
                  </a:lnTo>
                  <a:lnTo>
                    <a:pt x="90" y="210"/>
                  </a:lnTo>
                  <a:lnTo>
                    <a:pt x="89" y="219"/>
                  </a:lnTo>
                  <a:lnTo>
                    <a:pt x="84" y="228"/>
                  </a:lnTo>
                  <a:lnTo>
                    <a:pt x="79" y="235"/>
                  </a:lnTo>
                  <a:lnTo>
                    <a:pt x="72" y="243"/>
                  </a:lnTo>
                  <a:lnTo>
                    <a:pt x="62" y="249"/>
                  </a:lnTo>
                  <a:lnTo>
                    <a:pt x="50" y="255"/>
                  </a:lnTo>
                  <a:lnTo>
                    <a:pt x="36" y="262"/>
                  </a:lnTo>
                  <a:lnTo>
                    <a:pt x="36" y="262"/>
                  </a:lnTo>
                  <a:lnTo>
                    <a:pt x="25" y="267"/>
                  </a:lnTo>
                  <a:lnTo>
                    <a:pt x="18" y="270"/>
                  </a:lnTo>
                  <a:lnTo>
                    <a:pt x="13" y="273"/>
                  </a:lnTo>
                  <a:lnTo>
                    <a:pt x="8" y="278"/>
                  </a:lnTo>
                  <a:lnTo>
                    <a:pt x="4" y="283"/>
                  </a:lnTo>
                  <a:lnTo>
                    <a:pt x="1" y="288"/>
                  </a:lnTo>
                  <a:lnTo>
                    <a:pt x="0" y="296"/>
                  </a:lnTo>
                  <a:lnTo>
                    <a:pt x="0" y="372"/>
                  </a:lnTo>
                  <a:lnTo>
                    <a:pt x="294" y="372"/>
                  </a:lnTo>
                  <a:lnTo>
                    <a:pt x="294" y="372"/>
                  </a:lnTo>
                  <a:lnTo>
                    <a:pt x="294" y="315"/>
                  </a:lnTo>
                  <a:lnTo>
                    <a:pt x="294" y="315"/>
                  </a:lnTo>
                  <a:lnTo>
                    <a:pt x="294" y="312"/>
                  </a:lnTo>
                  <a:lnTo>
                    <a:pt x="292" y="308"/>
                  </a:lnTo>
                  <a:lnTo>
                    <a:pt x="287" y="301"/>
                  </a:lnTo>
                  <a:lnTo>
                    <a:pt x="280" y="295"/>
                  </a:lnTo>
                  <a:lnTo>
                    <a:pt x="270" y="288"/>
                  </a:lnTo>
                  <a:lnTo>
                    <a:pt x="259" y="282"/>
                  </a:lnTo>
                  <a:lnTo>
                    <a:pt x="246" y="275"/>
                  </a:lnTo>
                  <a:lnTo>
                    <a:pt x="216" y="262"/>
                  </a:lnTo>
                  <a:lnTo>
                    <a:pt x="216" y="26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6" name="Google Shape;4326;p143"/>
          <p:cNvGrpSpPr/>
          <p:nvPr/>
        </p:nvGrpSpPr>
        <p:grpSpPr>
          <a:xfrm>
            <a:off x="1917852" y="2417566"/>
            <a:ext cx="4178149" cy="1510302"/>
            <a:chOff x="393851" y="2317955"/>
            <a:chExt cx="4178149" cy="1510302"/>
          </a:xfrm>
        </p:grpSpPr>
        <p:sp>
          <p:nvSpPr>
            <p:cNvPr id="4327" name="Google Shape;4327;p143"/>
            <p:cNvSpPr/>
            <p:nvPr/>
          </p:nvSpPr>
          <p:spPr>
            <a:xfrm>
              <a:off x="914400" y="2317955"/>
              <a:ext cx="3657600" cy="1510302"/>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Workflow:</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MVP describe a series of actions or variations in workflow that can be implemented independently? Can you implement a simple workflow before a complex variant?</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card product that only notifies </a:t>
              </a:r>
              <a:r>
                <a:rPr lang="en-US" sz="1200" i="1" u="sng">
                  <a:solidFill>
                    <a:srgbClr val="000000"/>
                  </a:solidFill>
                  <a:latin typeface="Calibri"/>
                  <a:ea typeface="Calibri"/>
                  <a:cs typeface="Calibri"/>
                  <a:sym typeface="Calibri"/>
                </a:rPr>
                <a:t>successful applicants</a:t>
              </a:r>
              <a:endParaRPr sz="1400">
                <a:solidFill>
                  <a:srgbClr val="000000"/>
                </a:solidFill>
                <a:latin typeface="Arial"/>
                <a:ea typeface="Arial"/>
                <a:cs typeface="Arial"/>
                <a:sym typeface="Arial"/>
              </a:endParaRPr>
            </a:p>
          </p:txBody>
        </p:sp>
        <p:sp>
          <p:nvSpPr>
            <p:cNvPr id="4328" name="Google Shape;4328;p143"/>
            <p:cNvSpPr/>
            <p:nvPr/>
          </p:nvSpPr>
          <p:spPr>
            <a:xfrm>
              <a:off x="393851" y="2676061"/>
              <a:ext cx="471033" cy="471033"/>
            </a:xfrm>
            <a:custGeom>
              <a:avLst/>
              <a:gdLst/>
              <a:ahLst/>
              <a:cxnLst/>
              <a:rect l="l" t="t" r="r" b="b"/>
              <a:pathLst>
                <a:path w="492" h="484" extrusionOk="0">
                  <a:moveTo>
                    <a:pt x="469" y="243"/>
                  </a:moveTo>
                  <a:lnTo>
                    <a:pt x="469" y="243"/>
                  </a:lnTo>
                  <a:lnTo>
                    <a:pt x="462" y="241"/>
                  </a:lnTo>
                  <a:lnTo>
                    <a:pt x="456" y="237"/>
                  </a:lnTo>
                  <a:lnTo>
                    <a:pt x="450" y="233"/>
                  </a:lnTo>
                  <a:lnTo>
                    <a:pt x="444" y="229"/>
                  </a:lnTo>
                  <a:lnTo>
                    <a:pt x="439" y="224"/>
                  </a:lnTo>
                  <a:lnTo>
                    <a:pt x="434" y="218"/>
                  </a:lnTo>
                  <a:lnTo>
                    <a:pt x="430" y="212"/>
                  </a:lnTo>
                  <a:lnTo>
                    <a:pt x="427" y="204"/>
                  </a:lnTo>
                  <a:lnTo>
                    <a:pt x="427" y="204"/>
                  </a:lnTo>
                  <a:lnTo>
                    <a:pt x="424" y="196"/>
                  </a:lnTo>
                  <a:lnTo>
                    <a:pt x="422" y="186"/>
                  </a:lnTo>
                  <a:lnTo>
                    <a:pt x="422" y="177"/>
                  </a:lnTo>
                  <a:lnTo>
                    <a:pt x="423" y="168"/>
                  </a:lnTo>
                  <a:lnTo>
                    <a:pt x="424" y="159"/>
                  </a:lnTo>
                  <a:lnTo>
                    <a:pt x="427" y="150"/>
                  </a:lnTo>
                  <a:lnTo>
                    <a:pt x="431" y="143"/>
                  </a:lnTo>
                  <a:lnTo>
                    <a:pt x="437" y="135"/>
                  </a:lnTo>
                  <a:lnTo>
                    <a:pt x="438" y="134"/>
                  </a:lnTo>
                  <a:lnTo>
                    <a:pt x="455" y="116"/>
                  </a:lnTo>
                  <a:lnTo>
                    <a:pt x="425" y="77"/>
                  </a:lnTo>
                  <a:lnTo>
                    <a:pt x="403" y="89"/>
                  </a:lnTo>
                  <a:lnTo>
                    <a:pt x="400" y="89"/>
                  </a:lnTo>
                  <a:lnTo>
                    <a:pt x="400" y="89"/>
                  </a:lnTo>
                  <a:lnTo>
                    <a:pt x="394" y="91"/>
                  </a:lnTo>
                  <a:lnTo>
                    <a:pt x="388" y="93"/>
                  </a:lnTo>
                  <a:lnTo>
                    <a:pt x="380" y="94"/>
                  </a:lnTo>
                  <a:lnTo>
                    <a:pt x="374" y="94"/>
                  </a:lnTo>
                  <a:lnTo>
                    <a:pt x="366" y="94"/>
                  </a:lnTo>
                  <a:lnTo>
                    <a:pt x="360" y="93"/>
                  </a:lnTo>
                  <a:lnTo>
                    <a:pt x="347" y="89"/>
                  </a:lnTo>
                  <a:lnTo>
                    <a:pt x="341" y="86"/>
                  </a:lnTo>
                  <a:lnTo>
                    <a:pt x="336" y="83"/>
                  </a:lnTo>
                  <a:lnTo>
                    <a:pt x="329" y="79"/>
                  </a:lnTo>
                  <a:lnTo>
                    <a:pt x="325" y="75"/>
                  </a:lnTo>
                  <a:lnTo>
                    <a:pt x="320" y="69"/>
                  </a:lnTo>
                  <a:lnTo>
                    <a:pt x="315" y="64"/>
                  </a:lnTo>
                  <a:lnTo>
                    <a:pt x="312" y="58"/>
                  </a:lnTo>
                  <a:lnTo>
                    <a:pt x="309" y="51"/>
                  </a:lnTo>
                  <a:lnTo>
                    <a:pt x="309" y="51"/>
                  </a:lnTo>
                  <a:lnTo>
                    <a:pt x="305" y="41"/>
                  </a:lnTo>
                  <a:lnTo>
                    <a:pt x="303" y="29"/>
                  </a:lnTo>
                  <a:lnTo>
                    <a:pt x="304" y="28"/>
                  </a:lnTo>
                  <a:lnTo>
                    <a:pt x="303" y="8"/>
                  </a:lnTo>
                  <a:lnTo>
                    <a:pt x="253" y="0"/>
                  </a:lnTo>
                  <a:lnTo>
                    <a:pt x="245" y="25"/>
                  </a:lnTo>
                  <a:lnTo>
                    <a:pt x="245" y="26"/>
                  </a:lnTo>
                  <a:lnTo>
                    <a:pt x="245" y="26"/>
                  </a:lnTo>
                  <a:lnTo>
                    <a:pt x="242" y="31"/>
                  </a:lnTo>
                  <a:lnTo>
                    <a:pt x="239" y="38"/>
                  </a:lnTo>
                  <a:lnTo>
                    <a:pt x="235" y="43"/>
                  </a:lnTo>
                  <a:lnTo>
                    <a:pt x="230" y="48"/>
                  </a:lnTo>
                  <a:lnTo>
                    <a:pt x="225" y="52"/>
                  </a:lnTo>
                  <a:lnTo>
                    <a:pt x="220" y="57"/>
                  </a:lnTo>
                  <a:lnTo>
                    <a:pt x="213" y="61"/>
                  </a:lnTo>
                  <a:lnTo>
                    <a:pt x="207" y="64"/>
                  </a:lnTo>
                  <a:lnTo>
                    <a:pt x="207" y="64"/>
                  </a:lnTo>
                  <a:lnTo>
                    <a:pt x="196" y="67"/>
                  </a:lnTo>
                  <a:lnTo>
                    <a:pt x="187" y="69"/>
                  </a:lnTo>
                  <a:lnTo>
                    <a:pt x="176" y="69"/>
                  </a:lnTo>
                  <a:lnTo>
                    <a:pt x="167" y="68"/>
                  </a:lnTo>
                  <a:lnTo>
                    <a:pt x="156" y="65"/>
                  </a:lnTo>
                  <a:lnTo>
                    <a:pt x="147" y="62"/>
                  </a:lnTo>
                  <a:lnTo>
                    <a:pt x="139" y="57"/>
                  </a:lnTo>
                  <a:lnTo>
                    <a:pt x="130" y="50"/>
                  </a:lnTo>
                  <a:lnTo>
                    <a:pt x="129" y="48"/>
                  </a:lnTo>
                  <a:lnTo>
                    <a:pt x="117" y="37"/>
                  </a:lnTo>
                  <a:lnTo>
                    <a:pt x="76" y="66"/>
                  </a:lnTo>
                  <a:lnTo>
                    <a:pt x="88" y="89"/>
                  </a:lnTo>
                  <a:lnTo>
                    <a:pt x="89" y="91"/>
                  </a:lnTo>
                  <a:lnTo>
                    <a:pt x="89" y="91"/>
                  </a:lnTo>
                  <a:lnTo>
                    <a:pt x="91" y="97"/>
                  </a:lnTo>
                  <a:lnTo>
                    <a:pt x="93" y="103"/>
                  </a:lnTo>
                  <a:lnTo>
                    <a:pt x="94" y="111"/>
                  </a:lnTo>
                  <a:lnTo>
                    <a:pt x="94" y="117"/>
                  </a:lnTo>
                  <a:lnTo>
                    <a:pt x="94" y="124"/>
                  </a:lnTo>
                  <a:lnTo>
                    <a:pt x="93" y="130"/>
                  </a:lnTo>
                  <a:lnTo>
                    <a:pt x="91" y="138"/>
                  </a:lnTo>
                  <a:lnTo>
                    <a:pt x="89" y="143"/>
                  </a:lnTo>
                  <a:lnTo>
                    <a:pt x="87" y="149"/>
                  </a:lnTo>
                  <a:lnTo>
                    <a:pt x="83" y="156"/>
                  </a:lnTo>
                  <a:lnTo>
                    <a:pt x="79" y="161"/>
                  </a:lnTo>
                  <a:lnTo>
                    <a:pt x="74" y="165"/>
                  </a:lnTo>
                  <a:lnTo>
                    <a:pt x="70" y="170"/>
                  </a:lnTo>
                  <a:lnTo>
                    <a:pt x="63" y="175"/>
                  </a:lnTo>
                  <a:lnTo>
                    <a:pt x="58" y="178"/>
                  </a:lnTo>
                  <a:lnTo>
                    <a:pt x="52" y="181"/>
                  </a:lnTo>
                  <a:lnTo>
                    <a:pt x="52" y="181"/>
                  </a:lnTo>
                  <a:lnTo>
                    <a:pt x="44" y="183"/>
                  </a:lnTo>
                  <a:lnTo>
                    <a:pt x="37" y="185"/>
                  </a:lnTo>
                  <a:lnTo>
                    <a:pt x="22" y="186"/>
                  </a:lnTo>
                  <a:lnTo>
                    <a:pt x="6" y="186"/>
                  </a:lnTo>
                  <a:lnTo>
                    <a:pt x="0" y="235"/>
                  </a:lnTo>
                  <a:lnTo>
                    <a:pt x="20" y="242"/>
                  </a:lnTo>
                  <a:lnTo>
                    <a:pt x="20" y="242"/>
                  </a:lnTo>
                  <a:lnTo>
                    <a:pt x="27" y="245"/>
                  </a:lnTo>
                  <a:lnTo>
                    <a:pt x="34" y="248"/>
                  </a:lnTo>
                  <a:lnTo>
                    <a:pt x="40" y="251"/>
                  </a:lnTo>
                  <a:lnTo>
                    <a:pt x="45" y="257"/>
                  </a:lnTo>
                  <a:lnTo>
                    <a:pt x="51" y="262"/>
                  </a:lnTo>
                  <a:lnTo>
                    <a:pt x="56" y="267"/>
                  </a:lnTo>
                  <a:lnTo>
                    <a:pt x="60" y="274"/>
                  </a:lnTo>
                  <a:lnTo>
                    <a:pt x="63" y="281"/>
                  </a:lnTo>
                  <a:lnTo>
                    <a:pt x="63" y="281"/>
                  </a:lnTo>
                  <a:lnTo>
                    <a:pt x="67" y="291"/>
                  </a:lnTo>
                  <a:lnTo>
                    <a:pt x="69" y="300"/>
                  </a:lnTo>
                  <a:lnTo>
                    <a:pt x="69" y="310"/>
                  </a:lnTo>
                  <a:lnTo>
                    <a:pt x="68" y="319"/>
                  </a:lnTo>
                  <a:lnTo>
                    <a:pt x="66" y="329"/>
                  </a:lnTo>
                  <a:lnTo>
                    <a:pt x="61" y="338"/>
                  </a:lnTo>
                  <a:lnTo>
                    <a:pt x="57" y="346"/>
                  </a:lnTo>
                  <a:lnTo>
                    <a:pt x="51" y="354"/>
                  </a:lnTo>
                  <a:lnTo>
                    <a:pt x="36" y="369"/>
                  </a:lnTo>
                  <a:lnTo>
                    <a:pt x="66" y="409"/>
                  </a:lnTo>
                  <a:lnTo>
                    <a:pt x="84" y="399"/>
                  </a:lnTo>
                  <a:lnTo>
                    <a:pt x="85" y="399"/>
                  </a:lnTo>
                  <a:lnTo>
                    <a:pt x="85" y="399"/>
                  </a:lnTo>
                  <a:lnTo>
                    <a:pt x="90" y="396"/>
                  </a:lnTo>
                  <a:lnTo>
                    <a:pt x="90" y="396"/>
                  </a:lnTo>
                  <a:lnTo>
                    <a:pt x="97" y="394"/>
                  </a:lnTo>
                  <a:lnTo>
                    <a:pt x="104" y="393"/>
                  </a:lnTo>
                  <a:lnTo>
                    <a:pt x="111" y="392"/>
                  </a:lnTo>
                  <a:lnTo>
                    <a:pt x="118" y="390"/>
                  </a:lnTo>
                  <a:lnTo>
                    <a:pt x="124" y="392"/>
                  </a:lnTo>
                  <a:lnTo>
                    <a:pt x="132" y="393"/>
                  </a:lnTo>
                  <a:lnTo>
                    <a:pt x="138" y="394"/>
                  </a:lnTo>
                  <a:lnTo>
                    <a:pt x="144" y="396"/>
                  </a:lnTo>
                  <a:lnTo>
                    <a:pt x="151" y="399"/>
                  </a:lnTo>
                  <a:lnTo>
                    <a:pt x="156" y="402"/>
                  </a:lnTo>
                  <a:lnTo>
                    <a:pt x="161" y="406"/>
                  </a:lnTo>
                  <a:lnTo>
                    <a:pt x="167" y="411"/>
                  </a:lnTo>
                  <a:lnTo>
                    <a:pt x="172" y="416"/>
                  </a:lnTo>
                  <a:lnTo>
                    <a:pt x="176" y="421"/>
                  </a:lnTo>
                  <a:lnTo>
                    <a:pt x="179" y="427"/>
                  </a:lnTo>
                  <a:lnTo>
                    <a:pt x="183" y="433"/>
                  </a:lnTo>
                  <a:lnTo>
                    <a:pt x="183" y="433"/>
                  </a:lnTo>
                  <a:lnTo>
                    <a:pt x="185" y="439"/>
                  </a:lnTo>
                  <a:lnTo>
                    <a:pt x="187" y="446"/>
                  </a:lnTo>
                  <a:lnTo>
                    <a:pt x="188" y="458"/>
                  </a:lnTo>
                  <a:lnTo>
                    <a:pt x="188" y="460"/>
                  </a:lnTo>
                  <a:lnTo>
                    <a:pt x="188" y="478"/>
                  </a:lnTo>
                  <a:lnTo>
                    <a:pt x="238" y="484"/>
                  </a:lnTo>
                  <a:lnTo>
                    <a:pt x="244" y="466"/>
                  </a:lnTo>
                  <a:lnTo>
                    <a:pt x="244" y="466"/>
                  </a:lnTo>
                  <a:lnTo>
                    <a:pt x="246" y="458"/>
                  </a:lnTo>
                  <a:lnTo>
                    <a:pt x="251" y="452"/>
                  </a:lnTo>
                  <a:lnTo>
                    <a:pt x="254" y="446"/>
                  </a:lnTo>
                  <a:lnTo>
                    <a:pt x="259" y="439"/>
                  </a:lnTo>
                  <a:lnTo>
                    <a:pt x="264" y="434"/>
                  </a:lnTo>
                  <a:lnTo>
                    <a:pt x="271" y="429"/>
                  </a:lnTo>
                  <a:lnTo>
                    <a:pt x="277" y="424"/>
                  </a:lnTo>
                  <a:lnTo>
                    <a:pt x="285" y="421"/>
                  </a:lnTo>
                  <a:lnTo>
                    <a:pt x="285" y="421"/>
                  </a:lnTo>
                  <a:lnTo>
                    <a:pt x="294" y="418"/>
                  </a:lnTo>
                  <a:lnTo>
                    <a:pt x="304" y="417"/>
                  </a:lnTo>
                  <a:lnTo>
                    <a:pt x="313" y="416"/>
                  </a:lnTo>
                  <a:lnTo>
                    <a:pt x="323" y="417"/>
                  </a:lnTo>
                  <a:lnTo>
                    <a:pt x="332" y="419"/>
                  </a:lnTo>
                  <a:lnTo>
                    <a:pt x="342" y="422"/>
                  </a:lnTo>
                  <a:lnTo>
                    <a:pt x="350" y="428"/>
                  </a:lnTo>
                  <a:lnTo>
                    <a:pt x="358" y="433"/>
                  </a:lnTo>
                  <a:lnTo>
                    <a:pt x="374" y="449"/>
                  </a:lnTo>
                  <a:lnTo>
                    <a:pt x="414" y="419"/>
                  </a:lnTo>
                  <a:lnTo>
                    <a:pt x="403" y="396"/>
                  </a:lnTo>
                  <a:lnTo>
                    <a:pt x="401" y="395"/>
                  </a:lnTo>
                  <a:lnTo>
                    <a:pt x="401" y="395"/>
                  </a:lnTo>
                  <a:lnTo>
                    <a:pt x="399" y="388"/>
                  </a:lnTo>
                  <a:lnTo>
                    <a:pt x="397" y="382"/>
                  </a:lnTo>
                  <a:lnTo>
                    <a:pt x="396" y="375"/>
                  </a:lnTo>
                  <a:lnTo>
                    <a:pt x="396" y="368"/>
                  </a:lnTo>
                  <a:lnTo>
                    <a:pt x="396" y="362"/>
                  </a:lnTo>
                  <a:lnTo>
                    <a:pt x="397" y="355"/>
                  </a:lnTo>
                  <a:lnTo>
                    <a:pt x="399" y="348"/>
                  </a:lnTo>
                  <a:lnTo>
                    <a:pt x="401" y="343"/>
                  </a:lnTo>
                  <a:lnTo>
                    <a:pt x="405" y="336"/>
                  </a:lnTo>
                  <a:lnTo>
                    <a:pt x="408" y="331"/>
                  </a:lnTo>
                  <a:lnTo>
                    <a:pt x="412" y="325"/>
                  </a:lnTo>
                  <a:lnTo>
                    <a:pt x="416" y="320"/>
                  </a:lnTo>
                  <a:lnTo>
                    <a:pt x="422" y="315"/>
                  </a:lnTo>
                  <a:lnTo>
                    <a:pt x="427" y="312"/>
                  </a:lnTo>
                  <a:lnTo>
                    <a:pt x="433" y="308"/>
                  </a:lnTo>
                  <a:lnTo>
                    <a:pt x="440" y="304"/>
                  </a:lnTo>
                  <a:lnTo>
                    <a:pt x="440" y="304"/>
                  </a:lnTo>
                  <a:lnTo>
                    <a:pt x="451" y="301"/>
                  </a:lnTo>
                  <a:lnTo>
                    <a:pt x="464" y="299"/>
                  </a:lnTo>
                  <a:lnTo>
                    <a:pt x="484" y="299"/>
                  </a:lnTo>
                  <a:lnTo>
                    <a:pt x="492" y="250"/>
                  </a:lnTo>
                  <a:lnTo>
                    <a:pt x="469" y="243"/>
                  </a:lnTo>
                  <a:close/>
                  <a:moveTo>
                    <a:pt x="328" y="253"/>
                  </a:moveTo>
                  <a:lnTo>
                    <a:pt x="328" y="253"/>
                  </a:lnTo>
                  <a:lnTo>
                    <a:pt x="327" y="262"/>
                  </a:lnTo>
                  <a:lnTo>
                    <a:pt x="325" y="269"/>
                  </a:lnTo>
                  <a:lnTo>
                    <a:pt x="322" y="278"/>
                  </a:lnTo>
                  <a:lnTo>
                    <a:pt x="318" y="284"/>
                  </a:lnTo>
                  <a:lnTo>
                    <a:pt x="313" y="292"/>
                  </a:lnTo>
                  <a:lnTo>
                    <a:pt x="308" y="297"/>
                  </a:lnTo>
                  <a:lnTo>
                    <a:pt x="303" y="303"/>
                  </a:lnTo>
                  <a:lnTo>
                    <a:pt x="296" y="308"/>
                  </a:lnTo>
                  <a:lnTo>
                    <a:pt x="290" y="313"/>
                  </a:lnTo>
                  <a:lnTo>
                    <a:pt x="282" y="316"/>
                  </a:lnTo>
                  <a:lnTo>
                    <a:pt x="275" y="319"/>
                  </a:lnTo>
                  <a:lnTo>
                    <a:pt x="268" y="322"/>
                  </a:lnTo>
                  <a:lnTo>
                    <a:pt x="259" y="323"/>
                  </a:lnTo>
                  <a:lnTo>
                    <a:pt x="252" y="325"/>
                  </a:lnTo>
                  <a:lnTo>
                    <a:pt x="243" y="325"/>
                  </a:lnTo>
                  <a:lnTo>
                    <a:pt x="235" y="325"/>
                  </a:lnTo>
                  <a:lnTo>
                    <a:pt x="235" y="325"/>
                  </a:lnTo>
                  <a:lnTo>
                    <a:pt x="226" y="322"/>
                  </a:lnTo>
                  <a:lnTo>
                    <a:pt x="218" y="320"/>
                  </a:lnTo>
                  <a:lnTo>
                    <a:pt x="210" y="317"/>
                  </a:lnTo>
                  <a:lnTo>
                    <a:pt x="203" y="314"/>
                  </a:lnTo>
                  <a:lnTo>
                    <a:pt x="196" y="309"/>
                  </a:lnTo>
                  <a:lnTo>
                    <a:pt x="190" y="304"/>
                  </a:lnTo>
                  <a:lnTo>
                    <a:pt x="184" y="299"/>
                  </a:lnTo>
                  <a:lnTo>
                    <a:pt x="178" y="293"/>
                  </a:lnTo>
                  <a:lnTo>
                    <a:pt x="174" y="286"/>
                  </a:lnTo>
                  <a:lnTo>
                    <a:pt x="170" y="279"/>
                  </a:lnTo>
                  <a:lnTo>
                    <a:pt x="167" y="271"/>
                  </a:lnTo>
                  <a:lnTo>
                    <a:pt x="164" y="264"/>
                  </a:lnTo>
                  <a:lnTo>
                    <a:pt x="162" y="257"/>
                  </a:lnTo>
                  <a:lnTo>
                    <a:pt x="161" y="248"/>
                  </a:lnTo>
                  <a:lnTo>
                    <a:pt x="161" y="240"/>
                  </a:lnTo>
                  <a:lnTo>
                    <a:pt x="162" y="232"/>
                  </a:lnTo>
                  <a:lnTo>
                    <a:pt x="162" y="232"/>
                  </a:lnTo>
                  <a:lnTo>
                    <a:pt x="163" y="224"/>
                  </a:lnTo>
                  <a:lnTo>
                    <a:pt x="167" y="215"/>
                  </a:lnTo>
                  <a:lnTo>
                    <a:pt x="170" y="208"/>
                  </a:lnTo>
                  <a:lnTo>
                    <a:pt x="173" y="200"/>
                  </a:lnTo>
                  <a:lnTo>
                    <a:pt x="177" y="194"/>
                  </a:lnTo>
                  <a:lnTo>
                    <a:pt x="183" y="187"/>
                  </a:lnTo>
                  <a:lnTo>
                    <a:pt x="188" y="182"/>
                  </a:lnTo>
                  <a:lnTo>
                    <a:pt x="194" y="177"/>
                  </a:lnTo>
                  <a:lnTo>
                    <a:pt x="201" y="173"/>
                  </a:lnTo>
                  <a:lnTo>
                    <a:pt x="208" y="168"/>
                  </a:lnTo>
                  <a:lnTo>
                    <a:pt x="215" y="165"/>
                  </a:lnTo>
                  <a:lnTo>
                    <a:pt x="223" y="163"/>
                  </a:lnTo>
                  <a:lnTo>
                    <a:pt x="231" y="161"/>
                  </a:lnTo>
                  <a:lnTo>
                    <a:pt x="240" y="161"/>
                  </a:lnTo>
                  <a:lnTo>
                    <a:pt x="248" y="160"/>
                  </a:lnTo>
                  <a:lnTo>
                    <a:pt x="257" y="161"/>
                  </a:lnTo>
                  <a:lnTo>
                    <a:pt x="257" y="161"/>
                  </a:lnTo>
                  <a:lnTo>
                    <a:pt x="265" y="163"/>
                  </a:lnTo>
                  <a:lnTo>
                    <a:pt x="273" y="165"/>
                  </a:lnTo>
                  <a:lnTo>
                    <a:pt x="280" y="168"/>
                  </a:lnTo>
                  <a:lnTo>
                    <a:pt x="288" y="172"/>
                  </a:lnTo>
                  <a:lnTo>
                    <a:pt x="295" y="176"/>
                  </a:lnTo>
                  <a:lnTo>
                    <a:pt x="300" y="181"/>
                  </a:lnTo>
                  <a:lnTo>
                    <a:pt x="307" y="186"/>
                  </a:lnTo>
                  <a:lnTo>
                    <a:pt x="312" y="193"/>
                  </a:lnTo>
                  <a:lnTo>
                    <a:pt x="316" y="199"/>
                  </a:lnTo>
                  <a:lnTo>
                    <a:pt x="321" y="206"/>
                  </a:lnTo>
                  <a:lnTo>
                    <a:pt x="324" y="213"/>
                  </a:lnTo>
                  <a:lnTo>
                    <a:pt x="326" y="220"/>
                  </a:lnTo>
                  <a:lnTo>
                    <a:pt x="328" y="229"/>
                  </a:lnTo>
                  <a:lnTo>
                    <a:pt x="329" y="236"/>
                  </a:lnTo>
                  <a:lnTo>
                    <a:pt x="329" y="245"/>
                  </a:lnTo>
                  <a:lnTo>
                    <a:pt x="328" y="253"/>
                  </a:lnTo>
                  <a:lnTo>
                    <a:pt x="328" y="25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9" name="Google Shape;4329;p143"/>
          <p:cNvGrpSpPr/>
          <p:nvPr/>
        </p:nvGrpSpPr>
        <p:grpSpPr>
          <a:xfrm>
            <a:off x="6439305" y="1066801"/>
            <a:ext cx="4196375" cy="1187245"/>
            <a:chOff x="4915304" y="1066800"/>
            <a:chExt cx="4196375" cy="1187245"/>
          </a:xfrm>
        </p:grpSpPr>
        <p:sp>
          <p:nvSpPr>
            <p:cNvPr id="4330" name="Google Shape;4330;p143"/>
            <p:cNvSpPr/>
            <p:nvPr/>
          </p:nvSpPr>
          <p:spPr>
            <a:xfrm>
              <a:off x="5454079" y="10668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Data Variations: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Can you process one kind of data first and other kinds later?</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offer with monitoring only on </a:t>
              </a:r>
              <a:r>
                <a:rPr lang="en-US" sz="1200" i="1" u="sng">
                  <a:solidFill>
                    <a:srgbClr val="000000"/>
                  </a:solidFill>
                  <a:latin typeface="Calibri"/>
                  <a:ea typeface="Calibri"/>
                  <a:cs typeface="Calibri"/>
                  <a:sym typeface="Calibri"/>
                </a:rPr>
                <a:t>redemption rate</a:t>
              </a:r>
              <a:endParaRPr sz="1400">
                <a:solidFill>
                  <a:srgbClr val="000000"/>
                </a:solidFill>
                <a:latin typeface="Arial"/>
                <a:ea typeface="Arial"/>
                <a:cs typeface="Arial"/>
                <a:sym typeface="Arial"/>
              </a:endParaRPr>
            </a:p>
          </p:txBody>
        </p:sp>
        <p:sp>
          <p:nvSpPr>
            <p:cNvPr id="4331" name="Google Shape;4331;p143"/>
            <p:cNvSpPr/>
            <p:nvPr/>
          </p:nvSpPr>
          <p:spPr>
            <a:xfrm>
              <a:off x="4915304" y="1422186"/>
              <a:ext cx="506252" cy="476472"/>
            </a:xfrm>
            <a:custGeom>
              <a:avLst/>
              <a:gdLst/>
              <a:ahLst/>
              <a:cxnLst/>
              <a:rect l="l" t="t" r="r" b="b"/>
              <a:pathLst>
                <a:path w="537" h="515" extrusionOk="0">
                  <a:moveTo>
                    <a:pt x="440" y="62"/>
                  </a:moveTo>
                  <a:lnTo>
                    <a:pt x="440" y="75"/>
                  </a:lnTo>
                  <a:lnTo>
                    <a:pt x="439" y="75"/>
                  </a:lnTo>
                  <a:lnTo>
                    <a:pt x="439" y="75"/>
                  </a:lnTo>
                  <a:lnTo>
                    <a:pt x="438" y="79"/>
                  </a:lnTo>
                  <a:lnTo>
                    <a:pt x="436" y="83"/>
                  </a:lnTo>
                  <a:lnTo>
                    <a:pt x="433" y="87"/>
                  </a:lnTo>
                  <a:lnTo>
                    <a:pt x="429" y="90"/>
                  </a:lnTo>
                  <a:lnTo>
                    <a:pt x="425" y="94"/>
                  </a:lnTo>
                  <a:lnTo>
                    <a:pt x="421" y="96"/>
                  </a:lnTo>
                  <a:lnTo>
                    <a:pt x="416" y="97"/>
                  </a:lnTo>
                  <a:lnTo>
                    <a:pt x="411" y="97"/>
                  </a:lnTo>
                  <a:lnTo>
                    <a:pt x="411" y="97"/>
                  </a:lnTo>
                  <a:lnTo>
                    <a:pt x="406" y="97"/>
                  </a:lnTo>
                  <a:lnTo>
                    <a:pt x="401" y="96"/>
                  </a:lnTo>
                  <a:lnTo>
                    <a:pt x="396" y="94"/>
                  </a:lnTo>
                  <a:lnTo>
                    <a:pt x="392" y="90"/>
                  </a:lnTo>
                  <a:lnTo>
                    <a:pt x="389" y="87"/>
                  </a:lnTo>
                  <a:lnTo>
                    <a:pt x="386" y="83"/>
                  </a:lnTo>
                  <a:lnTo>
                    <a:pt x="384" y="79"/>
                  </a:lnTo>
                  <a:lnTo>
                    <a:pt x="383" y="75"/>
                  </a:lnTo>
                  <a:lnTo>
                    <a:pt x="369" y="75"/>
                  </a:lnTo>
                  <a:lnTo>
                    <a:pt x="369" y="75"/>
                  </a:lnTo>
                  <a:lnTo>
                    <a:pt x="367" y="79"/>
                  </a:lnTo>
                  <a:lnTo>
                    <a:pt x="365" y="83"/>
                  </a:lnTo>
                  <a:lnTo>
                    <a:pt x="362" y="87"/>
                  </a:lnTo>
                  <a:lnTo>
                    <a:pt x="358" y="90"/>
                  </a:lnTo>
                  <a:lnTo>
                    <a:pt x="355" y="94"/>
                  </a:lnTo>
                  <a:lnTo>
                    <a:pt x="350" y="96"/>
                  </a:lnTo>
                  <a:lnTo>
                    <a:pt x="345" y="97"/>
                  </a:lnTo>
                  <a:lnTo>
                    <a:pt x="340" y="97"/>
                  </a:lnTo>
                  <a:lnTo>
                    <a:pt x="340" y="97"/>
                  </a:lnTo>
                  <a:lnTo>
                    <a:pt x="335" y="97"/>
                  </a:lnTo>
                  <a:lnTo>
                    <a:pt x="331" y="96"/>
                  </a:lnTo>
                  <a:lnTo>
                    <a:pt x="326" y="94"/>
                  </a:lnTo>
                  <a:lnTo>
                    <a:pt x="322" y="90"/>
                  </a:lnTo>
                  <a:lnTo>
                    <a:pt x="319" y="87"/>
                  </a:lnTo>
                  <a:lnTo>
                    <a:pt x="316" y="83"/>
                  </a:lnTo>
                  <a:lnTo>
                    <a:pt x="314" y="79"/>
                  </a:lnTo>
                  <a:lnTo>
                    <a:pt x="311" y="75"/>
                  </a:lnTo>
                  <a:lnTo>
                    <a:pt x="222" y="75"/>
                  </a:lnTo>
                  <a:lnTo>
                    <a:pt x="222" y="75"/>
                  </a:lnTo>
                  <a:lnTo>
                    <a:pt x="221" y="79"/>
                  </a:lnTo>
                  <a:lnTo>
                    <a:pt x="219" y="83"/>
                  </a:lnTo>
                  <a:lnTo>
                    <a:pt x="216" y="87"/>
                  </a:lnTo>
                  <a:lnTo>
                    <a:pt x="213" y="90"/>
                  </a:lnTo>
                  <a:lnTo>
                    <a:pt x="208" y="94"/>
                  </a:lnTo>
                  <a:lnTo>
                    <a:pt x="204" y="96"/>
                  </a:lnTo>
                  <a:lnTo>
                    <a:pt x="200" y="97"/>
                  </a:lnTo>
                  <a:lnTo>
                    <a:pt x="195" y="97"/>
                  </a:lnTo>
                  <a:lnTo>
                    <a:pt x="195" y="97"/>
                  </a:lnTo>
                  <a:lnTo>
                    <a:pt x="189" y="97"/>
                  </a:lnTo>
                  <a:lnTo>
                    <a:pt x="184" y="96"/>
                  </a:lnTo>
                  <a:lnTo>
                    <a:pt x="180" y="94"/>
                  </a:lnTo>
                  <a:lnTo>
                    <a:pt x="176" y="90"/>
                  </a:lnTo>
                  <a:lnTo>
                    <a:pt x="172" y="87"/>
                  </a:lnTo>
                  <a:lnTo>
                    <a:pt x="170" y="83"/>
                  </a:lnTo>
                  <a:lnTo>
                    <a:pt x="167" y="79"/>
                  </a:lnTo>
                  <a:lnTo>
                    <a:pt x="166" y="75"/>
                  </a:lnTo>
                  <a:lnTo>
                    <a:pt x="150" y="75"/>
                  </a:lnTo>
                  <a:lnTo>
                    <a:pt x="150" y="75"/>
                  </a:lnTo>
                  <a:lnTo>
                    <a:pt x="149" y="79"/>
                  </a:lnTo>
                  <a:lnTo>
                    <a:pt x="147" y="83"/>
                  </a:lnTo>
                  <a:lnTo>
                    <a:pt x="144" y="87"/>
                  </a:lnTo>
                  <a:lnTo>
                    <a:pt x="140" y="90"/>
                  </a:lnTo>
                  <a:lnTo>
                    <a:pt x="136" y="94"/>
                  </a:lnTo>
                  <a:lnTo>
                    <a:pt x="132" y="96"/>
                  </a:lnTo>
                  <a:lnTo>
                    <a:pt x="128" y="97"/>
                  </a:lnTo>
                  <a:lnTo>
                    <a:pt x="122" y="97"/>
                  </a:lnTo>
                  <a:lnTo>
                    <a:pt x="122" y="97"/>
                  </a:lnTo>
                  <a:lnTo>
                    <a:pt x="116" y="97"/>
                  </a:lnTo>
                  <a:lnTo>
                    <a:pt x="111" y="95"/>
                  </a:lnTo>
                  <a:lnTo>
                    <a:pt x="106" y="93"/>
                  </a:lnTo>
                  <a:lnTo>
                    <a:pt x="102" y="88"/>
                  </a:lnTo>
                  <a:lnTo>
                    <a:pt x="98" y="84"/>
                  </a:lnTo>
                  <a:lnTo>
                    <a:pt x="96" y="80"/>
                  </a:lnTo>
                  <a:lnTo>
                    <a:pt x="94" y="75"/>
                  </a:lnTo>
                  <a:lnTo>
                    <a:pt x="94" y="68"/>
                  </a:lnTo>
                  <a:lnTo>
                    <a:pt x="94" y="68"/>
                  </a:lnTo>
                  <a:lnTo>
                    <a:pt x="94" y="63"/>
                  </a:lnTo>
                  <a:lnTo>
                    <a:pt x="96" y="58"/>
                  </a:lnTo>
                  <a:lnTo>
                    <a:pt x="98" y="52"/>
                  </a:lnTo>
                  <a:lnTo>
                    <a:pt x="102" y="48"/>
                  </a:lnTo>
                  <a:lnTo>
                    <a:pt x="106" y="45"/>
                  </a:lnTo>
                  <a:lnTo>
                    <a:pt x="111" y="42"/>
                  </a:lnTo>
                  <a:lnTo>
                    <a:pt x="116" y="39"/>
                  </a:lnTo>
                  <a:lnTo>
                    <a:pt x="122" y="39"/>
                  </a:lnTo>
                  <a:lnTo>
                    <a:pt x="122" y="39"/>
                  </a:lnTo>
                  <a:lnTo>
                    <a:pt x="128" y="39"/>
                  </a:lnTo>
                  <a:lnTo>
                    <a:pt x="132" y="42"/>
                  </a:lnTo>
                  <a:lnTo>
                    <a:pt x="136" y="44"/>
                  </a:lnTo>
                  <a:lnTo>
                    <a:pt x="140" y="46"/>
                  </a:lnTo>
                  <a:lnTo>
                    <a:pt x="144" y="49"/>
                  </a:lnTo>
                  <a:lnTo>
                    <a:pt x="147" y="53"/>
                  </a:lnTo>
                  <a:lnTo>
                    <a:pt x="149" y="58"/>
                  </a:lnTo>
                  <a:lnTo>
                    <a:pt x="150" y="62"/>
                  </a:lnTo>
                  <a:lnTo>
                    <a:pt x="166" y="62"/>
                  </a:lnTo>
                  <a:lnTo>
                    <a:pt x="166" y="62"/>
                  </a:lnTo>
                  <a:lnTo>
                    <a:pt x="167" y="58"/>
                  </a:lnTo>
                  <a:lnTo>
                    <a:pt x="170" y="53"/>
                  </a:lnTo>
                  <a:lnTo>
                    <a:pt x="172" y="49"/>
                  </a:lnTo>
                  <a:lnTo>
                    <a:pt x="176" y="46"/>
                  </a:lnTo>
                  <a:lnTo>
                    <a:pt x="180" y="44"/>
                  </a:lnTo>
                  <a:lnTo>
                    <a:pt x="184" y="42"/>
                  </a:lnTo>
                  <a:lnTo>
                    <a:pt x="189" y="39"/>
                  </a:lnTo>
                  <a:lnTo>
                    <a:pt x="195" y="39"/>
                  </a:lnTo>
                  <a:lnTo>
                    <a:pt x="195" y="39"/>
                  </a:lnTo>
                  <a:lnTo>
                    <a:pt x="200" y="39"/>
                  </a:lnTo>
                  <a:lnTo>
                    <a:pt x="204" y="42"/>
                  </a:lnTo>
                  <a:lnTo>
                    <a:pt x="208" y="44"/>
                  </a:lnTo>
                  <a:lnTo>
                    <a:pt x="213" y="46"/>
                  </a:lnTo>
                  <a:lnTo>
                    <a:pt x="216" y="49"/>
                  </a:lnTo>
                  <a:lnTo>
                    <a:pt x="219" y="53"/>
                  </a:lnTo>
                  <a:lnTo>
                    <a:pt x="221" y="58"/>
                  </a:lnTo>
                  <a:lnTo>
                    <a:pt x="222" y="62"/>
                  </a:lnTo>
                  <a:lnTo>
                    <a:pt x="311" y="62"/>
                  </a:lnTo>
                  <a:lnTo>
                    <a:pt x="311" y="62"/>
                  </a:lnTo>
                  <a:lnTo>
                    <a:pt x="314" y="58"/>
                  </a:lnTo>
                  <a:lnTo>
                    <a:pt x="316" y="53"/>
                  </a:lnTo>
                  <a:lnTo>
                    <a:pt x="319" y="49"/>
                  </a:lnTo>
                  <a:lnTo>
                    <a:pt x="322" y="46"/>
                  </a:lnTo>
                  <a:lnTo>
                    <a:pt x="326" y="44"/>
                  </a:lnTo>
                  <a:lnTo>
                    <a:pt x="331" y="42"/>
                  </a:lnTo>
                  <a:lnTo>
                    <a:pt x="335" y="39"/>
                  </a:lnTo>
                  <a:lnTo>
                    <a:pt x="340" y="39"/>
                  </a:lnTo>
                  <a:lnTo>
                    <a:pt x="340" y="39"/>
                  </a:lnTo>
                  <a:lnTo>
                    <a:pt x="345" y="39"/>
                  </a:lnTo>
                  <a:lnTo>
                    <a:pt x="350" y="42"/>
                  </a:lnTo>
                  <a:lnTo>
                    <a:pt x="355" y="44"/>
                  </a:lnTo>
                  <a:lnTo>
                    <a:pt x="358" y="46"/>
                  </a:lnTo>
                  <a:lnTo>
                    <a:pt x="362" y="49"/>
                  </a:lnTo>
                  <a:lnTo>
                    <a:pt x="365" y="53"/>
                  </a:lnTo>
                  <a:lnTo>
                    <a:pt x="367" y="58"/>
                  </a:lnTo>
                  <a:lnTo>
                    <a:pt x="369" y="62"/>
                  </a:lnTo>
                  <a:lnTo>
                    <a:pt x="383" y="62"/>
                  </a:lnTo>
                  <a:lnTo>
                    <a:pt x="383" y="62"/>
                  </a:lnTo>
                  <a:lnTo>
                    <a:pt x="384" y="58"/>
                  </a:lnTo>
                  <a:lnTo>
                    <a:pt x="386" y="53"/>
                  </a:lnTo>
                  <a:lnTo>
                    <a:pt x="389" y="49"/>
                  </a:lnTo>
                  <a:lnTo>
                    <a:pt x="392" y="46"/>
                  </a:lnTo>
                  <a:lnTo>
                    <a:pt x="396" y="44"/>
                  </a:lnTo>
                  <a:lnTo>
                    <a:pt x="401" y="42"/>
                  </a:lnTo>
                  <a:lnTo>
                    <a:pt x="406" y="39"/>
                  </a:lnTo>
                  <a:lnTo>
                    <a:pt x="411" y="39"/>
                  </a:lnTo>
                  <a:lnTo>
                    <a:pt x="411" y="39"/>
                  </a:lnTo>
                  <a:lnTo>
                    <a:pt x="416" y="39"/>
                  </a:lnTo>
                  <a:lnTo>
                    <a:pt x="421" y="42"/>
                  </a:lnTo>
                  <a:lnTo>
                    <a:pt x="425" y="44"/>
                  </a:lnTo>
                  <a:lnTo>
                    <a:pt x="429" y="46"/>
                  </a:lnTo>
                  <a:lnTo>
                    <a:pt x="433" y="49"/>
                  </a:lnTo>
                  <a:lnTo>
                    <a:pt x="436" y="53"/>
                  </a:lnTo>
                  <a:lnTo>
                    <a:pt x="438" y="58"/>
                  </a:lnTo>
                  <a:lnTo>
                    <a:pt x="439" y="62"/>
                  </a:lnTo>
                  <a:lnTo>
                    <a:pt x="440" y="62"/>
                  </a:lnTo>
                  <a:close/>
                  <a:moveTo>
                    <a:pt x="411" y="122"/>
                  </a:moveTo>
                  <a:lnTo>
                    <a:pt x="411" y="122"/>
                  </a:lnTo>
                  <a:lnTo>
                    <a:pt x="406" y="123"/>
                  </a:lnTo>
                  <a:lnTo>
                    <a:pt x="401" y="124"/>
                  </a:lnTo>
                  <a:lnTo>
                    <a:pt x="396" y="127"/>
                  </a:lnTo>
                  <a:lnTo>
                    <a:pt x="392" y="129"/>
                  </a:lnTo>
                  <a:lnTo>
                    <a:pt x="389" y="133"/>
                  </a:lnTo>
                  <a:lnTo>
                    <a:pt x="386" y="136"/>
                  </a:lnTo>
                  <a:lnTo>
                    <a:pt x="384" y="140"/>
                  </a:lnTo>
                  <a:lnTo>
                    <a:pt x="383" y="146"/>
                  </a:lnTo>
                  <a:lnTo>
                    <a:pt x="294" y="146"/>
                  </a:lnTo>
                  <a:lnTo>
                    <a:pt x="294" y="146"/>
                  </a:lnTo>
                  <a:lnTo>
                    <a:pt x="293" y="140"/>
                  </a:lnTo>
                  <a:lnTo>
                    <a:pt x="291" y="136"/>
                  </a:lnTo>
                  <a:lnTo>
                    <a:pt x="288" y="133"/>
                  </a:lnTo>
                  <a:lnTo>
                    <a:pt x="285" y="129"/>
                  </a:lnTo>
                  <a:lnTo>
                    <a:pt x="281" y="127"/>
                  </a:lnTo>
                  <a:lnTo>
                    <a:pt x="276" y="124"/>
                  </a:lnTo>
                  <a:lnTo>
                    <a:pt x="271" y="123"/>
                  </a:lnTo>
                  <a:lnTo>
                    <a:pt x="267" y="122"/>
                  </a:lnTo>
                  <a:lnTo>
                    <a:pt x="267" y="122"/>
                  </a:lnTo>
                  <a:lnTo>
                    <a:pt x="262" y="123"/>
                  </a:lnTo>
                  <a:lnTo>
                    <a:pt x="256" y="124"/>
                  </a:lnTo>
                  <a:lnTo>
                    <a:pt x="252" y="127"/>
                  </a:lnTo>
                  <a:lnTo>
                    <a:pt x="248" y="129"/>
                  </a:lnTo>
                  <a:lnTo>
                    <a:pt x="245" y="133"/>
                  </a:lnTo>
                  <a:lnTo>
                    <a:pt x="242" y="136"/>
                  </a:lnTo>
                  <a:lnTo>
                    <a:pt x="239" y="140"/>
                  </a:lnTo>
                  <a:lnTo>
                    <a:pt x="238" y="146"/>
                  </a:lnTo>
                  <a:lnTo>
                    <a:pt x="222" y="146"/>
                  </a:lnTo>
                  <a:lnTo>
                    <a:pt x="222" y="146"/>
                  </a:lnTo>
                  <a:lnTo>
                    <a:pt x="221" y="140"/>
                  </a:lnTo>
                  <a:lnTo>
                    <a:pt x="219" y="136"/>
                  </a:lnTo>
                  <a:lnTo>
                    <a:pt x="216" y="133"/>
                  </a:lnTo>
                  <a:lnTo>
                    <a:pt x="213" y="129"/>
                  </a:lnTo>
                  <a:lnTo>
                    <a:pt x="208" y="127"/>
                  </a:lnTo>
                  <a:lnTo>
                    <a:pt x="204" y="124"/>
                  </a:lnTo>
                  <a:lnTo>
                    <a:pt x="200" y="123"/>
                  </a:lnTo>
                  <a:lnTo>
                    <a:pt x="195" y="122"/>
                  </a:lnTo>
                  <a:lnTo>
                    <a:pt x="195" y="122"/>
                  </a:lnTo>
                  <a:lnTo>
                    <a:pt x="189" y="123"/>
                  </a:lnTo>
                  <a:lnTo>
                    <a:pt x="184" y="124"/>
                  </a:lnTo>
                  <a:lnTo>
                    <a:pt x="180" y="127"/>
                  </a:lnTo>
                  <a:lnTo>
                    <a:pt x="176" y="129"/>
                  </a:lnTo>
                  <a:lnTo>
                    <a:pt x="172" y="133"/>
                  </a:lnTo>
                  <a:lnTo>
                    <a:pt x="170" y="136"/>
                  </a:lnTo>
                  <a:lnTo>
                    <a:pt x="167" y="140"/>
                  </a:lnTo>
                  <a:lnTo>
                    <a:pt x="166" y="146"/>
                  </a:lnTo>
                  <a:lnTo>
                    <a:pt x="150" y="146"/>
                  </a:lnTo>
                  <a:lnTo>
                    <a:pt x="150" y="146"/>
                  </a:lnTo>
                  <a:lnTo>
                    <a:pt x="149" y="140"/>
                  </a:lnTo>
                  <a:lnTo>
                    <a:pt x="147" y="136"/>
                  </a:lnTo>
                  <a:lnTo>
                    <a:pt x="144" y="133"/>
                  </a:lnTo>
                  <a:lnTo>
                    <a:pt x="140" y="129"/>
                  </a:lnTo>
                  <a:lnTo>
                    <a:pt x="136" y="127"/>
                  </a:lnTo>
                  <a:lnTo>
                    <a:pt x="132" y="124"/>
                  </a:lnTo>
                  <a:lnTo>
                    <a:pt x="128" y="123"/>
                  </a:lnTo>
                  <a:lnTo>
                    <a:pt x="122" y="122"/>
                  </a:lnTo>
                  <a:lnTo>
                    <a:pt x="122" y="122"/>
                  </a:lnTo>
                  <a:lnTo>
                    <a:pt x="116" y="123"/>
                  </a:lnTo>
                  <a:lnTo>
                    <a:pt x="111" y="124"/>
                  </a:lnTo>
                  <a:lnTo>
                    <a:pt x="106" y="128"/>
                  </a:lnTo>
                  <a:lnTo>
                    <a:pt x="102" y="131"/>
                  </a:lnTo>
                  <a:lnTo>
                    <a:pt x="98" y="135"/>
                  </a:lnTo>
                  <a:lnTo>
                    <a:pt x="96" y="140"/>
                  </a:lnTo>
                  <a:lnTo>
                    <a:pt x="94" y="146"/>
                  </a:lnTo>
                  <a:lnTo>
                    <a:pt x="94" y="152"/>
                  </a:lnTo>
                  <a:lnTo>
                    <a:pt x="94" y="152"/>
                  </a:lnTo>
                  <a:lnTo>
                    <a:pt x="94" y="157"/>
                  </a:lnTo>
                  <a:lnTo>
                    <a:pt x="96" y="163"/>
                  </a:lnTo>
                  <a:lnTo>
                    <a:pt x="98" y="168"/>
                  </a:lnTo>
                  <a:lnTo>
                    <a:pt x="102" y="172"/>
                  </a:lnTo>
                  <a:lnTo>
                    <a:pt x="106" y="175"/>
                  </a:lnTo>
                  <a:lnTo>
                    <a:pt x="111" y="179"/>
                  </a:lnTo>
                  <a:lnTo>
                    <a:pt x="116" y="180"/>
                  </a:lnTo>
                  <a:lnTo>
                    <a:pt x="122" y="181"/>
                  </a:lnTo>
                  <a:lnTo>
                    <a:pt x="122" y="181"/>
                  </a:lnTo>
                  <a:lnTo>
                    <a:pt x="128" y="180"/>
                  </a:lnTo>
                  <a:lnTo>
                    <a:pt x="132" y="179"/>
                  </a:lnTo>
                  <a:lnTo>
                    <a:pt x="136" y="177"/>
                  </a:lnTo>
                  <a:lnTo>
                    <a:pt x="140" y="174"/>
                  </a:lnTo>
                  <a:lnTo>
                    <a:pt x="144" y="171"/>
                  </a:lnTo>
                  <a:lnTo>
                    <a:pt x="147" y="167"/>
                  </a:lnTo>
                  <a:lnTo>
                    <a:pt x="149" y="163"/>
                  </a:lnTo>
                  <a:lnTo>
                    <a:pt x="150" y="157"/>
                  </a:lnTo>
                  <a:lnTo>
                    <a:pt x="166" y="157"/>
                  </a:lnTo>
                  <a:lnTo>
                    <a:pt x="166" y="157"/>
                  </a:lnTo>
                  <a:lnTo>
                    <a:pt x="167" y="163"/>
                  </a:lnTo>
                  <a:lnTo>
                    <a:pt x="170" y="167"/>
                  </a:lnTo>
                  <a:lnTo>
                    <a:pt x="172" y="171"/>
                  </a:lnTo>
                  <a:lnTo>
                    <a:pt x="176" y="174"/>
                  </a:lnTo>
                  <a:lnTo>
                    <a:pt x="180" y="177"/>
                  </a:lnTo>
                  <a:lnTo>
                    <a:pt x="184" y="179"/>
                  </a:lnTo>
                  <a:lnTo>
                    <a:pt x="189" y="180"/>
                  </a:lnTo>
                  <a:lnTo>
                    <a:pt x="195" y="181"/>
                  </a:lnTo>
                  <a:lnTo>
                    <a:pt x="195" y="181"/>
                  </a:lnTo>
                  <a:lnTo>
                    <a:pt x="200" y="180"/>
                  </a:lnTo>
                  <a:lnTo>
                    <a:pt x="204" y="179"/>
                  </a:lnTo>
                  <a:lnTo>
                    <a:pt x="208" y="177"/>
                  </a:lnTo>
                  <a:lnTo>
                    <a:pt x="213" y="174"/>
                  </a:lnTo>
                  <a:lnTo>
                    <a:pt x="216" y="171"/>
                  </a:lnTo>
                  <a:lnTo>
                    <a:pt x="219" y="167"/>
                  </a:lnTo>
                  <a:lnTo>
                    <a:pt x="221" y="163"/>
                  </a:lnTo>
                  <a:lnTo>
                    <a:pt x="222" y="157"/>
                  </a:lnTo>
                  <a:lnTo>
                    <a:pt x="238" y="157"/>
                  </a:lnTo>
                  <a:lnTo>
                    <a:pt x="238" y="157"/>
                  </a:lnTo>
                  <a:lnTo>
                    <a:pt x="239" y="163"/>
                  </a:lnTo>
                  <a:lnTo>
                    <a:pt x="242" y="167"/>
                  </a:lnTo>
                  <a:lnTo>
                    <a:pt x="245" y="171"/>
                  </a:lnTo>
                  <a:lnTo>
                    <a:pt x="248" y="174"/>
                  </a:lnTo>
                  <a:lnTo>
                    <a:pt x="252" y="177"/>
                  </a:lnTo>
                  <a:lnTo>
                    <a:pt x="256" y="179"/>
                  </a:lnTo>
                  <a:lnTo>
                    <a:pt x="262" y="180"/>
                  </a:lnTo>
                  <a:lnTo>
                    <a:pt x="267" y="181"/>
                  </a:lnTo>
                  <a:lnTo>
                    <a:pt x="267" y="181"/>
                  </a:lnTo>
                  <a:lnTo>
                    <a:pt x="271" y="180"/>
                  </a:lnTo>
                  <a:lnTo>
                    <a:pt x="276" y="179"/>
                  </a:lnTo>
                  <a:lnTo>
                    <a:pt x="281" y="177"/>
                  </a:lnTo>
                  <a:lnTo>
                    <a:pt x="285" y="174"/>
                  </a:lnTo>
                  <a:lnTo>
                    <a:pt x="288" y="171"/>
                  </a:lnTo>
                  <a:lnTo>
                    <a:pt x="291" y="167"/>
                  </a:lnTo>
                  <a:lnTo>
                    <a:pt x="293" y="163"/>
                  </a:lnTo>
                  <a:lnTo>
                    <a:pt x="294" y="157"/>
                  </a:lnTo>
                  <a:lnTo>
                    <a:pt x="383" y="157"/>
                  </a:lnTo>
                  <a:lnTo>
                    <a:pt x="383" y="157"/>
                  </a:lnTo>
                  <a:lnTo>
                    <a:pt x="384" y="163"/>
                  </a:lnTo>
                  <a:lnTo>
                    <a:pt x="386" y="167"/>
                  </a:lnTo>
                  <a:lnTo>
                    <a:pt x="389" y="171"/>
                  </a:lnTo>
                  <a:lnTo>
                    <a:pt x="392" y="174"/>
                  </a:lnTo>
                  <a:lnTo>
                    <a:pt x="396" y="177"/>
                  </a:lnTo>
                  <a:lnTo>
                    <a:pt x="401" y="179"/>
                  </a:lnTo>
                  <a:lnTo>
                    <a:pt x="406" y="180"/>
                  </a:lnTo>
                  <a:lnTo>
                    <a:pt x="411" y="181"/>
                  </a:lnTo>
                  <a:lnTo>
                    <a:pt x="411" y="181"/>
                  </a:lnTo>
                  <a:lnTo>
                    <a:pt x="417" y="180"/>
                  </a:lnTo>
                  <a:lnTo>
                    <a:pt x="422" y="179"/>
                  </a:lnTo>
                  <a:lnTo>
                    <a:pt x="427" y="175"/>
                  </a:lnTo>
                  <a:lnTo>
                    <a:pt x="432" y="172"/>
                  </a:lnTo>
                  <a:lnTo>
                    <a:pt x="435" y="168"/>
                  </a:lnTo>
                  <a:lnTo>
                    <a:pt x="438" y="163"/>
                  </a:lnTo>
                  <a:lnTo>
                    <a:pt x="439" y="157"/>
                  </a:lnTo>
                  <a:lnTo>
                    <a:pt x="440" y="152"/>
                  </a:lnTo>
                  <a:lnTo>
                    <a:pt x="440" y="152"/>
                  </a:lnTo>
                  <a:lnTo>
                    <a:pt x="439" y="146"/>
                  </a:lnTo>
                  <a:lnTo>
                    <a:pt x="438" y="140"/>
                  </a:lnTo>
                  <a:lnTo>
                    <a:pt x="435" y="135"/>
                  </a:lnTo>
                  <a:lnTo>
                    <a:pt x="432" y="131"/>
                  </a:lnTo>
                  <a:lnTo>
                    <a:pt x="427" y="128"/>
                  </a:lnTo>
                  <a:lnTo>
                    <a:pt x="422" y="124"/>
                  </a:lnTo>
                  <a:lnTo>
                    <a:pt x="417" y="123"/>
                  </a:lnTo>
                  <a:lnTo>
                    <a:pt x="411" y="122"/>
                  </a:lnTo>
                  <a:lnTo>
                    <a:pt x="411" y="122"/>
                  </a:lnTo>
                  <a:close/>
                  <a:moveTo>
                    <a:pt x="411" y="206"/>
                  </a:moveTo>
                  <a:lnTo>
                    <a:pt x="411" y="206"/>
                  </a:lnTo>
                  <a:lnTo>
                    <a:pt x="406" y="206"/>
                  </a:lnTo>
                  <a:lnTo>
                    <a:pt x="401" y="207"/>
                  </a:lnTo>
                  <a:lnTo>
                    <a:pt x="396" y="210"/>
                  </a:lnTo>
                  <a:lnTo>
                    <a:pt x="392" y="213"/>
                  </a:lnTo>
                  <a:lnTo>
                    <a:pt x="389" y="216"/>
                  </a:lnTo>
                  <a:lnTo>
                    <a:pt x="386" y="220"/>
                  </a:lnTo>
                  <a:lnTo>
                    <a:pt x="384" y="224"/>
                  </a:lnTo>
                  <a:lnTo>
                    <a:pt x="383" y="229"/>
                  </a:lnTo>
                  <a:lnTo>
                    <a:pt x="294" y="229"/>
                  </a:lnTo>
                  <a:lnTo>
                    <a:pt x="294" y="229"/>
                  </a:lnTo>
                  <a:lnTo>
                    <a:pt x="293" y="224"/>
                  </a:lnTo>
                  <a:lnTo>
                    <a:pt x="291" y="220"/>
                  </a:lnTo>
                  <a:lnTo>
                    <a:pt x="288" y="216"/>
                  </a:lnTo>
                  <a:lnTo>
                    <a:pt x="285" y="213"/>
                  </a:lnTo>
                  <a:lnTo>
                    <a:pt x="281" y="210"/>
                  </a:lnTo>
                  <a:lnTo>
                    <a:pt x="276" y="207"/>
                  </a:lnTo>
                  <a:lnTo>
                    <a:pt x="271" y="206"/>
                  </a:lnTo>
                  <a:lnTo>
                    <a:pt x="267" y="206"/>
                  </a:lnTo>
                  <a:lnTo>
                    <a:pt x="267" y="206"/>
                  </a:lnTo>
                  <a:lnTo>
                    <a:pt x="262" y="206"/>
                  </a:lnTo>
                  <a:lnTo>
                    <a:pt x="256" y="207"/>
                  </a:lnTo>
                  <a:lnTo>
                    <a:pt x="252" y="210"/>
                  </a:lnTo>
                  <a:lnTo>
                    <a:pt x="248" y="213"/>
                  </a:lnTo>
                  <a:lnTo>
                    <a:pt x="245" y="216"/>
                  </a:lnTo>
                  <a:lnTo>
                    <a:pt x="242" y="220"/>
                  </a:lnTo>
                  <a:lnTo>
                    <a:pt x="239" y="224"/>
                  </a:lnTo>
                  <a:lnTo>
                    <a:pt x="238" y="229"/>
                  </a:lnTo>
                  <a:lnTo>
                    <a:pt x="222" y="229"/>
                  </a:lnTo>
                  <a:lnTo>
                    <a:pt x="222" y="229"/>
                  </a:lnTo>
                  <a:lnTo>
                    <a:pt x="221" y="224"/>
                  </a:lnTo>
                  <a:lnTo>
                    <a:pt x="219" y="220"/>
                  </a:lnTo>
                  <a:lnTo>
                    <a:pt x="216" y="216"/>
                  </a:lnTo>
                  <a:lnTo>
                    <a:pt x="213" y="213"/>
                  </a:lnTo>
                  <a:lnTo>
                    <a:pt x="208" y="210"/>
                  </a:lnTo>
                  <a:lnTo>
                    <a:pt x="204" y="207"/>
                  </a:lnTo>
                  <a:lnTo>
                    <a:pt x="200" y="206"/>
                  </a:lnTo>
                  <a:lnTo>
                    <a:pt x="195" y="206"/>
                  </a:lnTo>
                  <a:lnTo>
                    <a:pt x="195" y="206"/>
                  </a:lnTo>
                  <a:lnTo>
                    <a:pt x="189" y="206"/>
                  </a:lnTo>
                  <a:lnTo>
                    <a:pt x="184" y="207"/>
                  </a:lnTo>
                  <a:lnTo>
                    <a:pt x="180" y="210"/>
                  </a:lnTo>
                  <a:lnTo>
                    <a:pt x="176" y="213"/>
                  </a:lnTo>
                  <a:lnTo>
                    <a:pt x="172" y="216"/>
                  </a:lnTo>
                  <a:lnTo>
                    <a:pt x="170" y="220"/>
                  </a:lnTo>
                  <a:lnTo>
                    <a:pt x="167" y="224"/>
                  </a:lnTo>
                  <a:lnTo>
                    <a:pt x="166" y="229"/>
                  </a:lnTo>
                  <a:lnTo>
                    <a:pt x="150" y="229"/>
                  </a:lnTo>
                  <a:lnTo>
                    <a:pt x="150" y="229"/>
                  </a:lnTo>
                  <a:lnTo>
                    <a:pt x="149" y="224"/>
                  </a:lnTo>
                  <a:lnTo>
                    <a:pt x="147" y="220"/>
                  </a:lnTo>
                  <a:lnTo>
                    <a:pt x="144" y="216"/>
                  </a:lnTo>
                  <a:lnTo>
                    <a:pt x="140" y="213"/>
                  </a:lnTo>
                  <a:lnTo>
                    <a:pt x="136" y="210"/>
                  </a:lnTo>
                  <a:lnTo>
                    <a:pt x="132" y="207"/>
                  </a:lnTo>
                  <a:lnTo>
                    <a:pt x="128" y="206"/>
                  </a:lnTo>
                  <a:lnTo>
                    <a:pt x="122" y="206"/>
                  </a:lnTo>
                  <a:lnTo>
                    <a:pt x="122" y="206"/>
                  </a:lnTo>
                  <a:lnTo>
                    <a:pt x="116" y="206"/>
                  </a:lnTo>
                  <a:lnTo>
                    <a:pt x="111" y="208"/>
                  </a:lnTo>
                  <a:lnTo>
                    <a:pt x="106" y="211"/>
                  </a:lnTo>
                  <a:lnTo>
                    <a:pt x="102" y="215"/>
                  </a:lnTo>
                  <a:lnTo>
                    <a:pt x="98" y="219"/>
                  </a:lnTo>
                  <a:lnTo>
                    <a:pt x="96" y="223"/>
                  </a:lnTo>
                  <a:lnTo>
                    <a:pt x="94" y="229"/>
                  </a:lnTo>
                  <a:lnTo>
                    <a:pt x="94" y="235"/>
                  </a:lnTo>
                  <a:lnTo>
                    <a:pt x="94" y="235"/>
                  </a:lnTo>
                  <a:lnTo>
                    <a:pt x="94" y="240"/>
                  </a:lnTo>
                  <a:lnTo>
                    <a:pt x="96" y="247"/>
                  </a:lnTo>
                  <a:lnTo>
                    <a:pt x="98" y="251"/>
                  </a:lnTo>
                  <a:lnTo>
                    <a:pt x="102" y="255"/>
                  </a:lnTo>
                  <a:lnTo>
                    <a:pt x="106" y="259"/>
                  </a:lnTo>
                  <a:lnTo>
                    <a:pt x="111" y="262"/>
                  </a:lnTo>
                  <a:lnTo>
                    <a:pt x="116" y="264"/>
                  </a:lnTo>
                  <a:lnTo>
                    <a:pt x="122" y="264"/>
                  </a:lnTo>
                  <a:lnTo>
                    <a:pt x="122" y="264"/>
                  </a:lnTo>
                  <a:lnTo>
                    <a:pt x="128" y="264"/>
                  </a:lnTo>
                  <a:lnTo>
                    <a:pt x="132" y="263"/>
                  </a:lnTo>
                  <a:lnTo>
                    <a:pt x="136" y="261"/>
                  </a:lnTo>
                  <a:lnTo>
                    <a:pt x="140" y="257"/>
                  </a:lnTo>
                  <a:lnTo>
                    <a:pt x="144" y="254"/>
                  </a:lnTo>
                  <a:lnTo>
                    <a:pt x="147" y="250"/>
                  </a:lnTo>
                  <a:lnTo>
                    <a:pt x="149" y="246"/>
                  </a:lnTo>
                  <a:lnTo>
                    <a:pt x="150" y="241"/>
                  </a:lnTo>
                  <a:lnTo>
                    <a:pt x="166" y="241"/>
                  </a:lnTo>
                  <a:lnTo>
                    <a:pt x="166" y="241"/>
                  </a:lnTo>
                  <a:lnTo>
                    <a:pt x="167" y="246"/>
                  </a:lnTo>
                  <a:lnTo>
                    <a:pt x="170" y="250"/>
                  </a:lnTo>
                  <a:lnTo>
                    <a:pt x="172" y="254"/>
                  </a:lnTo>
                  <a:lnTo>
                    <a:pt x="176" y="257"/>
                  </a:lnTo>
                  <a:lnTo>
                    <a:pt x="180" y="261"/>
                  </a:lnTo>
                  <a:lnTo>
                    <a:pt x="184" y="263"/>
                  </a:lnTo>
                  <a:lnTo>
                    <a:pt x="189" y="264"/>
                  </a:lnTo>
                  <a:lnTo>
                    <a:pt x="195" y="264"/>
                  </a:lnTo>
                  <a:lnTo>
                    <a:pt x="195" y="264"/>
                  </a:lnTo>
                  <a:lnTo>
                    <a:pt x="200" y="264"/>
                  </a:lnTo>
                  <a:lnTo>
                    <a:pt x="204" y="263"/>
                  </a:lnTo>
                  <a:lnTo>
                    <a:pt x="208" y="261"/>
                  </a:lnTo>
                  <a:lnTo>
                    <a:pt x="213" y="257"/>
                  </a:lnTo>
                  <a:lnTo>
                    <a:pt x="216" y="254"/>
                  </a:lnTo>
                  <a:lnTo>
                    <a:pt x="219" y="250"/>
                  </a:lnTo>
                  <a:lnTo>
                    <a:pt x="221" y="246"/>
                  </a:lnTo>
                  <a:lnTo>
                    <a:pt x="222" y="241"/>
                  </a:lnTo>
                  <a:lnTo>
                    <a:pt x="238" y="241"/>
                  </a:lnTo>
                  <a:lnTo>
                    <a:pt x="238" y="241"/>
                  </a:lnTo>
                  <a:lnTo>
                    <a:pt x="239" y="246"/>
                  </a:lnTo>
                  <a:lnTo>
                    <a:pt x="242" y="250"/>
                  </a:lnTo>
                  <a:lnTo>
                    <a:pt x="245" y="254"/>
                  </a:lnTo>
                  <a:lnTo>
                    <a:pt x="248" y="257"/>
                  </a:lnTo>
                  <a:lnTo>
                    <a:pt x="252" y="261"/>
                  </a:lnTo>
                  <a:lnTo>
                    <a:pt x="256" y="263"/>
                  </a:lnTo>
                  <a:lnTo>
                    <a:pt x="262" y="264"/>
                  </a:lnTo>
                  <a:lnTo>
                    <a:pt x="267" y="264"/>
                  </a:lnTo>
                  <a:lnTo>
                    <a:pt x="267" y="264"/>
                  </a:lnTo>
                  <a:lnTo>
                    <a:pt x="271" y="264"/>
                  </a:lnTo>
                  <a:lnTo>
                    <a:pt x="276" y="263"/>
                  </a:lnTo>
                  <a:lnTo>
                    <a:pt x="281" y="261"/>
                  </a:lnTo>
                  <a:lnTo>
                    <a:pt x="285" y="257"/>
                  </a:lnTo>
                  <a:lnTo>
                    <a:pt x="288" y="254"/>
                  </a:lnTo>
                  <a:lnTo>
                    <a:pt x="291" y="250"/>
                  </a:lnTo>
                  <a:lnTo>
                    <a:pt x="293" y="246"/>
                  </a:lnTo>
                  <a:lnTo>
                    <a:pt x="294" y="241"/>
                  </a:lnTo>
                  <a:lnTo>
                    <a:pt x="383" y="241"/>
                  </a:lnTo>
                  <a:lnTo>
                    <a:pt x="383" y="241"/>
                  </a:lnTo>
                  <a:lnTo>
                    <a:pt x="384" y="246"/>
                  </a:lnTo>
                  <a:lnTo>
                    <a:pt x="386" y="250"/>
                  </a:lnTo>
                  <a:lnTo>
                    <a:pt x="389" y="254"/>
                  </a:lnTo>
                  <a:lnTo>
                    <a:pt x="392" y="257"/>
                  </a:lnTo>
                  <a:lnTo>
                    <a:pt x="396" y="261"/>
                  </a:lnTo>
                  <a:lnTo>
                    <a:pt x="401" y="263"/>
                  </a:lnTo>
                  <a:lnTo>
                    <a:pt x="406" y="264"/>
                  </a:lnTo>
                  <a:lnTo>
                    <a:pt x="411" y="264"/>
                  </a:lnTo>
                  <a:lnTo>
                    <a:pt x="411" y="264"/>
                  </a:lnTo>
                  <a:lnTo>
                    <a:pt x="417" y="264"/>
                  </a:lnTo>
                  <a:lnTo>
                    <a:pt x="422" y="262"/>
                  </a:lnTo>
                  <a:lnTo>
                    <a:pt x="427" y="259"/>
                  </a:lnTo>
                  <a:lnTo>
                    <a:pt x="432" y="255"/>
                  </a:lnTo>
                  <a:lnTo>
                    <a:pt x="435" y="251"/>
                  </a:lnTo>
                  <a:lnTo>
                    <a:pt x="438" y="247"/>
                  </a:lnTo>
                  <a:lnTo>
                    <a:pt x="439" y="240"/>
                  </a:lnTo>
                  <a:lnTo>
                    <a:pt x="440" y="235"/>
                  </a:lnTo>
                  <a:lnTo>
                    <a:pt x="440" y="235"/>
                  </a:lnTo>
                  <a:lnTo>
                    <a:pt x="439" y="229"/>
                  </a:lnTo>
                  <a:lnTo>
                    <a:pt x="438" y="223"/>
                  </a:lnTo>
                  <a:lnTo>
                    <a:pt x="435" y="219"/>
                  </a:lnTo>
                  <a:lnTo>
                    <a:pt x="432" y="215"/>
                  </a:lnTo>
                  <a:lnTo>
                    <a:pt x="427" y="211"/>
                  </a:lnTo>
                  <a:lnTo>
                    <a:pt x="422" y="208"/>
                  </a:lnTo>
                  <a:lnTo>
                    <a:pt x="417" y="206"/>
                  </a:lnTo>
                  <a:lnTo>
                    <a:pt x="411" y="206"/>
                  </a:lnTo>
                  <a:lnTo>
                    <a:pt x="411" y="206"/>
                  </a:lnTo>
                  <a:close/>
                  <a:moveTo>
                    <a:pt x="411" y="289"/>
                  </a:moveTo>
                  <a:lnTo>
                    <a:pt x="411" y="289"/>
                  </a:lnTo>
                  <a:lnTo>
                    <a:pt x="406" y="290"/>
                  </a:lnTo>
                  <a:lnTo>
                    <a:pt x="401" y="291"/>
                  </a:lnTo>
                  <a:lnTo>
                    <a:pt x="396" y="293"/>
                  </a:lnTo>
                  <a:lnTo>
                    <a:pt x="392" y="296"/>
                  </a:lnTo>
                  <a:lnTo>
                    <a:pt x="389" y="299"/>
                  </a:lnTo>
                  <a:lnTo>
                    <a:pt x="386" y="303"/>
                  </a:lnTo>
                  <a:lnTo>
                    <a:pt x="384" y="307"/>
                  </a:lnTo>
                  <a:lnTo>
                    <a:pt x="383" y="313"/>
                  </a:lnTo>
                  <a:lnTo>
                    <a:pt x="367" y="313"/>
                  </a:lnTo>
                  <a:lnTo>
                    <a:pt x="367" y="313"/>
                  </a:lnTo>
                  <a:lnTo>
                    <a:pt x="366" y="307"/>
                  </a:lnTo>
                  <a:lnTo>
                    <a:pt x="364" y="303"/>
                  </a:lnTo>
                  <a:lnTo>
                    <a:pt x="360" y="299"/>
                  </a:lnTo>
                  <a:lnTo>
                    <a:pt x="357" y="296"/>
                  </a:lnTo>
                  <a:lnTo>
                    <a:pt x="353" y="293"/>
                  </a:lnTo>
                  <a:lnTo>
                    <a:pt x="349" y="291"/>
                  </a:lnTo>
                  <a:lnTo>
                    <a:pt x="343" y="290"/>
                  </a:lnTo>
                  <a:lnTo>
                    <a:pt x="339" y="289"/>
                  </a:lnTo>
                  <a:lnTo>
                    <a:pt x="339" y="289"/>
                  </a:lnTo>
                  <a:lnTo>
                    <a:pt x="334" y="290"/>
                  </a:lnTo>
                  <a:lnTo>
                    <a:pt x="328" y="291"/>
                  </a:lnTo>
                  <a:lnTo>
                    <a:pt x="324" y="293"/>
                  </a:lnTo>
                  <a:lnTo>
                    <a:pt x="320" y="296"/>
                  </a:lnTo>
                  <a:lnTo>
                    <a:pt x="317" y="299"/>
                  </a:lnTo>
                  <a:lnTo>
                    <a:pt x="314" y="303"/>
                  </a:lnTo>
                  <a:lnTo>
                    <a:pt x="311" y="307"/>
                  </a:lnTo>
                  <a:lnTo>
                    <a:pt x="310" y="313"/>
                  </a:lnTo>
                  <a:lnTo>
                    <a:pt x="222" y="313"/>
                  </a:lnTo>
                  <a:lnTo>
                    <a:pt x="222" y="313"/>
                  </a:lnTo>
                  <a:lnTo>
                    <a:pt x="221" y="307"/>
                  </a:lnTo>
                  <a:lnTo>
                    <a:pt x="219" y="303"/>
                  </a:lnTo>
                  <a:lnTo>
                    <a:pt x="216" y="299"/>
                  </a:lnTo>
                  <a:lnTo>
                    <a:pt x="213" y="296"/>
                  </a:lnTo>
                  <a:lnTo>
                    <a:pt x="208" y="293"/>
                  </a:lnTo>
                  <a:lnTo>
                    <a:pt x="204" y="291"/>
                  </a:lnTo>
                  <a:lnTo>
                    <a:pt x="200" y="290"/>
                  </a:lnTo>
                  <a:lnTo>
                    <a:pt x="195" y="289"/>
                  </a:lnTo>
                  <a:lnTo>
                    <a:pt x="195" y="289"/>
                  </a:lnTo>
                  <a:lnTo>
                    <a:pt x="189" y="290"/>
                  </a:lnTo>
                  <a:lnTo>
                    <a:pt x="184" y="291"/>
                  </a:lnTo>
                  <a:lnTo>
                    <a:pt x="180" y="293"/>
                  </a:lnTo>
                  <a:lnTo>
                    <a:pt x="176" y="296"/>
                  </a:lnTo>
                  <a:lnTo>
                    <a:pt x="172" y="299"/>
                  </a:lnTo>
                  <a:lnTo>
                    <a:pt x="170" y="303"/>
                  </a:lnTo>
                  <a:lnTo>
                    <a:pt x="167" y="307"/>
                  </a:lnTo>
                  <a:lnTo>
                    <a:pt x="166" y="313"/>
                  </a:lnTo>
                  <a:lnTo>
                    <a:pt x="150" y="313"/>
                  </a:lnTo>
                  <a:lnTo>
                    <a:pt x="150" y="313"/>
                  </a:lnTo>
                  <a:lnTo>
                    <a:pt x="149" y="307"/>
                  </a:lnTo>
                  <a:lnTo>
                    <a:pt x="147" y="303"/>
                  </a:lnTo>
                  <a:lnTo>
                    <a:pt x="144" y="299"/>
                  </a:lnTo>
                  <a:lnTo>
                    <a:pt x="140" y="296"/>
                  </a:lnTo>
                  <a:lnTo>
                    <a:pt x="136" y="293"/>
                  </a:lnTo>
                  <a:lnTo>
                    <a:pt x="132" y="291"/>
                  </a:lnTo>
                  <a:lnTo>
                    <a:pt x="128" y="290"/>
                  </a:lnTo>
                  <a:lnTo>
                    <a:pt x="122" y="289"/>
                  </a:lnTo>
                  <a:lnTo>
                    <a:pt x="122" y="289"/>
                  </a:lnTo>
                  <a:lnTo>
                    <a:pt x="116" y="290"/>
                  </a:lnTo>
                  <a:lnTo>
                    <a:pt x="111" y="291"/>
                  </a:lnTo>
                  <a:lnTo>
                    <a:pt x="106" y="295"/>
                  </a:lnTo>
                  <a:lnTo>
                    <a:pt x="102" y="298"/>
                  </a:lnTo>
                  <a:lnTo>
                    <a:pt x="98" y="302"/>
                  </a:lnTo>
                  <a:lnTo>
                    <a:pt x="96" y="307"/>
                  </a:lnTo>
                  <a:lnTo>
                    <a:pt x="94" y="313"/>
                  </a:lnTo>
                  <a:lnTo>
                    <a:pt x="94" y="318"/>
                  </a:lnTo>
                  <a:lnTo>
                    <a:pt x="94" y="318"/>
                  </a:lnTo>
                  <a:lnTo>
                    <a:pt x="94" y="324"/>
                  </a:lnTo>
                  <a:lnTo>
                    <a:pt x="96" y="330"/>
                  </a:lnTo>
                  <a:lnTo>
                    <a:pt x="98" y="335"/>
                  </a:lnTo>
                  <a:lnTo>
                    <a:pt x="102" y="339"/>
                  </a:lnTo>
                  <a:lnTo>
                    <a:pt x="106" y="342"/>
                  </a:lnTo>
                  <a:lnTo>
                    <a:pt x="111" y="344"/>
                  </a:lnTo>
                  <a:lnTo>
                    <a:pt x="116" y="347"/>
                  </a:lnTo>
                  <a:lnTo>
                    <a:pt x="122" y="348"/>
                  </a:lnTo>
                  <a:lnTo>
                    <a:pt x="122" y="348"/>
                  </a:lnTo>
                  <a:lnTo>
                    <a:pt x="128" y="347"/>
                  </a:lnTo>
                  <a:lnTo>
                    <a:pt x="132" y="346"/>
                  </a:lnTo>
                  <a:lnTo>
                    <a:pt x="136" y="343"/>
                  </a:lnTo>
                  <a:lnTo>
                    <a:pt x="140" y="340"/>
                  </a:lnTo>
                  <a:lnTo>
                    <a:pt x="144" y="337"/>
                  </a:lnTo>
                  <a:lnTo>
                    <a:pt x="147" y="334"/>
                  </a:lnTo>
                  <a:lnTo>
                    <a:pt x="149" y="330"/>
                  </a:lnTo>
                  <a:lnTo>
                    <a:pt x="150" y="324"/>
                  </a:lnTo>
                  <a:lnTo>
                    <a:pt x="166" y="324"/>
                  </a:lnTo>
                  <a:lnTo>
                    <a:pt x="166" y="324"/>
                  </a:lnTo>
                  <a:lnTo>
                    <a:pt x="167" y="330"/>
                  </a:lnTo>
                  <a:lnTo>
                    <a:pt x="170" y="334"/>
                  </a:lnTo>
                  <a:lnTo>
                    <a:pt x="172" y="337"/>
                  </a:lnTo>
                  <a:lnTo>
                    <a:pt x="176" y="340"/>
                  </a:lnTo>
                  <a:lnTo>
                    <a:pt x="180" y="343"/>
                  </a:lnTo>
                  <a:lnTo>
                    <a:pt x="184" y="346"/>
                  </a:lnTo>
                  <a:lnTo>
                    <a:pt x="189" y="347"/>
                  </a:lnTo>
                  <a:lnTo>
                    <a:pt x="195" y="348"/>
                  </a:lnTo>
                  <a:lnTo>
                    <a:pt x="195" y="348"/>
                  </a:lnTo>
                  <a:lnTo>
                    <a:pt x="200" y="347"/>
                  </a:lnTo>
                  <a:lnTo>
                    <a:pt x="204" y="346"/>
                  </a:lnTo>
                  <a:lnTo>
                    <a:pt x="208" y="343"/>
                  </a:lnTo>
                  <a:lnTo>
                    <a:pt x="213" y="340"/>
                  </a:lnTo>
                  <a:lnTo>
                    <a:pt x="216" y="337"/>
                  </a:lnTo>
                  <a:lnTo>
                    <a:pt x="219" y="334"/>
                  </a:lnTo>
                  <a:lnTo>
                    <a:pt x="221" y="330"/>
                  </a:lnTo>
                  <a:lnTo>
                    <a:pt x="222" y="324"/>
                  </a:lnTo>
                  <a:lnTo>
                    <a:pt x="310" y="324"/>
                  </a:lnTo>
                  <a:lnTo>
                    <a:pt x="310" y="324"/>
                  </a:lnTo>
                  <a:lnTo>
                    <a:pt x="311" y="330"/>
                  </a:lnTo>
                  <a:lnTo>
                    <a:pt x="314" y="334"/>
                  </a:lnTo>
                  <a:lnTo>
                    <a:pt x="317" y="337"/>
                  </a:lnTo>
                  <a:lnTo>
                    <a:pt x="320" y="340"/>
                  </a:lnTo>
                  <a:lnTo>
                    <a:pt x="324" y="343"/>
                  </a:lnTo>
                  <a:lnTo>
                    <a:pt x="328" y="346"/>
                  </a:lnTo>
                  <a:lnTo>
                    <a:pt x="334" y="347"/>
                  </a:lnTo>
                  <a:lnTo>
                    <a:pt x="339" y="348"/>
                  </a:lnTo>
                  <a:lnTo>
                    <a:pt x="339" y="348"/>
                  </a:lnTo>
                  <a:lnTo>
                    <a:pt x="343" y="347"/>
                  </a:lnTo>
                  <a:lnTo>
                    <a:pt x="349" y="346"/>
                  </a:lnTo>
                  <a:lnTo>
                    <a:pt x="353" y="343"/>
                  </a:lnTo>
                  <a:lnTo>
                    <a:pt x="357" y="340"/>
                  </a:lnTo>
                  <a:lnTo>
                    <a:pt x="360" y="337"/>
                  </a:lnTo>
                  <a:lnTo>
                    <a:pt x="364" y="334"/>
                  </a:lnTo>
                  <a:lnTo>
                    <a:pt x="366" y="330"/>
                  </a:lnTo>
                  <a:lnTo>
                    <a:pt x="367" y="324"/>
                  </a:lnTo>
                  <a:lnTo>
                    <a:pt x="383" y="324"/>
                  </a:lnTo>
                  <a:lnTo>
                    <a:pt x="383" y="324"/>
                  </a:lnTo>
                  <a:lnTo>
                    <a:pt x="384" y="330"/>
                  </a:lnTo>
                  <a:lnTo>
                    <a:pt x="386" y="334"/>
                  </a:lnTo>
                  <a:lnTo>
                    <a:pt x="389" y="337"/>
                  </a:lnTo>
                  <a:lnTo>
                    <a:pt x="392" y="340"/>
                  </a:lnTo>
                  <a:lnTo>
                    <a:pt x="396" y="343"/>
                  </a:lnTo>
                  <a:lnTo>
                    <a:pt x="401" y="346"/>
                  </a:lnTo>
                  <a:lnTo>
                    <a:pt x="406" y="347"/>
                  </a:lnTo>
                  <a:lnTo>
                    <a:pt x="411" y="348"/>
                  </a:lnTo>
                  <a:lnTo>
                    <a:pt x="411" y="348"/>
                  </a:lnTo>
                  <a:lnTo>
                    <a:pt x="417" y="347"/>
                  </a:lnTo>
                  <a:lnTo>
                    <a:pt x="422" y="344"/>
                  </a:lnTo>
                  <a:lnTo>
                    <a:pt x="427" y="342"/>
                  </a:lnTo>
                  <a:lnTo>
                    <a:pt x="432" y="339"/>
                  </a:lnTo>
                  <a:lnTo>
                    <a:pt x="435" y="335"/>
                  </a:lnTo>
                  <a:lnTo>
                    <a:pt x="438" y="330"/>
                  </a:lnTo>
                  <a:lnTo>
                    <a:pt x="439" y="324"/>
                  </a:lnTo>
                  <a:lnTo>
                    <a:pt x="440" y="318"/>
                  </a:lnTo>
                  <a:lnTo>
                    <a:pt x="440" y="318"/>
                  </a:lnTo>
                  <a:lnTo>
                    <a:pt x="439" y="313"/>
                  </a:lnTo>
                  <a:lnTo>
                    <a:pt x="438" y="307"/>
                  </a:lnTo>
                  <a:lnTo>
                    <a:pt x="435" y="302"/>
                  </a:lnTo>
                  <a:lnTo>
                    <a:pt x="432" y="298"/>
                  </a:lnTo>
                  <a:lnTo>
                    <a:pt x="427" y="295"/>
                  </a:lnTo>
                  <a:lnTo>
                    <a:pt x="422" y="291"/>
                  </a:lnTo>
                  <a:lnTo>
                    <a:pt x="417" y="290"/>
                  </a:lnTo>
                  <a:lnTo>
                    <a:pt x="411" y="289"/>
                  </a:lnTo>
                  <a:lnTo>
                    <a:pt x="411" y="289"/>
                  </a:lnTo>
                  <a:close/>
                  <a:moveTo>
                    <a:pt x="411" y="372"/>
                  </a:moveTo>
                  <a:lnTo>
                    <a:pt x="411" y="372"/>
                  </a:lnTo>
                  <a:lnTo>
                    <a:pt x="406" y="373"/>
                  </a:lnTo>
                  <a:lnTo>
                    <a:pt x="401" y="374"/>
                  </a:lnTo>
                  <a:lnTo>
                    <a:pt x="396" y="376"/>
                  </a:lnTo>
                  <a:lnTo>
                    <a:pt x="392" y="380"/>
                  </a:lnTo>
                  <a:lnTo>
                    <a:pt x="389" y="383"/>
                  </a:lnTo>
                  <a:lnTo>
                    <a:pt x="386" y="386"/>
                  </a:lnTo>
                  <a:lnTo>
                    <a:pt x="384" y="391"/>
                  </a:lnTo>
                  <a:lnTo>
                    <a:pt x="383" y="395"/>
                  </a:lnTo>
                  <a:lnTo>
                    <a:pt x="367" y="395"/>
                  </a:lnTo>
                  <a:lnTo>
                    <a:pt x="367" y="395"/>
                  </a:lnTo>
                  <a:lnTo>
                    <a:pt x="366" y="391"/>
                  </a:lnTo>
                  <a:lnTo>
                    <a:pt x="364" y="386"/>
                  </a:lnTo>
                  <a:lnTo>
                    <a:pt x="360" y="383"/>
                  </a:lnTo>
                  <a:lnTo>
                    <a:pt x="357" y="380"/>
                  </a:lnTo>
                  <a:lnTo>
                    <a:pt x="353" y="376"/>
                  </a:lnTo>
                  <a:lnTo>
                    <a:pt x="349" y="374"/>
                  </a:lnTo>
                  <a:lnTo>
                    <a:pt x="343" y="373"/>
                  </a:lnTo>
                  <a:lnTo>
                    <a:pt x="339" y="372"/>
                  </a:lnTo>
                  <a:lnTo>
                    <a:pt x="339" y="372"/>
                  </a:lnTo>
                  <a:lnTo>
                    <a:pt x="334" y="373"/>
                  </a:lnTo>
                  <a:lnTo>
                    <a:pt x="328" y="374"/>
                  </a:lnTo>
                  <a:lnTo>
                    <a:pt x="324" y="376"/>
                  </a:lnTo>
                  <a:lnTo>
                    <a:pt x="320" y="380"/>
                  </a:lnTo>
                  <a:lnTo>
                    <a:pt x="317" y="383"/>
                  </a:lnTo>
                  <a:lnTo>
                    <a:pt x="314" y="386"/>
                  </a:lnTo>
                  <a:lnTo>
                    <a:pt x="311" y="391"/>
                  </a:lnTo>
                  <a:lnTo>
                    <a:pt x="310" y="395"/>
                  </a:lnTo>
                  <a:lnTo>
                    <a:pt x="294" y="395"/>
                  </a:lnTo>
                  <a:lnTo>
                    <a:pt x="294" y="395"/>
                  </a:lnTo>
                  <a:lnTo>
                    <a:pt x="293" y="391"/>
                  </a:lnTo>
                  <a:lnTo>
                    <a:pt x="291" y="386"/>
                  </a:lnTo>
                  <a:lnTo>
                    <a:pt x="288" y="383"/>
                  </a:lnTo>
                  <a:lnTo>
                    <a:pt x="285" y="380"/>
                  </a:lnTo>
                  <a:lnTo>
                    <a:pt x="281" y="376"/>
                  </a:lnTo>
                  <a:lnTo>
                    <a:pt x="276" y="374"/>
                  </a:lnTo>
                  <a:lnTo>
                    <a:pt x="271" y="373"/>
                  </a:lnTo>
                  <a:lnTo>
                    <a:pt x="267" y="372"/>
                  </a:lnTo>
                  <a:lnTo>
                    <a:pt x="267" y="372"/>
                  </a:lnTo>
                  <a:lnTo>
                    <a:pt x="262" y="373"/>
                  </a:lnTo>
                  <a:lnTo>
                    <a:pt x="256" y="374"/>
                  </a:lnTo>
                  <a:lnTo>
                    <a:pt x="252" y="376"/>
                  </a:lnTo>
                  <a:lnTo>
                    <a:pt x="248" y="380"/>
                  </a:lnTo>
                  <a:lnTo>
                    <a:pt x="245" y="383"/>
                  </a:lnTo>
                  <a:lnTo>
                    <a:pt x="242" y="386"/>
                  </a:lnTo>
                  <a:lnTo>
                    <a:pt x="239" y="391"/>
                  </a:lnTo>
                  <a:lnTo>
                    <a:pt x="238" y="395"/>
                  </a:lnTo>
                  <a:lnTo>
                    <a:pt x="150" y="395"/>
                  </a:lnTo>
                  <a:lnTo>
                    <a:pt x="150" y="395"/>
                  </a:lnTo>
                  <a:lnTo>
                    <a:pt x="149" y="391"/>
                  </a:lnTo>
                  <a:lnTo>
                    <a:pt x="147" y="386"/>
                  </a:lnTo>
                  <a:lnTo>
                    <a:pt x="144" y="383"/>
                  </a:lnTo>
                  <a:lnTo>
                    <a:pt x="140" y="380"/>
                  </a:lnTo>
                  <a:lnTo>
                    <a:pt x="136" y="376"/>
                  </a:lnTo>
                  <a:lnTo>
                    <a:pt x="132" y="374"/>
                  </a:lnTo>
                  <a:lnTo>
                    <a:pt x="128" y="373"/>
                  </a:lnTo>
                  <a:lnTo>
                    <a:pt x="122" y="372"/>
                  </a:lnTo>
                  <a:lnTo>
                    <a:pt x="122" y="372"/>
                  </a:lnTo>
                  <a:lnTo>
                    <a:pt x="116" y="373"/>
                  </a:lnTo>
                  <a:lnTo>
                    <a:pt x="111" y="375"/>
                  </a:lnTo>
                  <a:lnTo>
                    <a:pt x="106" y="377"/>
                  </a:lnTo>
                  <a:lnTo>
                    <a:pt x="102" y="381"/>
                  </a:lnTo>
                  <a:lnTo>
                    <a:pt x="98" y="385"/>
                  </a:lnTo>
                  <a:lnTo>
                    <a:pt x="96" y="390"/>
                  </a:lnTo>
                  <a:lnTo>
                    <a:pt x="94" y="395"/>
                  </a:lnTo>
                  <a:lnTo>
                    <a:pt x="94" y="402"/>
                  </a:lnTo>
                  <a:lnTo>
                    <a:pt x="94" y="402"/>
                  </a:lnTo>
                  <a:lnTo>
                    <a:pt x="94" y="407"/>
                  </a:lnTo>
                  <a:lnTo>
                    <a:pt x="96" y="412"/>
                  </a:lnTo>
                  <a:lnTo>
                    <a:pt x="98" y="418"/>
                  </a:lnTo>
                  <a:lnTo>
                    <a:pt x="102" y="422"/>
                  </a:lnTo>
                  <a:lnTo>
                    <a:pt x="106" y="425"/>
                  </a:lnTo>
                  <a:lnTo>
                    <a:pt x="111" y="428"/>
                  </a:lnTo>
                  <a:lnTo>
                    <a:pt x="116" y="429"/>
                  </a:lnTo>
                  <a:lnTo>
                    <a:pt x="122" y="431"/>
                  </a:lnTo>
                  <a:lnTo>
                    <a:pt x="122" y="431"/>
                  </a:lnTo>
                  <a:lnTo>
                    <a:pt x="128" y="431"/>
                  </a:lnTo>
                  <a:lnTo>
                    <a:pt x="132" y="428"/>
                  </a:lnTo>
                  <a:lnTo>
                    <a:pt x="136" y="426"/>
                  </a:lnTo>
                  <a:lnTo>
                    <a:pt x="140" y="424"/>
                  </a:lnTo>
                  <a:lnTo>
                    <a:pt x="144" y="421"/>
                  </a:lnTo>
                  <a:lnTo>
                    <a:pt x="147" y="417"/>
                  </a:lnTo>
                  <a:lnTo>
                    <a:pt x="149" y="412"/>
                  </a:lnTo>
                  <a:lnTo>
                    <a:pt x="150" y="408"/>
                  </a:lnTo>
                  <a:lnTo>
                    <a:pt x="238" y="408"/>
                  </a:lnTo>
                  <a:lnTo>
                    <a:pt x="238" y="408"/>
                  </a:lnTo>
                  <a:lnTo>
                    <a:pt x="239" y="412"/>
                  </a:lnTo>
                  <a:lnTo>
                    <a:pt x="242" y="417"/>
                  </a:lnTo>
                  <a:lnTo>
                    <a:pt x="245" y="421"/>
                  </a:lnTo>
                  <a:lnTo>
                    <a:pt x="248" y="424"/>
                  </a:lnTo>
                  <a:lnTo>
                    <a:pt x="252" y="426"/>
                  </a:lnTo>
                  <a:lnTo>
                    <a:pt x="256" y="428"/>
                  </a:lnTo>
                  <a:lnTo>
                    <a:pt x="262" y="431"/>
                  </a:lnTo>
                  <a:lnTo>
                    <a:pt x="267" y="431"/>
                  </a:lnTo>
                  <a:lnTo>
                    <a:pt x="267" y="431"/>
                  </a:lnTo>
                  <a:lnTo>
                    <a:pt x="271" y="431"/>
                  </a:lnTo>
                  <a:lnTo>
                    <a:pt x="276" y="428"/>
                  </a:lnTo>
                  <a:lnTo>
                    <a:pt x="281" y="426"/>
                  </a:lnTo>
                  <a:lnTo>
                    <a:pt x="285" y="424"/>
                  </a:lnTo>
                  <a:lnTo>
                    <a:pt x="288" y="421"/>
                  </a:lnTo>
                  <a:lnTo>
                    <a:pt x="291" y="417"/>
                  </a:lnTo>
                  <a:lnTo>
                    <a:pt x="293" y="412"/>
                  </a:lnTo>
                  <a:lnTo>
                    <a:pt x="294" y="408"/>
                  </a:lnTo>
                  <a:lnTo>
                    <a:pt x="310" y="408"/>
                  </a:lnTo>
                  <a:lnTo>
                    <a:pt x="310" y="408"/>
                  </a:lnTo>
                  <a:lnTo>
                    <a:pt x="311" y="412"/>
                  </a:lnTo>
                  <a:lnTo>
                    <a:pt x="314" y="417"/>
                  </a:lnTo>
                  <a:lnTo>
                    <a:pt x="317" y="421"/>
                  </a:lnTo>
                  <a:lnTo>
                    <a:pt x="320" y="424"/>
                  </a:lnTo>
                  <a:lnTo>
                    <a:pt x="324" y="426"/>
                  </a:lnTo>
                  <a:lnTo>
                    <a:pt x="328" y="428"/>
                  </a:lnTo>
                  <a:lnTo>
                    <a:pt x="334" y="431"/>
                  </a:lnTo>
                  <a:lnTo>
                    <a:pt x="339" y="431"/>
                  </a:lnTo>
                  <a:lnTo>
                    <a:pt x="339" y="431"/>
                  </a:lnTo>
                  <a:lnTo>
                    <a:pt x="343" y="431"/>
                  </a:lnTo>
                  <a:lnTo>
                    <a:pt x="349" y="428"/>
                  </a:lnTo>
                  <a:lnTo>
                    <a:pt x="353" y="426"/>
                  </a:lnTo>
                  <a:lnTo>
                    <a:pt x="357" y="424"/>
                  </a:lnTo>
                  <a:lnTo>
                    <a:pt x="360" y="421"/>
                  </a:lnTo>
                  <a:lnTo>
                    <a:pt x="364" y="417"/>
                  </a:lnTo>
                  <a:lnTo>
                    <a:pt x="366" y="412"/>
                  </a:lnTo>
                  <a:lnTo>
                    <a:pt x="367" y="408"/>
                  </a:lnTo>
                  <a:lnTo>
                    <a:pt x="383" y="408"/>
                  </a:lnTo>
                  <a:lnTo>
                    <a:pt x="383" y="408"/>
                  </a:lnTo>
                  <a:lnTo>
                    <a:pt x="384" y="412"/>
                  </a:lnTo>
                  <a:lnTo>
                    <a:pt x="386" y="417"/>
                  </a:lnTo>
                  <a:lnTo>
                    <a:pt x="389" y="421"/>
                  </a:lnTo>
                  <a:lnTo>
                    <a:pt x="392" y="424"/>
                  </a:lnTo>
                  <a:lnTo>
                    <a:pt x="396" y="426"/>
                  </a:lnTo>
                  <a:lnTo>
                    <a:pt x="401" y="428"/>
                  </a:lnTo>
                  <a:lnTo>
                    <a:pt x="406" y="431"/>
                  </a:lnTo>
                  <a:lnTo>
                    <a:pt x="411" y="431"/>
                  </a:lnTo>
                  <a:lnTo>
                    <a:pt x="411" y="431"/>
                  </a:lnTo>
                  <a:lnTo>
                    <a:pt x="417" y="429"/>
                  </a:lnTo>
                  <a:lnTo>
                    <a:pt x="422" y="428"/>
                  </a:lnTo>
                  <a:lnTo>
                    <a:pt x="427" y="425"/>
                  </a:lnTo>
                  <a:lnTo>
                    <a:pt x="432" y="422"/>
                  </a:lnTo>
                  <a:lnTo>
                    <a:pt x="435" y="418"/>
                  </a:lnTo>
                  <a:lnTo>
                    <a:pt x="438" y="412"/>
                  </a:lnTo>
                  <a:lnTo>
                    <a:pt x="439" y="407"/>
                  </a:lnTo>
                  <a:lnTo>
                    <a:pt x="440" y="402"/>
                  </a:lnTo>
                  <a:lnTo>
                    <a:pt x="440" y="402"/>
                  </a:lnTo>
                  <a:lnTo>
                    <a:pt x="439" y="395"/>
                  </a:lnTo>
                  <a:lnTo>
                    <a:pt x="438" y="390"/>
                  </a:lnTo>
                  <a:lnTo>
                    <a:pt x="435" y="385"/>
                  </a:lnTo>
                  <a:lnTo>
                    <a:pt x="432" y="381"/>
                  </a:lnTo>
                  <a:lnTo>
                    <a:pt x="427" y="377"/>
                  </a:lnTo>
                  <a:lnTo>
                    <a:pt x="422" y="375"/>
                  </a:lnTo>
                  <a:lnTo>
                    <a:pt x="417" y="373"/>
                  </a:lnTo>
                  <a:lnTo>
                    <a:pt x="411" y="372"/>
                  </a:lnTo>
                  <a:lnTo>
                    <a:pt x="411" y="372"/>
                  </a:lnTo>
                  <a:close/>
                  <a:moveTo>
                    <a:pt x="519" y="460"/>
                  </a:moveTo>
                  <a:lnTo>
                    <a:pt x="517" y="460"/>
                  </a:lnTo>
                  <a:lnTo>
                    <a:pt x="517" y="27"/>
                  </a:lnTo>
                  <a:lnTo>
                    <a:pt x="517" y="27"/>
                  </a:lnTo>
                  <a:lnTo>
                    <a:pt x="517" y="21"/>
                  </a:lnTo>
                  <a:lnTo>
                    <a:pt x="514" y="16"/>
                  </a:lnTo>
                  <a:lnTo>
                    <a:pt x="512" y="12"/>
                  </a:lnTo>
                  <a:lnTo>
                    <a:pt x="509" y="8"/>
                  </a:lnTo>
                  <a:lnTo>
                    <a:pt x="505" y="4"/>
                  </a:lnTo>
                  <a:lnTo>
                    <a:pt x="501" y="2"/>
                  </a:lnTo>
                  <a:lnTo>
                    <a:pt x="495" y="1"/>
                  </a:lnTo>
                  <a:lnTo>
                    <a:pt x="490" y="0"/>
                  </a:lnTo>
                  <a:lnTo>
                    <a:pt x="487" y="0"/>
                  </a:lnTo>
                  <a:lnTo>
                    <a:pt x="487" y="0"/>
                  </a:lnTo>
                  <a:lnTo>
                    <a:pt x="482" y="1"/>
                  </a:lnTo>
                  <a:lnTo>
                    <a:pt x="476" y="2"/>
                  </a:lnTo>
                  <a:lnTo>
                    <a:pt x="472" y="4"/>
                  </a:lnTo>
                  <a:lnTo>
                    <a:pt x="468" y="8"/>
                  </a:lnTo>
                  <a:lnTo>
                    <a:pt x="465" y="12"/>
                  </a:lnTo>
                  <a:lnTo>
                    <a:pt x="461" y="16"/>
                  </a:lnTo>
                  <a:lnTo>
                    <a:pt x="460" y="21"/>
                  </a:lnTo>
                  <a:lnTo>
                    <a:pt x="459" y="27"/>
                  </a:lnTo>
                  <a:lnTo>
                    <a:pt x="459" y="460"/>
                  </a:lnTo>
                  <a:lnTo>
                    <a:pt x="78" y="460"/>
                  </a:lnTo>
                  <a:lnTo>
                    <a:pt x="78" y="27"/>
                  </a:lnTo>
                  <a:lnTo>
                    <a:pt x="78" y="27"/>
                  </a:lnTo>
                  <a:lnTo>
                    <a:pt x="77" y="21"/>
                  </a:lnTo>
                  <a:lnTo>
                    <a:pt x="76" y="16"/>
                  </a:lnTo>
                  <a:lnTo>
                    <a:pt x="73" y="12"/>
                  </a:lnTo>
                  <a:lnTo>
                    <a:pt x="69" y="8"/>
                  </a:lnTo>
                  <a:lnTo>
                    <a:pt x="66" y="4"/>
                  </a:lnTo>
                  <a:lnTo>
                    <a:pt x="61" y="2"/>
                  </a:lnTo>
                  <a:lnTo>
                    <a:pt x="56" y="1"/>
                  </a:lnTo>
                  <a:lnTo>
                    <a:pt x="51" y="0"/>
                  </a:lnTo>
                  <a:lnTo>
                    <a:pt x="47" y="0"/>
                  </a:lnTo>
                  <a:lnTo>
                    <a:pt x="47" y="0"/>
                  </a:lnTo>
                  <a:lnTo>
                    <a:pt x="41" y="1"/>
                  </a:lnTo>
                  <a:lnTo>
                    <a:pt x="36" y="2"/>
                  </a:lnTo>
                  <a:lnTo>
                    <a:pt x="32" y="4"/>
                  </a:lnTo>
                  <a:lnTo>
                    <a:pt x="28" y="8"/>
                  </a:lnTo>
                  <a:lnTo>
                    <a:pt x="24" y="12"/>
                  </a:lnTo>
                  <a:lnTo>
                    <a:pt x="22" y="16"/>
                  </a:lnTo>
                  <a:lnTo>
                    <a:pt x="21" y="21"/>
                  </a:lnTo>
                  <a:lnTo>
                    <a:pt x="20" y="27"/>
                  </a:lnTo>
                  <a:lnTo>
                    <a:pt x="20" y="460"/>
                  </a:lnTo>
                  <a:lnTo>
                    <a:pt x="19" y="460"/>
                  </a:lnTo>
                  <a:lnTo>
                    <a:pt x="19" y="460"/>
                  </a:lnTo>
                  <a:lnTo>
                    <a:pt x="15" y="460"/>
                  </a:lnTo>
                  <a:lnTo>
                    <a:pt x="12" y="461"/>
                  </a:lnTo>
                  <a:lnTo>
                    <a:pt x="9" y="464"/>
                  </a:lnTo>
                  <a:lnTo>
                    <a:pt x="5" y="466"/>
                  </a:lnTo>
                  <a:lnTo>
                    <a:pt x="3" y="469"/>
                  </a:lnTo>
                  <a:lnTo>
                    <a:pt x="1" y="472"/>
                  </a:lnTo>
                  <a:lnTo>
                    <a:pt x="0" y="475"/>
                  </a:lnTo>
                  <a:lnTo>
                    <a:pt x="0" y="478"/>
                  </a:lnTo>
                  <a:lnTo>
                    <a:pt x="0" y="495"/>
                  </a:lnTo>
                  <a:lnTo>
                    <a:pt x="0" y="495"/>
                  </a:lnTo>
                  <a:lnTo>
                    <a:pt x="0" y="500"/>
                  </a:lnTo>
                  <a:lnTo>
                    <a:pt x="1" y="503"/>
                  </a:lnTo>
                  <a:lnTo>
                    <a:pt x="3" y="506"/>
                  </a:lnTo>
                  <a:lnTo>
                    <a:pt x="5" y="508"/>
                  </a:lnTo>
                  <a:lnTo>
                    <a:pt x="9" y="511"/>
                  </a:lnTo>
                  <a:lnTo>
                    <a:pt x="12" y="512"/>
                  </a:lnTo>
                  <a:lnTo>
                    <a:pt x="15" y="513"/>
                  </a:lnTo>
                  <a:lnTo>
                    <a:pt x="19" y="515"/>
                  </a:lnTo>
                  <a:lnTo>
                    <a:pt x="519" y="515"/>
                  </a:lnTo>
                  <a:lnTo>
                    <a:pt x="519" y="515"/>
                  </a:lnTo>
                  <a:lnTo>
                    <a:pt x="522" y="513"/>
                  </a:lnTo>
                  <a:lnTo>
                    <a:pt x="526" y="512"/>
                  </a:lnTo>
                  <a:lnTo>
                    <a:pt x="529" y="511"/>
                  </a:lnTo>
                  <a:lnTo>
                    <a:pt x="531" y="508"/>
                  </a:lnTo>
                  <a:lnTo>
                    <a:pt x="534" y="506"/>
                  </a:lnTo>
                  <a:lnTo>
                    <a:pt x="536" y="503"/>
                  </a:lnTo>
                  <a:lnTo>
                    <a:pt x="537" y="500"/>
                  </a:lnTo>
                  <a:lnTo>
                    <a:pt x="537" y="495"/>
                  </a:lnTo>
                  <a:lnTo>
                    <a:pt x="537" y="478"/>
                  </a:lnTo>
                  <a:lnTo>
                    <a:pt x="537" y="478"/>
                  </a:lnTo>
                  <a:lnTo>
                    <a:pt x="537" y="475"/>
                  </a:lnTo>
                  <a:lnTo>
                    <a:pt x="536" y="472"/>
                  </a:lnTo>
                  <a:lnTo>
                    <a:pt x="534" y="469"/>
                  </a:lnTo>
                  <a:lnTo>
                    <a:pt x="531" y="466"/>
                  </a:lnTo>
                  <a:lnTo>
                    <a:pt x="529" y="464"/>
                  </a:lnTo>
                  <a:lnTo>
                    <a:pt x="526" y="461"/>
                  </a:lnTo>
                  <a:lnTo>
                    <a:pt x="522" y="460"/>
                  </a:lnTo>
                  <a:lnTo>
                    <a:pt x="519" y="460"/>
                  </a:lnTo>
                  <a:lnTo>
                    <a:pt x="519" y="460"/>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32" name="Google Shape;4332;p143"/>
          <p:cNvGrpSpPr/>
          <p:nvPr/>
        </p:nvGrpSpPr>
        <p:grpSpPr>
          <a:xfrm>
            <a:off x="1910994" y="5442156"/>
            <a:ext cx="4210407" cy="1187245"/>
            <a:chOff x="386993" y="5442155"/>
            <a:chExt cx="4210407" cy="1187245"/>
          </a:xfrm>
        </p:grpSpPr>
        <p:sp>
          <p:nvSpPr>
            <p:cNvPr id="4333" name="Google Shape;4333;p143"/>
            <p:cNvSpPr/>
            <p:nvPr/>
          </p:nvSpPr>
          <p:spPr>
            <a:xfrm>
              <a:off x="939800" y="5442155"/>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Business Rule Variations: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What constraints need to be implemented within the capability?</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card product with </a:t>
              </a:r>
              <a:r>
                <a:rPr lang="en-US" sz="1200" i="1" u="sng">
                  <a:solidFill>
                    <a:srgbClr val="000000"/>
                  </a:solidFill>
                  <a:latin typeface="Calibri"/>
                  <a:ea typeface="Calibri"/>
                  <a:cs typeface="Calibri"/>
                  <a:sym typeface="Calibri"/>
                </a:rPr>
                <a:t>limited set of fraud rules</a:t>
              </a:r>
              <a:endParaRPr sz="1400">
                <a:solidFill>
                  <a:srgbClr val="000000"/>
                </a:solidFill>
                <a:latin typeface="Arial"/>
                <a:ea typeface="Arial"/>
                <a:cs typeface="Arial"/>
                <a:sym typeface="Arial"/>
              </a:endParaRPr>
            </a:p>
          </p:txBody>
        </p:sp>
        <p:sp>
          <p:nvSpPr>
            <p:cNvPr id="4334" name="Google Shape;4334;p143"/>
            <p:cNvSpPr/>
            <p:nvPr/>
          </p:nvSpPr>
          <p:spPr>
            <a:xfrm>
              <a:off x="386993" y="5808092"/>
              <a:ext cx="484749" cy="455370"/>
            </a:xfrm>
            <a:custGeom>
              <a:avLst/>
              <a:gdLst/>
              <a:ahLst/>
              <a:cxnLst/>
              <a:rect l="l" t="t" r="r" b="b"/>
              <a:pathLst>
                <a:path w="556" h="515" extrusionOk="0">
                  <a:moveTo>
                    <a:pt x="95" y="176"/>
                  </a:moveTo>
                  <a:lnTo>
                    <a:pt x="212" y="50"/>
                  </a:lnTo>
                  <a:lnTo>
                    <a:pt x="293" y="127"/>
                  </a:lnTo>
                  <a:lnTo>
                    <a:pt x="176" y="251"/>
                  </a:lnTo>
                  <a:lnTo>
                    <a:pt x="95" y="176"/>
                  </a:lnTo>
                  <a:close/>
                  <a:moveTo>
                    <a:pt x="307" y="116"/>
                  </a:moveTo>
                  <a:lnTo>
                    <a:pt x="307" y="116"/>
                  </a:lnTo>
                  <a:lnTo>
                    <a:pt x="312" y="119"/>
                  </a:lnTo>
                  <a:lnTo>
                    <a:pt x="317" y="119"/>
                  </a:lnTo>
                  <a:lnTo>
                    <a:pt x="323" y="118"/>
                  </a:lnTo>
                  <a:lnTo>
                    <a:pt x="328" y="115"/>
                  </a:lnTo>
                  <a:lnTo>
                    <a:pt x="336" y="106"/>
                  </a:lnTo>
                  <a:lnTo>
                    <a:pt x="336" y="106"/>
                  </a:lnTo>
                  <a:lnTo>
                    <a:pt x="340" y="101"/>
                  </a:lnTo>
                  <a:lnTo>
                    <a:pt x="341" y="95"/>
                  </a:lnTo>
                  <a:lnTo>
                    <a:pt x="340" y="90"/>
                  </a:lnTo>
                  <a:lnTo>
                    <a:pt x="335" y="84"/>
                  </a:lnTo>
                  <a:lnTo>
                    <a:pt x="251" y="5"/>
                  </a:lnTo>
                  <a:lnTo>
                    <a:pt x="251" y="5"/>
                  </a:lnTo>
                  <a:lnTo>
                    <a:pt x="246" y="1"/>
                  </a:lnTo>
                  <a:lnTo>
                    <a:pt x="241" y="0"/>
                  </a:lnTo>
                  <a:lnTo>
                    <a:pt x="234" y="2"/>
                  </a:lnTo>
                  <a:lnTo>
                    <a:pt x="230" y="6"/>
                  </a:lnTo>
                  <a:lnTo>
                    <a:pt x="222" y="15"/>
                  </a:lnTo>
                  <a:lnTo>
                    <a:pt x="222" y="15"/>
                  </a:lnTo>
                  <a:lnTo>
                    <a:pt x="218" y="19"/>
                  </a:lnTo>
                  <a:lnTo>
                    <a:pt x="217" y="26"/>
                  </a:lnTo>
                  <a:lnTo>
                    <a:pt x="218" y="31"/>
                  </a:lnTo>
                  <a:lnTo>
                    <a:pt x="222" y="36"/>
                  </a:lnTo>
                  <a:lnTo>
                    <a:pt x="307" y="116"/>
                  </a:lnTo>
                  <a:close/>
                  <a:moveTo>
                    <a:pt x="135" y="297"/>
                  </a:moveTo>
                  <a:lnTo>
                    <a:pt x="135" y="297"/>
                  </a:lnTo>
                  <a:lnTo>
                    <a:pt x="141" y="300"/>
                  </a:lnTo>
                  <a:lnTo>
                    <a:pt x="147" y="301"/>
                  </a:lnTo>
                  <a:lnTo>
                    <a:pt x="152" y="300"/>
                  </a:lnTo>
                  <a:lnTo>
                    <a:pt x="158" y="296"/>
                  </a:lnTo>
                  <a:lnTo>
                    <a:pt x="166" y="287"/>
                  </a:lnTo>
                  <a:lnTo>
                    <a:pt x="166" y="287"/>
                  </a:lnTo>
                  <a:lnTo>
                    <a:pt x="169" y="282"/>
                  </a:lnTo>
                  <a:lnTo>
                    <a:pt x="171" y="276"/>
                  </a:lnTo>
                  <a:lnTo>
                    <a:pt x="168" y="270"/>
                  </a:lnTo>
                  <a:lnTo>
                    <a:pt x="165" y="265"/>
                  </a:lnTo>
                  <a:lnTo>
                    <a:pt x="80" y="186"/>
                  </a:lnTo>
                  <a:lnTo>
                    <a:pt x="80" y="186"/>
                  </a:lnTo>
                  <a:lnTo>
                    <a:pt x="76" y="183"/>
                  </a:lnTo>
                  <a:lnTo>
                    <a:pt x="70" y="182"/>
                  </a:lnTo>
                  <a:lnTo>
                    <a:pt x="64" y="183"/>
                  </a:lnTo>
                  <a:lnTo>
                    <a:pt x="59" y="186"/>
                  </a:lnTo>
                  <a:lnTo>
                    <a:pt x="50" y="196"/>
                  </a:lnTo>
                  <a:lnTo>
                    <a:pt x="50" y="196"/>
                  </a:lnTo>
                  <a:lnTo>
                    <a:pt x="47" y="201"/>
                  </a:lnTo>
                  <a:lnTo>
                    <a:pt x="46" y="206"/>
                  </a:lnTo>
                  <a:lnTo>
                    <a:pt x="47" y="212"/>
                  </a:lnTo>
                  <a:lnTo>
                    <a:pt x="51" y="217"/>
                  </a:lnTo>
                  <a:lnTo>
                    <a:pt x="135" y="297"/>
                  </a:lnTo>
                  <a:close/>
                  <a:moveTo>
                    <a:pt x="229" y="219"/>
                  </a:moveTo>
                  <a:lnTo>
                    <a:pt x="509" y="482"/>
                  </a:lnTo>
                  <a:lnTo>
                    <a:pt x="509" y="482"/>
                  </a:lnTo>
                  <a:lnTo>
                    <a:pt x="513" y="485"/>
                  </a:lnTo>
                  <a:lnTo>
                    <a:pt x="518" y="488"/>
                  </a:lnTo>
                  <a:lnTo>
                    <a:pt x="522" y="490"/>
                  </a:lnTo>
                  <a:lnTo>
                    <a:pt x="527" y="492"/>
                  </a:lnTo>
                  <a:lnTo>
                    <a:pt x="531" y="492"/>
                  </a:lnTo>
                  <a:lnTo>
                    <a:pt x="535" y="492"/>
                  </a:lnTo>
                  <a:lnTo>
                    <a:pt x="538" y="491"/>
                  </a:lnTo>
                  <a:lnTo>
                    <a:pt x="541" y="489"/>
                  </a:lnTo>
                  <a:lnTo>
                    <a:pt x="553" y="476"/>
                  </a:lnTo>
                  <a:lnTo>
                    <a:pt x="553" y="476"/>
                  </a:lnTo>
                  <a:lnTo>
                    <a:pt x="555" y="473"/>
                  </a:lnTo>
                  <a:lnTo>
                    <a:pt x="556" y="470"/>
                  </a:lnTo>
                  <a:lnTo>
                    <a:pt x="556" y="466"/>
                  </a:lnTo>
                  <a:lnTo>
                    <a:pt x="555" y="462"/>
                  </a:lnTo>
                  <a:lnTo>
                    <a:pt x="554" y="457"/>
                  </a:lnTo>
                  <a:lnTo>
                    <a:pt x="551" y="453"/>
                  </a:lnTo>
                  <a:lnTo>
                    <a:pt x="548" y="448"/>
                  </a:lnTo>
                  <a:lnTo>
                    <a:pt x="545" y="443"/>
                  </a:lnTo>
                  <a:lnTo>
                    <a:pt x="264" y="181"/>
                  </a:lnTo>
                  <a:lnTo>
                    <a:pt x="229" y="219"/>
                  </a:lnTo>
                  <a:close/>
                  <a:moveTo>
                    <a:pt x="325" y="481"/>
                  </a:moveTo>
                  <a:lnTo>
                    <a:pt x="325" y="481"/>
                  </a:lnTo>
                  <a:lnTo>
                    <a:pt x="325" y="479"/>
                  </a:lnTo>
                  <a:lnTo>
                    <a:pt x="323" y="475"/>
                  </a:lnTo>
                  <a:lnTo>
                    <a:pt x="320" y="474"/>
                  </a:lnTo>
                  <a:lnTo>
                    <a:pt x="317" y="473"/>
                  </a:lnTo>
                  <a:lnTo>
                    <a:pt x="8" y="473"/>
                  </a:lnTo>
                  <a:lnTo>
                    <a:pt x="8" y="473"/>
                  </a:lnTo>
                  <a:lnTo>
                    <a:pt x="6" y="474"/>
                  </a:lnTo>
                  <a:lnTo>
                    <a:pt x="3" y="475"/>
                  </a:lnTo>
                  <a:lnTo>
                    <a:pt x="2" y="479"/>
                  </a:lnTo>
                  <a:lnTo>
                    <a:pt x="0" y="481"/>
                  </a:lnTo>
                  <a:lnTo>
                    <a:pt x="0" y="507"/>
                  </a:lnTo>
                  <a:lnTo>
                    <a:pt x="0" y="507"/>
                  </a:lnTo>
                  <a:lnTo>
                    <a:pt x="2" y="510"/>
                  </a:lnTo>
                  <a:lnTo>
                    <a:pt x="3" y="513"/>
                  </a:lnTo>
                  <a:lnTo>
                    <a:pt x="6" y="515"/>
                  </a:lnTo>
                  <a:lnTo>
                    <a:pt x="8" y="515"/>
                  </a:lnTo>
                  <a:lnTo>
                    <a:pt x="317" y="515"/>
                  </a:lnTo>
                  <a:lnTo>
                    <a:pt x="317" y="515"/>
                  </a:lnTo>
                  <a:lnTo>
                    <a:pt x="320" y="515"/>
                  </a:lnTo>
                  <a:lnTo>
                    <a:pt x="323" y="513"/>
                  </a:lnTo>
                  <a:lnTo>
                    <a:pt x="325" y="510"/>
                  </a:lnTo>
                  <a:lnTo>
                    <a:pt x="325" y="507"/>
                  </a:lnTo>
                  <a:lnTo>
                    <a:pt x="325" y="481"/>
                  </a:lnTo>
                  <a:close/>
                  <a:moveTo>
                    <a:pt x="71" y="423"/>
                  </a:moveTo>
                  <a:lnTo>
                    <a:pt x="256" y="423"/>
                  </a:lnTo>
                  <a:lnTo>
                    <a:pt x="256" y="423"/>
                  </a:lnTo>
                  <a:lnTo>
                    <a:pt x="263" y="424"/>
                  </a:lnTo>
                  <a:lnTo>
                    <a:pt x="269" y="428"/>
                  </a:lnTo>
                  <a:lnTo>
                    <a:pt x="274" y="433"/>
                  </a:lnTo>
                  <a:lnTo>
                    <a:pt x="277" y="439"/>
                  </a:lnTo>
                  <a:lnTo>
                    <a:pt x="277" y="456"/>
                  </a:lnTo>
                  <a:lnTo>
                    <a:pt x="49" y="456"/>
                  </a:lnTo>
                  <a:lnTo>
                    <a:pt x="49" y="439"/>
                  </a:lnTo>
                  <a:lnTo>
                    <a:pt x="49" y="439"/>
                  </a:lnTo>
                  <a:lnTo>
                    <a:pt x="53" y="433"/>
                  </a:lnTo>
                  <a:lnTo>
                    <a:pt x="58" y="428"/>
                  </a:lnTo>
                  <a:lnTo>
                    <a:pt x="64" y="424"/>
                  </a:lnTo>
                  <a:lnTo>
                    <a:pt x="71" y="423"/>
                  </a:lnTo>
                  <a:lnTo>
                    <a:pt x="71" y="42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sp>
        <p:nvSpPr>
          <p:cNvPr id="4335" name="Google Shape;4335;p143"/>
          <p:cNvSpPr/>
          <p:nvPr/>
        </p:nvSpPr>
        <p:spPr>
          <a:xfrm>
            <a:off x="6978079" y="416257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Subjective Quality:</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MVP’s complexity depend on meeting non-functional requirements (performance, amount of visual polish, ease of use)?</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a:t>
            </a:r>
            <a:r>
              <a:rPr lang="en-US" sz="1200">
                <a:solidFill>
                  <a:srgbClr val="000000"/>
                </a:solidFill>
                <a:latin typeface="Calibri"/>
                <a:ea typeface="Calibri"/>
                <a:cs typeface="Calibri"/>
                <a:sym typeface="Calibri"/>
              </a:rPr>
              <a:t> </a:t>
            </a:r>
            <a:r>
              <a:rPr lang="en-US" sz="1200" i="1">
                <a:solidFill>
                  <a:srgbClr val="000000"/>
                </a:solidFill>
                <a:latin typeface="Calibri"/>
                <a:ea typeface="Calibri"/>
                <a:cs typeface="Calibri"/>
                <a:sym typeface="Calibri"/>
              </a:rPr>
              <a:t>New card product for </a:t>
            </a:r>
            <a:r>
              <a:rPr lang="en-US" sz="1200" i="1" u="sng">
                <a:solidFill>
                  <a:srgbClr val="000000"/>
                </a:solidFill>
                <a:latin typeface="Calibri"/>
                <a:ea typeface="Calibri"/>
                <a:cs typeface="Calibri"/>
                <a:sym typeface="Calibri"/>
              </a:rPr>
              <a:t>50</a:t>
            </a:r>
            <a:r>
              <a:rPr lang="en-US" sz="1200" i="1">
                <a:solidFill>
                  <a:srgbClr val="000000"/>
                </a:solidFill>
                <a:latin typeface="Calibri"/>
                <a:ea typeface="Calibri"/>
                <a:cs typeface="Calibri"/>
                <a:sym typeface="Calibri"/>
              </a:rPr>
              <a:t> early adopters</a:t>
            </a:r>
            <a:endParaRPr sz="1200">
              <a:solidFill>
                <a:srgbClr val="000000"/>
              </a:solidFill>
              <a:latin typeface="Calibri"/>
              <a:ea typeface="Calibri"/>
              <a:cs typeface="Calibri"/>
              <a:sym typeface="Calibri"/>
            </a:endParaRPr>
          </a:p>
        </p:txBody>
      </p:sp>
      <p:grpSp>
        <p:nvGrpSpPr>
          <p:cNvPr id="4336" name="Google Shape;4336;p143"/>
          <p:cNvGrpSpPr/>
          <p:nvPr/>
        </p:nvGrpSpPr>
        <p:grpSpPr>
          <a:xfrm>
            <a:off x="1955172" y="4091390"/>
            <a:ext cx="4166229" cy="1187245"/>
            <a:chOff x="431171" y="3962400"/>
            <a:chExt cx="4166229" cy="1187245"/>
          </a:xfrm>
        </p:grpSpPr>
        <p:sp>
          <p:nvSpPr>
            <p:cNvPr id="4337" name="Google Shape;4337;p143"/>
            <p:cNvSpPr/>
            <p:nvPr/>
          </p:nvSpPr>
          <p:spPr>
            <a:xfrm>
              <a:off x="939800" y="39624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Interfaces: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user interact with the MVP in different ways?</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card product where customers can only hear about, sign up for, and get service </a:t>
              </a:r>
              <a:r>
                <a:rPr lang="en-US" sz="1200" i="1" u="sng">
                  <a:solidFill>
                    <a:srgbClr val="000000"/>
                  </a:solidFill>
                  <a:latin typeface="Calibri"/>
                  <a:ea typeface="Calibri"/>
                  <a:cs typeface="Calibri"/>
                  <a:sym typeface="Calibri"/>
                </a:rPr>
                <a:t>online</a:t>
              </a:r>
              <a:endParaRPr sz="1400">
                <a:solidFill>
                  <a:srgbClr val="000000"/>
                </a:solidFill>
                <a:latin typeface="Arial"/>
                <a:ea typeface="Arial"/>
                <a:cs typeface="Arial"/>
                <a:sym typeface="Arial"/>
              </a:endParaRPr>
            </a:p>
          </p:txBody>
        </p:sp>
        <p:sp>
          <p:nvSpPr>
            <p:cNvPr id="4338" name="Google Shape;4338;p143"/>
            <p:cNvSpPr/>
            <p:nvPr/>
          </p:nvSpPr>
          <p:spPr>
            <a:xfrm>
              <a:off x="431171" y="4350260"/>
              <a:ext cx="396392" cy="409179"/>
            </a:xfrm>
            <a:custGeom>
              <a:avLst/>
              <a:gdLst/>
              <a:ahLst/>
              <a:cxnLst/>
              <a:rect l="l" t="t" r="r" b="b"/>
              <a:pathLst>
                <a:path w="496" h="515" extrusionOk="0">
                  <a:moveTo>
                    <a:pt x="470" y="47"/>
                  </a:moveTo>
                  <a:lnTo>
                    <a:pt x="470" y="47"/>
                  </a:lnTo>
                  <a:lnTo>
                    <a:pt x="464" y="39"/>
                  </a:lnTo>
                  <a:lnTo>
                    <a:pt x="458" y="34"/>
                  </a:lnTo>
                  <a:lnTo>
                    <a:pt x="450" y="27"/>
                  </a:lnTo>
                  <a:lnTo>
                    <a:pt x="450" y="27"/>
                  </a:lnTo>
                  <a:lnTo>
                    <a:pt x="442" y="20"/>
                  </a:lnTo>
                  <a:lnTo>
                    <a:pt x="435" y="15"/>
                  </a:lnTo>
                  <a:lnTo>
                    <a:pt x="428" y="11"/>
                  </a:lnTo>
                  <a:lnTo>
                    <a:pt x="420" y="7"/>
                  </a:lnTo>
                  <a:lnTo>
                    <a:pt x="413" y="4"/>
                  </a:lnTo>
                  <a:lnTo>
                    <a:pt x="404" y="2"/>
                  </a:lnTo>
                  <a:lnTo>
                    <a:pt x="397" y="0"/>
                  </a:lnTo>
                  <a:lnTo>
                    <a:pt x="389" y="0"/>
                  </a:lnTo>
                  <a:lnTo>
                    <a:pt x="389" y="0"/>
                  </a:lnTo>
                  <a:lnTo>
                    <a:pt x="382" y="0"/>
                  </a:lnTo>
                  <a:lnTo>
                    <a:pt x="374" y="1"/>
                  </a:lnTo>
                  <a:lnTo>
                    <a:pt x="362" y="5"/>
                  </a:lnTo>
                  <a:lnTo>
                    <a:pt x="351" y="11"/>
                  </a:lnTo>
                  <a:lnTo>
                    <a:pt x="341" y="16"/>
                  </a:lnTo>
                  <a:lnTo>
                    <a:pt x="341" y="16"/>
                  </a:lnTo>
                  <a:lnTo>
                    <a:pt x="334" y="22"/>
                  </a:lnTo>
                  <a:lnTo>
                    <a:pt x="328" y="28"/>
                  </a:lnTo>
                  <a:lnTo>
                    <a:pt x="321" y="34"/>
                  </a:lnTo>
                  <a:lnTo>
                    <a:pt x="320" y="34"/>
                  </a:lnTo>
                  <a:lnTo>
                    <a:pt x="199" y="147"/>
                  </a:lnTo>
                  <a:lnTo>
                    <a:pt x="199" y="148"/>
                  </a:lnTo>
                  <a:lnTo>
                    <a:pt x="199" y="148"/>
                  </a:lnTo>
                  <a:lnTo>
                    <a:pt x="191" y="156"/>
                  </a:lnTo>
                  <a:lnTo>
                    <a:pt x="184" y="165"/>
                  </a:lnTo>
                  <a:lnTo>
                    <a:pt x="179" y="174"/>
                  </a:lnTo>
                  <a:lnTo>
                    <a:pt x="175" y="184"/>
                  </a:lnTo>
                  <a:lnTo>
                    <a:pt x="170" y="192"/>
                  </a:lnTo>
                  <a:lnTo>
                    <a:pt x="168" y="202"/>
                  </a:lnTo>
                  <a:lnTo>
                    <a:pt x="167" y="212"/>
                  </a:lnTo>
                  <a:lnTo>
                    <a:pt x="166" y="220"/>
                  </a:lnTo>
                  <a:lnTo>
                    <a:pt x="166" y="220"/>
                  </a:lnTo>
                  <a:lnTo>
                    <a:pt x="167" y="230"/>
                  </a:lnTo>
                  <a:lnTo>
                    <a:pt x="168" y="239"/>
                  </a:lnTo>
                  <a:lnTo>
                    <a:pt x="170" y="248"/>
                  </a:lnTo>
                  <a:lnTo>
                    <a:pt x="174" y="256"/>
                  </a:lnTo>
                  <a:lnTo>
                    <a:pt x="181" y="270"/>
                  </a:lnTo>
                  <a:lnTo>
                    <a:pt x="188" y="282"/>
                  </a:lnTo>
                  <a:lnTo>
                    <a:pt x="188" y="282"/>
                  </a:lnTo>
                  <a:lnTo>
                    <a:pt x="197" y="290"/>
                  </a:lnTo>
                  <a:lnTo>
                    <a:pt x="203" y="297"/>
                  </a:lnTo>
                  <a:lnTo>
                    <a:pt x="211" y="303"/>
                  </a:lnTo>
                  <a:lnTo>
                    <a:pt x="211" y="303"/>
                  </a:lnTo>
                  <a:lnTo>
                    <a:pt x="215" y="305"/>
                  </a:lnTo>
                  <a:lnTo>
                    <a:pt x="219" y="307"/>
                  </a:lnTo>
                  <a:lnTo>
                    <a:pt x="223" y="308"/>
                  </a:lnTo>
                  <a:lnTo>
                    <a:pt x="228" y="308"/>
                  </a:lnTo>
                  <a:lnTo>
                    <a:pt x="228" y="308"/>
                  </a:lnTo>
                  <a:lnTo>
                    <a:pt x="235" y="308"/>
                  </a:lnTo>
                  <a:lnTo>
                    <a:pt x="242" y="305"/>
                  </a:lnTo>
                  <a:lnTo>
                    <a:pt x="247" y="302"/>
                  </a:lnTo>
                  <a:lnTo>
                    <a:pt x="252" y="297"/>
                  </a:lnTo>
                  <a:lnTo>
                    <a:pt x="252" y="297"/>
                  </a:lnTo>
                  <a:lnTo>
                    <a:pt x="255" y="291"/>
                  </a:lnTo>
                  <a:lnTo>
                    <a:pt x="256" y="286"/>
                  </a:lnTo>
                  <a:lnTo>
                    <a:pt x="258" y="281"/>
                  </a:lnTo>
                  <a:lnTo>
                    <a:pt x="258" y="275"/>
                  </a:lnTo>
                  <a:lnTo>
                    <a:pt x="255" y="269"/>
                  </a:lnTo>
                  <a:lnTo>
                    <a:pt x="253" y="265"/>
                  </a:lnTo>
                  <a:lnTo>
                    <a:pt x="250" y="259"/>
                  </a:lnTo>
                  <a:lnTo>
                    <a:pt x="246" y="256"/>
                  </a:lnTo>
                  <a:lnTo>
                    <a:pt x="246" y="256"/>
                  </a:lnTo>
                  <a:lnTo>
                    <a:pt x="246" y="256"/>
                  </a:lnTo>
                  <a:lnTo>
                    <a:pt x="246" y="255"/>
                  </a:lnTo>
                  <a:lnTo>
                    <a:pt x="246" y="255"/>
                  </a:lnTo>
                  <a:lnTo>
                    <a:pt x="246" y="255"/>
                  </a:lnTo>
                  <a:lnTo>
                    <a:pt x="246" y="255"/>
                  </a:lnTo>
                  <a:lnTo>
                    <a:pt x="242" y="252"/>
                  </a:lnTo>
                  <a:lnTo>
                    <a:pt x="234" y="244"/>
                  </a:lnTo>
                  <a:lnTo>
                    <a:pt x="234" y="244"/>
                  </a:lnTo>
                  <a:lnTo>
                    <a:pt x="231" y="238"/>
                  </a:lnTo>
                  <a:lnTo>
                    <a:pt x="228" y="232"/>
                  </a:lnTo>
                  <a:lnTo>
                    <a:pt x="226" y="227"/>
                  </a:lnTo>
                  <a:lnTo>
                    <a:pt x="226" y="220"/>
                  </a:lnTo>
                  <a:lnTo>
                    <a:pt x="226" y="220"/>
                  </a:lnTo>
                  <a:lnTo>
                    <a:pt x="226" y="214"/>
                  </a:lnTo>
                  <a:lnTo>
                    <a:pt x="228" y="207"/>
                  </a:lnTo>
                  <a:lnTo>
                    <a:pt x="233" y="199"/>
                  </a:lnTo>
                  <a:lnTo>
                    <a:pt x="240" y="188"/>
                  </a:lnTo>
                  <a:lnTo>
                    <a:pt x="360" y="78"/>
                  </a:lnTo>
                  <a:lnTo>
                    <a:pt x="360" y="78"/>
                  </a:lnTo>
                  <a:lnTo>
                    <a:pt x="368" y="70"/>
                  </a:lnTo>
                  <a:lnTo>
                    <a:pt x="375" y="65"/>
                  </a:lnTo>
                  <a:lnTo>
                    <a:pt x="375" y="65"/>
                  </a:lnTo>
                  <a:lnTo>
                    <a:pt x="383" y="61"/>
                  </a:lnTo>
                  <a:lnTo>
                    <a:pt x="386" y="60"/>
                  </a:lnTo>
                  <a:lnTo>
                    <a:pt x="389" y="59"/>
                  </a:lnTo>
                  <a:lnTo>
                    <a:pt x="389" y="59"/>
                  </a:lnTo>
                  <a:lnTo>
                    <a:pt x="392" y="60"/>
                  </a:lnTo>
                  <a:lnTo>
                    <a:pt x="397" y="61"/>
                  </a:lnTo>
                  <a:lnTo>
                    <a:pt x="402" y="64"/>
                  </a:lnTo>
                  <a:lnTo>
                    <a:pt x="409" y="70"/>
                  </a:lnTo>
                  <a:lnTo>
                    <a:pt x="412" y="71"/>
                  </a:lnTo>
                  <a:lnTo>
                    <a:pt x="413" y="72"/>
                  </a:lnTo>
                  <a:lnTo>
                    <a:pt x="413" y="72"/>
                  </a:lnTo>
                  <a:lnTo>
                    <a:pt x="418" y="77"/>
                  </a:lnTo>
                  <a:lnTo>
                    <a:pt x="426" y="86"/>
                  </a:lnTo>
                  <a:lnTo>
                    <a:pt x="426" y="86"/>
                  </a:lnTo>
                  <a:lnTo>
                    <a:pt x="431" y="93"/>
                  </a:lnTo>
                  <a:lnTo>
                    <a:pt x="434" y="98"/>
                  </a:lnTo>
                  <a:lnTo>
                    <a:pt x="436" y="103"/>
                  </a:lnTo>
                  <a:lnTo>
                    <a:pt x="437" y="107"/>
                  </a:lnTo>
                  <a:lnTo>
                    <a:pt x="437" y="107"/>
                  </a:lnTo>
                  <a:lnTo>
                    <a:pt x="436" y="112"/>
                  </a:lnTo>
                  <a:lnTo>
                    <a:pt x="434" y="117"/>
                  </a:lnTo>
                  <a:lnTo>
                    <a:pt x="356" y="194"/>
                  </a:lnTo>
                  <a:lnTo>
                    <a:pt x="356" y="194"/>
                  </a:lnTo>
                  <a:lnTo>
                    <a:pt x="353" y="198"/>
                  </a:lnTo>
                  <a:lnTo>
                    <a:pt x="350" y="203"/>
                  </a:lnTo>
                  <a:lnTo>
                    <a:pt x="349" y="208"/>
                  </a:lnTo>
                  <a:lnTo>
                    <a:pt x="348" y="215"/>
                  </a:lnTo>
                  <a:lnTo>
                    <a:pt x="349" y="220"/>
                  </a:lnTo>
                  <a:lnTo>
                    <a:pt x="350" y="225"/>
                  </a:lnTo>
                  <a:lnTo>
                    <a:pt x="353" y="231"/>
                  </a:lnTo>
                  <a:lnTo>
                    <a:pt x="356" y="235"/>
                  </a:lnTo>
                  <a:lnTo>
                    <a:pt x="356" y="235"/>
                  </a:lnTo>
                  <a:lnTo>
                    <a:pt x="362" y="239"/>
                  </a:lnTo>
                  <a:lnTo>
                    <a:pt x="367" y="241"/>
                  </a:lnTo>
                  <a:lnTo>
                    <a:pt x="372" y="244"/>
                  </a:lnTo>
                  <a:lnTo>
                    <a:pt x="378" y="244"/>
                  </a:lnTo>
                  <a:lnTo>
                    <a:pt x="383" y="244"/>
                  </a:lnTo>
                  <a:lnTo>
                    <a:pt x="388" y="241"/>
                  </a:lnTo>
                  <a:lnTo>
                    <a:pt x="394" y="239"/>
                  </a:lnTo>
                  <a:lnTo>
                    <a:pt x="399" y="235"/>
                  </a:lnTo>
                  <a:lnTo>
                    <a:pt x="479" y="154"/>
                  </a:lnTo>
                  <a:lnTo>
                    <a:pt x="480" y="153"/>
                  </a:lnTo>
                  <a:lnTo>
                    <a:pt x="480" y="153"/>
                  </a:lnTo>
                  <a:lnTo>
                    <a:pt x="487" y="143"/>
                  </a:lnTo>
                  <a:lnTo>
                    <a:pt x="491" y="131"/>
                  </a:lnTo>
                  <a:lnTo>
                    <a:pt x="495" y="119"/>
                  </a:lnTo>
                  <a:lnTo>
                    <a:pt x="496" y="107"/>
                  </a:lnTo>
                  <a:lnTo>
                    <a:pt x="496" y="107"/>
                  </a:lnTo>
                  <a:lnTo>
                    <a:pt x="495" y="98"/>
                  </a:lnTo>
                  <a:lnTo>
                    <a:pt x="492" y="88"/>
                  </a:lnTo>
                  <a:lnTo>
                    <a:pt x="490" y="80"/>
                  </a:lnTo>
                  <a:lnTo>
                    <a:pt x="487" y="72"/>
                  </a:lnTo>
                  <a:lnTo>
                    <a:pt x="483" y="65"/>
                  </a:lnTo>
                  <a:lnTo>
                    <a:pt x="479" y="59"/>
                  </a:lnTo>
                  <a:lnTo>
                    <a:pt x="470" y="47"/>
                  </a:lnTo>
                  <a:lnTo>
                    <a:pt x="470" y="47"/>
                  </a:lnTo>
                  <a:close/>
                  <a:moveTo>
                    <a:pt x="309" y="192"/>
                  </a:moveTo>
                  <a:lnTo>
                    <a:pt x="309" y="192"/>
                  </a:lnTo>
                  <a:lnTo>
                    <a:pt x="304" y="188"/>
                  </a:lnTo>
                  <a:lnTo>
                    <a:pt x="299" y="186"/>
                  </a:lnTo>
                  <a:lnTo>
                    <a:pt x="294" y="184"/>
                  </a:lnTo>
                  <a:lnTo>
                    <a:pt x="287" y="184"/>
                  </a:lnTo>
                  <a:lnTo>
                    <a:pt x="282" y="184"/>
                  </a:lnTo>
                  <a:lnTo>
                    <a:pt x="277" y="186"/>
                  </a:lnTo>
                  <a:lnTo>
                    <a:pt x="271" y="188"/>
                  </a:lnTo>
                  <a:lnTo>
                    <a:pt x="267" y="192"/>
                  </a:lnTo>
                  <a:lnTo>
                    <a:pt x="267" y="192"/>
                  </a:lnTo>
                  <a:lnTo>
                    <a:pt x="263" y="197"/>
                  </a:lnTo>
                  <a:lnTo>
                    <a:pt x="261" y="202"/>
                  </a:lnTo>
                  <a:lnTo>
                    <a:pt x="259" y="207"/>
                  </a:lnTo>
                  <a:lnTo>
                    <a:pt x="259" y="213"/>
                  </a:lnTo>
                  <a:lnTo>
                    <a:pt x="259" y="218"/>
                  </a:lnTo>
                  <a:lnTo>
                    <a:pt x="261" y="223"/>
                  </a:lnTo>
                  <a:lnTo>
                    <a:pt x="263" y="229"/>
                  </a:lnTo>
                  <a:lnTo>
                    <a:pt x="267" y="234"/>
                  </a:lnTo>
                  <a:lnTo>
                    <a:pt x="267" y="234"/>
                  </a:lnTo>
                  <a:lnTo>
                    <a:pt x="272" y="239"/>
                  </a:lnTo>
                  <a:lnTo>
                    <a:pt x="277" y="246"/>
                  </a:lnTo>
                  <a:lnTo>
                    <a:pt x="281" y="253"/>
                  </a:lnTo>
                  <a:lnTo>
                    <a:pt x="281" y="253"/>
                  </a:lnTo>
                  <a:lnTo>
                    <a:pt x="286" y="262"/>
                  </a:lnTo>
                  <a:lnTo>
                    <a:pt x="289" y="270"/>
                  </a:lnTo>
                  <a:lnTo>
                    <a:pt x="293" y="280"/>
                  </a:lnTo>
                  <a:lnTo>
                    <a:pt x="293" y="288"/>
                  </a:lnTo>
                  <a:lnTo>
                    <a:pt x="293" y="288"/>
                  </a:lnTo>
                  <a:lnTo>
                    <a:pt x="293" y="296"/>
                  </a:lnTo>
                  <a:lnTo>
                    <a:pt x="290" y="303"/>
                  </a:lnTo>
                  <a:lnTo>
                    <a:pt x="285" y="312"/>
                  </a:lnTo>
                  <a:lnTo>
                    <a:pt x="279" y="320"/>
                  </a:lnTo>
                  <a:lnTo>
                    <a:pt x="145" y="436"/>
                  </a:lnTo>
                  <a:lnTo>
                    <a:pt x="145" y="436"/>
                  </a:lnTo>
                  <a:lnTo>
                    <a:pt x="136" y="442"/>
                  </a:lnTo>
                  <a:lnTo>
                    <a:pt x="128" y="450"/>
                  </a:lnTo>
                  <a:lnTo>
                    <a:pt x="128" y="450"/>
                  </a:lnTo>
                  <a:lnTo>
                    <a:pt x="119" y="454"/>
                  </a:lnTo>
                  <a:lnTo>
                    <a:pt x="115" y="455"/>
                  </a:lnTo>
                  <a:lnTo>
                    <a:pt x="112" y="455"/>
                  </a:lnTo>
                  <a:lnTo>
                    <a:pt x="112" y="455"/>
                  </a:lnTo>
                  <a:lnTo>
                    <a:pt x="108" y="455"/>
                  </a:lnTo>
                  <a:lnTo>
                    <a:pt x="102" y="453"/>
                  </a:lnTo>
                  <a:lnTo>
                    <a:pt x="96" y="450"/>
                  </a:lnTo>
                  <a:lnTo>
                    <a:pt x="87" y="442"/>
                  </a:lnTo>
                  <a:lnTo>
                    <a:pt x="86" y="440"/>
                  </a:lnTo>
                  <a:lnTo>
                    <a:pt x="84" y="439"/>
                  </a:lnTo>
                  <a:lnTo>
                    <a:pt x="84" y="439"/>
                  </a:lnTo>
                  <a:lnTo>
                    <a:pt x="84" y="439"/>
                  </a:lnTo>
                  <a:lnTo>
                    <a:pt x="79" y="435"/>
                  </a:lnTo>
                  <a:lnTo>
                    <a:pt x="69" y="423"/>
                  </a:lnTo>
                  <a:lnTo>
                    <a:pt x="69" y="423"/>
                  </a:lnTo>
                  <a:lnTo>
                    <a:pt x="65" y="417"/>
                  </a:lnTo>
                  <a:lnTo>
                    <a:pt x="62" y="410"/>
                  </a:lnTo>
                  <a:lnTo>
                    <a:pt x="60" y="404"/>
                  </a:lnTo>
                  <a:lnTo>
                    <a:pt x="59" y="399"/>
                  </a:lnTo>
                  <a:lnTo>
                    <a:pt x="59" y="399"/>
                  </a:lnTo>
                  <a:lnTo>
                    <a:pt x="60" y="393"/>
                  </a:lnTo>
                  <a:lnTo>
                    <a:pt x="63" y="387"/>
                  </a:lnTo>
                  <a:lnTo>
                    <a:pt x="149" y="307"/>
                  </a:lnTo>
                  <a:lnTo>
                    <a:pt x="149" y="307"/>
                  </a:lnTo>
                  <a:lnTo>
                    <a:pt x="153" y="303"/>
                  </a:lnTo>
                  <a:lnTo>
                    <a:pt x="155" y="298"/>
                  </a:lnTo>
                  <a:lnTo>
                    <a:pt x="158" y="292"/>
                  </a:lnTo>
                  <a:lnTo>
                    <a:pt x="159" y="287"/>
                  </a:lnTo>
                  <a:lnTo>
                    <a:pt x="158" y="282"/>
                  </a:lnTo>
                  <a:lnTo>
                    <a:pt x="157" y="276"/>
                  </a:lnTo>
                  <a:lnTo>
                    <a:pt x="154" y="271"/>
                  </a:lnTo>
                  <a:lnTo>
                    <a:pt x="150" y="266"/>
                  </a:lnTo>
                  <a:lnTo>
                    <a:pt x="150" y="266"/>
                  </a:lnTo>
                  <a:lnTo>
                    <a:pt x="146" y="262"/>
                  </a:lnTo>
                  <a:lnTo>
                    <a:pt x="141" y="259"/>
                  </a:lnTo>
                  <a:lnTo>
                    <a:pt x="135" y="257"/>
                  </a:lnTo>
                  <a:lnTo>
                    <a:pt x="130" y="256"/>
                  </a:lnTo>
                  <a:lnTo>
                    <a:pt x="125" y="257"/>
                  </a:lnTo>
                  <a:lnTo>
                    <a:pt x="119" y="258"/>
                  </a:lnTo>
                  <a:lnTo>
                    <a:pt x="114" y="261"/>
                  </a:lnTo>
                  <a:lnTo>
                    <a:pt x="109" y="265"/>
                  </a:lnTo>
                  <a:lnTo>
                    <a:pt x="19" y="348"/>
                  </a:lnTo>
                  <a:lnTo>
                    <a:pt x="18" y="350"/>
                  </a:lnTo>
                  <a:lnTo>
                    <a:pt x="18" y="350"/>
                  </a:lnTo>
                  <a:lnTo>
                    <a:pt x="10" y="361"/>
                  </a:lnTo>
                  <a:lnTo>
                    <a:pt x="5" y="373"/>
                  </a:lnTo>
                  <a:lnTo>
                    <a:pt x="1" y="386"/>
                  </a:lnTo>
                  <a:lnTo>
                    <a:pt x="0" y="399"/>
                  </a:lnTo>
                  <a:lnTo>
                    <a:pt x="0" y="399"/>
                  </a:lnTo>
                  <a:lnTo>
                    <a:pt x="1" y="409"/>
                  </a:lnTo>
                  <a:lnTo>
                    <a:pt x="2" y="419"/>
                  </a:lnTo>
                  <a:lnTo>
                    <a:pt x="6" y="427"/>
                  </a:lnTo>
                  <a:lnTo>
                    <a:pt x="9" y="436"/>
                  </a:lnTo>
                  <a:lnTo>
                    <a:pt x="13" y="443"/>
                  </a:lnTo>
                  <a:lnTo>
                    <a:pt x="16" y="450"/>
                  </a:lnTo>
                  <a:lnTo>
                    <a:pt x="25" y="461"/>
                  </a:lnTo>
                  <a:lnTo>
                    <a:pt x="25" y="461"/>
                  </a:lnTo>
                  <a:lnTo>
                    <a:pt x="37" y="476"/>
                  </a:lnTo>
                  <a:lnTo>
                    <a:pt x="46" y="484"/>
                  </a:lnTo>
                  <a:lnTo>
                    <a:pt x="46" y="484"/>
                  </a:lnTo>
                  <a:lnTo>
                    <a:pt x="54" y="491"/>
                  </a:lnTo>
                  <a:lnTo>
                    <a:pt x="62" y="498"/>
                  </a:lnTo>
                  <a:lnTo>
                    <a:pt x="69" y="502"/>
                  </a:lnTo>
                  <a:lnTo>
                    <a:pt x="78" y="506"/>
                  </a:lnTo>
                  <a:lnTo>
                    <a:pt x="86" y="510"/>
                  </a:lnTo>
                  <a:lnTo>
                    <a:pt x="95" y="512"/>
                  </a:lnTo>
                  <a:lnTo>
                    <a:pt x="103" y="513"/>
                  </a:lnTo>
                  <a:lnTo>
                    <a:pt x="111" y="515"/>
                  </a:lnTo>
                  <a:lnTo>
                    <a:pt x="111" y="515"/>
                  </a:lnTo>
                  <a:lnTo>
                    <a:pt x="112" y="515"/>
                  </a:lnTo>
                  <a:lnTo>
                    <a:pt x="112" y="515"/>
                  </a:lnTo>
                  <a:lnTo>
                    <a:pt x="119" y="513"/>
                  </a:lnTo>
                  <a:lnTo>
                    <a:pt x="127" y="512"/>
                  </a:lnTo>
                  <a:lnTo>
                    <a:pt x="140" y="509"/>
                  </a:lnTo>
                  <a:lnTo>
                    <a:pt x="151" y="504"/>
                  </a:lnTo>
                  <a:lnTo>
                    <a:pt x="161" y="499"/>
                  </a:lnTo>
                  <a:lnTo>
                    <a:pt x="161" y="499"/>
                  </a:lnTo>
                  <a:lnTo>
                    <a:pt x="169" y="492"/>
                  </a:lnTo>
                  <a:lnTo>
                    <a:pt x="176" y="487"/>
                  </a:lnTo>
                  <a:lnTo>
                    <a:pt x="183" y="481"/>
                  </a:lnTo>
                  <a:lnTo>
                    <a:pt x="183" y="481"/>
                  </a:lnTo>
                  <a:lnTo>
                    <a:pt x="318" y="364"/>
                  </a:lnTo>
                  <a:lnTo>
                    <a:pt x="319" y="363"/>
                  </a:lnTo>
                  <a:lnTo>
                    <a:pt x="319" y="363"/>
                  </a:lnTo>
                  <a:lnTo>
                    <a:pt x="327" y="354"/>
                  </a:lnTo>
                  <a:lnTo>
                    <a:pt x="334" y="346"/>
                  </a:lnTo>
                  <a:lnTo>
                    <a:pt x="339" y="336"/>
                  </a:lnTo>
                  <a:lnTo>
                    <a:pt x="344" y="326"/>
                  </a:lnTo>
                  <a:lnTo>
                    <a:pt x="348" y="317"/>
                  </a:lnTo>
                  <a:lnTo>
                    <a:pt x="350" y="307"/>
                  </a:lnTo>
                  <a:lnTo>
                    <a:pt x="351" y="298"/>
                  </a:lnTo>
                  <a:lnTo>
                    <a:pt x="352" y="288"/>
                  </a:lnTo>
                  <a:lnTo>
                    <a:pt x="352" y="288"/>
                  </a:lnTo>
                  <a:lnTo>
                    <a:pt x="351" y="278"/>
                  </a:lnTo>
                  <a:lnTo>
                    <a:pt x="350" y="268"/>
                  </a:lnTo>
                  <a:lnTo>
                    <a:pt x="348" y="258"/>
                  </a:lnTo>
                  <a:lnTo>
                    <a:pt x="345" y="250"/>
                  </a:lnTo>
                  <a:lnTo>
                    <a:pt x="337" y="233"/>
                  </a:lnTo>
                  <a:lnTo>
                    <a:pt x="330" y="219"/>
                  </a:lnTo>
                  <a:lnTo>
                    <a:pt x="330" y="219"/>
                  </a:lnTo>
                  <a:lnTo>
                    <a:pt x="322" y="208"/>
                  </a:lnTo>
                  <a:lnTo>
                    <a:pt x="316" y="200"/>
                  </a:lnTo>
                  <a:lnTo>
                    <a:pt x="309" y="192"/>
                  </a:lnTo>
                  <a:lnTo>
                    <a:pt x="309" y="19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39" name="Google Shape;4339;p143"/>
          <p:cNvGrpSpPr/>
          <p:nvPr/>
        </p:nvGrpSpPr>
        <p:grpSpPr>
          <a:xfrm>
            <a:off x="6471285" y="5625125"/>
            <a:ext cx="4164395" cy="821307"/>
            <a:chOff x="4947284" y="5625124"/>
            <a:chExt cx="4164395" cy="821307"/>
          </a:xfrm>
        </p:grpSpPr>
        <p:sp>
          <p:nvSpPr>
            <p:cNvPr id="4340" name="Google Shape;4340;p143"/>
            <p:cNvSpPr/>
            <p:nvPr/>
          </p:nvSpPr>
          <p:spPr>
            <a:xfrm>
              <a:off x="5454079" y="5625124"/>
              <a:ext cx="3657600" cy="821307"/>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Uncertainty:</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all else fails, break out a spike (extremely rough implementation that is thrown away after getting desired learning)</a:t>
              </a:r>
              <a:endParaRPr sz="1400">
                <a:solidFill>
                  <a:srgbClr val="000000"/>
                </a:solidFill>
                <a:latin typeface="Arial"/>
                <a:ea typeface="Arial"/>
                <a:cs typeface="Arial"/>
                <a:sym typeface="Arial"/>
              </a:endParaRPr>
            </a:p>
          </p:txBody>
        </p:sp>
        <p:sp>
          <p:nvSpPr>
            <p:cNvPr id="4341" name="Google Shape;4341;p143"/>
            <p:cNvSpPr/>
            <p:nvPr/>
          </p:nvSpPr>
          <p:spPr>
            <a:xfrm>
              <a:off x="4947284" y="5814631"/>
              <a:ext cx="442292" cy="442292"/>
            </a:xfrm>
            <a:custGeom>
              <a:avLst/>
              <a:gdLst/>
              <a:ahLst/>
              <a:cxnLst/>
              <a:rect l="l" t="t" r="r" b="b"/>
              <a:pathLst>
                <a:path w="381" h="381" extrusionOk="0">
                  <a:moveTo>
                    <a:pt x="145" y="238"/>
                  </a:moveTo>
                  <a:lnTo>
                    <a:pt x="60" y="204"/>
                  </a:lnTo>
                  <a:lnTo>
                    <a:pt x="60" y="233"/>
                  </a:lnTo>
                  <a:lnTo>
                    <a:pt x="145" y="267"/>
                  </a:lnTo>
                  <a:lnTo>
                    <a:pt x="145" y="238"/>
                  </a:lnTo>
                  <a:close/>
                  <a:moveTo>
                    <a:pt x="145" y="151"/>
                  </a:moveTo>
                  <a:lnTo>
                    <a:pt x="60" y="117"/>
                  </a:lnTo>
                  <a:lnTo>
                    <a:pt x="60" y="146"/>
                  </a:lnTo>
                  <a:lnTo>
                    <a:pt x="145" y="180"/>
                  </a:lnTo>
                  <a:lnTo>
                    <a:pt x="145" y="151"/>
                  </a:lnTo>
                  <a:close/>
                  <a:moveTo>
                    <a:pt x="372" y="4"/>
                  </a:moveTo>
                  <a:lnTo>
                    <a:pt x="372" y="4"/>
                  </a:lnTo>
                  <a:lnTo>
                    <a:pt x="367" y="1"/>
                  </a:lnTo>
                  <a:lnTo>
                    <a:pt x="363" y="0"/>
                  </a:lnTo>
                  <a:lnTo>
                    <a:pt x="358" y="0"/>
                  </a:lnTo>
                  <a:lnTo>
                    <a:pt x="352" y="2"/>
                  </a:lnTo>
                  <a:lnTo>
                    <a:pt x="191" y="66"/>
                  </a:lnTo>
                  <a:lnTo>
                    <a:pt x="30" y="2"/>
                  </a:lnTo>
                  <a:lnTo>
                    <a:pt x="30" y="2"/>
                  </a:lnTo>
                  <a:lnTo>
                    <a:pt x="25" y="0"/>
                  </a:lnTo>
                  <a:lnTo>
                    <a:pt x="20" y="0"/>
                  </a:lnTo>
                  <a:lnTo>
                    <a:pt x="14" y="1"/>
                  </a:lnTo>
                  <a:lnTo>
                    <a:pt x="10" y="4"/>
                  </a:lnTo>
                  <a:lnTo>
                    <a:pt x="10" y="4"/>
                  </a:lnTo>
                  <a:lnTo>
                    <a:pt x="6" y="8"/>
                  </a:lnTo>
                  <a:lnTo>
                    <a:pt x="4" y="12"/>
                  </a:lnTo>
                  <a:lnTo>
                    <a:pt x="2" y="16"/>
                  </a:lnTo>
                  <a:lnTo>
                    <a:pt x="0" y="21"/>
                  </a:lnTo>
                  <a:lnTo>
                    <a:pt x="0" y="292"/>
                  </a:lnTo>
                  <a:lnTo>
                    <a:pt x="0" y="292"/>
                  </a:lnTo>
                  <a:lnTo>
                    <a:pt x="2" y="298"/>
                  </a:lnTo>
                  <a:lnTo>
                    <a:pt x="5" y="304"/>
                  </a:lnTo>
                  <a:lnTo>
                    <a:pt x="9" y="308"/>
                  </a:lnTo>
                  <a:lnTo>
                    <a:pt x="14" y="312"/>
                  </a:lnTo>
                  <a:lnTo>
                    <a:pt x="183" y="380"/>
                  </a:lnTo>
                  <a:lnTo>
                    <a:pt x="183" y="380"/>
                  </a:lnTo>
                  <a:lnTo>
                    <a:pt x="186" y="381"/>
                  </a:lnTo>
                  <a:lnTo>
                    <a:pt x="186" y="381"/>
                  </a:lnTo>
                  <a:lnTo>
                    <a:pt x="191" y="381"/>
                  </a:lnTo>
                  <a:lnTo>
                    <a:pt x="191" y="381"/>
                  </a:lnTo>
                  <a:lnTo>
                    <a:pt x="195" y="381"/>
                  </a:lnTo>
                  <a:lnTo>
                    <a:pt x="195" y="381"/>
                  </a:lnTo>
                  <a:lnTo>
                    <a:pt x="199" y="380"/>
                  </a:lnTo>
                  <a:lnTo>
                    <a:pt x="368" y="312"/>
                  </a:lnTo>
                  <a:lnTo>
                    <a:pt x="368" y="312"/>
                  </a:lnTo>
                  <a:lnTo>
                    <a:pt x="374" y="308"/>
                  </a:lnTo>
                  <a:lnTo>
                    <a:pt x="378" y="304"/>
                  </a:lnTo>
                  <a:lnTo>
                    <a:pt x="380" y="298"/>
                  </a:lnTo>
                  <a:lnTo>
                    <a:pt x="381" y="292"/>
                  </a:lnTo>
                  <a:lnTo>
                    <a:pt x="381" y="21"/>
                  </a:lnTo>
                  <a:lnTo>
                    <a:pt x="381" y="21"/>
                  </a:lnTo>
                  <a:lnTo>
                    <a:pt x="381" y="16"/>
                  </a:lnTo>
                  <a:lnTo>
                    <a:pt x="379" y="12"/>
                  </a:lnTo>
                  <a:lnTo>
                    <a:pt x="376" y="8"/>
                  </a:lnTo>
                  <a:lnTo>
                    <a:pt x="372" y="4"/>
                  </a:lnTo>
                  <a:lnTo>
                    <a:pt x="372" y="4"/>
                  </a:lnTo>
                  <a:close/>
                  <a:moveTo>
                    <a:pt x="169" y="337"/>
                  </a:moveTo>
                  <a:lnTo>
                    <a:pt x="35" y="283"/>
                  </a:lnTo>
                  <a:lnTo>
                    <a:pt x="35" y="47"/>
                  </a:lnTo>
                  <a:lnTo>
                    <a:pt x="169" y="101"/>
                  </a:lnTo>
                  <a:lnTo>
                    <a:pt x="169" y="337"/>
                  </a:lnTo>
                  <a:close/>
                  <a:moveTo>
                    <a:pt x="347" y="283"/>
                  </a:moveTo>
                  <a:lnTo>
                    <a:pt x="212" y="337"/>
                  </a:lnTo>
                  <a:lnTo>
                    <a:pt x="212" y="101"/>
                  </a:lnTo>
                  <a:lnTo>
                    <a:pt x="347" y="47"/>
                  </a:lnTo>
                  <a:lnTo>
                    <a:pt x="347" y="283"/>
                  </a:lnTo>
                  <a:close/>
                  <a:moveTo>
                    <a:pt x="323" y="204"/>
                  </a:moveTo>
                  <a:lnTo>
                    <a:pt x="238" y="238"/>
                  </a:lnTo>
                  <a:lnTo>
                    <a:pt x="238" y="267"/>
                  </a:lnTo>
                  <a:lnTo>
                    <a:pt x="323" y="233"/>
                  </a:lnTo>
                  <a:lnTo>
                    <a:pt x="323" y="204"/>
                  </a:lnTo>
                  <a:close/>
                  <a:moveTo>
                    <a:pt x="323" y="117"/>
                  </a:moveTo>
                  <a:lnTo>
                    <a:pt x="238" y="151"/>
                  </a:lnTo>
                  <a:lnTo>
                    <a:pt x="238" y="180"/>
                  </a:lnTo>
                  <a:lnTo>
                    <a:pt x="323" y="146"/>
                  </a:lnTo>
                  <a:lnTo>
                    <a:pt x="323" y="117"/>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sp>
        <p:nvSpPr>
          <p:cNvPr id="4342" name="Google Shape;4342;p143"/>
          <p:cNvSpPr/>
          <p:nvPr/>
        </p:nvSpPr>
        <p:spPr>
          <a:xfrm>
            <a:off x="6563414" y="4462875"/>
            <a:ext cx="321505" cy="489913"/>
          </a:xfrm>
          <a:custGeom>
            <a:avLst/>
            <a:gdLst/>
            <a:ahLst/>
            <a:cxnLst/>
            <a:rect l="l" t="t" r="r" b="b"/>
            <a:pathLst>
              <a:path w="344" h="514" extrusionOk="0">
                <a:moveTo>
                  <a:pt x="282" y="90"/>
                </a:moveTo>
                <a:lnTo>
                  <a:pt x="344" y="90"/>
                </a:lnTo>
                <a:lnTo>
                  <a:pt x="251" y="0"/>
                </a:lnTo>
                <a:lnTo>
                  <a:pt x="250" y="0"/>
                </a:lnTo>
                <a:lnTo>
                  <a:pt x="250" y="58"/>
                </a:lnTo>
                <a:lnTo>
                  <a:pt x="250" y="58"/>
                </a:lnTo>
                <a:lnTo>
                  <a:pt x="251" y="64"/>
                </a:lnTo>
                <a:lnTo>
                  <a:pt x="254" y="71"/>
                </a:lnTo>
                <a:lnTo>
                  <a:pt x="256" y="76"/>
                </a:lnTo>
                <a:lnTo>
                  <a:pt x="260" y="80"/>
                </a:lnTo>
                <a:lnTo>
                  <a:pt x="264" y="84"/>
                </a:lnTo>
                <a:lnTo>
                  <a:pt x="270" y="88"/>
                </a:lnTo>
                <a:lnTo>
                  <a:pt x="276" y="89"/>
                </a:lnTo>
                <a:lnTo>
                  <a:pt x="282" y="90"/>
                </a:lnTo>
                <a:lnTo>
                  <a:pt x="282" y="90"/>
                </a:lnTo>
                <a:close/>
                <a:moveTo>
                  <a:pt x="253" y="367"/>
                </a:moveTo>
                <a:lnTo>
                  <a:pt x="253" y="367"/>
                </a:lnTo>
                <a:lnTo>
                  <a:pt x="246" y="366"/>
                </a:lnTo>
                <a:lnTo>
                  <a:pt x="243" y="365"/>
                </a:lnTo>
                <a:lnTo>
                  <a:pt x="242" y="402"/>
                </a:lnTo>
                <a:lnTo>
                  <a:pt x="253" y="393"/>
                </a:lnTo>
                <a:lnTo>
                  <a:pt x="263" y="402"/>
                </a:lnTo>
                <a:lnTo>
                  <a:pt x="263" y="365"/>
                </a:lnTo>
                <a:lnTo>
                  <a:pt x="263" y="365"/>
                </a:lnTo>
                <a:lnTo>
                  <a:pt x="260" y="366"/>
                </a:lnTo>
                <a:lnTo>
                  <a:pt x="253" y="367"/>
                </a:lnTo>
                <a:lnTo>
                  <a:pt x="253" y="367"/>
                </a:lnTo>
                <a:close/>
                <a:moveTo>
                  <a:pt x="282" y="108"/>
                </a:moveTo>
                <a:lnTo>
                  <a:pt x="282" y="108"/>
                </a:lnTo>
                <a:lnTo>
                  <a:pt x="273" y="107"/>
                </a:lnTo>
                <a:lnTo>
                  <a:pt x="264" y="103"/>
                </a:lnTo>
                <a:lnTo>
                  <a:pt x="256" y="98"/>
                </a:lnTo>
                <a:lnTo>
                  <a:pt x="248" y="92"/>
                </a:lnTo>
                <a:lnTo>
                  <a:pt x="242" y="84"/>
                </a:lnTo>
                <a:lnTo>
                  <a:pt x="237" y="76"/>
                </a:lnTo>
                <a:lnTo>
                  <a:pt x="233" y="67"/>
                </a:lnTo>
                <a:lnTo>
                  <a:pt x="232" y="58"/>
                </a:lnTo>
                <a:lnTo>
                  <a:pt x="232" y="0"/>
                </a:lnTo>
                <a:lnTo>
                  <a:pt x="0" y="0"/>
                </a:lnTo>
                <a:lnTo>
                  <a:pt x="0" y="514"/>
                </a:lnTo>
                <a:lnTo>
                  <a:pt x="344" y="514"/>
                </a:lnTo>
                <a:lnTo>
                  <a:pt x="344" y="108"/>
                </a:lnTo>
                <a:lnTo>
                  <a:pt x="282" y="108"/>
                </a:lnTo>
                <a:close/>
                <a:moveTo>
                  <a:pt x="59" y="160"/>
                </a:moveTo>
                <a:lnTo>
                  <a:pt x="285" y="160"/>
                </a:lnTo>
                <a:lnTo>
                  <a:pt x="285" y="160"/>
                </a:lnTo>
                <a:lnTo>
                  <a:pt x="289" y="161"/>
                </a:lnTo>
                <a:lnTo>
                  <a:pt x="292" y="163"/>
                </a:lnTo>
                <a:lnTo>
                  <a:pt x="293" y="166"/>
                </a:lnTo>
                <a:lnTo>
                  <a:pt x="294" y="169"/>
                </a:lnTo>
                <a:lnTo>
                  <a:pt x="294" y="169"/>
                </a:lnTo>
                <a:lnTo>
                  <a:pt x="293" y="173"/>
                </a:lnTo>
                <a:lnTo>
                  <a:pt x="292" y="176"/>
                </a:lnTo>
                <a:lnTo>
                  <a:pt x="289" y="178"/>
                </a:lnTo>
                <a:lnTo>
                  <a:pt x="285" y="179"/>
                </a:lnTo>
                <a:lnTo>
                  <a:pt x="59" y="179"/>
                </a:lnTo>
                <a:lnTo>
                  <a:pt x="59" y="179"/>
                </a:lnTo>
                <a:lnTo>
                  <a:pt x="56" y="178"/>
                </a:lnTo>
                <a:lnTo>
                  <a:pt x="54" y="176"/>
                </a:lnTo>
                <a:lnTo>
                  <a:pt x="52" y="173"/>
                </a:lnTo>
                <a:lnTo>
                  <a:pt x="51" y="169"/>
                </a:lnTo>
                <a:lnTo>
                  <a:pt x="51" y="169"/>
                </a:lnTo>
                <a:lnTo>
                  <a:pt x="52" y="166"/>
                </a:lnTo>
                <a:lnTo>
                  <a:pt x="54" y="163"/>
                </a:lnTo>
                <a:lnTo>
                  <a:pt x="56" y="161"/>
                </a:lnTo>
                <a:lnTo>
                  <a:pt x="59" y="160"/>
                </a:lnTo>
                <a:lnTo>
                  <a:pt x="59" y="160"/>
                </a:lnTo>
                <a:close/>
                <a:moveTo>
                  <a:pt x="51" y="219"/>
                </a:moveTo>
                <a:lnTo>
                  <a:pt x="51" y="219"/>
                </a:lnTo>
                <a:lnTo>
                  <a:pt x="52" y="216"/>
                </a:lnTo>
                <a:lnTo>
                  <a:pt x="54" y="214"/>
                </a:lnTo>
                <a:lnTo>
                  <a:pt x="56" y="212"/>
                </a:lnTo>
                <a:lnTo>
                  <a:pt x="59" y="211"/>
                </a:lnTo>
                <a:lnTo>
                  <a:pt x="285" y="211"/>
                </a:lnTo>
                <a:lnTo>
                  <a:pt x="285" y="211"/>
                </a:lnTo>
                <a:lnTo>
                  <a:pt x="289" y="212"/>
                </a:lnTo>
                <a:lnTo>
                  <a:pt x="292" y="214"/>
                </a:lnTo>
                <a:lnTo>
                  <a:pt x="293" y="216"/>
                </a:lnTo>
                <a:lnTo>
                  <a:pt x="294" y="219"/>
                </a:lnTo>
                <a:lnTo>
                  <a:pt x="294" y="219"/>
                </a:lnTo>
                <a:lnTo>
                  <a:pt x="293" y="224"/>
                </a:lnTo>
                <a:lnTo>
                  <a:pt x="292" y="226"/>
                </a:lnTo>
                <a:lnTo>
                  <a:pt x="289" y="229"/>
                </a:lnTo>
                <a:lnTo>
                  <a:pt x="285" y="229"/>
                </a:lnTo>
                <a:lnTo>
                  <a:pt x="59" y="229"/>
                </a:lnTo>
                <a:lnTo>
                  <a:pt x="59" y="229"/>
                </a:lnTo>
                <a:lnTo>
                  <a:pt x="56" y="229"/>
                </a:lnTo>
                <a:lnTo>
                  <a:pt x="54" y="226"/>
                </a:lnTo>
                <a:lnTo>
                  <a:pt x="52" y="224"/>
                </a:lnTo>
                <a:lnTo>
                  <a:pt x="51" y="219"/>
                </a:lnTo>
                <a:lnTo>
                  <a:pt x="51" y="219"/>
                </a:lnTo>
                <a:close/>
                <a:moveTo>
                  <a:pt x="281" y="355"/>
                </a:moveTo>
                <a:lnTo>
                  <a:pt x="281" y="445"/>
                </a:lnTo>
                <a:lnTo>
                  <a:pt x="253" y="411"/>
                </a:lnTo>
                <a:lnTo>
                  <a:pt x="224" y="446"/>
                </a:lnTo>
                <a:lnTo>
                  <a:pt x="224" y="354"/>
                </a:lnTo>
                <a:lnTo>
                  <a:pt x="224" y="354"/>
                </a:lnTo>
                <a:lnTo>
                  <a:pt x="220" y="349"/>
                </a:lnTo>
                <a:lnTo>
                  <a:pt x="215" y="343"/>
                </a:lnTo>
                <a:lnTo>
                  <a:pt x="212" y="334"/>
                </a:lnTo>
                <a:lnTo>
                  <a:pt x="211" y="325"/>
                </a:lnTo>
                <a:lnTo>
                  <a:pt x="211" y="325"/>
                </a:lnTo>
                <a:lnTo>
                  <a:pt x="212" y="316"/>
                </a:lnTo>
                <a:lnTo>
                  <a:pt x="214" y="309"/>
                </a:lnTo>
                <a:lnTo>
                  <a:pt x="219" y="301"/>
                </a:lnTo>
                <a:lnTo>
                  <a:pt x="223" y="296"/>
                </a:lnTo>
                <a:lnTo>
                  <a:pt x="229" y="291"/>
                </a:lnTo>
                <a:lnTo>
                  <a:pt x="237" y="286"/>
                </a:lnTo>
                <a:lnTo>
                  <a:pt x="244" y="284"/>
                </a:lnTo>
                <a:lnTo>
                  <a:pt x="253" y="283"/>
                </a:lnTo>
                <a:lnTo>
                  <a:pt x="253" y="283"/>
                </a:lnTo>
                <a:lnTo>
                  <a:pt x="261" y="284"/>
                </a:lnTo>
                <a:lnTo>
                  <a:pt x="268" y="286"/>
                </a:lnTo>
                <a:lnTo>
                  <a:pt x="276" y="291"/>
                </a:lnTo>
                <a:lnTo>
                  <a:pt x="282" y="296"/>
                </a:lnTo>
                <a:lnTo>
                  <a:pt x="288" y="301"/>
                </a:lnTo>
                <a:lnTo>
                  <a:pt x="291" y="309"/>
                </a:lnTo>
                <a:lnTo>
                  <a:pt x="294" y="316"/>
                </a:lnTo>
                <a:lnTo>
                  <a:pt x="295" y="325"/>
                </a:lnTo>
                <a:lnTo>
                  <a:pt x="295" y="325"/>
                </a:lnTo>
                <a:lnTo>
                  <a:pt x="294" y="334"/>
                </a:lnTo>
                <a:lnTo>
                  <a:pt x="291" y="342"/>
                </a:lnTo>
                <a:lnTo>
                  <a:pt x="287" y="349"/>
                </a:lnTo>
                <a:lnTo>
                  <a:pt x="281" y="355"/>
                </a:lnTo>
                <a:lnTo>
                  <a:pt x="281" y="355"/>
                </a:lnTo>
                <a:close/>
                <a:moveTo>
                  <a:pt x="253" y="302"/>
                </a:moveTo>
                <a:lnTo>
                  <a:pt x="253" y="302"/>
                </a:lnTo>
                <a:lnTo>
                  <a:pt x="248" y="302"/>
                </a:lnTo>
                <a:lnTo>
                  <a:pt x="244" y="303"/>
                </a:lnTo>
                <a:lnTo>
                  <a:pt x="240" y="305"/>
                </a:lnTo>
                <a:lnTo>
                  <a:pt x="237" y="309"/>
                </a:lnTo>
                <a:lnTo>
                  <a:pt x="233" y="312"/>
                </a:lnTo>
                <a:lnTo>
                  <a:pt x="231" y="316"/>
                </a:lnTo>
                <a:lnTo>
                  <a:pt x="230" y="320"/>
                </a:lnTo>
                <a:lnTo>
                  <a:pt x="230" y="325"/>
                </a:lnTo>
                <a:lnTo>
                  <a:pt x="230" y="325"/>
                </a:lnTo>
                <a:lnTo>
                  <a:pt x="230" y="330"/>
                </a:lnTo>
                <a:lnTo>
                  <a:pt x="231" y="334"/>
                </a:lnTo>
                <a:lnTo>
                  <a:pt x="233" y="338"/>
                </a:lnTo>
                <a:lnTo>
                  <a:pt x="237" y="342"/>
                </a:lnTo>
                <a:lnTo>
                  <a:pt x="240" y="345"/>
                </a:lnTo>
                <a:lnTo>
                  <a:pt x="244" y="347"/>
                </a:lnTo>
                <a:lnTo>
                  <a:pt x="248" y="348"/>
                </a:lnTo>
                <a:lnTo>
                  <a:pt x="253" y="348"/>
                </a:lnTo>
                <a:lnTo>
                  <a:pt x="253" y="348"/>
                </a:lnTo>
                <a:lnTo>
                  <a:pt x="258" y="348"/>
                </a:lnTo>
                <a:lnTo>
                  <a:pt x="262" y="347"/>
                </a:lnTo>
                <a:lnTo>
                  <a:pt x="266" y="345"/>
                </a:lnTo>
                <a:lnTo>
                  <a:pt x="270" y="342"/>
                </a:lnTo>
                <a:lnTo>
                  <a:pt x="273" y="338"/>
                </a:lnTo>
                <a:lnTo>
                  <a:pt x="275" y="334"/>
                </a:lnTo>
                <a:lnTo>
                  <a:pt x="276" y="330"/>
                </a:lnTo>
                <a:lnTo>
                  <a:pt x="276" y="325"/>
                </a:lnTo>
                <a:lnTo>
                  <a:pt x="276" y="325"/>
                </a:lnTo>
                <a:lnTo>
                  <a:pt x="276" y="320"/>
                </a:lnTo>
                <a:lnTo>
                  <a:pt x="275" y="316"/>
                </a:lnTo>
                <a:lnTo>
                  <a:pt x="273" y="312"/>
                </a:lnTo>
                <a:lnTo>
                  <a:pt x="270" y="309"/>
                </a:lnTo>
                <a:lnTo>
                  <a:pt x="266" y="305"/>
                </a:lnTo>
                <a:lnTo>
                  <a:pt x="262" y="303"/>
                </a:lnTo>
                <a:lnTo>
                  <a:pt x="258" y="302"/>
                </a:lnTo>
                <a:lnTo>
                  <a:pt x="253" y="302"/>
                </a:lnTo>
                <a:lnTo>
                  <a:pt x="253" y="30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2" name="Title 1">
            <a:extLst>
              <a:ext uri="{FF2B5EF4-FFF2-40B4-BE49-F238E27FC236}">
                <a16:creationId xmlns:a16="http://schemas.microsoft.com/office/drawing/2014/main" id="{AE077C57-2B98-50BD-5015-517E1005336C}"/>
              </a:ext>
            </a:extLst>
          </p:cNvPr>
          <p:cNvSpPr>
            <a:spLocks noGrp="1"/>
          </p:cNvSpPr>
          <p:nvPr>
            <p:ph type="title"/>
          </p:nvPr>
        </p:nvSpPr>
        <p:spPr/>
        <p:txBody>
          <a:bodyPr/>
          <a:lstStyle/>
          <a:p>
            <a:r>
              <a:rPr lang="en-US"/>
              <a:t>When delivering larger solution, use splitting patterns to reduce the complexity and size of your Market Increments</a:t>
            </a:r>
          </a:p>
        </p:txBody>
      </p:sp>
    </p:spTree>
    <p:extLst>
      <p:ext uri="{BB962C8B-B14F-4D97-AF65-F5344CB8AC3E}">
        <p14:creationId xmlns:p14="http://schemas.microsoft.com/office/powerpoint/2010/main" val="1437563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082C54-A3CB-F7BA-0E98-773117848FFA}"/>
              </a:ext>
            </a:extLst>
          </p:cNvPr>
          <p:cNvSpPr>
            <a:spLocks noGrp="1"/>
          </p:cNvSpPr>
          <p:nvPr>
            <p:ph idx="1"/>
          </p:nvPr>
        </p:nvSpPr>
        <p:spPr>
          <a:xfrm>
            <a:off x="553386" y="1220334"/>
            <a:ext cx="5542614" cy="4896448"/>
          </a:xfrm>
        </p:spPr>
        <p:txBody>
          <a:bodyPr/>
          <a:lstStyle/>
          <a:p>
            <a:pPr marL="285750" indent="-285750">
              <a:buFont typeface="Arial" panose="020B0604020202020204" pitchFamily="34" charset="0"/>
              <a:buChar char="•"/>
            </a:pPr>
            <a:r>
              <a:rPr lang="en-CA">
                <a:hlinkClick r:id="rId3"/>
              </a:rPr>
              <a:t>https://miro.com/app/board/uXjVOgBcQPc=/?moveToWidget=3458764531896784002&amp;cot=14</a:t>
            </a:r>
            <a:endParaRPr lang="en-CA"/>
          </a:p>
          <a:p>
            <a:endParaRPr lang="en-CA"/>
          </a:p>
          <a:p>
            <a:endParaRPr lang="en-US"/>
          </a:p>
        </p:txBody>
      </p:sp>
      <p:sp>
        <p:nvSpPr>
          <p:cNvPr id="3" name="Title 2">
            <a:extLst>
              <a:ext uri="{FF2B5EF4-FFF2-40B4-BE49-F238E27FC236}">
                <a16:creationId xmlns:a16="http://schemas.microsoft.com/office/drawing/2014/main" id="{34E31A80-1A8F-BF6E-64A5-3C43E5310121}"/>
              </a:ext>
            </a:extLst>
          </p:cNvPr>
          <p:cNvSpPr>
            <a:spLocks noGrp="1"/>
          </p:cNvSpPr>
          <p:nvPr>
            <p:ph type="title"/>
          </p:nvPr>
        </p:nvSpPr>
        <p:spPr/>
        <p:txBody>
          <a:bodyPr/>
          <a:lstStyle/>
          <a:p>
            <a:r>
              <a:rPr lang="en-CA"/>
              <a:t>Story Map with Increments Tagged on the Side – Example Direct Pay</a:t>
            </a:r>
            <a:endParaRPr lang="en-US"/>
          </a:p>
        </p:txBody>
      </p:sp>
      <p:pic>
        <p:nvPicPr>
          <p:cNvPr id="9" name="Picture 8" descr="A picture containing graphical user interface&#10;&#10;Description automatically generated">
            <a:extLst>
              <a:ext uri="{FF2B5EF4-FFF2-40B4-BE49-F238E27FC236}">
                <a16:creationId xmlns:a16="http://schemas.microsoft.com/office/drawing/2014/main" id="{1465BAA9-273A-C8F0-FC43-5D8226E2EF30}"/>
              </a:ext>
            </a:extLst>
          </p:cNvPr>
          <p:cNvPicPr>
            <a:picLocks noChangeAspect="1"/>
          </p:cNvPicPr>
          <p:nvPr/>
        </p:nvPicPr>
        <p:blipFill rotWithShape="1">
          <a:blip r:embed="rId4"/>
          <a:srcRect l="7918" r="3075" b="15856"/>
          <a:stretch/>
        </p:blipFill>
        <p:spPr>
          <a:xfrm>
            <a:off x="322356" y="2072641"/>
            <a:ext cx="11534363" cy="3634740"/>
          </a:xfrm>
          <a:prstGeom prst="rect">
            <a:avLst/>
          </a:prstGeom>
        </p:spPr>
      </p:pic>
    </p:spTree>
    <p:extLst>
      <p:ext uri="{BB962C8B-B14F-4D97-AF65-F5344CB8AC3E}">
        <p14:creationId xmlns:p14="http://schemas.microsoft.com/office/powerpoint/2010/main" val="1755705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D3013-2190-3ED3-6226-8BF40D81619C}"/>
              </a:ext>
            </a:extLst>
          </p:cNvPr>
          <p:cNvSpPr>
            <a:spLocks noGrp="1"/>
          </p:cNvSpPr>
          <p:nvPr>
            <p:ph idx="1"/>
          </p:nvPr>
        </p:nvSpPr>
        <p:spPr/>
        <p:txBody>
          <a:bodyPr vert="horz" lIns="91440" tIns="45720" rIns="91440" bIns="45720" rtlCol="0" anchor="t">
            <a:normAutofit/>
          </a:bodyPr>
          <a:lstStyle/>
          <a:p>
            <a:pPr marL="261620" indent="-261620">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Think of how you can bring the solution to market in smaller units</a:t>
            </a:r>
            <a:endParaRPr lang="en-US"/>
          </a:p>
          <a:p>
            <a:pPr marL="261620" indent="-261620">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Prioritize according to a combination of business value, risk, effort, and uncertainty</a:t>
            </a:r>
            <a:r>
              <a:rPr lang="en-CA">
                <a:solidFill>
                  <a:srgbClr val="000000"/>
                </a:solidFill>
                <a:latin typeface="Calibri"/>
                <a:ea typeface="Calibri"/>
                <a:cs typeface="Calibri"/>
                <a:sym typeface="Calibri"/>
              </a:rPr>
              <a:t> </a:t>
            </a:r>
            <a:endParaRPr lang="en-CA" sz="1100">
              <a:solidFill>
                <a:srgbClr val="000000"/>
              </a:solidFill>
              <a:latin typeface="Arial"/>
              <a:ea typeface="Arial"/>
              <a:cs typeface="Arial"/>
            </a:endParaRPr>
          </a:p>
          <a:p>
            <a:pPr marL="261620" indent="-261620">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Leverage the Splitting Patterns if stuck on how to split work into smaller increments</a:t>
            </a:r>
            <a:endParaRPr lang="en-CA" sz="1600">
              <a:solidFill>
                <a:srgbClr val="000000"/>
              </a:solidFill>
              <a:latin typeface="Calibri"/>
              <a:ea typeface="Calibri"/>
              <a:cs typeface="Calibri"/>
            </a:endParaRPr>
          </a:p>
          <a:p>
            <a:pPr marL="261620" indent="-261620">
              <a:lnSpc>
                <a:spcPct val="102000"/>
              </a:lnSpc>
              <a:spcBef>
                <a:spcPts val="740"/>
              </a:spcBef>
              <a:buClr>
                <a:srgbClr val="000000"/>
              </a:buClr>
              <a:buSzPts val="2000"/>
              <a:buFont typeface="Calibri"/>
              <a:buChar char="•"/>
            </a:pPr>
            <a:r>
              <a:rPr lang="en-CA" sz="1600">
                <a:solidFill>
                  <a:srgbClr val="000000"/>
                </a:solidFill>
                <a:latin typeface="Calibri"/>
                <a:ea typeface="Calibri"/>
                <a:cs typeface="Calibri"/>
                <a:sym typeface="Calibri"/>
              </a:rPr>
              <a:t>Make sure to define the purpose of each market increment, the value, and any risks you will validate, and learning achieved</a:t>
            </a:r>
            <a:endParaRPr lang="en-CA" sz="1600">
              <a:solidFill>
                <a:srgbClr val="000000"/>
              </a:solidFill>
              <a:latin typeface="Calibri"/>
              <a:ea typeface="Calibri"/>
              <a:cs typeface="Calibri"/>
            </a:endParaRPr>
          </a:p>
          <a:p>
            <a:endParaRPr lang="en-US"/>
          </a:p>
          <a:p>
            <a:endParaRPr lang="en-US"/>
          </a:p>
          <a:p>
            <a:endParaRPr lang="en-US"/>
          </a:p>
          <a:p>
            <a:endParaRPr lang="en-US"/>
          </a:p>
          <a:p>
            <a:endParaRPr lang="en-US"/>
          </a:p>
          <a:p>
            <a:r>
              <a:rPr lang="en-US" i="1">
                <a:latin typeface="Calibri"/>
                <a:cs typeface="Calibri"/>
              </a:rPr>
              <a:t>Don’t forget to create increment tickets and link them to your Initiative ticket.</a:t>
            </a:r>
            <a:endParaRPr lang="en-CA" i="1">
              <a:latin typeface="Calibri"/>
              <a:cs typeface="Calibri"/>
            </a:endParaRPr>
          </a:p>
        </p:txBody>
      </p:sp>
      <p:sp>
        <p:nvSpPr>
          <p:cNvPr id="2" name="Footer Placeholder 1">
            <a:extLst>
              <a:ext uri="{FF2B5EF4-FFF2-40B4-BE49-F238E27FC236}">
                <a16:creationId xmlns:a16="http://schemas.microsoft.com/office/drawing/2014/main" id="{B51BC774-5103-DD4F-B507-291053A48702}"/>
              </a:ext>
            </a:extLst>
          </p:cNvPr>
          <p:cNvSpPr>
            <a:spLocks noGrp="1"/>
          </p:cNvSpPr>
          <p:nvPr>
            <p:ph type="ftr" sz="quarter" idx="10"/>
          </p:nvPr>
        </p:nvSpPr>
        <p:spPr/>
        <p:txBody>
          <a:bodyPr/>
          <a:lstStyle/>
          <a:p>
            <a:r>
              <a:rPr lang="en-US"/>
              <a:t>Confidential</a:t>
            </a:r>
          </a:p>
        </p:txBody>
      </p:sp>
      <p:sp>
        <p:nvSpPr>
          <p:cNvPr id="3" name="Slide Number Placeholder 2">
            <a:extLst>
              <a:ext uri="{FF2B5EF4-FFF2-40B4-BE49-F238E27FC236}">
                <a16:creationId xmlns:a16="http://schemas.microsoft.com/office/drawing/2014/main" id="{B3B7C7ED-E670-C183-F263-6826FB55129B}"/>
              </a:ext>
            </a:extLst>
          </p:cNvPr>
          <p:cNvSpPr>
            <a:spLocks noGrp="1"/>
          </p:cNvSpPr>
          <p:nvPr>
            <p:ph type="sldNum" sz="quarter" idx="11"/>
          </p:nvPr>
        </p:nvSpPr>
        <p:spPr/>
        <p:txBody>
          <a:bodyPr/>
          <a:lstStyle/>
          <a:p>
            <a:fld id="{CA34F5F8-7DDC-4A4A-9CC9-50D0A5C4D72F}" type="slidenum">
              <a:rPr lang="en-US" smtClean="0"/>
              <a:pPr/>
              <a:t>44</a:t>
            </a:fld>
            <a:endParaRPr lang="en-US"/>
          </a:p>
        </p:txBody>
      </p:sp>
      <p:sp>
        <p:nvSpPr>
          <p:cNvPr id="7" name="Title 6">
            <a:extLst>
              <a:ext uri="{FF2B5EF4-FFF2-40B4-BE49-F238E27FC236}">
                <a16:creationId xmlns:a16="http://schemas.microsoft.com/office/drawing/2014/main" id="{E1B2DD29-29B7-5E5D-20EC-4D30F885480A}"/>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Exercise: Define A Set Of Increments for the Scope of the Solution Defined On Your Story Map</a:t>
            </a:r>
            <a:endParaRPr lang="en-US"/>
          </a:p>
        </p:txBody>
      </p:sp>
      <p:sp>
        <p:nvSpPr>
          <p:cNvPr id="4" name="Google Shape;3228;p99">
            <a:extLst>
              <a:ext uri="{FF2B5EF4-FFF2-40B4-BE49-F238E27FC236}">
                <a16:creationId xmlns:a16="http://schemas.microsoft.com/office/drawing/2014/main" id="{8EFD4732-E1A9-A58B-27BA-8F3CDFE1137A}"/>
              </a:ext>
            </a:extLst>
          </p:cNvPr>
          <p:cNvSpPr/>
          <p:nvPr/>
        </p:nvSpPr>
        <p:spPr>
          <a:xfrm>
            <a:off x="1043475" y="1826733"/>
            <a:ext cx="10634980" cy="2311400"/>
          </a:xfrm>
          <a:prstGeom prst="rect">
            <a:avLst/>
          </a:prstGeom>
          <a:noFill/>
          <a:ln w="9525" cap="flat" cmpd="sng">
            <a:noFill/>
            <a:prstDash val="solid"/>
            <a:miter lim="800000"/>
            <a:headEnd type="none" w="sm" len="sm"/>
            <a:tailEnd type="none" w="sm" len="sm"/>
          </a:ln>
        </p:spPr>
        <p:txBody>
          <a:bodyPr spcFirstLastPara="1" wrap="square" lIns="91400" tIns="91400" rIns="91400" bIns="91400" anchor="ctr" anchorCtr="0">
            <a:noAutofit/>
          </a:bodyPr>
          <a:lstStyle/>
          <a:p>
            <a:pPr marL="261846" indent="-261846">
              <a:lnSpc>
                <a:spcPct val="102000"/>
              </a:lnSpc>
              <a:spcBef>
                <a:spcPts val="740"/>
              </a:spcBef>
              <a:buClr>
                <a:srgbClr val="000000"/>
              </a:buClr>
              <a:buSzPts val="2000"/>
              <a:buFont typeface="Calibri"/>
              <a:buChar char="•"/>
            </a:pPr>
            <a:endParaRPr lang="en-US" sz="2000">
              <a:solidFill>
                <a:srgbClr val="000000"/>
              </a:solidFill>
              <a:latin typeface="Calibri"/>
              <a:ea typeface="Calibri"/>
              <a:cs typeface="Calibri"/>
              <a:sym typeface="Calibri"/>
            </a:endParaRPr>
          </a:p>
        </p:txBody>
      </p:sp>
      <p:sp>
        <p:nvSpPr>
          <p:cNvPr id="6" name="Title 1">
            <a:extLst>
              <a:ext uri="{FF2B5EF4-FFF2-40B4-BE49-F238E27FC236}">
                <a16:creationId xmlns:a16="http://schemas.microsoft.com/office/drawing/2014/main" id="{6CECDD59-80E5-03B1-4F45-0F7566970F59}"/>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63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2ACA2A-B029-6BB7-692D-9028F3505660}"/>
              </a:ext>
            </a:extLst>
          </p:cNvPr>
          <p:cNvPicPr>
            <a:picLocks noChangeAspect="1"/>
          </p:cNvPicPr>
          <p:nvPr/>
        </p:nvPicPr>
        <p:blipFill>
          <a:blip r:embed="rId3"/>
          <a:stretch>
            <a:fillRect/>
          </a:stretch>
        </p:blipFill>
        <p:spPr>
          <a:xfrm>
            <a:off x="4105656" y="1748722"/>
            <a:ext cx="5077889" cy="4924787"/>
          </a:xfrm>
          <a:prstGeom prst="rect">
            <a:avLst/>
          </a:prstGeom>
        </p:spPr>
      </p:pic>
      <p:sp>
        <p:nvSpPr>
          <p:cNvPr id="6" name="Content Placeholder 5">
            <a:extLst>
              <a:ext uri="{FF2B5EF4-FFF2-40B4-BE49-F238E27FC236}">
                <a16:creationId xmlns:a16="http://schemas.microsoft.com/office/drawing/2014/main" id="{6F72326C-0DFA-8B24-D292-1250BA0D10FC}"/>
              </a:ext>
            </a:extLst>
          </p:cNvPr>
          <p:cNvSpPr>
            <a:spLocks noGrp="1"/>
          </p:cNvSpPr>
          <p:nvPr>
            <p:ph idx="1"/>
          </p:nvPr>
        </p:nvSpPr>
        <p:spPr>
          <a:xfrm>
            <a:off x="553384" y="1074030"/>
            <a:ext cx="11190704" cy="782202"/>
          </a:xfrm>
        </p:spPr>
        <p:txBody>
          <a:bodyPr/>
          <a:lstStyle/>
          <a:p>
            <a:r>
              <a:rPr lang="en-CA"/>
              <a:t>What would </a:t>
            </a:r>
            <a:r>
              <a:rPr lang="en-CA" err="1"/>
              <a:t>Kanbanize</a:t>
            </a:r>
            <a:r>
              <a:rPr lang="en-CA"/>
              <a:t> look like?</a:t>
            </a:r>
          </a:p>
          <a:p>
            <a:pPr marL="285750" indent="-285750">
              <a:buFont typeface="Arial" panose="020B0604020202020204" pitchFamily="34" charset="0"/>
              <a:buChar char="•"/>
            </a:pPr>
            <a:r>
              <a:rPr lang="en-CA">
                <a:hlinkClick r:id="rId4"/>
              </a:rPr>
              <a:t>https://olg3d.kanbanize.com/ctrl_board/89/locatecard/31315</a:t>
            </a: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endParaRPr lang="en-US"/>
          </a:p>
        </p:txBody>
      </p:sp>
      <p:sp>
        <p:nvSpPr>
          <p:cNvPr id="3" name="Title 2">
            <a:extLst>
              <a:ext uri="{FF2B5EF4-FFF2-40B4-BE49-F238E27FC236}">
                <a16:creationId xmlns:a16="http://schemas.microsoft.com/office/drawing/2014/main" id="{5432570C-9320-E088-2EC4-DDC4B4B83E2E}"/>
              </a:ext>
            </a:extLst>
          </p:cNvPr>
          <p:cNvSpPr>
            <a:spLocks noGrp="1"/>
          </p:cNvSpPr>
          <p:nvPr>
            <p:ph type="title"/>
          </p:nvPr>
        </p:nvSpPr>
        <p:spPr/>
        <p:txBody>
          <a:bodyPr/>
          <a:lstStyle/>
          <a:p>
            <a:r>
              <a:rPr lang="en-CA" err="1"/>
              <a:t>Kanbanize</a:t>
            </a:r>
            <a:r>
              <a:rPr lang="en-CA"/>
              <a:t> Example After Shaping Increment 1 – Direct Pay</a:t>
            </a:r>
            <a:endParaRPr lang="en-US"/>
          </a:p>
        </p:txBody>
      </p:sp>
      <p:sp>
        <p:nvSpPr>
          <p:cNvPr id="7" name="Oval 6">
            <a:extLst>
              <a:ext uri="{FF2B5EF4-FFF2-40B4-BE49-F238E27FC236}">
                <a16:creationId xmlns:a16="http://schemas.microsoft.com/office/drawing/2014/main" id="{88929FB4-6BEE-0FA8-35AC-316021B31480}"/>
              </a:ext>
            </a:extLst>
          </p:cNvPr>
          <p:cNvSpPr/>
          <p:nvPr/>
        </p:nvSpPr>
        <p:spPr>
          <a:xfrm>
            <a:off x="5394960" y="3304612"/>
            <a:ext cx="448056" cy="21764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9094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F477-792B-49FE-2346-952F9D379E72}"/>
              </a:ext>
            </a:extLst>
          </p:cNvPr>
          <p:cNvSpPr>
            <a:spLocks noGrp="1"/>
          </p:cNvSpPr>
          <p:nvPr>
            <p:ph type="title"/>
          </p:nvPr>
        </p:nvSpPr>
        <p:spPr/>
        <p:txBody>
          <a:bodyPr/>
          <a:lstStyle/>
          <a:p>
            <a:r>
              <a:rPr lang="en-US">
                <a:latin typeface="Calibri"/>
                <a:cs typeface="Calibri"/>
              </a:rPr>
              <a:t>Reduce Collisions with other labs by looking in the Global Story Repository</a:t>
            </a:r>
            <a:endParaRPr lang="en-US"/>
          </a:p>
        </p:txBody>
      </p:sp>
      <p:sp>
        <p:nvSpPr>
          <p:cNvPr id="7" name="Content Placeholder 6">
            <a:extLst>
              <a:ext uri="{FF2B5EF4-FFF2-40B4-BE49-F238E27FC236}">
                <a16:creationId xmlns:a16="http://schemas.microsoft.com/office/drawing/2014/main" id="{E140576E-7541-9560-AF6B-7E4895B3FC72}"/>
              </a:ext>
            </a:extLst>
          </p:cNvPr>
          <p:cNvSpPr>
            <a:spLocks noGrp="1"/>
          </p:cNvSpPr>
          <p:nvPr>
            <p:ph idx="1"/>
          </p:nvPr>
        </p:nvSpPr>
        <p:spPr/>
        <p:txBody>
          <a:bodyPr/>
          <a:lstStyle/>
          <a:p>
            <a:pPr marL="285750" indent="-285750">
              <a:buFont typeface="Arial" panose="020B0604020202020204" pitchFamily="34" charset="0"/>
              <a:buChar char="•"/>
            </a:pPr>
            <a:r>
              <a:rPr lang="en-US">
                <a:hlinkClick r:id="rId3"/>
              </a:rPr>
              <a:t>https://</a:t>
            </a:r>
            <a:r>
              <a:rPr lang="en-US" err="1">
                <a:hlinkClick r:id="rId3"/>
              </a:rPr>
              <a:t>miro.com</a:t>
            </a:r>
            <a:r>
              <a:rPr lang="en-US">
                <a:hlinkClick r:id="rId3"/>
              </a:rPr>
              <a:t>/app/board/</a:t>
            </a:r>
            <a:r>
              <a:rPr lang="en-US" err="1">
                <a:hlinkClick r:id="rId3"/>
              </a:rPr>
              <a:t>uXjVOgBcQPc</a:t>
            </a:r>
            <a:r>
              <a:rPr lang="en-US">
                <a:hlinkClick r:id="rId3"/>
              </a:rPr>
              <a:t>=/?</a:t>
            </a:r>
            <a:r>
              <a:rPr lang="en-US" err="1">
                <a:hlinkClick r:id="rId3"/>
              </a:rPr>
              <a:t>moveToWidget</a:t>
            </a:r>
            <a:r>
              <a:rPr lang="en-US">
                <a:hlinkClick r:id="rId3"/>
              </a:rPr>
              <a:t>=3458764531807770936&amp;cot=14</a:t>
            </a:r>
            <a:endParaRPr lang="en-US"/>
          </a:p>
        </p:txBody>
      </p:sp>
      <p:pic>
        <p:nvPicPr>
          <p:cNvPr id="3" name="Picture 2">
            <a:extLst>
              <a:ext uri="{FF2B5EF4-FFF2-40B4-BE49-F238E27FC236}">
                <a16:creationId xmlns:a16="http://schemas.microsoft.com/office/drawing/2014/main" id="{D5FE1C55-9876-70CD-0FF0-F764304E9F47}"/>
              </a:ext>
            </a:extLst>
          </p:cNvPr>
          <p:cNvPicPr>
            <a:picLocks noChangeAspect="1"/>
          </p:cNvPicPr>
          <p:nvPr/>
        </p:nvPicPr>
        <p:blipFill>
          <a:blip r:embed="rId4"/>
          <a:stretch>
            <a:fillRect/>
          </a:stretch>
        </p:blipFill>
        <p:spPr>
          <a:xfrm>
            <a:off x="553383" y="2052458"/>
            <a:ext cx="11215826" cy="3338408"/>
          </a:xfrm>
          <a:prstGeom prst="rect">
            <a:avLst/>
          </a:prstGeom>
        </p:spPr>
      </p:pic>
    </p:spTree>
    <p:extLst>
      <p:ext uri="{BB962C8B-B14F-4D97-AF65-F5344CB8AC3E}">
        <p14:creationId xmlns:p14="http://schemas.microsoft.com/office/powerpoint/2010/main" val="1138169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08F0-498C-A45E-BAFA-99587E04E83A}"/>
              </a:ext>
            </a:extLst>
          </p:cNvPr>
          <p:cNvSpPr>
            <a:spLocks noGrp="1"/>
          </p:cNvSpPr>
          <p:nvPr>
            <p:ph type="ctrTitle"/>
          </p:nvPr>
        </p:nvSpPr>
        <p:spPr/>
        <p:txBody>
          <a:bodyPr>
            <a:normAutofit/>
          </a:bodyPr>
          <a:lstStyle/>
          <a:p>
            <a:r>
              <a:rPr lang="en-US"/>
              <a:t>Discovering Your Next Market Increment</a:t>
            </a:r>
          </a:p>
        </p:txBody>
      </p:sp>
    </p:spTree>
    <p:extLst>
      <p:ext uri="{BB962C8B-B14F-4D97-AF65-F5344CB8AC3E}">
        <p14:creationId xmlns:p14="http://schemas.microsoft.com/office/powerpoint/2010/main" val="3652286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Discovery In A Nutshell</a:t>
            </a:r>
          </a:p>
        </p:txBody>
      </p:sp>
    </p:spTree>
    <p:extLst>
      <p:ext uri="{BB962C8B-B14F-4D97-AF65-F5344CB8AC3E}">
        <p14:creationId xmlns:p14="http://schemas.microsoft.com/office/powerpoint/2010/main" val="1542743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38"/>
          <p:cNvSpPr/>
          <p:nvPr/>
        </p:nvSpPr>
        <p:spPr>
          <a:xfrm>
            <a:off x="214900" y="1071038"/>
            <a:ext cx="11616316" cy="584735"/>
          </a:xfrm>
          <a:prstGeom prst="rect">
            <a:avLst/>
          </a:prstGeom>
          <a:solidFill>
            <a:schemeClr val="accent5">
              <a:lumMod val="20000"/>
              <a:lumOff val="80000"/>
            </a:schemeClr>
          </a:solidFill>
          <a:ln>
            <a:noFill/>
          </a:ln>
        </p:spPr>
        <p:txBody>
          <a:bodyPr spcFirstLastPara="1" wrap="square" lIns="91425" tIns="45700" rIns="91425" bIns="45700" anchor="t" anchorCtr="0">
            <a:spAutoFit/>
          </a:bodyPr>
          <a:lstStyle/>
          <a:p>
            <a:pPr marR="3695">
              <a:buClr>
                <a:srgbClr val="000000"/>
              </a:buClr>
              <a:buSzPts val="1800"/>
            </a:pPr>
            <a:r>
              <a:rPr lang="en-US" sz="1600" b="1">
                <a:solidFill>
                  <a:srgbClr val="000000"/>
                </a:solidFill>
                <a:latin typeface="Calibri"/>
                <a:ea typeface="Calibri"/>
                <a:cs typeface="Calibri"/>
                <a:sym typeface="Calibri"/>
              </a:rPr>
              <a:t>Goal:</a:t>
            </a:r>
            <a:r>
              <a:rPr lang="en-US" sz="1600">
                <a:solidFill>
                  <a:srgbClr val="000000"/>
                </a:solidFill>
                <a:latin typeface="Calibri"/>
                <a:ea typeface="Calibri"/>
                <a:cs typeface="Calibri"/>
                <a:sym typeface="Calibri"/>
              </a:rPr>
              <a:t> Align on the solution and scope of functionality in a way that fosters fine-grained and incremental learning and delivery of the next end to end slice of value</a:t>
            </a:r>
            <a:endParaRPr sz="1200">
              <a:solidFill>
                <a:srgbClr val="000000"/>
              </a:solidFill>
              <a:latin typeface="Arial"/>
              <a:ea typeface="Arial"/>
              <a:cs typeface="Arial"/>
              <a:sym typeface="Arial"/>
            </a:endParaRPr>
          </a:p>
        </p:txBody>
      </p:sp>
      <p:sp>
        <p:nvSpPr>
          <p:cNvPr id="1780" name="Google Shape;1780;p38"/>
          <p:cNvSpPr/>
          <p:nvPr/>
        </p:nvSpPr>
        <p:spPr>
          <a:xfrm>
            <a:off x="5244129" y="2153301"/>
            <a:ext cx="3031979" cy="2577588"/>
          </a:xfrm>
          <a:prstGeom prst="rect">
            <a:avLst/>
          </a:prstGeom>
          <a:solidFill>
            <a:schemeClr val="bg1">
              <a:lumMod val="95000"/>
            </a:schemeClr>
          </a:solid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Key Activities</a:t>
            </a:r>
            <a:endParaRPr sz="1400">
              <a:solidFill>
                <a:srgbClr val="000000"/>
              </a:solidFill>
              <a:latin typeface="Calibri"/>
              <a:ea typeface="Calibri"/>
              <a:cs typeface="Calibri"/>
              <a:sym typeface="Calibri"/>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Key functionality &amp; solution agreed to sufficient to make any hard to reverse decisions (platform, hardware, vendors </a:t>
            </a:r>
            <a:r>
              <a:rPr lang="en-US" sz="1400" err="1">
                <a:solidFill>
                  <a:srgbClr val="000000"/>
                </a:solidFill>
                <a:latin typeface="Calibri"/>
                <a:ea typeface="Calibri"/>
                <a:cs typeface="Calibri"/>
                <a:sym typeface="Calibri"/>
              </a:rPr>
              <a:t>etc</a:t>
            </a:r>
            <a:r>
              <a:rPr lang="en-US" sz="1400">
                <a:solidFill>
                  <a:srgbClr val="000000"/>
                </a:solidFill>
                <a:latin typeface="Calibri"/>
                <a:ea typeface="Calibri"/>
                <a:cs typeface="Calibri"/>
                <a:sym typeface="Calibri"/>
              </a:rPr>
              <a:t>)</a:t>
            </a:r>
            <a:endParaRPr lang="en-US"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 Define a plan expressed as throughput, lead-time, and batch size across the delivery lifecycle required to deliver</a:t>
            </a:r>
            <a:endParaRPr lang="en-US"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Agree on the likely team composition and size required to deliver</a:t>
            </a:r>
            <a:endParaRPr lang="en-US" sz="1100">
              <a:solidFill>
                <a:srgbClr val="000000"/>
              </a:solidFill>
              <a:latin typeface="Arial"/>
              <a:ea typeface="Arial"/>
              <a:cs typeface="Arial"/>
            </a:endParaRPr>
          </a:p>
        </p:txBody>
      </p:sp>
      <p:sp>
        <p:nvSpPr>
          <p:cNvPr id="1781" name="Google Shape;1781;p38"/>
          <p:cNvSpPr/>
          <p:nvPr/>
        </p:nvSpPr>
        <p:spPr>
          <a:xfrm>
            <a:off x="8345742" y="2118267"/>
            <a:ext cx="3846258" cy="224672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Story Writing Related Activities</a:t>
            </a:r>
          </a:p>
          <a:p>
            <a:pPr marR="3175">
              <a:buClr>
                <a:srgbClr val="000000"/>
              </a:buClr>
              <a:buSzPts val="1000"/>
            </a:pPr>
            <a:r>
              <a:rPr lang="en-US" sz="1400">
                <a:solidFill>
                  <a:srgbClr val="000000"/>
                </a:solidFill>
                <a:latin typeface="Calibri"/>
                <a:ea typeface="Calibri"/>
                <a:cs typeface="Calibri"/>
                <a:sym typeface="Calibri"/>
              </a:rPr>
              <a:t>Scope, prioritize and schedule your next market increment of an initiative</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Complete the Story Map for an increment identifying all required epics, features, and stories</a:t>
            </a:r>
            <a:endParaRPr lang="en-US" sz="1400">
              <a:solidFill>
                <a:srgbClr val="000000"/>
              </a:solidFill>
              <a:latin typeface="Calibri"/>
              <a:ea typeface="Calibri"/>
              <a:cs typeface="Calibri"/>
            </a:endParaRPr>
          </a:p>
          <a:p>
            <a:pPr marL="285750" marR="3175" indent="-285750">
              <a:buClr>
                <a:srgbClr val="000000"/>
              </a:buClr>
              <a:buSzPts val="1000"/>
              <a:buFont typeface="Arial" panose="020B0604020202020204" pitchFamily="34" charset="0"/>
              <a:buChar char="•"/>
            </a:pPr>
            <a:r>
              <a:rPr lang="en-US" sz="1400">
                <a:latin typeface="Calibri"/>
                <a:cs typeface="Calibri"/>
              </a:rPr>
              <a:t>Refine / split stories based on technical / platform concerns</a:t>
            </a:r>
          </a:p>
          <a:p>
            <a:pPr marL="285750" marR="3175" indent="-285750">
              <a:buClr>
                <a:srgbClr val="000000"/>
              </a:buClr>
              <a:buSzPts val="1000"/>
              <a:buFont typeface="Arial" panose="020B0604020202020204" pitchFamily="34" charset="0"/>
              <a:buChar char="•"/>
            </a:pPr>
            <a:r>
              <a:rPr lang="en-US" sz="1400">
                <a:latin typeface="Calibri"/>
                <a:cs typeface="Calibri"/>
              </a:rPr>
              <a:t>Features are schedule and prioritize based on team(s) estimated throughput</a:t>
            </a:r>
          </a:p>
        </p:txBody>
      </p:sp>
      <p:sp>
        <p:nvSpPr>
          <p:cNvPr id="1782" name="Google Shape;1782;p38"/>
          <p:cNvSpPr/>
          <p:nvPr/>
        </p:nvSpPr>
        <p:spPr>
          <a:xfrm>
            <a:off x="1222983" y="4932415"/>
            <a:ext cx="2850377" cy="1169511"/>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Other Helpful Agile Artifacts</a:t>
            </a:r>
            <a:endParaRPr lang="en-US" sz="1400">
              <a:solidFill>
                <a:srgbClr val="000000"/>
              </a:solidFill>
              <a:latin typeface="Calibri"/>
              <a:ea typeface="Calibri"/>
              <a:cs typeface="Calibri"/>
              <a:sym typeface="Calibri"/>
            </a:endParaRPr>
          </a:p>
          <a:p>
            <a:pPr marL="285750" indent="-285750">
              <a:buClr>
                <a:srgbClr val="000000"/>
              </a:buClr>
              <a:buSzPts val="1800"/>
              <a:buFont typeface="Arial" panose="020B0604020202020204" pitchFamily="34" charset="0"/>
              <a:buChar char="•"/>
            </a:pPr>
            <a:r>
              <a:rPr lang="en-CA" sz="1400">
                <a:solidFill>
                  <a:srgbClr val="000000"/>
                </a:solidFill>
                <a:latin typeface="Calibri"/>
                <a:ea typeface="Calibri"/>
                <a:cs typeface="Calibri"/>
                <a:sym typeface="Calibri"/>
              </a:rPr>
              <a:t>Agile Backlog</a:t>
            </a:r>
            <a:endParaRPr lang="en-CA" sz="1400">
              <a:solidFill>
                <a:srgbClr val="000000"/>
              </a:solidFill>
              <a:latin typeface="Arial"/>
              <a:ea typeface="Calibri"/>
              <a:cs typeface="Arial"/>
              <a:sym typeface="Arial"/>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Cumulative Flow Diagram</a:t>
            </a:r>
            <a:endParaRPr lang="en-US" sz="1100">
              <a:solidFill>
                <a:srgbClr val="000000"/>
              </a:solidFill>
              <a:latin typeface="Arial"/>
              <a:ea typeface="Calibri"/>
              <a:cs typeface="Arial"/>
              <a:sym typeface="Arial"/>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Domain Driven Design</a:t>
            </a:r>
            <a:endParaRPr lang="en-US" sz="1100">
              <a:solidFill>
                <a:srgbClr val="000000"/>
              </a:solidFill>
              <a:latin typeface="Arial"/>
              <a:ea typeface="Calibri"/>
              <a:cs typeface="Arial"/>
              <a:sym typeface="Arial"/>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UX (Lo – Fi)</a:t>
            </a:r>
            <a:endParaRPr lang="en-US" sz="1100">
              <a:solidFill>
                <a:srgbClr val="000000"/>
              </a:solidFill>
              <a:latin typeface="Arial"/>
              <a:ea typeface="Arial"/>
              <a:cs typeface="Arial"/>
              <a:sym typeface="Arial"/>
            </a:endParaRPr>
          </a:p>
        </p:txBody>
      </p:sp>
      <p:sp>
        <p:nvSpPr>
          <p:cNvPr id="11" name="Google Shape;1778;p38">
            <a:extLst>
              <a:ext uri="{FF2B5EF4-FFF2-40B4-BE49-F238E27FC236}">
                <a16:creationId xmlns:a16="http://schemas.microsoft.com/office/drawing/2014/main" id="{B448E095-BA57-2FB0-11C7-91864EFDA1C4}"/>
              </a:ext>
            </a:extLst>
          </p:cNvPr>
          <p:cNvSpPr/>
          <p:nvPr/>
        </p:nvSpPr>
        <p:spPr>
          <a:xfrm>
            <a:off x="5327359" y="5438641"/>
            <a:ext cx="6616991" cy="830956"/>
          </a:xfrm>
          <a:prstGeom prst="rect">
            <a:avLst/>
          </a:prstGeom>
          <a:solidFill>
            <a:schemeClr val="accent2">
              <a:lumMod val="75000"/>
            </a:schemeClr>
          </a:solidFill>
          <a:ln>
            <a:noFill/>
          </a:ln>
        </p:spPr>
        <p:txBody>
          <a:bodyPr spcFirstLastPara="1" wrap="square" lIns="91425" tIns="45700" rIns="91425" bIns="45700" anchor="t" anchorCtr="0">
            <a:spAutoFit/>
          </a:bodyPr>
          <a:lstStyle/>
          <a:p>
            <a:pPr marR="3175">
              <a:buClr>
                <a:srgbClr val="000000"/>
              </a:buClr>
              <a:buSzPts val="1800"/>
            </a:pPr>
            <a:r>
              <a:rPr lang="en-US" sz="1600" i="1">
                <a:solidFill>
                  <a:schemeClr val="bg1"/>
                </a:solidFill>
                <a:latin typeface="Calibri"/>
                <a:ea typeface="Calibri"/>
                <a:cs typeface="Calibri"/>
                <a:sym typeface="Calibri"/>
              </a:rPr>
              <a:t>Tip: In discovery you are working across a single increment, while you want to be complete from a story mapping perspective avoid detailing out each individual story</a:t>
            </a:r>
            <a:endParaRPr lang="en-US" sz="1200" i="1">
              <a:solidFill>
                <a:schemeClr val="bg1"/>
              </a:solidFill>
              <a:latin typeface="Arial"/>
              <a:ea typeface="Arial"/>
              <a:cs typeface="Arial"/>
            </a:endParaRPr>
          </a:p>
        </p:txBody>
      </p:sp>
      <p:sp>
        <p:nvSpPr>
          <p:cNvPr id="10" name="Google Shape;2357;p66">
            <a:extLst>
              <a:ext uri="{FF2B5EF4-FFF2-40B4-BE49-F238E27FC236}">
                <a16:creationId xmlns:a16="http://schemas.microsoft.com/office/drawing/2014/main" id="{AACA30EF-3B33-018C-7410-70DC3E88485A}"/>
              </a:ext>
            </a:extLst>
          </p:cNvPr>
          <p:cNvSpPr/>
          <p:nvPr/>
        </p:nvSpPr>
        <p:spPr>
          <a:xfrm>
            <a:off x="1222983" y="7473097"/>
            <a:ext cx="8208256" cy="369291"/>
          </a:xfrm>
          <a:prstGeom prst="rect">
            <a:avLst/>
          </a:prstGeom>
          <a:noFill/>
          <a:ln>
            <a:noFill/>
          </a:ln>
        </p:spPr>
        <p:txBody>
          <a:bodyPr spcFirstLastPara="1" wrap="square" lIns="91425" tIns="45700" rIns="91425" bIns="45700" anchor="t" anchorCtr="0">
            <a:spAutoFit/>
          </a:bodyPr>
          <a:lstStyle/>
          <a:p>
            <a:pPr marR="3695">
              <a:buClr>
                <a:srgbClr val="000000"/>
              </a:buClr>
              <a:buSzPts val="1800"/>
            </a:pPr>
            <a:r>
              <a:rPr lang="en-US" b="1">
                <a:solidFill>
                  <a:srgbClr val="000000"/>
                </a:solidFill>
                <a:latin typeface="Calibri"/>
                <a:ea typeface="Calibri"/>
                <a:cs typeface="Calibri"/>
                <a:sym typeface="Calibri"/>
              </a:rPr>
              <a:t>Goal:</a:t>
            </a:r>
            <a:endParaRPr sz="1400">
              <a:solidFill>
                <a:srgbClr val="000000"/>
              </a:solidFill>
              <a:latin typeface="Arial"/>
              <a:ea typeface="Arial"/>
              <a:cs typeface="Arial"/>
              <a:sym typeface="Arial"/>
            </a:endParaRPr>
          </a:p>
        </p:txBody>
      </p:sp>
      <p:pic>
        <p:nvPicPr>
          <p:cNvPr id="9220" name="Picture 4">
            <a:extLst>
              <a:ext uri="{FF2B5EF4-FFF2-40B4-BE49-F238E27FC236}">
                <a16:creationId xmlns:a16="http://schemas.microsoft.com/office/drawing/2014/main" id="{04899137-BE1D-2B13-1E0A-BBCA1B9C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61" y="2007936"/>
            <a:ext cx="4867619" cy="2742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CC41BD-4480-F251-52E9-FD86B71F7D42}"/>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The goal of Discovery is to map the scope and work required to deliver on the next increment of value</a:t>
            </a:r>
            <a:endParaRPr lang="en-US"/>
          </a:p>
        </p:txBody>
      </p:sp>
    </p:spTree>
    <p:extLst>
      <p:ext uri="{BB962C8B-B14F-4D97-AF65-F5344CB8AC3E}">
        <p14:creationId xmlns:p14="http://schemas.microsoft.com/office/powerpoint/2010/main" val="348513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9" descr="NASCAR Returns to Racing with Events at Darlington, Charlotte"/>
          <p:cNvPicPr preferRelativeResize="0"/>
          <p:nvPr/>
        </p:nvPicPr>
        <p:blipFill rotWithShape="1">
          <a:blip r:embed="rId3">
            <a:alphaModFix/>
          </a:blip>
          <a:srcRect/>
          <a:stretch/>
        </p:blipFill>
        <p:spPr>
          <a:xfrm>
            <a:off x="4452978" y="2644346"/>
            <a:ext cx="7739022" cy="4213654"/>
          </a:xfrm>
          <a:prstGeom prst="rect">
            <a:avLst/>
          </a:prstGeom>
          <a:noFill/>
          <a:ln>
            <a:noFill/>
          </a:ln>
        </p:spPr>
      </p:pic>
      <p:pic>
        <p:nvPicPr>
          <p:cNvPr id="244" name="Google Shape;244;p9" descr="To-Do Lists (Or What Could Have Been) | Welcome to EvanWeppler.com !"/>
          <p:cNvPicPr preferRelativeResize="0"/>
          <p:nvPr/>
        </p:nvPicPr>
        <p:blipFill rotWithShape="1">
          <a:blip r:embed="rId4">
            <a:alphaModFix/>
          </a:blip>
          <a:srcRect/>
          <a:stretch/>
        </p:blipFill>
        <p:spPr>
          <a:xfrm>
            <a:off x="0" y="0"/>
            <a:ext cx="6862119" cy="4352625"/>
          </a:xfrm>
          <a:prstGeom prst="rect">
            <a:avLst/>
          </a:prstGeom>
          <a:noFill/>
          <a:ln>
            <a:noFill/>
          </a:ln>
        </p:spPr>
      </p:pic>
      <p:sp>
        <p:nvSpPr>
          <p:cNvPr id="245" name="Google Shape;245;p9"/>
          <p:cNvSpPr txBox="1">
            <a:spLocks noGrp="1"/>
          </p:cNvSpPr>
          <p:nvPr>
            <p:ph type="title"/>
          </p:nvPr>
        </p:nvSpPr>
        <p:spPr>
          <a:xfrm>
            <a:off x="7513603" y="871018"/>
            <a:ext cx="3804140" cy="6156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4043"/>
              </a:buClr>
              <a:buSzPts val="1800"/>
              <a:buNone/>
            </a:pPr>
            <a:r>
              <a:rPr lang="en-US" b="0">
                <a:solidFill>
                  <a:schemeClr val="dk1"/>
                </a:solidFill>
                <a:latin typeface="Calibri"/>
                <a:cs typeface="Calibri"/>
              </a:rPr>
              <a:t>Markets are both more crowded and move faster than ever before</a:t>
            </a:r>
          </a:p>
        </p:txBody>
      </p:sp>
      <p:pic>
        <p:nvPicPr>
          <p:cNvPr id="246" name="Google Shape;246;p9"/>
          <p:cNvPicPr preferRelativeResize="0"/>
          <p:nvPr/>
        </p:nvPicPr>
        <p:blipFill rotWithShape="1">
          <a:blip r:embed="rId5">
            <a:alphaModFix/>
          </a:blip>
          <a:srcRect/>
          <a:stretch/>
        </p:blipFill>
        <p:spPr>
          <a:xfrm>
            <a:off x="566996" y="4809469"/>
            <a:ext cx="3436594" cy="92767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6" name="Arrow: Curved Left 5">
            <a:extLst>
              <a:ext uri="{FF2B5EF4-FFF2-40B4-BE49-F238E27FC236}">
                <a16:creationId xmlns:a16="http://schemas.microsoft.com/office/drawing/2014/main" id="{4DF2173B-B6ED-EA02-F499-BFA55F09C7B1}"/>
              </a:ext>
            </a:extLst>
          </p:cNvPr>
          <p:cNvSpPr/>
          <p:nvPr/>
        </p:nvSpPr>
        <p:spPr>
          <a:xfrm rot="16479694">
            <a:off x="5642765" y="1777290"/>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extBox 15">
            <a:extLst>
              <a:ext uri="{FF2B5EF4-FFF2-40B4-BE49-F238E27FC236}">
                <a16:creationId xmlns:a16="http://schemas.microsoft.com/office/drawing/2014/main" id="{06950F7A-3848-3EDB-EA75-C458A10F8E2A}"/>
              </a:ext>
            </a:extLst>
          </p:cNvPr>
          <p:cNvSpPr txBox="1"/>
          <p:nvPr/>
        </p:nvSpPr>
        <p:spPr>
          <a:xfrm>
            <a:off x="3763442" y="103"/>
            <a:ext cx="5658426" cy="369332"/>
          </a:xfrm>
          <a:prstGeom prst="rect">
            <a:avLst/>
          </a:prstGeom>
          <a:noFill/>
        </p:spPr>
        <p:txBody>
          <a:bodyPr wrap="square">
            <a:spAutoFit/>
          </a:bodyPr>
          <a:lstStyle/>
          <a:p>
            <a:pPr>
              <a:buClr>
                <a:srgbClr val="000000"/>
              </a:buClr>
              <a:buSzPts val="2800"/>
            </a:pPr>
            <a:r>
              <a:rPr lang="en-US" sz="1800" b="1">
                <a:latin typeface="Calibri" panose="020F0502020204030204" pitchFamily="34" charset="0"/>
                <a:cs typeface="Calibri" panose="020F0502020204030204" pitchFamily="34" charset="0"/>
              </a:rPr>
              <a:t>Moving an Idea / Initiative through a Delivery Kanban</a:t>
            </a:r>
            <a:endParaRPr lang="en-US" sz="1050" b="1">
              <a:solidFill>
                <a:srgbClr val="000000"/>
              </a:solidFill>
              <a:latin typeface="Calibri" panose="020F0502020204030204" pitchFamily="34" charset="0"/>
              <a:ea typeface="Arial"/>
              <a:cs typeface="Calibri" panose="020F0502020204030204" pitchFamily="34" charset="0"/>
              <a:sym typeface="Arial"/>
            </a:endParaRPr>
          </a:p>
        </p:txBody>
      </p:sp>
      <p:sp>
        <p:nvSpPr>
          <p:cNvPr id="17" name="TextBox 16">
            <a:extLst>
              <a:ext uri="{FF2B5EF4-FFF2-40B4-BE49-F238E27FC236}">
                <a16:creationId xmlns:a16="http://schemas.microsoft.com/office/drawing/2014/main" id="{AFF7C6D6-3EBB-AA1F-F989-B5ABE64E93C9}"/>
              </a:ext>
            </a:extLst>
          </p:cNvPr>
          <p:cNvSpPr txBox="1"/>
          <p:nvPr/>
        </p:nvSpPr>
        <p:spPr>
          <a:xfrm>
            <a:off x="2652481" y="5203660"/>
            <a:ext cx="9335665" cy="1200329"/>
          </a:xfrm>
          <a:prstGeom prst="rect">
            <a:avLst/>
          </a:prstGeom>
          <a:solidFill>
            <a:schemeClr val="bg1"/>
          </a:solidFill>
        </p:spPr>
        <p:txBody>
          <a:bodyPr wrap="square" lIns="91440" tIns="45720" rIns="91440" bIns="45720" anchor="t">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sz="1200" b="0">
                <a:latin typeface="Calibri"/>
                <a:cs typeface="Calibri"/>
              </a:rPr>
              <a:t>A Lab pulls in the next increment of value into discovery and completes the story map for that increment</a:t>
            </a:r>
            <a:endParaRPr lang="en-US"/>
          </a:p>
          <a:p>
            <a:endParaRPr lang="en-CA" sz="1200" b="0"/>
          </a:p>
          <a:p>
            <a:r>
              <a:rPr lang="en-CA" sz="1200" b="0">
                <a:latin typeface="Calibri"/>
                <a:cs typeface="Calibri"/>
              </a:rPr>
              <a:t>As all the stories are identified for a feature, feature cards are created as children of the increment card and moved to discovery done. </a:t>
            </a:r>
            <a:endParaRPr lang="en-CA" sz="1200" b="0"/>
          </a:p>
          <a:p>
            <a:r>
              <a:rPr lang="en-CA" sz="1200" b="0">
                <a:latin typeface="Calibri"/>
                <a:cs typeface="Calibri"/>
              </a:rPr>
              <a:t>Product, Analysts and Tech collaborate to ensure all features have accurate story counts</a:t>
            </a:r>
          </a:p>
          <a:p>
            <a:endParaRPr lang="en-CA" sz="1200" b="0">
              <a:latin typeface="Calibri"/>
              <a:cs typeface="Calibri"/>
            </a:endParaRPr>
          </a:p>
          <a:p>
            <a:r>
              <a:rPr lang="en-CA" sz="1200" b="0">
                <a:latin typeface="Calibri"/>
                <a:cs typeface="Calibri"/>
              </a:rPr>
              <a:t>Once all features for an increment are complete the increment ticket is moved to done in priority order</a:t>
            </a:r>
          </a:p>
        </p:txBody>
      </p:sp>
      <p:sp>
        <p:nvSpPr>
          <p:cNvPr id="33" name="Oval 32">
            <a:extLst>
              <a:ext uri="{FF2B5EF4-FFF2-40B4-BE49-F238E27FC236}">
                <a16:creationId xmlns:a16="http://schemas.microsoft.com/office/drawing/2014/main" id="{FD3A4F44-3EAE-E4B1-809E-A455D899D00A}"/>
              </a:ext>
            </a:extLst>
          </p:cNvPr>
          <p:cNvSpPr/>
          <p:nvPr/>
        </p:nvSpPr>
        <p:spPr>
          <a:xfrm>
            <a:off x="2347838" y="5213966"/>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34" name="Oval 33">
            <a:extLst>
              <a:ext uri="{FF2B5EF4-FFF2-40B4-BE49-F238E27FC236}">
                <a16:creationId xmlns:a16="http://schemas.microsoft.com/office/drawing/2014/main" id="{C19DD83B-E53D-1713-141A-4F3C3E9A2636}"/>
              </a:ext>
            </a:extLst>
          </p:cNvPr>
          <p:cNvSpPr/>
          <p:nvPr/>
        </p:nvSpPr>
        <p:spPr>
          <a:xfrm>
            <a:off x="2347838" y="5620679"/>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35" name="Oval 34">
            <a:extLst>
              <a:ext uri="{FF2B5EF4-FFF2-40B4-BE49-F238E27FC236}">
                <a16:creationId xmlns:a16="http://schemas.microsoft.com/office/drawing/2014/main" id="{4213F23B-D1EE-9D76-3E27-AD6DE6B22CFF}"/>
              </a:ext>
            </a:extLst>
          </p:cNvPr>
          <p:cNvSpPr/>
          <p:nvPr/>
        </p:nvSpPr>
        <p:spPr>
          <a:xfrm>
            <a:off x="2363532" y="6125297"/>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pic>
        <p:nvPicPr>
          <p:cNvPr id="3" name="Picture 2">
            <a:extLst>
              <a:ext uri="{FF2B5EF4-FFF2-40B4-BE49-F238E27FC236}">
                <a16:creationId xmlns:a16="http://schemas.microsoft.com/office/drawing/2014/main" id="{71D22E0A-4D51-273C-FDDF-48FE5FFE9D08}"/>
              </a:ext>
            </a:extLst>
          </p:cNvPr>
          <p:cNvPicPr>
            <a:picLocks noChangeAspect="1"/>
          </p:cNvPicPr>
          <p:nvPr/>
        </p:nvPicPr>
        <p:blipFill>
          <a:blip r:embed="rId3"/>
          <a:stretch>
            <a:fillRect/>
          </a:stretch>
        </p:blipFill>
        <p:spPr>
          <a:xfrm>
            <a:off x="205513" y="391330"/>
            <a:ext cx="11903593" cy="4793275"/>
          </a:xfrm>
          <a:prstGeom prst="rect">
            <a:avLst/>
          </a:prstGeom>
        </p:spPr>
      </p:pic>
      <p:pic>
        <p:nvPicPr>
          <p:cNvPr id="8" name="Picture 7">
            <a:extLst>
              <a:ext uri="{FF2B5EF4-FFF2-40B4-BE49-F238E27FC236}">
                <a16:creationId xmlns:a16="http://schemas.microsoft.com/office/drawing/2014/main" id="{D8E25393-DB86-2220-2AAE-15CDE5B57FFC}"/>
              </a:ext>
            </a:extLst>
          </p:cNvPr>
          <p:cNvPicPr>
            <a:picLocks noChangeAspect="1"/>
          </p:cNvPicPr>
          <p:nvPr/>
        </p:nvPicPr>
        <p:blipFill>
          <a:blip r:embed="rId4"/>
          <a:stretch>
            <a:fillRect/>
          </a:stretch>
        </p:blipFill>
        <p:spPr>
          <a:xfrm>
            <a:off x="918889" y="-1830404"/>
            <a:ext cx="1428949" cy="1571844"/>
          </a:xfrm>
          <a:prstGeom prst="rect">
            <a:avLst/>
          </a:prstGeom>
        </p:spPr>
      </p:pic>
      <p:pic>
        <p:nvPicPr>
          <p:cNvPr id="11" name="Picture 10">
            <a:extLst>
              <a:ext uri="{FF2B5EF4-FFF2-40B4-BE49-F238E27FC236}">
                <a16:creationId xmlns:a16="http://schemas.microsoft.com/office/drawing/2014/main" id="{97F51CE3-0407-A9FE-F787-9C9669C591A9}"/>
              </a:ext>
            </a:extLst>
          </p:cNvPr>
          <p:cNvPicPr>
            <a:picLocks noChangeAspect="1"/>
          </p:cNvPicPr>
          <p:nvPr/>
        </p:nvPicPr>
        <p:blipFill>
          <a:blip r:embed="rId5">
            <a:duotone>
              <a:schemeClr val="bg2">
                <a:shade val="45000"/>
                <a:satMod val="135000"/>
              </a:schemeClr>
              <a:prstClr val="white"/>
            </a:duotone>
          </a:blip>
          <a:stretch>
            <a:fillRect/>
          </a:stretch>
        </p:blipFill>
        <p:spPr>
          <a:xfrm>
            <a:off x="4241851" y="2079887"/>
            <a:ext cx="1274215" cy="1028160"/>
          </a:xfrm>
          <a:prstGeom prst="rect">
            <a:avLst/>
          </a:prstGeom>
        </p:spPr>
      </p:pic>
      <p:pic>
        <p:nvPicPr>
          <p:cNvPr id="13" name="Picture 12">
            <a:extLst>
              <a:ext uri="{FF2B5EF4-FFF2-40B4-BE49-F238E27FC236}">
                <a16:creationId xmlns:a16="http://schemas.microsoft.com/office/drawing/2014/main" id="{0C61D7B0-FE95-AAAB-7AA2-B894A0816A8A}"/>
              </a:ext>
            </a:extLst>
          </p:cNvPr>
          <p:cNvPicPr>
            <a:picLocks noChangeAspect="1"/>
          </p:cNvPicPr>
          <p:nvPr/>
        </p:nvPicPr>
        <p:blipFill>
          <a:blip r:embed="rId6"/>
          <a:stretch>
            <a:fillRect/>
          </a:stretch>
        </p:blipFill>
        <p:spPr>
          <a:xfrm>
            <a:off x="4192307" y="3086499"/>
            <a:ext cx="1342824" cy="1024787"/>
          </a:xfrm>
          <a:prstGeom prst="rect">
            <a:avLst/>
          </a:prstGeom>
        </p:spPr>
      </p:pic>
      <p:pic>
        <p:nvPicPr>
          <p:cNvPr id="19" name="Picture 18">
            <a:extLst>
              <a:ext uri="{FF2B5EF4-FFF2-40B4-BE49-F238E27FC236}">
                <a16:creationId xmlns:a16="http://schemas.microsoft.com/office/drawing/2014/main" id="{F0F18E86-5734-477F-AFE6-6E24CDC0C8A8}"/>
              </a:ext>
            </a:extLst>
          </p:cNvPr>
          <p:cNvPicPr>
            <a:picLocks noChangeAspect="1"/>
          </p:cNvPicPr>
          <p:nvPr/>
        </p:nvPicPr>
        <p:blipFill>
          <a:blip r:embed="rId7">
            <a:duotone>
              <a:schemeClr val="bg2">
                <a:shade val="45000"/>
                <a:satMod val="135000"/>
              </a:schemeClr>
              <a:prstClr val="white"/>
            </a:duotone>
          </a:blip>
          <a:stretch>
            <a:fillRect/>
          </a:stretch>
        </p:blipFill>
        <p:spPr>
          <a:xfrm>
            <a:off x="5635392" y="1094922"/>
            <a:ext cx="1255744" cy="1420289"/>
          </a:xfrm>
          <a:prstGeom prst="rect">
            <a:avLst/>
          </a:prstGeom>
        </p:spPr>
      </p:pic>
      <p:sp>
        <p:nvSpPr>
          <p:cNvPr id="39" name="Arrow: Curved Left 38">
            <a:extLst>
              <a:ext uri="{FF2B5EF4-FFF2-40B4-BE49-F238E27FC236}">
                <a16:creationId xmlns:a16="http://schemas.microsoft.com/office/drawing/2014/main" id="{F271F414-E713-7DE2-D467-1A5663985ABA}"/>
              </a:ext>
            </a:extLst>
          </p:cNvPr>
          <p:cNvSpPr/>
          <p:nvPr/>
        </p:nvSpPr>
        <p:spPr>
          <a:xfrm rot="16479694">
            <a:off x="5581512" y="1534549"/>
            <a:ext cx="359761" cy="1025073"/>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23" name="Picture 22">
            <a:extLst>
              <a:ext uri="{FF2B5EF4-FFF2-40B4-BE49-F238E27FC236}">
                <a16:creationId xmlns:a16="http://schemas.microsoft.com/office/drawing/2014/main" id="{7E5A0FA2-ABA7-82F6-9DFC-C792DD73C036}"/>
              </a:ext>
            </a:extLst>
          </p:cNvPr>
          <p:cNvPicPr>
            <a:picLocks noChangeAspect="1"/>
          </p:cNvPicPr>
          <p:nvPr/>
        </p:nvPicPr>
        <p:blipFill>
          <a:blip r:embed="rId8">
            <a:duotone>
              <a:schemeClr val="bg2">
                <a:shade val="45000"/>
                <a:satMod val="135000"/>
              </a:schemeClr>
              <a:prstClr val="white"/>
            </a:duotone>
          </a:blip>
          <a:stretch>
            <a:fillRect/>
          </a:stretch>
        </p:blipFill>
        <p:spPr>
          <a:xfrm>
            <a:off x="5640700" y="2532568"/>
            <a:ext cx="1252859" cy="2540044"/>
          </a:xfrm>
          <a:prstGeom prst="rect">
            <a:avLst/>
          </a:prstGeom>
        </p:spPr>
      </p:pic>
      <p:sp>
        <p:nvSpPr>
          <p:cNvPr id="40" name="Arrow: Right 39">
            <a:extLst>
              <a:ext uri="{FF2B5EF4-FFF2-40B4-BE49-F238E27FC236}">
                <a16:creationId xmlns:a16="http://schemas.microsoft.com/office/drawing/2014/main" id="{C328F2C0-27B9-7546-2B4E-49DB6F3683F1}"/>
              </a:ext>
            </a:extLst>
          </p:cNvPr>
          <p:cNvSpPr/>
          <p:nvPr/>
        </p:nvSpPr>
        <p:spPr>
          <a:xfrm rot="5400000">
            <a:off x="6026555" y="2801330"/>
            <a:ext cx="498152" cy="240606"/>
          </a:xfrm>
          <a:prstGeom prst="righ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Oval 27">
            <a:extLst>
              <a:ext uri="{FF2B5EF4-FFF2-40B4-BE49-F238E27FC236}">
                <a16:creationId xmlns:a16="http://schemas.microsoft.com/office/drawing/2014/main" id="{85F0BF53-ACE1-D0E3-AE46-11EE49302DA9}"/>
              </a:ext>
            </a:extLst>
          </p:cNvPr>
          <p:cNvSpPr/>
          <p:nvPr/>
        </p:nvSpPr>
        <p:spPr>
          <a:xfrm>
            <a:off x="5608774" y="1552586"/>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a:t>1</a:t>
            </a:r>
          </a:p>
        </p:txBody>
      </p:sp>
      <p:sp>
        <p:nvSpPr>
          <p:cNvPr id="30" name="Oval 29">
            <a:extLst>
              <a:ext uri="{FF2B5EF4-FFF2-40B4-BE49-F238E27FC236}">
                <a16:creationId xmlns:a16="http://schemas.microsoft.com/office/drawing/2014/main" id="{3FFCF26E-740A-F962-604F-23A05386BFF3}"/>
              </a:ext>
            </a:extLst>
          </p:cNvPr>
          <p:cNvSpPr/>
          <p:nvPr/>
        </p:nvSpPr>
        <p:spPr>
          <a:xfrm>
            <a:off x="6132756" y="2344058"/>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a:t>2</a:t>
            </a:r>
          </a:p>
        </p:txBody>
      </p:sp>
      <p:sp>
        <p:nvSpPr>
          <p:cNvPr id="32" name="Oval 31">
            <a:extLst>
              <a:ext uri="{FF2B5EF4-FFF2-40B4-BE49-F238E27FC236}">
                <a16:creationId xmlns:a16="http://schemas.microsoft.com/office/drawing/2014/main" id="{25A42302-FD70-C53F-7F72-4EAACB7B0723}"/>
              </a:ext>
            </a:extLst>
          </p:cNvPr>
          <p:cNvSpPr/>
          <p:nvPr/>
        </p:nvSpPr>
        <p:spPr>
          <a:xfrm>
            <a:off x="6826413" y="490900"/>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a:t>3</a:t>
            </a:r>
          </a:p>
        </p:txBody>
      </p:sp>
      <p:pic>
        <p:nvPicPr>
          <p:cNvPr id="25" name="Picture 24">
            <a:extLst>
              <a:ext uri="{FF2B5EF4-FFF2-40B4-BE49-F238E27FC236}">
                <a16:creationId xmlns:a16="http://schemas.microsoft.com/office/drawing/2014/main" id="{1F708B37-9CAD-2D25-4DB0-3EB92849F8A6}"/>
              </a:ext>
            </a:extLst>
          </p:cNvPr>
          <p:cNvPicPr>
            <a:picLocks noChangeAspect="1"/>
          </p:cNvPicPr>
          <p:nvPr/>
        </p:nvPicPr>
        <p:blipFill>
          <a:blip r:embed="rId9"/>
          <a:stretch>
            <a:fillRect/>
          </a:stretch>
        </p:blipFill>
        <p:spPr>
          <a:xfrm>
            <a:off x="6992637" y="1084289"/>
            <a:ext cx="1255744" cy="3977689"/>
          </a:xfrm>
          <a:prstGeom prst="rect">
            <a:avLst/>
          </a:prstGeom>
        </p:spPr>
      </p:pic>
      <p:sp>
        <p:nvSpPr>
          <p:cNvPr id="41" name="Arrow: Curved Left 40">
            <a:extLst>
              <a:ext uri="{FF2B5EF4-FFF2-40B4-BE49-F238E27FC236}">
                <a16:creationId xmlns:a16="http://schemas.microsoft.com/office/drawing/2014/main" id="{1D56C92A-76FA-8644-B76D-08E9C0E0324F}"/>
              </a:ext>
            </a:extLst>
          </p:cNvPr>
          <p:cNvSpPr/>
          <p:nvPr/>
        </p:nvSpPr>
        <p:spPr>
          <a:xfrm rot="16479694">
            <a:off x="6854130" y="471888"/>
            <a:ext cx="359761" cy="1000816"/>
          </a:xfrm>
          <a:prstGeom prst="curvedLeftArrow">
            <a:avLst/>
          </a:prstGeom>
          <a:solidFill>
            <a:srgbClr val="E7E6E6">
              <a:alpha val="7098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563664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Refining Marketable Increments of Value On Your Story Map</a:t>
            </a:r>
          </a:p>
        </p:txBody>
      </p:sp>
    </p:spTree>
    <p:extLst>
      <p:ext uri="{BB962C8B-B14F-4D97-AF65-F5344CB8AC3E}">
        <p14:creationId xmlns:p14="http://schemas.microsoft.com/office/powerpoint/2010/main" val="2161795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ptimal Biological Branching | PhysicsCentral">
            <a:extLst>
              <a:ext uri="{FF2B5EF4-FFF2-40B4-BE49-F238E27FC236}">
                <a16:creationId xmlns:a16="http://schemas.microsoft.com/office/drawing/2014/main" id="{90AD7434-2D82-88C1-25C3-EE9A4028021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04569"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timal Biological Branching | PhysicsCentral">
            <a:extLst>
              <a:ext uri="{FF2B5EF4-FFF2-40B4-BE49-F238E27FC236}">
                <a16:creationId xmlns:a16="http://schemas.microsoft.com/office/drawing/2014/main" id="{7F23262E-ED69-A6C7-F9EE-F0FD72CEE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315" r="49074"/>
          <a:stretch/>
        </p:blipFill>
        <p:spPr bwMode="auto">
          <a:xfrm>
            <a:off x="3230879" y="1032934"/>
            <a:ext cx="119381"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BE22196-C116-BF01-C97B-AD5C41DB2099}"/>
              </a:ext>
            </a:extLst>
          </p:cNvPr>
          <p:cNvSpPr>
            <a:spLocks noGrp="1"/>
          </p:cNvSpPr>
          <p:nvPr>
            <p:ph idx="1"/>
          </p:nvPr>
        </p:nvSpPr>
        <p:spPr>
          <a:xfrm>
            <a:off x="5579242" y="1032934"/>
            <a:ext cx="6544013" cy="5300769"/>
          </a:xfrm>
        </p:spPr>
        <p:txBody>
          <a:bodyPr vert="horz" lIns="91440" tIns="45720" rIns="91440" bIns="45720" rtlCol="0" anchor="t">
            <a:noAutofit/>
          </a:bodyPr>
          <a:lstStyle/>
          <a:p>
            <a:pPr marL="285750" indent="-285750">
              <a:buFont typeface="Arial" panose="020B0604020202020204" pitchFamily="34" charset="0"/>
              <a:buChar char="•"/>
            </a:pPr>
            <a:r>
              <a:rPr lang="en-CA" b="0">
                <a:latin typeface="Calibri"/>
                <a:cs typeface="Calibri"/>
              </a:rPr>
              <a:t>Avoid building all of one function and then building all of the next function and the function that, instead incrementally build an end to end product after every iteration</a:t>
            </a:r>
            <a:endParaRPr lang="en-US"/>
          </a:p>
          <a:p>
            <a:pPr marL="285750" indent="-285750">
              <a:buFont typeface="Arial" panose="020B0604020202020204" pitchFamily="34" charset="0"/>
              <a:buChar char="•"/>
            </a:pPr>
            <a:endParaRPr lang="en-CA">
              <a:latin typeface="Calibri"/>
              <a:cs typeface="Calibri"/>
            </a:endParaRPr>
          </a:p>
          <a:p>
            <a:pPr marL="285750" indent="-285750">
              <a:buFont typeface="Arial" panose="020B0604020202020204" pitchFamily="34" charset="0"/>
              <a:buChar char="•"/>
            </a:pPr>
            <a:r>
              <a:rPr lang="en-CA" b="0">
                <a:latin typeface="Calibri"/>
                <a:cs typeface="Calibri"/>
              </a:rPr>
              <a:t>This does not mean that you will have a strictly complete product at the end of every increment rather you have some that</a:t>
            </a:r>
            <a:r>
              <a:rPr lang="en-CA">
                <a:latin typeface="Calibri"/>
                <a:cs typeface="Calibri"/>
              </a:rPr>
              <a:t> </a:t>
            </a:r>
            <a:r>
              <a:rPr lang="en-CA" b="0">
                <a:latin typeface="Calibri"/>
                <a:cs typeface="Calibri"/>
              </a:rPr>
              <a:t> can achieve your user’s needs and goals</a:t>
            </a:r>
          </a:p>
          <a:p>
            <a:pPr marL="285750" indent="-285750">
              <a:buFont typeface="Arial" panose="020B0604020202020204" pitchFamily="34" charset="0"/>
              <a:buChar char="•"/>
            </a:pPr>
            <a:endParaRPr lang="en-CA">
              <a:latin typeface="Calibri"/>
              <a:cs typeface="Calibri"/>
            </a:endParaRPr>
          </a:p>
          <a:p>
            <a:pPr marL="285750" indent="-285750">
              <a:buFont typeface="Arial" panose="020B0604020202020204" pitchFamily="34" charset="0"/>
              <a:buChar char="•"/>
            </a:pPr>
            <a:r>
              <a:rPr lang="en-CA" b="0">
                <a:latin typeface="Calibri"/>
                <a:cs typeface="Calibri"/>
              </a:rPr>
              <a:t>To do this you start by defining the </a:t>
            </a:r>
            <a:r>
              <a:rPr lang="en-CA" b="0" u="sng">
                <a:latin typeface="Calibri"/>
                <a:cs typeface="Calibri"/>
              </a:rPr>
              <a:t>spine </a:t>
            </a:r>
            <a:r>
              <a:rPr lang="en-CA" b="0">
                <a:latin typeface="Calibri"/>
                <a:cs typeface="Calibri"/>
              </a:rPr>
              <a:t>of your solution, a simple, rough, even manual in solution in places, </a:t>
            </a:r>
            <a:r>
              <a:rPr lang="en-CA">
                <a:latin typeface="Calibri"/>
                <a:cs typeface="Calibri"/>
              </a:rPr>
              <a:t>anything</a:t>
            </a:r>
            <a:r>
              <a:rPr lang="en-CA" b="0">
                <a:latin typeface="Calibri"/>
                <a:cs typeface="Calibri"/>
              </a:rPr>
              <a:t> than can even remotely be considered optional is jettisoned</a:t>
            </a:r>
          </a:p>
          <a:p>
            <a:pPr marL="285750" indent="-285750">
              <a:buFont typeface="Arial" panose="020B0604020202020204" pitchFamily="34" charset="0"/>
              <a:buChar char="•"/>
            </a:pPr>
            <a:endParaRPr lang="en-CA">
              <a:latin typeface="Calibri"/>
              <a:cs typeface="Calibri"/>
            </a:endParaRPr>
          </a:p>
          <a:p>
            <a:pPr marL="285750" indent="-285750">
              <a:buFont typeface="Arial" panose="020B0604020202020204" pitchFamily="34" charset="0"/>
              <a:buChar char="•"/>
            </a:pPr>
            <a:r>
              <a:rPr lang="en-CA">
                <a:latin typeface="Calibri"/>
                <a:cs typeface="Calibri"/>
              </a:rPr>
              <a:t>Rather</a:t>
            </a:r>
            <a:r>
              <a:rPr lang="en-CA" b="0">
                <a:latin typeface="Calibri"/>
                <a:cs typeface="Calibri"/>
              </a:rPr>
              <a:t> than reports, you expose a database table, bare bones UI over fancy screens, validation is left out</a:t>
            </a:r>
          </a:p>
          <a:p>
            <a:pPr marL="285750" indent="-285750">
              <a:buFont typeface="Arial" panose="020B0604020202020204" pitchFamily="34" charset="0"/>
              <a:buChar char="•"/>
            </a:pPr>
            <a:endParaRPr lang="en-CA">
              <a:latin typeface="Calibri"/>
              <a:cs typeface="Calibri"/>
            </a:endParaRPr>
          </a:p>
          <a:p>
            <a:pPr marL="285750" indent="-285750">
              <a:buFont typeface="Arial" panose="020B0604020202020204" pitchFamily="34" charset="0"/>
              <a:buChar char="•"/>
            </a:pPr>
            <a:r>
              <a:rPr lang="en-CA">
                <a:latin typeface="Calibri"/>
                <a:cs typeface="Calibri"/>
              </a:rPr>
              <a:t>If </a:t>
            </a:r>
            <a:r>
              <a:rPr lang="en-CA" b="0">
                <a:latin typeface="Calibri"/>
                <a:cs typeface="Calibri"/>
              </a:rPr>
              <a:t>you ran out of money next week</a:t>
            </a:r>
            <a:r>
              <a:rPr lang="en-CA">
                <a:latin typeface="Calibri"/>
                <a:cs typeface="Calibri"/>
              </a:rPr>
              <a:t>,</a:t>
            </a:r>
            <a:r>
              <a:rPr lang="en-CA" b="0">
                <a:latin typeface="Calibri"/>
                <a:cs typeface="Calibri"/>
              </a:rPr>
              <a:t> what would you deliver next</a:t>
            </a:r>
            <a:r>
              <a:rPr lang="en-CA">
                <a:latin typeface="Calibri"/>
                <a:cs typeface="Calibri"/>
              </a:rPr>
              <a:t>? </a:t>
            </a:r>
            <a:endParaRPr lang="en-CA" b="0"/>
          </a:p>
          <a:p>
            <a:pPr marL="285750" indent="-285750">
              <a:lnSpc>
                <a:spcPct val="100000"/>
              </a:lnSpc>
              <a:spcBef>
                <a:spcPts val="0"/>
              </a:spcBef>
              <a:buFont typeface="Arial" panose="020B0604020202020204" pitchFamily="34" charset="0"/>
              <a:buChar char="•"/>
            </a:pPr>
            <a:endParaRPr lang="en-CA">
              <a:latin typeface="Calibri"/>
              <a:cs typeface="Calibri"/>
            </a:endParaRPr>
          </a:p>
          <a:p>
            <a:pPr marL="285750" indent="-285750">
              <a:buFont typeface="Arial" panose="020B0604020202020204" pitchFamily="34" charset="0"/>
              <a:buChar char="•"/>
            </a:pPr>
            <a:r>
              <a:rPr lang="en-CA" b="0">
                <a:latin typeface="Calibri"/>
                <a:cs typeface="Calibri"/>
              </a:rPr>
              <a:t>If all you had was time to deliver your spine</a:t>
            </a:r>
            <a:r>
              <a:rPr lang="en-CA">
                <a:latin typeface="Calibri"/>
                <a:cs typeface="Calibri"/>
              </a:rPr>
              <a:t>,</a:t>
            </a:r>
            <a:r>
              <a:rPr lang="en-CA" b="0">
                <a:latin typeface="Calibri"/>
                <a:cs typeface="Calibri"/>
              </a:rPr>
              <a:t> what would you deliver to support your business outcome?</a:t>
            </a:r>
          </a:p>
        </p:txBody>
      </p:sp>
      <p:sp>
        <p:nvSpPr>
          <p:cNvPr id="2" name="Title 1">
            <a:extLst>
              <a:ext uri="{FF2B5EF4-FFF2-40B4-BE49-F238E27FC236}">
                <a16:creationId xmlns:a16="http://schemas.microsoft.com/office/drawing/2014/main" id="{1EC18241-1518-D6DA-36E6-BBE5E656E822}"/>
              </a:ext>
            </a:extLst>
          </p:cNvPr>
          <p:cNvSpPr>
            <a:spLocks noGrp="1"/>
          </p:cNvSpPr>
          <p:nvPr>
            <p:ph type="title"/>
          </p:nvPr>
        </p:nvSpPr>
        <p:spPr/>
        <p:txBody>
          <a:bodyPr/>
          <a:lstStyle/>
          <a:p>
            <a:r>
              <a:rPr lang="en-CA" sz="1800" b="1">
                <a:solidFill>
                  <a:schemeClr val="tx1"/>
                </a:solidFill>
                <a:latin typeface="Calibri" panose="020F0502020204030204" pitchFamily="34" charset="0"/>
                <a:ea typeface="+mn-ea"/>
                <a:cs typeface="Calibri" panose="020F0502020204030204" pitchFamily="34" charset="0"/>
              </a:rPr>
              <a:t>When developing a product iteratively, start from the spine and then work your way outward</a:t>
            </a:r>
            <a:endParaRPr lang="en-US"/>
          </a:p>
        </p:txBody>
      </p:sp>
    </p:spTree>
    <p:extLst>
      <p:ext uri="{BB962C8B-B14F-4D97-AF65-F5344CB8AC3E}">
        <p14:creationId xmlns:p14="http://schemas.microsoft.com/office/powerpoint/2010/main" val="3816322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9B8917-C436-FD32-AFD7-17BFFF6524BA}"/>
              </a:ext>
            </a:extLst>
          </p:cNvPr>
          <p:cNvSpPr>
            <a:spLocks noGrp="1"/>
          </p:cNvSpPr>
          <p:nvPr>
            <p:ph idx="1"/>
          </p:nvPr>
        </p:nvSpPr>
        <p:spPr>
          <a:xfrm>
            <a:off x="281869" y="1351713"/>
            <a:ext cx="2765147" cy="4896448"/>
          </a:xfrm>
        </p:spPr>
        <p:txBody>
          <a:bodyPr vert="horz" lIns="91440" tIns="45720" rIns="91440" bIns="45720" rtlCol="0" anchor="t">
            <a:normAutofit/>
          </a:bodyPr>
          <a:lstStyle/>
          <a:p>
            <a:pPr marL="285750" indent="-285750">
              <a:buClr>
                <a:srgbClr val="000000"/>
              </a:buClr>
              <a:buSzPts val="2000"/>
              <a:buFont typeface="Arial"/>
              <a:buChar char="•"/>
            </a:pPr>
            <a:r>
              <a:rPr lang="en-US" sz="1600">
                <a:solidFill>
                  <a:srgbClr val="000000"/>
                </a:solidFill>
                <a:latin typeface="Calibri"/>
                <a:ea typeface="Calibri"/>
                <a:cs typeface="Calibri"/>
                <a:sym typeface="Calibri"/>
              </a:rPr>
              <a:t>Lay out stories vertically</a:t>
            </a:r>
            <a:r>
              <a:rPr lang="en-US">
                <a:solidFill>
                  <a:srgbClr val="000000"/>
                </a:solidFill>
                <a:latin typeface="Calibri"/>
                <a:ea typeface="Calibri"/>
                <a:cs typeface="Calibri"/>
                <a:sym typeface="Calibri"/>
              </a:rPr>
              <a:t> </a:t>
            </a:r>
            <a:r>
              <a:rPr lang="en-US" sz="1600">
                <a:solidFill>
                  <a:srgbClr val="000000"/>
                </a:solidFill>
                <a:latin typeface="Calibri"/>
                <a:ea typeface="Calibri"/>
                <a:cs typeface="Calibri"/>
                <a:sym typeface="Calibri"/>
              </a:rPr>
              <a:t> to represent choices users can make</a:t>
            </a:r>
            <a:endParaRPr lang="en-US" sz="1600">
              <a:solidFill>
                <a:srgbClr val="000000"/>
              </a:solidFill>
              <a:latin typeface="Arial"/>
              <a:ea typeface="Arial"/>
              <a:cs typeface="Arial"/>
            </a:endParaRPr>
          </a:p>
          <a:p>
            <a:pPr marL="285750" indent="-285750">
              <a:buClr>
                <a:schemeClr val="dk1"/>
              </a:buClr>
              <a:buSzPts val="2000"/>
              <a:buChar char="•"/>
            </a:pPr>
            <a:endParaRPr lang="en-US" sz="1600">
              <a:solidFill>
                <a:srgbClr val="000000"/>
              </a:solidFill>
              <a:latin typeface="Calibri"/>
              <a:ea typeface="Calibri"/>
              <a:cs typeface="Calibri"/>
            </a:endParaRPr>
          </a:p>
          <a:p>
            <a:pPr marL="285750" indent="-285750">
              <a:buClr>
                <a:srgbClr val="000000"/>
              </a:buClr>
              <a:buSzPts val="2000"/>
              <a:buFont typeface="Arial"/>
              <a:buChar char="•"/>
            </a:pPr>
            <a:r>
              <a:rPr lang="en-US" sz="1600">
                <a:solidFill>
                  <a:srgbClr val="000000"/>
                </a:solidFill>
                <a:latin typeface="Calibri"/>
                <a:ea typeface="Calibri"/>
                <a:cs typeface="Calibri"/>
                <a:sym typeface="Calibri"/>
              </a:rPr>
              <a:t>Think about which option is mandatory in the sense that the solution wouldn’t work without that story</a:t>
            </a:r>
            <a:endParaRPr lang="en-US" sz="1600" i="1">
              <a:solidFill>
                <a:srgbClr val="000000"/>
              </a:solidFill>
              <a:latin typeface="Arial"/>
              <a:ea typeface="Arial"/>
              <a:cs typeface="Arial"/>
            </a:endParaRPr>
          </a:p>
          <a:p>
            <a:pPr marL="285750" indent="-285750">
              <a:buClr>
                <a:schemeClr val="dk1"/>
              </a:buClr>
              <a:buSzPts val="2000"/>
              <a:buChar char="•"/>
            </a:pPr>
            <a:endParaRPr lang="en-US" sz="1600">
              <a:solidFill>
                <a:srgbClr val="000000"/>
              </a:solidFill>
              <a:latin typeface="Calibri"/>
              <a:ea typeface="Calibri"/>
              <a:cs typeface="Calibri"/>
            </a:endParaRPr>
          </a:p>
          <a:p>
            <a:pPr marL="285750" indent="-285750">
              <a:buClr>
                <a:srgbClr val="000000"/>
              </a:buClr>
              <a:buSzPts val="2000"/>
              <a:buFont typeface="Arial"/>
              <a:buChar char="•"/>
            </a:pPr>
            <a:r>
              <a:rPr lang="en-US" sz="1600">
                <a:solidFill>
                  <a:srgbClr val="000000"/>
                </a:solidFill>
                <a:latin typeface="Calibri"/>
                <a:ea typeface="Calibri"/>
                <a:cs typeface="Calibri"/>
                <a:sym typeface="Calibri"/>
              </a:rPr>
              <a:t>Lay out stories horizontally to indicate a linear sequence of activity</a:t>
            </a:r>
            <a:r>
              <a:rPr lang="en-US">
                <a:solidFill>
                  <a:srgbClr val="000000"/>
                </a:solidFill>
                <a:latin typeface="Calibri"/>
                <a:ea typeface="Calibri"/>
                <a:cs typeface="Calibri"/>
                <a:sym typeface="Calibri"/>
              </a:rPr>
              <a:t> </a:t>
            </a:r>
            <a:endParaRPr lang="en-US" sz="1600">
              <a:solidFill>
                <a:srgbClr val="000000"/>
              </a:solidFill>
              <a:latin typeface="Arial"/>
              <a:ea typeface="Arial"/>
              <a:cs typeface="Arial"/>
            </a:endParaRPr>
          </a:p>
          <a:p>
            <a:endParaRPr lang="en-US"/>
          </a:p>
        </p:txBody>
      </p:sp>
      <p:sp>
        <p:nvSpPr>
          <p:cNvPr id="2" name="Title 1">
            <a:extLst>
              <a:ext uri="{FF2B5EF4-FFF2-40B4-BE49-F238E27FC236}">
                <a16:creationId xmlns:a16="http://schemas.microsoft.com/office/drawing/2014/main" id="{58807FD7-28AF-DDB2-0C1D-B67B51A8624B}"/>
              </a:ext>
            </a:extLst>
          </p:cNvPr>
          <p:cNvSpPr>
            <a:spLocks noGrp="1"/>
          </p:cNvSpPr>
          <p:nvPr>
            <p:ph type="title"/>
          </p:nvPr>
        </p:nvSpPr>
        <p:spPr/>
        <p:txBody>
          <a:bodyPr/>
          <a:lstStyle/>
          <a:p>
            <a:r>
              <a:rPr lang="en-CA"/>
              <a:t>As we complete the Story Map for an Increment, we can start becoming more formal in laying out sequential vs optional functionality</a:t>
            </a:r>
            <a:endParaRPr lang="en-US"/>
          </a:p>
        </p:txBody>
      </p:sp>
      <p:sp>
        <p:nvSpPr>
          <p:cNvPr id="4" name="Google Shape;3314;p101">
            <a:extLst>
              <a:ext uri="{FF2B5EF4-FFF2-40B4-BE49-F238E27FC236}">
                <a16:creationId xmlns:a16="http://schemas.microsoft.com/office/drawing/2014/main" id="{3FC3A34D-A3D7-AE31-BFB1-11621BCBB153}"/>
              </a:ext>
            </a:extLst>
          </p:cNvPr>
          <p:cNvSpPr/>
          <p:nvPr/>
        </p:nvSpPr>
        <p:spPr>
          <a:xfrm>
            <a:off x="4545801" y="1507381"/>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5" name="Google Shape;3315;p101">
            <a:extLst>
              <a:ext uri="{FF2B5EF4-FFF2-40B4-BE49-F238E27FC236}">
                <a16:creationId xmlns:a16="http://schemas.microsoft.com/office/drawing/2014/main" id="{36181B51-5945-DB87-31DE-1C18F735EDCB}"/>
              </a:ext>
            </a:extLst>
          </p:cNvPr>
          <p:cNvSpPr/>
          <p:nvPr/>
        </p:nvSpPr>
        <p:spPr>
          <a:xfrm>
            <a:off x="6616036" y="1507381"/>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6" name="Google Shape;3316;p101">
            <a:extLst>
              <a:ext uri="{FF2B5EF4-FFF2-40B4-BE49-F238E27FC236}">
                <a16:creationId xmlns:a16="http://schemas.microsoft.com/office/drawing/2014/main" id="{78296549-193B-2246-6298-C1089CA78420}"/>
              </a:ext>
            </a:extLst>
          </p:cNvPr>
          <p:cNvSpPr/>
          <p:nvPr/>
        </p:nvSpPr>
        <p:spPr>
          <a:xfrm>
            <a:off x="4545802" y="2096339"/>
            <a:ext cx="954087"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7" name="Google Shape;3317;p101">
            <a:extLst>
              <a:ext uri="{FF2B5EF4-FFF2-40B4-BE49-F238E27FC236}">
                <a16:creationId xmlns:a16="http://schemas.microsoft.com/office/drawing/2014/main" id="{BDDC4E72-DA39-A56D-82CE-4C661A32A12E}"/>
              </a:ext>
            </a:extLst>
          </p:cNvPr>
          <p:cNvSpPr/>
          <p:nvPr/>
        </p:nvSpPr>
        <p:spPr>
          <a:xfrm>
            <a:off x="4521397" y="287897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8" name="Google Shape;3318;p101">
            <a:extLst>
              <a:ext uri="{FF2B5EF4-FFF2-40B4-BE49-F238E27FC236}">
                <a16:creationId xmlns:a16="http://schemas.microsoft.com/office/drawing/2014/main" id="{B825E048-4AE0-CC3B-532C-50FDAF9FE1BF}"/>
              </a:ext>
            </a:extLst>
          </p:cNvPr>
          <p:cNvSpPr/>
          <p:nvPr/>
        </p:nvSpPr>
        <p:spPr>
          <a:xfrm>
            <a:off x="5055191" y="287897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9" name="Google Shape;3319;p101">
            <a:extLst>
              <a:ext uri="{FF2B5EF4-FFF2-40B4-BE49-F238E27FC236}">
                <a16:creationId xmlns:a16="http://schemas.microsoft.com/office/drawing/2014/main" id="{8BB4B149-E88B-7AC9-A237-D36DBDD2F78F}"/>
              </a:ext>
            </a:extLst>
          </p:cNvPr>
          <p:cNvSpPr/>
          <p:nvPr/>
        </p:nvSpPr>
        <p:spPr>
          <a:xfrm>
            <a:off x="5550689" y="2096339"/>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11" name="Google Shape;3321;p101">
            <a:extLst>
              <a:ext uri="{FF2B5EF4-FFF2-40B4-BE49-F238E27FC236}">
                <a16:creationId xmlns:a16="http://schemas.microsoft.com/office/drawing/2014/main" id="{2BC752BC-8407-3FE9-0EF9-48B2F482FD6B}"/>
              </a:ext>
            </a:extLst>
          </p:cNvPr>
          <p:cNvSpPr/>
          <p:nvPr/>
        </p:nvSpPr>
        <p:spPr>
          <a:xfrm>
            <a:off x="4521396" y="342958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sp>
        <p:nvSpPr>
          <p:cNvPr id="14" name="Google Shape;3324;p101">
            <a:extLst>
              <a:ext uri="{FF2B5EF4-FFF2-40B4-BE49-F238E27FC236}">
                <a16:creationId xmlns:a16="http://schemas.microsoft.com/office/drawing/2014/main" id="{FAD5E1FD-C4B2-793E-3760-3698CA542A6F}"/>
              </a:ext>
            </a:extLst>
          </p:cNvPr>
          <p:cNvSpPr/>
          <p:nvPr/>
        </p:nvSpPr>
        <p:spPr>
          <a:xfrm>
            <a:off x="5563191" y="287897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16" name="Google Shape;3326;p101">
            <a:extLst>
              <a:ext uri="{FF2B5EF4-FFF2-40B4-BE49-F238E27FC236}">
                <a16:creationId xmlns:a16="http://schemas.microsoft.com/office/drawing/2014/main" id="{048EC266-B5A3-0E9E-0378-60D5A9341D11}"/>
              </a:ext>
            </a:extLst>
          </p:cNvPr>
          <p:cNvSpPr/>
          <p:nvPr/>
        </p:nvSpPr>
        <p:spPr>
          <a:xfrm>
            <a:off x="6056904" y="287897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17" name="Google Shape;3327;p101">
            <a:extLst>
              <a:ext uri="{FF2B5EF4-FFF2-40B4-BE49-F238E27FC236}">
                <a16:creationId xmlns:a16="http://schemas.microsoft.com/office/drawing/2014/main" id="{F240E412-CDE9-A92D-5971-9CC45F98EBE9}"/>
              </a:ext>
            </a:extLst>
          </p:cNvPr>
          <p:cNvSpPr/>
          <p:nvPr/>
        </p:nvSpPr>
        <p:spPr>
          <a:xfrm>
            <a:off x="6616037" y="2088403"/>
            <a:ext cx="954088"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18" name="Google Shape;3328;p101">
            <a:extLst>
              <a:ext uri="{FF2B5EF4-FFF2-40B4-BE49-F238E27FC236}">
                <a16:creationId xmlns:a16="http://schemas.microsoft.com/office/drawing/2014/main" id="{9CF4E231-4DAA-7D02-5507-DC70DFC909BD}"/>
              </a:ext>
            </a:extLst>
          </p:cNvPr>
          <p:cNvSpPr/>
          <p:nvPr/>
        </p:nvSpPr>
        <p:spPr>
          <a:xfrm>
            <a:off x="6593811" y="287278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19" name="Google Shape;3329;p101">
            <a:extLst>
              <a:ext uri="{FF2B5EF4-FFF2-40B4-BE49-F238E27FC236}">
                <a16:creationId xmlns:a16="http://schemas.microsoft.com/office/drawing/2014/main" id="{52E75318-8A6E-D49F-3F0F-91737677B5FE}"/>
              </a:ext>
            </a:extLst>
          </p:cNvPr>
          <p:cNvSpPr/>
          <p:nvPr/>
        </p:nvSpPr>
        <p:spPr>
          <a:xfrm>
            <a:off x="7614575" y="2088403"/>
            <a:ext cx="949325"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21" name="Google Shape;3331;p101">
            <a:extLst>
              <a:ext uri="{FF2B5EF4-FFF2-40B4-BE49-F238E27FC236}">
                <a16:creationId xmlns:a16="http://schemas.microsoft.com/office/drawing/2014/main" id="{691A123F-37DB-B713-A69A-5763EC18F131}"/>
              </a:ext>
            </a:extLst>
          </p:cNvPr>
          <p:cNvSpPr/>
          <p:nvPr/>
        </p:nvSpPr>
        <p:spPr>
          <a:xfrm>
            <a:off x="7102811" y="287278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22" name="Google Shape;3332;p101">
            <a:extLst>
              <a:ext uri="{FF2B5EF4-FFF2-40B4-BE49-F238E27FC236}">
                <a16:creationId xmlns:a16="http://schemas.microsoft.com/office/drawing/2014/main" id="{C41A8AFB-CC12-D23C-0656-1854AB1ED79B}"/>
              </a:ext>
            </a:extLst>
          </p:cNvPr>
          <p:cNvSpPr/>
          <p:nvPr/>
        </p:nvSpPr>
        <p:spPr>
          <a:xfrm>
            <a:off x="7637001" y="287278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24" name="Google Shape;3334;p101">
            <a:extLst>
              <a:ext uri="{FF2B5EF4-FFF2-40B4-BE49-F238E27FC236}">
                <a16:creationId xmlns:a16="http://schemas.microsoft.com/office/drawing/2014/main" id="{1739D30F-EB41-1BCC-B31A-3F6D62CCA6F3}"/>
              </a:ext>
            </a:extLst>
          </p:cNvPr>
          <p:cNvSpPr/>
          <p:nvPr/>
        </p:nvSpPr>
        <p:spPr>
          <a:xfrm>
            <a:off x="8133889" y="287278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25" name="Google Shape;3335;p101">
            <a:extLst>
              <a:ext uri="{FF2B5EF4-FFF2-40B4-BE49-F238E27FC236}">
                <a16:creationId xmlns:a16="http://schemas.microsoft.com/office/drawing/2014/main" id="{E065D538-FF9C-AD82-63F0-4C299A10B20E}"/>
              </a:ext>
            </a:extLst>
          </p:cNvPr>
          <p:cNvSpPr/>
          <p:nvPr/>
        </p:nvSpPr>
        <p:spPr>
          <a:xfrm>
            <a:off x="8630776" y="2872787"/>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27" name="Google Shape;3337;p101">
            <a:extLst>
              <a:ext uri="{FF2B5EF4-FFF2-40B4-BE49-F238E27FC236}">
                <a16:creationId xmlns:a16="http://schemas.microsoft.com/office/drawing/2014/main" id="{36B3EDFF-DE5B-2303-F76C-EE9894150FC4}"/>
              </a:ext>
            </a:extLst>
          </p:cNvPr>
          <p:cNvSpPr/>
          <p:nvPr/>
        </p:nvSpPr>
        <p:spPr>
          <a:xfrm>
            <a:off x="8606762" y="2088403"/>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33" name="Google Shape;3343;p101">
            <a:extLst>
              <a:ext uri="{FF2B5EF4-FFF2-40B4-BE49-F238E27FC236}">
                <a16:creationId xmlns:a16="http://schemas.microsoft.com/office/drawing/2014/main" id="{F56F744E-BFEC-90B2-3CA5-96557E866A39}"/>
              </a:ext>
            </a:extLst>
          </p:cNvPr>
          <p:cNvSpPr/>
          <p:nvPr/>
        </p:nvSpPr>
        <p:spPr>
          <a:xfrm>
            <a:off x="9130635" y="28676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34" name="Google Shape;3344;p101">
            <a:extLst>
              <a:ext uri="{FF2B5EF4-FFF2-40B4-BE49-F238E27FC236}">
                <a16:creationId xmlns:a16="http://schemas.microsoft.com/office/drawing/2014/main" id="{D12CD9F2-93BF-A985-9CFF-E598A96B3FF3}"/>
              </a:ext>
            </a:extLst>
          </p:cNvPr>
          <p:cNvSpPr/>
          <p:nvPr/>
        </p:nvSpPr>
        <p:spPr>
          <a:xfrm>
            <a:off x="8640301" y="340634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cxnSp>
        <p:nvCxnSpPr>
          <p:cNvPr id="36" name="Google Shape;3346;p101">
            <a:extLst>
              <a:ext uri="{FF2B5EF4-FFF2-40B4-BE49-F238E27FC236}">
                <a16:creationId xmlns:a16="http://schemas.microsoft.com/office/drawing/2014/main" id="{BEC5A44D-0342-377B-52A8-97D01D4A0D42}"/>
              </a:ext>
            </a:extLst>
          </p:cNvPr>
          <p:cNvCxnSpPr>
            <a:cxnSpLocks/>
          </p:cNvCxnSpPr>
          <p:nvPr/>
        </p:nvCxnSpPr>
        <p:spPr>
          <a:xfrm>
            <a:off x="4491630" y="2536077"/>
            <a:ext cx="5483225" cy="0"/>
          </a:xfrm>
          <a:prstGeom prst="straightConnector1">
            <a:avLst/>
          </a:prstGeom>
          <a:noFill/>
          <a:ln w="12700" cap="flat" cmpd="sng">
            <a:solidFill>
              <a:schemeClr val="accent1"/>
            </a:solidFill>
            <a:prstDash val="solid"/>
            <a:round/>
            <a:headEnd type="none" w="sm" len="sm"/>
            <a:tailEnd type="none" w="sm" len="sm"/>
          </a:ln>
        </p:spPr>
      </p:cxnSp>
      <p:sp>
        <p:nvSpPr>
          <p:cNvPr id="37" name="Google Shape;3347;p101">
            <a:extLst>
              <a:ext uri="{FF2B5EF4-FFF2-40B4-BE49-F238E27FC236}">
                <a16:creationId xmlns:a16="http://schemas.microsoft.com/office/drawing/2014/main" id="{5E56FB9E-898D-45C3-AEEE-644D0340B859}"/>
              </a:ext>
            </a:extLst>
          </p:cNvPr>
          <p:cNvSpPr/>
          <p:nvPr/>
        </p:nvSpPr>
        <p:spPr>
          <a:xfrm>
            <a:off x="5563191" y="340634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38" name="Google Shape;3348;p101">
            <a:extLst>
              <a:ext uri="{FF2B5EF4-FFF2-40B4-BE49-F238E27FC236}">
                <a16:creationId xmlns:a16="http://schemas.microsoft.com/office/drawing/2014/main" id="{95C14CB8-F44A-BD05-6C25-E1F17A8DFDB1}"/>
              </a:ext>
            </a:extLst>
          </p:cNvPr>
          <p:cNvSpPr/>
          <p:nvPr/>
        </p:nvSpPr>
        <p:spPr>
          <a:xfrm>
            <a:off x="6604930" y="340634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39" name="Google Shape;3349;p101">
            <a:extLst>
              <a:ext uri="{FF2B5EF4-FFF2-40B4-BE49-F238E27FC236}">
                <a16:creationId xmlns:a16="http://schemas.microsoft.com/office/drawing/2014/main" id="{F4CC91BB-2727-B135-2838-C9CC902A1D37}"/>
              </a:ext>
            </a:extLst>
          </p:cNvPr>
          <p:cNvSpPr/>
          <p:nvPr/>
        </p:nvSpPr>
        <p:spPr>
          <a:xfrm>
            <a:off x="4521396" y="394869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sp>
        <p:nvSpPr>
          <p:cNvPr id="40" name="Google Shape;3350;p101">
            <a:extLst>
              <a:ext uri="{FF2B5EF4-FFF2-40B4-BE49-F238E27FC236}">
                <a16:creationId xmlns:a16="http://schemas.microsoft.com/office/drawing/2014/main" id="{511CF213-49D8-23DB-6217-309AD603C450}"/>
              </a:ext>
            </a:extLst>
          </p:cNvPr>
          <p:cNvSpPr txBox="1"/>
          <p:nvPr/>
        </p:nvSpPr>
        <p:spPr>
          <a:xfrm>
            <a:off x="9127460" y="1685337"/>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54" name="Google Shape;3411;p102">
            <a:extLst>
              <a:ext uri="{FF2B5EF4-FFF2-40B4-BE49-F238E27FC236}">
                <a16:creationId xmlns:a16="http://schemas.microsoft.com/office/drawing/2014/main" id="{F8E959C2-0A4E-090A-D043-C6E392D73020}"/>
              </a:ext>
            </a:extLst>
          </p:cNvPr>
          <p:cNvSpPr/>
          <p:nvPr/>
        </p:nvSpPr>
        <p:spPr>
          <a:xfrm>
            <a:off x="3028409" y="3439613"/>
            <a:ext cx="1097753" cy="307736"/>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400" b="1">
                <a:solidFill>
                  <a:srgbClr val="000000"/>
                </a:solidFill>
                <a:latin typeface="Calibri"/>
                <a:ea typeface="Calibri"/>
                <a:cs typeface="Calibri"/>
                <a:sym typeface="Calibri"/>
              </a:rPr>
              <a:t>Increment 1</a:t>
            </a:r>
            <a:endParaRPr sz="2000">
              <a:solidFill>
                <a:srgbClr val="000000"/>
              </a:solidFill>
              <a:latin typeface="Arial"/>
              <a:ea typeface="Arial"/>
              <a:cs typeface="Arial"/>
              <a:sym typeface="Arial"/>
            </a:endParaRPr>
          </a:p>
        </p:txBody>
      </p:sp>
      <p:sp>
        <p:nvSpPr>
          <p:cNvPr id="55" name="Google Shape;3341;p101">
            <a:extLst>
              <a:ext uri="{FF2B5EF4-FFF2-40B4-BE49-F238E27FC236}">
                <a16:creationId xmlns:a16="http://schemas.microsoft.com/office/drawing/2014/main" id="{BA921A87-7C4F-A0F4-67CA-C35D7523C650}"/>
              </a:ext>
            </a:extLst>
          </p:cNvPr>
          <p:cNvSpPr txBox="1"/>
          <p:nvPr/>
        </p:nvSpPr>
        <p:spPr>
          <a:xfrm>
            <a:off x="9667006" y="2034165"/>
            <a:ext cx="546100" cy="338522"/>
          </a:xfrm>
          <a:prstGeom prst="rect">
            <a:avLst/>
          </a:prstGeom>
          <a:noFill/>
          <a:ln>
            <a:noFill/>
          </a:ln>
        </p:spPr>
        <p:txBody>
          <a:bodyPr spcFirstLastPara="1" wrap="square" lIns="91400" tIns="45700" rIns="91400" bIns="45700" anchor="t" anchorCtr="0">
            <a:spAutoFit/>
          </a:bodyPr>
          <a:lstStyle/>
          <a:p>
            <a:pPr>
              <a:buClr>
                <a:srgbClr val="000000"/>
              </a:buClr>
              <a:buSzPts val="1600"/>
            </a:pPr>
            <a:r>
              <a:rPr lang="en-US" sz="1600" b="1">
                <a:solidFill>
                  <a:srgbClr val="000000"/>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56" name="Google Shape;3342;p101">
            <a:extLst>
              <a:ext uri="{FF2B5EF4-FFF2-40B4-BE49-F238E27FC236}">
                <a16:creationId xmlns:a16="http://schemas.microsoft.com/office/drawing/2014/main" id="{A17A25DE-E0BD-A825-804D-4DA5F907BBD3}"/>
              </a:ext>
            </a:extLst>
          </p:cNvPr>
          <p:cNvSpPr txBox="1"/>
          <p:nvPr/>
        </p:nvSpPr>
        <p:spPr>
          <a:xfrm>
            <a:off x="9667006" y="2867606"/>
            <a:ext cx="546100" cy="830964"/>
          </a:xfrm>
          <a:prstGeom prst="rect">
            <a:avLst/>
          </a:prstGeom>
          <a:noFill/>
          <a:ln>
            <a:solidFill>
              <a:schemeClr val="bg1"/>
            </a:solidFill>
          </a:ln>
        </p:spPr>
        <p:txBody>
          <a:bodyPr spcFirstLastPara="1" wrap="square" lIns="91400" tIns="45700" rIns="91400" bIns="45700" anchor="t" anchorCtr="0">
            <a:spAutoFit/>
          </a:bodyPr>
          <a:lstStyle/>
          <a:p>
            <a:pPr>
              <a:buClr>
                <a:srgbClr val="005596"/>
              </a:buClr>
              <a:buSzPts val="1600"/>
            </a:pPr>
            <a:r>
              <a:rPr lang="en-US" sz="1600" b="1">
                <a:latin typeface="Calibri"/>
                <a:ea typeface="Calibri"/>
                <a:cs typeface="Calibri"/>
                <a:sym typeface="Calibri"/>
              </a:rPr>
              <a:t>.</a:t>
            </a:r>
            <a:endParaRPr sz="1400">
              <a:latin typeface="Arial"/>
              <a:ea typeface="Arial"/>
              <a:cs typeface="Arial"/>
              <a:sym typeface="Arial"/>
            </a:endParaRPr>
          </a:p>
          <a:p>
            <a:pPr>
              <a:buClr>
                <a:srgbClr val="005596"/>
              </a:buClr>
              <a:buSzPts val="1600"/>
            </a:pPr>
            <a:r>
              <a:rPr lang="en-US" sz="1600" b="1">
                <a:latin typeface="Calibri"/>
                <a:ea typeface="Calibri"/>
                <a:cs typeface="Calibri"/>
                <a:sym typeface="Calibri"/>
              </a:rPr>
              <a:t>.</a:t>
            </a:r>
            <a:endParaRPr sz="1400">
              <a:latin typeface="Arial"/>
              <a:ea typeface="Arial"/>
              <a:cs typeface="Arial"/>
              <a:sym typeface="Arial"/>
            </a:endParaRPr>
          </a:p>
          <a:p>
            <a:pPr>
              <a:buClr>
                <a:srgbClr val="005596"/>
              </a:buClr>
              <a:buSzPts val="1600"/>
            </a:pPr>
            <a:r>
              <a:rPr lang="en-US" sz="1600" b="1">
                <a:latin typeface="Calibri"/>
                <a:ea typeface="Calibri"/>
                <a:cs typeface="Calibri"/>
                <a:sym typeface="Calibri"/>
              </a:rPr>
              <a:t>.</a:t>
            </a:r>
            <a:endParaRPr sz="1400">
              <a:latin typeface="Arial"/>
              <a:ea typeface="Arial"/>
              <a:cs typeface="Arial"/>
              <a:sym typeface="Arial"/>
            </a:endParaRPr>
          </a:p>
        </p:txBody>
      </p:sp>
      <p:sp>
        <p:nvSpPr>
          <p:cNvPr id="57" name="Google Shape;3350;p101">
            <a:extLst>
              <a:ext uri="{FF2B5EF4-FFF2-40B4-BE49-F238E27FC236}">
                <a16:creationId xmlns:a16="http://schemas.microsoft.com/office/drawing/2014/main" id="{10AEE863-2EDD-A9DC-D94D-2283C0227551}"/>
              </a:ext>
            </a:extLst>
          </p:cNvPr>
          <p:cNvSpPr txBox="1"/>
          <p:nvPr/>
        </p:nvSpPr>
        <p:spPr>
          <a:xfrm>
            <a:off x="9667006" y="1518228"/>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cxnSp>
        <p:nvCxnSpPr>
          <p:cNvPr id="58" name="Google Shape;3403;p102">
            <a:extLst>
              <a:ext uri="{FF2B5EF4-FFF2-40B4-BE49-F238E27FC236}">
                <a16:creationId xmlns:a16="http://schemas.microsoft.com/office/drawing/2014/main" id="{4DC33D51-3016-D947-E774-D6098C05FB96}"/>
              </a:ext>
            </a:extLst>
          </p:cNvPr>
          <p:cNvCxnSpPr>
            <a:cxnSpLocks/>
          </p:cNvCxnSpPr>
          <p:nvPr/>
        </p:nvCxnSpPr>
        <p:spPr>
          <a:xfrm>
            <a:off x="4491630" y="4472565"/>
            <a:ext cx="5483225" cy="0"/>
          </a:xfrm>
          <a:prstGeom prst="straightConnector1">
            <a:avLst/>
          </a:prstGeom>
          <a:noFill/>
          <a:ln w="12700" cap="flat" cmpd="sng">
            <a:solidFill>
              <a:schemeClr val="dk2"/>
            </a:solidFill>
            <a:prstDash val="solid"/>
            <a:round/>
            <a:headEnd type="none" w="sm" len="sm"/>
            <a:tailEnd type="none" w="sm" len="sm"/>
          </a:ln>
        </p:spPr>
      </p:cxnSp>
      <p:sp>
        <p:nvSpPr>
          <p:cNvPr id="61" name="Google Shape;3341;p101">
            <a:extLst>
              <a:ext uri="{FF2B5EF4-FFF2-40B4-BE49-F238E27FC236}">
                <a16:creationId xmlns:a16="http://schemas.microsoft.com/office/drawing/2014/main" id="{D6CA450B-4254-BC36-8306-96629AD2CC6A}"/>
              </a:ext>
            </a:extLst>
          </p:cNvPr>
          <p:cNvSpPr txBox="1"/>
          <p:nvPr/>
        </p:nvSpPr>
        <p:spPr>
          <a:xfrm>
            <a:off x="4657916" y="4873699"/>
            <a:ext cx="546100" cy="338522"/>
          </a:xfrm>
          <a:prstGeom prst="rect">
            <a:avLst/>
          </a:prstGeom>
          <a:noFill/>
          <a:ln>
            <a:noFill/>
          </a:ln>
        </p:spPr>
        <p:txBody>
          <a:bodyPr spcFirstLastPara="1" wrap="square" lIns="91400" tIns="45700" rIns="91400" bIns="45700" anchor="t" anchorCtr="0">
            <a:spAutoFit/>
          </a:bodyPr>
          <a:lstStyle/>
          <a:p>
            <a:pPr>
              <a:buClr>
                <a:srgbClr val="000000"/>
              </a:buClr>
              <a:buSzPts val="1600"/>
            </a:pPr>
            <a:r>
              <a:rPr lang="en-US" sz="1600" b="1">
                <a:solidFill>
                  <a:srgbClr val="000000"/>
                </a:solidFill>
                <a:latin typeface="Calibri"/>
                <a:ea typeface="Calibri"/>
                <a:cs typeface="Calibri"/>
                <a:sym typeface="Calibri"/>
              </a:rPr>
              <a:t>…</a:t>
            </a:r>
            <a:endParaRPr sz="1400">
              <a:solidFill>
                <a:srgbClr val="000000"/>
              </a:solidFill>
              <a:latin typeface="Arial"/>
              <a:ea typeface="Arial"/>
              <a:cs typeface="Arial"/>
              <a:sym typeface="Arial"/>
            </a:endParaRPr>
          </a:p>
        </p:txBody>
      </p:sp>
      <p:cxnSp>
        <p:nvCxnSpPr>
          <p:cNvPr id="62" name="Google Shape;3403;p102">
            <a:extLst>
              <a:ext uri="{FF2B5EF4-FFF2-40B4-BE49-F238E27FC236}">
                <a16:creationId xmlns:a16="http://schemas.microsoft.com/office/drawing/2014/main" id="{FAAD7C11-0BB1-A024-5808-53B3B446E837}"/>
              </a:ext>
            </a:extLst>
          </p:cNvPr>
          <p:cNvCxnSpPr>
            <a:cxnSpLocks/>
          </p:cNvCxnSpPr>
          <p:nvPr/>
        </p:nvCxnSpPr>
        <p:spPr>
          <a:xfrm>
            <a:off x="4521396" y="5663190"/>
            <a:ext cx="5483225" cy="0"/>
          </a:xfrm>
          <a:prstGeom prst="straightConnector1">
            <a:avLst/>
          </a:prstGeom>
          <a:noFill/>
          <a:ln w="12700" cap="flat" cmpd="sng">
            <a:solidFill>
              <a:schemeClr val="dk2"/>
            </a:solidFill>
            <a:prstDash val="solid"/>
            <a:round/>
            <a:headEnd type="none" w="sm" len="sm"/>
            <a:tailEnd type="none" w="sm" len="sm"/>
          </a:ln>
        </p:spPr>
      </p:cxnSp>
      <p:cxnSp>
        <p:nvCxnSpPr>
          <p:cNvPr id="65" name="Google Shape;3353;p101">
            <a:extLst>
              <a:ext uri="{FF2B5EF4-FFF2-40B4-BE49-F238E27FC236}">
                <a16:creationId xmlns:a16="http://schemas.microsoft.com/office/drawing/2014/main" id="{D6B45E61-1550-400F-5E4B-4811C35292DC}"/>
              </a:ext>
            </a:extLst>
          </p:cNvPr>
          <p:cNvCxnSpPr>
            <a:cxnSpLocks/>
          </p:cNvCxnSpPr>
          <p:nvPr/>
        </p:nvCxnSpPr>
        <p:spPr>
          <a:xfrm>
            <a:off x="4455709" y="3429580"/>
            <a:ext cx="0" cy="992188"/>
          </a:xfrm>
          <a:prstGeom prst="straightConnector1">
            <a:avLst/>
          </a:prstGeom>
          <a:noFill/>
          <a:ln w="12700" cap="flat" cmpd="sng">
            <a:solidFill>
              <a:schemeClr val="bg1"/>
            </a:solidFill>
            <a:prstDash val="solid"/>
            <a:round/>
            <a:headEnd type="none" w="sm" len="sm"/>
            <a:tailEnd type="stealth" w="med" len="med"/>
          </a:ln>
        </p:spPr>
      </p:cxnSp>
      <p:sp>
        <p:nvSpPr>
          <p:cNvPr id="69" name="Google Shape;3359;p101">
            <a:extLst>
              <a:ext uri="{FF2B5EF4-FFF2-40B4-BE49-F238E27FC236}">
                <a16:creationId xmlns:a16="http://schemas.microsoft.com/office/drawing/2014/main" id="{F4E5A2BA-826D-624C-1547-2B787DE9576E}"/>
              </a:ext>
            </a:extLst>
          </p:cNvPr>
          <p:cNvSpPr txBox="1"/>
          <p:nvPr/>
        </p:nvSpPr>
        <p:spPr>
          <a:xfrm rot="16200000">
            <a:off x="3973023" y="3795653"/>
            <a:ext cx="689475" cy="253875"/>
          </a:xfrm>
          <a:prstGeom prst="rect">
            <a:avLst/>
          </a:prstGeom>
          <a:noFill/>
          <a:ln>
            <a:solidFill>
              <a:schemeClr val="bg1"/>
            </a:solidFill>
          </a:ln>
        </p:spPr>
        <p:txBody>
          <a:bodyPr spcFirstLastPara="1" wrap="square" lIns="91400" tIns="45700" rIns="91400" bIns="45700" anchor="t" anchorCtr="0">
            <a:spAutoFit/>
          </a:bodyPr>
          <a:lstStyle/>
          <a:p>
            <a:pPr>
              <a:buClr>
                <a:srgbClr val="000000"/>
              </a:buClr>
              <a:buSzPts val="1050"/>
            </a:pPr>
            <a:r>
              <a:rPr lang="en-US" sz="1050">
                <a:latin typeface="Calibri"/>
                <a:ea typeface="Calibri"/>
                <a:cs typeface="Calibri"/>
                <a:sym typeface="Calibri"/>
              </a:rPr>
              <a:t>Optional</a:t>
            </a:r>
            <a:endParaRPr sz="1400">
              <a:latin typeface="Arial"/>
              <a:ea typeface="Arial"/>
              <a:cs typeface="Arial"/>
              <a:sym typeface="Arial"/>
            </a:endParaRPr>
          </a:p>
        </p:txBody>
      </p:sp>
      <p:cxnSp>
        <p:nvCxnSpPr>
          <p:cNvPr id="70" name="Google Shape;3353;p101">
            <a:extLst>
              <a:ext uri="{FF2B5EF4-FFF2-40B4-BE49-F238E27FC236}">
                <a16:creationId xmlns:a16="http://schemas.microsoft.com/office/drawing/2014/main" id="{A7773F73-0A09-75A3-5576-B28AC92A8DB2}"/>
              </a:ext>
            </a:extLst>
          </p:cNvPr>
          <p:cNvCxnSpPr>
            <a:cxnSpLocks/>
          </p:cNvCxnSpPr>
          <p:nvPr/>
        </p:nvCxnSpPr>
        <p:spPr>
          <a:xfrm>
            <a:off x="6523118" y="3445546"/>
            <a:ext cx="0" cy="992188"/>
          </a:xfrm>
          <a:prstGeom prst="straightConnector1">
            <a:avLst/>
          </a:prstGeom>
          <a:noFill/>
          <a:ln w="12700" cap="flat" cmpd="sng">
            <a:solidFill>
              <a:srgbClr val="000000"/>
            </a:solidFill>
            <a:prstDash val="solid"/>
            <a:round/>
            <a:headEnd type="none" w="sm" len="sm"/>
            <a:tailEnd type="stealth" w="med" len="med"/>
          </a:ln>
        </p:spPr>
      </p:cxnSp>
      <p:sp>
        <p:nvSpPr>
          <p:cNvPr id="72" name="Google Shape;3348;p101">
            <a:extLst>
              <a:ext uri="{FF2B5EF4-FFF2-40B4-BE49-F238E27FC236}">
                <a16:creationId xmlns:a16="http://schemas.microsoft.com/office/drawing/2014/main" id="{80ADD5C2-C06F-E4D6-EC0A-A07610125521}"/>
              </a:ext>
            </a:extLst>
          </p:cNvPr>
          <p:cNvSpPr/>
          <p:nvPr/>
        </p:nvSpPr>
        <p:spPr>
          <a:xfrm>
            <a:off x="6604930" y="3909262"/>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Fix Fulfillment Order</a:t>
            </a:r>
            <a:endParaRPr sz="1400">
              <a:latin typeface="Arial"/>
              <a:ea typeface="Arial"/>
              <a:cs typeface="Arial"/>
              <a:sym typeface="Arial"/>
            </a:endParaRPr>
          </a:p>
        </p:txBody>
      </p:sp>
      <p:sp>
        <p:nvSpPr>
          <p:cNvPr id="73" name="Google Shape;3348;p101">
            <a:extLst>
              <a:ext uri="{FF2B5EF4-FFF2-40B4-BE49-F238E27FC236}">
                <a16:creationId xmlns:a16="http://schemas.microsoft.com/office/drawing/2014/main" id="{110ADC62-46BB-4F95-00B3-F9CDD7830ABE}"/>
              </a:ext>
            </a:extLst>
          </p:cNvPr>
          <p:cNvSpPr/>
          <p:nvPr/>
        </p:nvSpPr>
        <p:spPr>
          <a:xfrm>
            <a:off x="8640301" y="3909262"/>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Fix Shipment Order</a:t>
            </a:r>
            <a:endParaRPr sz="1400">
              <a:latin typeface="Arial"/>
              <a:ea typeface="Arial"/>
              <a:cs typeface="Arial"/>
              <a:sym typeface="Arial"/>
            </a:endParaRPr>
          </a:p>
        </p:txBody>
      </p:sp>
      <p:cxnSp>
        <p:nvCxnSpPr>
          <p:cNvPr id="74" name="Google Shape;3353;p101">
            <a:extLst>
              <a:ext uri="{FF2B5EF4-FFF2-40B4-BE49-F238E27FC236}">
                <a16:creationId xmlns:a16="http://schemas.microsoft.com/office/drawing/2014/main" id="{D5CE5EB5-126A-1BE3-B97B-847EA74DDE23}"/>
              </a:ext>
            </a:extLst>
          </p:cNvPr>
          <p:cNvCxnSpPr>
            <a:cxnSpLocks/>
          </p:cNvCxnSpPr>
          <p:nvPr/>
        </p:nvCxnSpPr>
        <p:spPr>
          <a:xfrm>
            <a:off x="8575907" y="3428230"/>
            <a:ext cx="0" cy="992188"/>
          </a:xfrm>
          <a:prstGeom prst="straightConnector1">
            <a:avLst/>
          </a:prstGeom>
          <a:noFill/>
          <a:ln w="12700" cap="flat" cmpd="sng">
            <a:solidFill>
              <a:schemeClr val="bg1"/>
            </a:solidFill>
            <a:prstDash val="solid"/>
            <a:round/>
            <a:headEnd type="none" w="sm" len="sm"/>
            <a:tailEnd type="stealth" w="med" len="med"/>
          </a:ln>
        </p:spPr>
      </p:cxnSp>
      <p:sp>
        <p:nvSpPr>
          <p:cNvPr id="75" name="Google Shape;3359;p101">
            <a:extLst>
              <a:ext uri="{FF2B5EF4-FFF2-40B4-BE49-F238E27FC236}">
                <a16:creationId xmlns:a16="http://schemas.microsoft.com/office/drawing/2014/main" id="{613E41E4-ED10-4447-FD8C-0D66A1B72DDB}"/>
              </a:ext>
            </a:extLst>
          </p:cNvPr>
          <p:cNvSpPr txBox="1"/>
          <p:nvPr/>
        </p:nvSpPr>
        <p:spPr>
          <a:xfrm rot="16200000">
            <a:off x="8030172" y="3717179"/>
            <a:ext cx="758423" cy="253875"/>
          </a:xfrm>
          <a:prstGeom prst="rect">
            <a:avLst/>
          </a:prstGeom>
          <a:noFill/>
          <a:ln>
            <a:solidFill>
              <a:schemeClr val="bg1"/>
            </a:solidFill>
          </a:ln>
        </p:spPr>
        <p:txBody>
          <a:bodyPr spcFirstLastPara="1" wrap="square" lIns="91400" tIns="45700" rIns="91400" bIns="45700" anchor="t" anchorCtr="0">
            <a:spAutoFit/>
          </a:bodyPr>
          <a:lstStyle/>
          <a:p>
            <a:pPr>
              <a:buClr>
                <a:srgbClr val="000000"/>
              </a:buClr>
              <a:buSzPts val="1050"/>
            </a:pPr>
            <a:r>
              <a:rPr lang="en-US" sz="1050">
                <a:latin typeface="Calibri"/>
                <a:ea typeface="Calibri"/>
                <a:cs typeface="Calibri"/>
                <a:sym typeface="Calibri"/>
              </a:rPr>
              <a:t>Optional</a:t>
            </a:r>
            <a:endParaRPr sz="1400">
              <a:latin typeface="Arial"/>
              <a:ea typeface="Arial"/>
              <a:cs typeface="Arial"/>
              <a:sym typeface="Arial"/>
            </a:endParaRPr>
          </a:p>
        </p:txBody>
      </p:sp>
      <p:cxnSp>
        <p:nvCxnSpPr>
          <p:cNvPr id="76" name="Google Shape;3353;p101">
            <a:extLst>
              <a:ext uri="{FF2B5EF4-FFF2-40B4-BE49-F238E27FC236}">
                <a16:creationId xmlns:a16="http://schemas.microsoft.com/office/drawing/2014/main" id="{CE2ED1CB-07A9-ADF7-F419-AE2989A7EEC6}"/>
              </a:ext>
            </a:extLst>
          </p:cNvPr>
          <p:cNvCxnSpPr>
            <a:cxnSpLocks/>
          </p:cNvCxnSpPr>
          <p:nvPr/>
        </p:nvCxnSpPr>
        <p:spPr>
          <a:xfrm>
            <a:off x="4495339" y="2763172"/>
            <a:ext cx="5286836" cy="0"/>
          </a:xfrm>
          <a:prstGeom prst="straightConnector1">
            <a:avLst/>
          </a:prstGeom>
          <a:noFill/>
          <a:ln w="12700" cap="flat" cmpd="sng">
            <a:solidFill>
              <a:srgbClr val="000000"/>
            </a:solidFill>
            <a:prstDash val="solid"/>
            <a:round/>
            <a:headEnd type="none" w="sm" len="sm"/>
            <a:tailEnd type="stealth" w="med" len="med"/>
          </a:ln>
        </p:spPr>
      </p:cxnSp>
      <p:sp>
        <p:nvSpPr>
          <p:cNvPr id="80" name="Google Shape;3359;p101">
            <a:extLst>
              <a:ext uri="{FF2B5EF4-FFF2-40B4-BE49-F238E27FC236}">
                <a16:creationId xmlns:a16="http://schemas.microsoft.com/office/drawing/2014/main" id="{5CF54DC4-C9AE-04DE-3109-D51504CACEA7}"/>
              </a:ext>
            </a:extLst>
          </p:cNvPr>
          <p:cNvSpPr txBox="1"/>
          <p:nvPr/>
        </p:nvSpPr>
        <p:spPr>
          <a:xfrm rot="16200000">
            <a:off x="5995452" y="3739321"/>
            <a:ext cx="758423" cy="253875"/>
          </a:xfrm>
          <a:prstGeom prst="rect">
            <a:avLst/>
          </a:prstGeom>
          <a:noFill/>
          <a:ln>
            <a:solidFill>
              <a:schemeClr val="bg1"/>
            </a:solidFill>
          </a:ln>
        </p:spPr>
        <p:txBody>
          <a:bodyPr spcFirstLastPara="1" wrap="square" lIns="91400" tIns="45700" rIns="91400" bIns="45700" anchor="t" anchorCtr="0">
            <a:spAutoFit/>
          </a:bodyPr>
          <a:lstStyle/>
          <a:p>
            <a:pPr>
              <a:buClr>
                <a:srgbClr val="000000"/>
              </a:buClr>
              <a:buSzPts val="1050"/>
            </a:pPr>
            <a:r>
              <a:rPr lang="en-US" sz="1050">
                <a:latin typeface="Calibri"/>
                <a:ea typeface="Calibri"/>
                <a:cs typeface="Calibri"/>
                <a:sym typeface="Calibri"/>
              </a:rPr>
              <a:t>Optional</a:t>
            </a:r>
            <a:endParaRPr sz="1400">
              <a:latin typeface="Arial"/>
              <a:ea typeface="Arial"/>
              <a:cs typeface="Arial"/>
              <a:sym typeface="Arial"/>
            </a:endParaRPr>
          </a:p>
        </p:txBody>
      </p:sp>
      <p:sp>
        <p:nvSpPr>
          <p:cNvPr id="81" name="Google Shape;3359;p101">
            <a:extLst>
              <a:ext uri="{FF2B5EF4-FFF2-40B4-BE49-F238E27FC236}">
                <a16:creationId xmlns:a16="http://schemas.microsoft.com/office/drawing/2014/main" id="{3ACFB400-D6F1-7DFE-7F2A-4E59B2752C16}"/>
              </a:ext>
            </a:extLst>
          </p:cNvPr>
          <p:cNvSpPr txBox="1"/>
          <p:nvPr/>
        </p:nvSpPr>
        <p:spPr>
          <a:xfrm>
            <a:off x="6445083" y="2633291"/>
            <a:ext cx="805277" cy="209814"/>
          </a:xfrm>
          <a:prstGeom prst="rect">
            <a:avLst/>
          </a:prstGeom>
          <a:solidFill>
            <a:srgbClr val="FCFDFE"/>
          </a:solidFill>
          <a:ln>
            <a:noFill/>
          </a:ln>
        </p:spPr>
        <p:txBody>
          <a:bodyPr spcFirstLastPara="1" wrap="square" lIns="91400" tIns="45700" rIns="91400" bIns="45700" anchor="t" anchorCtr="0">
            <a:spAutoFit/>
          </a:bodyPr>
          <a:lstStyle/>
          <a:p>
            <a:pPr>
              <a:buClr>
                <a:srgbClr val="000000"/>
              </a:buClr>
              <a:buSzPts val="1050"/>
            </a:pPr>
            <a:r>
              <a:rPr lang="en-US" sz="1050">
                <a:solidFill>
                  <a:srgbClr val="000000"/>
                </a:solidFill>
                <a:latin typeface="Calibri"/>
                <a:ea typeface="Calibri"/>
                <a:cs typeface="Calibri"/>
                <a:sym typeface="Calibri"/>
              </a:rPr>
              <a:t>Sequential</a:t>
            </a:r>
            <a:endParaRPr sz="1400">
              <a:solidFill>
                <a:srgbClr val="000000"/>
              </a:solidFill>
              <a:latin typeface="Arial"/>
              <a:ea typeface="Arial"/>
              <a:cs typeface="Arial"/>
              <a:sym typeface="Arial"/>
            </a:endParaRPr>
          </a:p>
        </p:txBody>
      </p:sp>
      <p:sp>
        <p:nvSpPr>
          <p:cNvPr id="83" name="Google Shape;3411;p102">
            <a:extLst>
              <a:ext uri="{FF2B5EF4-FFF2-40B4-BE49-F238E27FC236}">
                <a16:creationId xmlns:a16="http://schemas.microsoft.com/office/drawing/2014/main" id="{384AD951-CC3B-B6C5-795A-BC5384C6A78B}"/>
              </a:ext>
            </a:extLst>
          </p:cNvPr>
          <p:cNvSpPr/>
          <p:nvPr/>
        </p:nvSpPr>
        <p:spPr>
          <a:xfrm>
            <a:off x="3019291" y="5058353"/>
            <a:ext cx="1097753" cy="307736"/>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400" b="1">
                <a:solidFill>
                  <a:srgbClr val="000000"/>
                </a:solidFill>
                <a:latin typeface="Calibri"/>
                <a:ea typeface="Calibri"/>
                <a:cs typeface="Calibri"/>
                <a:sym typeface="Calibri"/>
              </a:rPr>
              <a:t>Increment 2</a:t>
            </a:r>
            <a:endParaRPr sz="2000">
              <a:solidFill>
                <a:srgbClr val="000000"/>
              </a:solidFill>
              <a:latin typeface="Arial"/>
              <a:ea typeface="Arial"/>
              <a:cs typeface="Arial"/>
              <a:sym typeface="Arial"/>
            </a:endParaRPr>
          </a:p>
        </p:txBody>
      </p:sp>
      <p:sp>
        <p:nvSpPr>
          <p:cNvPr id="85" name="Google Shape;3411;p102">
            <a:extLst>
              <a:ext uri="{FF2B5EF4-FFF2-40B4-BE49-F238E27FC236}">
                <a16:creationId xmlns:a16="http://schemas.microsoft.com/office/drawing/2014/main" id="{16A31565-43F1-BA43-B04C-66FE1C51513F}"/>
              </a:ext>
            </a:extLst>
          </p:cNvPr>
          <p:cNvSpPr/>
          <p:nvPr/>
        </p:nvSpPr>
        <p:spPr>
          <a:xfrm>
            <a:off x="3000241" y="6144203"/>
            <a:ext cx="1097753" cy="307736"/>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400" b="1">
                <a:solidFill>
                  <a:srgbClr val="000000"/>
                </a:solidFill>
                <a:latin typeface="Calibri"/>
                <a:ea typeface="Calibri"/>
                <a:cs typeface="Calibri"/>
                <a:sym typeface="Calibri"/>
              </a:rPr>
              <a:t>Increment N</a:t>
            </a:r>
            <a:endParaRPr sz="2000">
              <a:solidFill>
                <a:srgbClr val="000000"/>
              </a:solidFill>
              <a:latin typeface="Arial"/>
              <a:ea typeface="Arial"/>
              <a:cs typeface="Arial"/>
              <a:sym typeface="Arial"/>
            </a:endParaRPr>
          </a:p>
        </p:txBody>
      </p:sp>
    </p:spTree>
    <p:extLst>
      <p:ext uri="{BB962C8B-B14F-4D97-AF65-F5344CB8AC3E}">
        <p14:creationId xmlns:p14="http://schemas.microsoft.com/office/powerpoint/2010/main" val="171963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550AA3-07CA-296F-36FD-40D24B1A91B8}"/>
              </a:ext>
            </a:extLst>
          </p:cNvPr>
          <p:cNvSpPr>
            <a:spLocks noGrp="1"/>
          </p:cNvSpPr>
          <p:nvPr>
            <p:ph idx="1"/>
          </p:nvPr>
        </p:nvSpPr>
        <p:spPr>
          <a:xfrm>
            <a:off x="632214" y="1325437"/>
            <a:ext cx="4064980" cy="4896448"/>
          </a:xfrm>
        </p:spPr>
        <p:txBody>
          <a:bodyPr vert="horz" lIns="91440" tIns="45720" rIns="91440" bIns="45720" rtlCol="0" anchor="t">
            <a:normAutofit/>
          </a:bodyPr>
          <a:lstStyle/>
          <a:p>
            <a:pPr marL="285750" indent="-285750">
              <a:buClr>
                <a:srgbClr val="000000"/>
              </a:buClr>
              <a:buSzPts val="2000"/>
              <a:buFont typeface="Arial"/>
              <a:buChar char="•"/>
            </a:pPr>
            <a:r>
              <a:rPr lang="en-US" sz="1600">
                <a:solidFill>
                  <a:srgbClr val="000000"/>
                </a:solidFill>
                <a:latin typeface="Calibri"/>
                <a:ea typeface="Calibri"/>
                <a:cs typeface="Calibri"/>
                <a:sym typeface="Calibri"/>
              </a:rPr>
              <a:t>Reshuffle stories and stack them vertically according to priority order</a:t>
            </a:r>
            <a:endParaRPr lang="en-US" sz="1600">
              <a:solidFill>
                <a:srgbClr val="000000"/>
              </a:solidFill>
              <a:latin typeface="Arial"/>
              <a:ea typeface="Arial"/>
              <a:cs typeface="Arial"/>
            </a:endParaRPr>
          </a:p>
          <a:p>
            <a:pPr marL="285750" indent="-285750">
              <a:buClr>
                <a:schemeClr val="dk1"/>
              </a:buClr>
              <a:buSzPts val="2000"/>
              <a:buFont typeface="Arial"/>
              <a:buChar char="•"/>
            </a:pPr>
            <a:endParaRPr lang="en-US" sz="1600">
              <a:solidFill>
                <a:srgbClr val="000000"/>
              </a:solidFill>
              <a:latin typeface="Calibri"/>
              <a:ea typeface="Calibri"/>
              <a:cs typeface="Calibri"/>
            </a:endParaRPr>
          </a:p>
          <a:p>
            <a:pPr marL="285750" indent="-285750">
              <a:buClr>
                <a:srgbClr val="000000"/>
              </a:buClr>
              <a:buSzPts val="2000"/>
              <a:buFont typeface="Arial"/>
              <a:buChar char="•"/>
            </a:pPr>
            <a:r>
              <a:rPr lang="en-US" sz="1600">
                <a:solidFill>
                  <a:srgbClr val="000000"/>
                </a:solidFill>
                <a:latin typeface="Calibri"/>
                <a:ea typeface="Calibri"/>
                <a:cs typeface="Calibri"/>
                <a:sym typeface="Calibri"/>
              </a:rPr>
              <a:t>Stories that are required to create your first increment are placed at the top of the stack, this is known as the </a:t>
            </a:r>
            <a:r>
              <a:rPr lang="en-US" sz="1600" i="1">
                <a:solidFill>
                  <a:srgbClr val="000000"/>
                </a:solidFill>
                <a:latin typeface="Calibri"/>
                <a:ea typeface="Calibri"/>
                <a:cs typeface="Calibri"/>
                <a:sym typeface="Calibri"/>
              </a:rPr>
              <a:t>spine</a:t>
            </a:r>
            <a:endParaRPr lang="en-US" sz="1600" i="1">
              <a:solidFill>
                <a:srgbClr val="000000"/>
              </a:solidFill>
              <a:latin typeface="Arial"/>
              <a:ea typeface="Arial"/>
              <a:cs typeface="Arial"/>
            </a:endParaRPr>
          </a:p>
          <a:p>
            <a:pPr marL="285750" indent="-285750">
              <a:buClr>
                <a:schemeClr val="dk1"/>
              </a:buClr>
              <a:buSzPts val="2000"/>
              <a:buFont typeface="Arial"/>
              <a:buChar char="•"/>
            </a:pPr>
            <a:endParaRPr lang="en-US" sz="1600">
              <a:solidFill>
                <a:srgbClr val="000000"/>
              </a:solidFill>
              <a:latin typeface="Calibri"/>
              <a:ea typeface="Calibri"/>
              <a:cs typeface="Calibri"/>
            </a:endParaRPr>
          </a:p>
          <a:p>
            <a:pPr marL="285750" indent="-285750">
              <a:buClr>
                <a:srgbClr val="000000"/>
              </a:buClr>
              <a:buSzPts val="2000"/>
              <a:buFont typeface="Arial"/>
              <a:buChar char="•"/>
            </a:pPr>
            <a:r>
              <a:rPr lang="en-US">
                <a:solidFill>
                  <a:srgbClr val="000000"/>
                </a:solidFill>
                <a:latin typeface="Calibri"/>
                <a:ea typeface="Calibri"/>
                <a:cs typeface="Calibri"/>
                <a:sym typeface="Calibri"/>
              </a:rPr>
              <a:t>Stories </a:t>
            </a:r>
            <a:r>
              <a:rPr lang="en-US" sz="1600">
                <a:solidFill>
                  <a:srgbClr val="000000"/>
                </a:solidFill>
                <a:latin typeface="Calibri"/>
                <a:ea typeface="Calibri"/>
                <a:cs typeface="Calibri"/>
                <a:sym typeface="Calibri"/>
              </a:rPr>
              <a:t>that may be delivered later (and sometimes never) are placed lower, and lower down the stack</a:t>
            </a:r>
            <a:r>
              <a:rPr lang="en-US">
                <a:solidFill>
                  <a:srgbClr val="000000"/>
                </a:solidFill>
                <a:latin typeface="Calibri"/>
                <a:ea typeface="Calibri"/>
                <a:cs typeface="Calibri"/>
                <a:sym typeface="Calibri"/>
              </a:rPr>
              <a:t> </a:t>
            </a:r>
            <a:endParaRPr lang="en-US" sz="1600">
              <a:solidFill>
                <a:srgbClr val="000000"/>
              </a:solidFill>
              <a:latin typeface="Calibri"/>
              <a:ea typeface="Calibri"/>
              <a:cs typeface="Calibri"/>
            </a:endParaRPr>
          </a:p>
          <a:p>
            <a:pPr marL="285750" indent="-285750">
              <a:buClr>
                <a:srgbClr val="000000"/>
              </a:buClr>
              <a:buSzPts val="2000"/>
              <a:buFont typeface="Arial"/>
              <a:buChar char="•"/>
            </a:pPr>
            <a:endParaRPr lang="en-US" sz="1600">
              <a:solidFill>
                <a:srgbClr val="000000"/>
              </a:solidFill>
              <a:latin typeface="Calibri"/>
              <a:ea typeface="Arial"/>
              <a:cs typeface="Calibri"/>
            </a:endParaRPr>
          </a:p>
          <a:p>
            <a:pPr marL="285750" indent="-285750">
              <a:buClr>
                <a:srgbClr val="000000"/>
              </a:buClr>
              <a:buSzPts val="2000"/>
              <a:buFont typeface="Arial"/>
              <a:buChar char="•"/>
            </a:pPr>
            <a:r>
              <a:rPr lang="en-US" sz="1600">
                <a:solidFill>
                  <a:srgbClr val="000000"/>
                </a:solidFill>
                <a:latin typeface="Calibri"/>
                <a:ea typeface="Arial"/>
                <a:cs typeface="Calibri"/>
                <a:sym typeface="Calibri"/>
              </a:rPr>
              <a:t>Be critical about what is in your spine, and drop </a:t>
            </a:r>
            <a:r>
              <a:rPr lang="en-US">
                <a:solidFill>
                  <a:srgbClr val="000000"/>
                </a:solidFill>
                <a:latin typeface="Calibri"/>
                <a:ea typeface="Arial"/>
                <a:cs typeface="Calibri"/>
                <a:sym typeface="Calibri"/>
              </a:rPr>
              <a:t>anything</a:t>
            </a:r>
            <a:r>
              <a:rPr lang="en-US" sz="1600">
                <a:solidFill>
                  <a:srgbClr val="000000"/>
                </a:solidFill>
                <a:latin typeface="Calibri"/>
                <a:ea typeface="Arial"/>
                <a:cs typeface="Calibri"/>
                <a:sym typeface="Calibri"/>
              </a:rPr>
              <a:t> that is absolutely not essential</a:t>
            </a:r>
            <a:endParaRPr lang="en-US" sz="1600">
              <a:solidFill>
                <a:srgbClr val="000000"/>
              </a:solidFill>
              <a:latin typeface="Arial"/>
              <a:ea typeface="Arial"/>
              <a:cs typeface="Arial"/>
            </a:endParaRPr>
          </a:p>
          <a:p>
            <a:pPr marL="285750" indent="-285750">
              <a:buFont typeface="Arial"/>
              <a:buChar char="•"/>
            </a:pPr>
            <a:endParaRPr lang="en-US"/>
          </a:p>
        </p:txBody>
      </p:sp>
      <p:sp>
        <p:nvSpPr>
          <p:cNvPr id="3314" name="Google Shape;3314;p101"/>
          <p:cNvSpPr/>
          <p:nvPr/>
        </p:nvSpPr>
        <p:spPr>
          <a:xfrm>
            <a:off x="5469310" y="1369257"/>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3315" name="Google Shape;3315;p101"/>
          <p:cNvSpPr/>
          <p:nvPr/>
        </p:nvSpPr>
        <p:spPr>
          <a:xfrm>
            <a:off x="7487022" y="1369257"/>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3316" name="Google Shape;3316;p101"/>
          <p:cNvSpPr/>
          <p:nvPr/>
        </p:nvSpPr>
        <p:spPr>
          <a:xfrm>
            <a:off x="5469311" y="1958215"/>
            <a:ext cx="954087"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3317" name="Google Shape;3317;p101"/>
          <p:cNvSpPr/>
          <p:nvPr/>
        </p:nvSpPr>
        <p:spPr>
          <a:xfrm>
            <a:off x="5467722"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3318" name="Google Shape;3318;p101"/>
          <p:cNvSpPr/>
          <p:nvPr/>
        </p:nvSpPr>
        <p:spPr>
          <a:xfrm>
            <a:off x="5966197"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3319" name="Google Shape;3319;p101"/>
          <p:cNvSpPr/>
          <p:nvPr/>
        </p:nvSpPr>
        <p:spPr>
          <a:xfrm>
            <a:off x="6474198" y="1958215"/>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3320" name="Google Shape;3320;p101"/>
          <p:cNvSpPr/>
          <p:nvPr/>
        </p:nvSpPr>
        <p:spPr>
          <a:xfrm>
            <a:off x="5466135" y="4096579"/>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21" name="Google Shape;3321;p101"/>
          <p:cNvSpPr/>
          <p:nvPr/>
        </p:nvSpPr>
        <p:spPr>
          <a:xfrm>
            <a:off x="5467722" y="3582229"/>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sp>
        <p:nvSpPr>
          <p:cNvPr id="3322" name="Google Shape;3322;p101"/>
          <p:cNvSpPr/>
          <p:nvPr/>
        </p:nvSpPr>
        <p:spPr>
          <a:xfrm>
            <a:off x="5466135" y="460934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Accessory</a:t>
            </a:r>
            <a:endParaRPr sz="1400">
              <a:latin typeface="Arial"/>
              <a:ea typeface="Arial"/>
              <a:cs typeface="Arial"/>
              <a:sym typeface="Arial"/>
            </a:endParaRPr>
          </a:p>
        </p:txBody>
      </p:sp>
      <p:sp>
        <p:nvSpPr>
          <p:cNvPr id="3323" name="Google Shape;3323;p101"/>
          <p:cNvSpPr/>
          <p:nvPr/>
        </p:nvSpPr>
        <p:spPr>
          <a:xfrm>
            <a:off x="5467722" y="5123694"/>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Optional Mobile Features</a:t>
            </a:r>
            <a:endParaRPr sz="1400">
              <a:latin typeface="Arial"/>
              <a:ea typeface="Arial"/>
              <a:cs typeface="Arial"/>
              <a:sym typeface="Arial"/>
            </a:endParaRPr>
          </a:p>
        </p:txBody>
      </p:sp>
      <p:sp>
        <p:nvSpPr>
          <p:cNvPr id="3324" name="Google Shape;3324;p101"/>
          <p:cNvSpPr/>
          <p:nvPr/>
        </p:nvSpPr>
        <p:spPr>
          <a:xfrm>
            <a:off x="6474197"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3325" name="Google Shape;3325;p101"/>
          <p:cNvSpPr/>
          <p:nvPr/>
        </p:nvSpPr>
        <p:spPr>
          <a:xfrm>
            <a:off x="6967910"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26" name="Google Shape;3326;p101"/>
          <p:cNvSpPr/>
          <p:nvPr/>
        </p:nvSpPr>
        <p:spPr>
          <a:xfrm>
            <a:off x="6967910"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3327" name="Google Shape;3327;p101"/>
          <p:cNvSpPr/>
          <p:nvPr/>
        </p:nvSpPr>
        <p:spPr>
          <a:xfrm>
            <a:off x="7487023" y="1950279"/>
            <a:ext cx="954088"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3328" name="Google Shape;3328;p101"/>
          <p:cNvSpPr/>
          <p:nvPr/>
        </p:nvSpPr>
        <p:spPr>
          <a:xfrm>
            <a:off x="7487022"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3329" name="Google Shape;3329;p101"/>
          <p:cNvSpPr/>
          <p:nvPr/>
        </p:nvSpPr>
        <p:spPr>
          <a:xfrm>
            <a:off x="8485561" y="1950279"/>
            <a:ext cx="949325"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3330" name="Google Shape;3330;p101"/>
          <p:cNvSpPr/>
          <p:nvPr/>
        </p:nvSpPr>
        <p:spPr>
          <a:xfrm>
            <a:off x="7983910"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31" name="Google Shape;3331;p101"/>
          <p:cNvSpPr/>
          <p:nvPr/>
        </p:nvSpPr>
        <p:spPr>
          <a:xfrm>
            <a:off x="7983910"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3332" name="Google Shape;3332;p101"/>
          <p:cNvSpPr/>
          <p:nvPr/>
        </p:nvSpPr>
        <p:spPr>
          <a:xfrm>
            <a:off x="8480797"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3333" name="Google Shape;3333;p101"/>
          <p:cNvSpPr/>
          <p:nvPr/>
        </p:nvSpPr>
        <p:spPr>
          <a:xfrm>
            <a:off x="9474572"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34" name="Google Shape;3334;p101"/>
          <p:cNvSpPr/>
          <p:nvPr/>
        </p:nvSpPr>
        <p:spPr>
          <a:xfrm>
            <a:off x="8977685"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3335" name="Google Shape;3335;p101"/>
          <p:cNvSpPr/>
          <p:nvPr/>
        </p:nvSpPr>
        <p:spPr>
          <a:xfrm>
            <a:off x="9474572"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3336" name="Google Shape;3336;p101"/>
          <p:cNvSpPr/>
          <p:nvPr/>
        </p:nvSpPr>
        <p:spPr>
          <a:xfrm>
            <a:off x="8977685"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37" name="Google Shape;3337;p101"/>
          <p:cNvSpPr/>
          <p:nvPr/>
        </p:nvSpPr>
        <p:spPr>
          <a:xfrm>
            <a:off x="9477748" y="1950279"/>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3338" name="Google Shape;3338;p101"/>
          <p:cNvSpPr/>
          <p:nvPr/>
        </p:nvSpPr>
        <p:spPr>
          <a:xfrm>
            <a:off x="5966197"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Accessory</a:t>
            </a:r>
            <a:endParaRPr sz="1400">
              <a:latin typeface="Arial"/>
              <a:ea typeface="Arial"/>
              <a:cs typeface="Arial"/>
              <a:sym typeface="Arial"/>
            </a:endParaRPr>
          </a:p>
        </p:txBody>
      </p:sp>
      <p:sp>
        <p:nvSpPr>
          <p:cNvPr id="3339" name="Google Shape;3339;p101"/>
          <p:cNvSpPr/>
          <p:nvPr/>
        </p:nvSpPr>
        <p:spPr>
          <a:xfrm>
            <a:off x="5966197" y="358381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Features</a:t>
            </a:r>
            <a:endParaRPr sz="1400">
              <a:latin typeface="Arial"/>
              <a:ea typeface="Arial"/>
              <a:cs typeface="Arial"/>
              <a:sym typeface="Arial"/>
            </a:endParaRPr>
          </a:p>
        </p:txBody>
      </p:sp>
      <p:sp>
        <p:nvSpPr>
          <p:cNvPr id="3340" name="Google Shape;3340;p101"/>
          <p:cNvSpPr/>
          <p:nvPr/>
        </p:nvSpPr>
        <p:spPr>
          <a:xfrm>
            <a:off x="8977685" y="358381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Network Managmt</a:t>
            </a:r>
            <a:endParaRPr sz="1400">
              <a:latin typeface="Arial"/>
              <a:ea typeface="Arial"/>
              <a:cs typeface="Arial"/>
              <a:sym typeface="Arial"/>
            </a:endParaRPr>
          </a:p>
        </p:txBody>
      </p:sp>
      <p:sp>
        <p:nvSpPr>
          <p:cNvPr id="3341" name="Google Shape;3341;p101"/>
          <p:cNvSpPr txBox="1"/>
          <p:nvPr/>
        </p:nvSpPr>
        <p:spPr>
          <a:xfrm>
            <a:off x="10522322" y="2069340"/>
            <a:ext cx="546100" cy="338522"/>
          </a:xfrm>
          <a:prstGeom prst="rect">
            <a:avLst/>
          </a:prstGeom>
          <a:noFill/>
          <a:ln>
            <a:noFill/>
          </a:ln>
        </p:spPr>
        <p:txBody>
          <a:bodyPr spcFirstLastPara="1" wrap="square" lIns="91400" tIns="45700" rIns="91400" bIns="45700" anchor="t" anchorCtr="0">
            <a:spAutoFit/>
          </a:bodyPr>
          <a:lstStyle/>
          <a:p>
            <a:pPr>
              <a:buClr>
                <a:srgbClr val="000000"/>
              </a:buClr>
              <a:buSzPts val="1600"/>
            </a:pPr>
            <a:r>
              <a:rPr lang="en-US" sz="1600" b="1">
                <a:solidFill>
                  <a:srgbClr val="000000"/>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42" name="Google Shape;3342;p101"/>
          <p:cNvSpPr txBox="1"/>
          <p:nvPr/>
        </p:nvSpPr>
        <p:spPr>
          <a:xfrm>
            <a:off x="10522322" y="2607506"/>
            <a:ext cx="546100" cy="830964"/>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43" name="Google Shape;3343;p101"/>
          <p:cNvSpPr/>
          <p:nvPr/>
        </p:nvSpPr>
        <p:spPr>
          <a:xfrm>
            <a:off x="9971460" y="255670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3344" name="Google Shape;3344;p101"/>
          <p:cNvSpPr/>
          <p:nvPr/>
        </p:nvSpPr>
        <p:spPr>
          <a:xfrm>
            <a:off x="9474572" y="358381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sp>
        <p:nvSpPr>
          <p:cNvPr id="3345" name="Google Shape;3345;p101"/>
          <p:cNvSpPr/>
          <p:nvPr/>
        </p:nvSpPr>
        <p:spPr>
          <a:xfrm>
            <a:off x="8977685" y="409816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Resend Fulfillment to Vendor</a:t>
            </a:r>
            <a:endParaRPr sz="1400">
              <a:latin typeface="Arial"/>
              <a:ea typeface="Arial"/>
              <a:cs typeface="Arial"/>
              <a:sym typeface="Arial"/>
            </a:endParaRPr>
          </a:p>
        </p:txBody>
      </p:sp>
      <p:cxnSp>
        <p:nvCxnSpPr>
          <p:cNvPr id="3346" name="Google Shape;3346;p101"/>
          <p:cNvCxnSpPr/>
          <p:nvPr/>
        </p:nvCxnSpPr>
        <p:spPr>
          <a:xfrm>
            <a:off x="5469311" y="2445578"/>
            <a:ext cx="5483225" cy="0"/>
          </a:xfrm>
          <a:prstGeom prst="straightConnector1">
            <a:avLst/>
          </a:prstGeom>
          <a:noFill/>
          <a:ln w="12700" cap="flat" cmpd="sng">
            <a:solidFill>
              <a:schemeClr val="accent1"/>
            </a:solidFill>
            <a:prstDash val="solid"/>
            <a:round/>
            <a:headEnd type="none" w="sm" len="sm"/>
            <a:tailEnd type="none" w="sm" len="sm"/>
          </a:ln>
        </p:spPr>
      </p:cxnSp>
      <p:sp>
        <p:nvSpPr>
          <p:cNvPr id="3347" name="Google Shape;3347;p101"/>
          <p:cNvSpPr/>
          <p:nvPr/>
        </p:nvSpPr>
        <p:spPr>
          <a:xfrm>
            <a:off x="6474197"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3348" name="Google Shape;3348;p101"/>
          <p:cNvSpPr/>
          <p:nvPr/>
        </p:nvSpPr>
        <p:spPr>
          <a:xfrm>
            <a:off x="7487022" y="3075819"/>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3349" name="Google Shape;3349;p101"/>
          <p:cNvSpPr/>
          <p:nvPr/>
        </p:nvSpPr>
        <p:spPr>
          <a:xfrm>
            <a:off x="5467722" y="3071056"/>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sp>
        <p:nvSpPr>
          <p:cNvPr id="3350" name="Google Shape;3350;p101"/>
          <p:cNvSpPr txBox="1"/>
          <p:nvPr/>
        </p:nvSpPr>
        <p:spPr>
          <a:xfrm>
            <a:off x="10522322" y="1553403"/>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51" name="Google Shape;3351;p101"/>
          <p:cNvSpPr/>
          <p:nvPr/>
        </p:nvSpPr>
        <p:spPr>
          <a:xfrm rot="10800000">
            <a:off x="6518651" y="3115503"/>
            <a:ext cx="347663" cy="658812"/>
          </a:xfrm>
          <a:prstGeom prst="curvedRightArrow">
            <a:avLst>
              <a:gd name="adj1" fmla="val 25003"/>
              <a:gd name="adj2" fmla="val 50006"/>
              <a:gd name="adj3" fmla="val 25000"/>
            </a:avLst>
          </a:prstGeom>
          <a:solidFill>
            <a:schemeClr val="accent2"/>
          </a:solidFill>
          <a:ln w="12700" cap="flat" cmpd="sng">
            <a:solidFill>
              <a:schemeClr val="accent1"/>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2000"/>
            </a:pPr>
            <a:endParaRPr sz="2000">
              <a:solidFill>
                <a:srgbClr val="005596"/>
              </a:solidFill>
              <a:latin typeface="Calibri"/>
              <a:ea typeface="Calibri"/>
              <a:cs typeface="Calibri"/>
              <a:sym typeface="Calibri"/>
            </a:endParaRPr>
          </a:p>
        </p:txBody>
      </p:sp>
      <p:sp>
        <p:nvSpPr>
          <p:cNvPr id="3352" name="Google Shape;3352;p101"/>
          <p:cNvSpPr txBox="1"/>
          <p:nvPr/>
        </p:nvSpPr>
        <p:spPr>
          <a:xfrm>
            <a:off x="6692481" y="3594556"/>
            <a:ext cx="588092" cy="230792"/>
          </a:xfrm>
          <a:prstGeom prst="rect">
            <a:avLst/>
          </a:prstGeom>
          <a:noFill/>
          <a:ln>
            <a:noFill/>
          </a:ln>
        </p:spPr>
        <p:txBody>
          <a:bodyPr spcFirstLastPara="1" wrap="square" lIns="91400" tIns="45700" rIns="91400" bIns="45700" anchor="t" anchorCtr="0">
            <a:spAutoFit/>
          </a:bodyPr>
          <a:lstStyle/>
          <a:p>
            <a:pPr>
              <a:buClr>
                <a:srgbClr val="000000"/>
              </a:buClr>
              <a:buSzPts val="900"/>
            </a:pPr>
            <a:r>
              <a:rPr lang="en-US" sz="900" b="1" i="1">
                <a:solidFill>
                  <a:srgbClr val="000000"/>
                </a:solidFill>
                <a:latin typeface="Calibri"/>
                <a:ea typeface="Calibri"/>
                <a:cs typeface="Calibri"/>
                <a:sym typeface="Calibri"/>
              </a:rPr>
              <a:t>Shuffle</a:t>
            </a:r>
            <a:endParaRPr sz="1400">
              <a:solidFill>
                <a:srgbClr val="000000"/>
              </a:solidFill>
              <a:latin typeface="Arial"/>
              <a:ea typeface="Arial"/>
              <a:cs typeface="Arial"/>
              <a:sym typeface="Arial"/>
            </a:endParaRPr>
          </a:p>
        </p:txBody>
      </p:sp>
      <p:cxnSp>
        <p:nvCxnSpPr>
          <p:cNvPr id="3353" name="Google Shape;3353;p101"/>
          <p:cNvCxnSpPr/>
          <p:nvPr/>
        </p:nvCxnSpPr>
        <p:spPr>
          <a:xfrm rot="10800000">
            <a:off x="5304210" y="2556703"/>
            <a:ext cx="0" cy="3040062"/>
          </a:xfrm>
          <a:prstGeom prst="straightConnector1">
            <a:avLst/>
          </a:prstGeom>
          <a:noFill/>
          <a:ln w="12700" cap="flat" cmpd="sng">
            <a:solidFill>
              <a:srgbClr val="000000"/>
            </a:solidFill>
            <a:prstDash val="solid"/>
            <a:round/>
            <a:headEnd type="none" w="sm" len="sm"/>
            <a:tailEnd type="stealth" w="med" len="med"/>
          </a:ln>
        </p:spPr>
      </p:cxnSp>
      <p:cxnSp>
        <p:nvCxnSpPr>
          <p:cNvPr id="3354" name="Google Shape;3354;p101"/>
          <p:cNvCxnSpPr/>
          <p:nvPr/>
        </p:nvCxnSpPr>
        <p:spPr>
          <a:xfrm>
            <a:off x="5302626" y="1135890"/>
            <a:ext cx="5561013" cy="0"/>
          </a:xfrm>
          <a:prstGeom prst="straightConnector1">
            <a:avLst/>
          </a:prstGeom>
          <a:noFill/>
          <a:ln w="19050" cap="flat" cmpd="sng">
            <a:solidFill>
              <a:srgbClr val="000000"/>
            </a:solidFill>
            <a:prstDash val="solid"/>
            <a:round/>
            <a:headEnd type="none" w="sm" len="sm"/>
            <a:tailEnd type="stealth" w="med" len="med"/>
          </a:ln>
        </p:spPr>
      </p:cxnSp>
      <p:sp>
        <p:nvSpPr>
          <p:cNvPr id="3355" name="Google Shape;3355;p101"/>
          <p:cNvSpPr/>
          <p:nvPr/>
        </p:nvSpPr>
        <p:spPr>
          <a:xfrm rot="10970496">
            <a:off x="5102945" y="3049811"/>
            <a:ext cx="346075" cy="658813"/>
          </a:xfrm>
          <a:prstGeom prst="curvedLeftArrow">
            <a:avLst>
              <a:gd name="adj1" fmla="val 25021"/>
              <a:gd name="adj2" fmla="val 50033"/>
              <a:gd name="adj3" fmla="val 25000"/>
            </a:avLst>
          </a:prstGeom>
          <a:solidFill>
            <a:schemeClr val="accent2"/>
          </a:solidFill>
          <a:ln w="12700" cap="flat" cmpd="sng">
            <a:solidFill>
              <a:schemeClr val="accent1"/>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2000"/>
            </a:pPr>
            <a:endParaRPr sz="2000">
              <a:solidFill>
                <a:srgbClr val="005596"/>
              </a:solidFill>
              <a:latin typeface="Calibri"/>
              <a:ea typeface="Calibri"/>
              <a:cs typeface="Calibri"/>
              <a:sym typeface="Calibri"/>
            </a:endParaRPr>
          </a:p>
        </p:txBody>
      </p:sp>
      <p:sp>
        <p:nvSpPr>
          <p:cNvPr id="3356" name="Google Shape;3356;p101"/>
          <p:cNvSpPr/>
          <p:nvPr/>
        </p:nvSpPr>
        <p:spPr>
          <a:xfrm rot="10970496">
            <a:off x="5093076" y="4693478"/>
            <a:ext cx="346075" cy="658812"/>
          </a:xfrm>
          <a:prstGeom prst="curvedLeftArrow">
            <a:avLst>
              <a:gd name="adj1" fmla="val 25021"/>
              <a:gd name="adj2" fmla="val 50033"/>
              <a:gd name="adj3" fmla="val 25000"/>
            </a:avLst>
          </a:prstGeom>
          <a:solidFill>
            <a:schemeClr val="accent2"/>
          </a:solidFill>
          <a:ln w="12700" cap="flat" cmpd="sng">
            <a:solidFill>
              <a:schemeClr val="accent1"/>
            </a:solidFill>
            <a:prstDash val="solid"/>
            <a:round/>
            <a:headEnd type="none" w="sm" len="sm"/>
            <a:tailEnd type="none" w="sm" len="sm"/>
          </a:ln>
        </p:spPr>
        <p:txBody>
          <a:bodyPr spcFirstLastPara="1" wrap="square" lIns="73125" tIns="73125" rIns="73125" bIns="73125" anchor="t" anchorCtr="0">
            <a:noAutofit/>
          </a:bodyPr>
          <a:lstStyle/>
          <a:p>
            <a:pPr>
              <a:buClr>
                <a:schemeClr val="dk1"/>
              </a:buClr>
              <a:buSzPts val="2000"/>
            </a:pPr>
            <a:endParaRPr sz="2000">
              <a:solidFill>
                <a:srgbClr val="005596"/>
              </a:solidFill>
              <a:latin typeface="Calibri"/>
              <a:ea typeface="Calibri"/>
              <a:cs typeface="Calibri"/>
              <a:sym typeface="Calibri"/>
            </a:endParaRPr>
          </a:p>
        </p:txBody>
      </p:sp>
      <p:sp>
        <p:nvSpPr>
          <p:cNvPr id="3357" name="Google Shape;3357;p101"/>
          <p:cNvSpPr txBox="1"/>
          <p:nvPr/>
        </p:nvSpPr>
        <p:spPr>
          <a:xfrm>
            <a:off x="4798306" y="3075587"/>
            <a:ext cx="695333" cy="230792"/>
          </a:xfrm>
          <a:prstGeom prst="rect">
            <a:avLst/>
          </a:prstGeom>
          <a:noFill/>
          <a:ln>
            <a:noFill/>
          </a:ln>
        </p:spPr>
        <p:txBody>
          <a:bodyPr spcFirstLastPara="1" wrap="square" lIns="91400" tIns="45700" rIns="91400" bIns="45700" anchor="t" anchorCtr="0">
            <a:spAutoFit/>
          </a:bodyPr>
          <a:lstStyle/>
          <a:p>
            <a:pPr>
              <a:buClr>
                <a:srgbClr val="000000"/>
              </a:buClr>
              <a:buSzPts val="900"/>
            </a:pPr>
            <a:r>
              <a:rPr lang="en-US" sz="900" b="1" i="1">
                <a:solidFill>
                  <a:srgbClr val="000000"/>
                </a:solidFill>
                <a:latin typeface="Calibri"/>
                <a:ea typeface="Calibri"/>
                <a:cs typeface="Calibri"/>
                <a:sym typeface="Calibri"/>
              </a:rPr>
              <a:t>Shuffle</a:t>
            </a:r>
            <a:endParaRPr sz="1400">
              <a:solidFill>
                <a:srgbClr val="000000"/>
              </a:solidFill>
              <a:latin typeface="Arial"/>
              <a:ea typeface="Arial"/>
              <a:cs typeface="Arial"/>
              <a:sym typeface="Arial"/>
            </a:endParaRPr>
          </a:p>
        </p:txBody>
      </p:sp>
      <p:sp>
        <p:nvSpPr>
          <p:cNvPr id="3358" name="Google Shape;3358;p101"/>
          <p:cNvSpPr txBox="1"/>
          <p:nvPr/>
        </p:nvSpPr>
        <p:spPr>
          <a:xfrm>
            <a:off x="4850234" y="4547371"/>
            <a:ext cx="591475" cy="230792"/>
          </a:xfrm>
          <a:prstGeom prst="rect">
            <a:avLst/>
          </a:prstGeom>
          <a:noFill/>
          <a:ln>
            <a:noFill/>
          </a:ln>
        </p:spPr>
        <p:txBody>
          <a:bodyPr spcFirstLastPara="1" wrap="square" lIns="91400" tIns="45700" rIns="91400" bIns="45700" anchor="t" anchorCtr="0">
            <a:spAutoFit/>
          </a:bodyPr>
          <a:lstStyle/>
          <a:p>
            <a:pPr>
              <a:buClr>
                <a:srgbClr val="000000"/>
              </a:buClr>
              <a:buSzPts val="900"/>
            </a:pPr>
            <a:r>
              <a:rPr lang="en-US" sz="900" b="1" i="1">
                <a:solidFill>
                  <a:srgbClr val="000000"/>
                </a:solidFill>
                <a:latin typeface="Calibri"/>
                <a:ea typeface="Calibri"/>
                <a:cs typeface="Calibri"/>
                <a:sym typeface="Calibri"/>
              </a:rPr>
              <a:t>Shuffle</a:t>
            </a:r>
            <a:endParaRPr sz="1400">
              <a:solidFill>
                <a:srgbClr val="000000"/>
              </a:solidFill>
              <a:latin typeface="Arial"/>
              <a:ea typeface="Arial"/>
              <a:cs typeface="Arial"/>
              <a:sym typeface="Arial"/>
            </a:endParaRPr>
          </a:p>
        </p:txBody>
      </p:sp>
      <p:sp>
        <p:nvSpPr>
          <p:cNvPr id="3359" name="Google Shape;3359;p101"/>
          <p:cNvSpPr txBox="1"/>
          <p:nvPr/>
        </p:nvSpPr>
        <p:spPr>
          <a:xfrm rot="16200000">
            <a:off x="4953123" y="3992116"/>
            <a:ext cx="689475" cy="253875"/>
          </a:xfrm>
          <a:prstGeom prst="rect">
            <a:avLst/>
          </a:prstGeom>
          <a:solidFill>
            <a:schemeClr val="lt1"/>
          </a:solid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Priority</a:t>
            </a:r>
            <a:endParaRPr sz="1400">
              <a:solidFill>
                <a:srgbClr val="000000"/>
              </a:solidFill>
              <a:latin typeface="Arial"/>
              <a:ea typeface="Arial"/>
              <a:cs typeface="Arial"/>
              <a:sym typeface="Arial"/>
            </a:endParaRPr>
          </a:p>
        </p:txBody>
      </p:sp>
      <p:sp>
        <p:nvSpPr>
          <p:cNvPr id="3360" name="Google Shape;3360;p101"/>
          <p:cNvSpPr txBox="1"/>
          <p:nvPr/>
        </p:nvSpPr>
        <p:spPr>
          <a:xfrm>
            <a:off x="7593717" y="941613"/>
            <a:ext cx="740700"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Time</a:t>
            </a:r>
            <a:endParaRPr sz="140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9DF75BD3-7938-F16C-E01B-965FE87DC837}"/>
              </a:ext>
            </a:extLst>
          </p:cNvPr>
          <p:cNvSpPr/>
          <p:nvPr/>
        </p:nvSpPr>
        <p:spPr>
          <a:xfrm>
            <a:off x="5424798" y="2516179"/>
            <a:ext cx="5643621" cy="54534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55" name="TextBox 54">
            <a:extLst>
              <a:ext uri="{FF2B5EF4-FFF2-40B4-BE49-F238E27FC236}">
                <a16:creationId xmlns:a16="http://schemas.microsoft.com/office/drawing/2014/main" id="{3A6F811B-FF95-891E-5753-2169ECF735A1}"/>
              </a:ext>
            </a:extLst>
          </p:cNvPr>
          <p:cNvSpPr txBox="1"/>
          <p:nvPr/>
        </p:nvSpPr>
        <p:spPr>
          <a:xfrm>
            <a:off x="10357226" y="2489667"/>
            <a:ext cx="1012825" cy="276999"/>
          </a:xfrm>
          <a:prstGeom prst="rect">
            <a:avLst/>
          </a:prstGeom>
          <a:noFill/>
        </p:spPr>
        <p:txBody>
          <a:bodyPr wrap="square">
            <a:spAutoFit/>
          </a:bodyPr>
          <a:lstStyle/>
          <a:p>
            <a:r>
              <a:rPr lang="en-US" sz="1200">
                <a:solidFill>
                  <a:srgbClr val="C00000"/>
                </a:solidFill>
                <a:latin typeface="Calibri"/>
                <a:ea typeface="Calibri"/>
                <a:cs typeface="Calibri"/>
                <a:sym typeface="Calibri"/>
              </a:rPr>
              <a:t>The Spine</a:t>
            </a:r>
            <a:endParaRPr lang="en-CA" sz="1200">
              <a:solidFill>
                <a:srgbClr val="C00000"/>
              </a:solidFill>
            </a:endParaRPr>
          </a:p>
        </p:txBody>
      </p:sp>
      <p:sp>
        <p:nvSpPr>
          <p:cNvPr id="56" name="TextBox 55">
            <a:extLst>
              <a:ext uri="{FF2B5EF4-FFF2-40B4-BE49-F238E27FC236}">
                <a16:creationId xmlns:a16="http://schemas.microsoft.com/office/drawing/2014/main" id="{9CF4BC11-670C-E44C-3040-4B9459E59118}"/>
              </a:ext>
            </a:extLst>
          </p:cNvPr>
          <p:cNvSpPr txBox="1"/>
          <p:nvPr/>
        </p:nvSpPr>
        <p:spPr>
          <a:xfrm>
            <a:off x="2142562" y="5913218"/>
            <a:ext cx="9228859" cy="646290"/>
          </a:xfrm>
          <a:prstGeom prst="rect">
            <a:avLst/>
          </a:prstGeom>
          <a:solidFill>
            <a:schemeClr val="accent5">
              <a:lumMod val="20000"/>
              <a:lumOff val="80000"/>
            </a:schemeClr>
          </a:solidFill>
          <a:ln>
            <a:solidFill>
              <a:schemeClr val="tx1"/>
            </a:solidFill>
          </a:ln>
        </p:spPr>
        <p:txBody>
          <a:bodyPr spcFirstLastPara="1" vert="horz" wrap="square" lIns="91425" tIns="45700" rIns="91425" bIns="45700" rtlCol="0" anchor="t" anchorCtr="0">
            <a:spAutoFit/>
          </a:bodyPr>
          <a:lstStyle>
            <a:lvl1pPr lvl="0">
              <a:lnSpc>
                <a:spcPct val="100000"/>
              </a:lnSpc>
              <a:spcBef>
                <a:spcPts val="0"/>
              </a:spcBef>
              <a:spcAft>
                <a:spcPts val="0"/>
              </a:spcAft>
              <a:buClr>
                <a:srgbClr val="000000"/>
              </a:buClr>
              <a:buSzPts val="2000"/>
              <a:buFont typeface="Calibri"/>
              <a:buNone/>
              <a:defRPr b="1">
                <a:latin typeface="Calibri" panose="020F0502020204030204" pitchFamily="34" charset="0"/>
                <a:cs typeface="Calibri" panose="020F0502020204030204" pitchFamily="34" charset="0"/>
              </a:defRPr>
            </a:lvl1pPr>
            <a:lvl2pPr lvl="1">
              <a:lnSpc>
                <a:spcPct val="100000"/>
              </a:lnSpc>
              <a:spcBef>
                <a:spcPts val="0"/>
              </a:spcBef>
              <a:spcAft>
                <a:spcPts val="0"/>
              </a:spcAft>
              <a:buSzPts val="1400"/>
              <a:buNone/>
            </a:lvl2pPr>
            <a:lvl3pPr lvl="2">
              <a:lnSpc>
                <a:spcPct val="100000"/>
              </a:lnSpc>
              <a:spcBef>
                <a:spcPts val="0"/>
              </a:spcBef>
              <a:spcAft>
                <a:spcPts val="0"/>
              </a:spcAft>
              <a:buSzPts val="1400"/>
              <a:buNone/>
            </a:lvl3pPr>
            <a:lvl4pPr lvl="3">
              <a:lnSpc>
                <a:spcPct val="100000"/>
              </a:lnSpc>
              <a:spcBef>
                <a:spcPts val="0"/>
              </a:spcBef>
              <a:spcAft>
                <a:spcPts val="0"/>
              </a:spcAft>
              <a:buSzPts val="1400"/>
              <a:buNone/>
            </a:lvl4pPr>
            <a:lvl5pPr lvl="4">
              <a:lnSpc>
                <a:spcPct val="100000"/>
              </a:lnSpc>
              <a:spcBef>
                <a:spcPts val="0"/>
              </a:spcBef>
              <a:spcAft>
                <a:spcPts val="0"/>
              </a:spcAft>
              <a:buSzPts val="1400"/>
              <a:buNone/>
            </a:lvl5pPr>
            <a:lvl6pPr lvl="5">
              <a:lnSpc>
                <a:spcPct val="100000"/>
              </a:lnSpc>
              <a:spcBef>
                <a:spcPts val="0"/>
              </a:spcBef>
              <a:spcAft>
                <a:spcPts val="0"/>
              </a:spcAft>
              <a:buSzPts val="1400"/>
              <a:buNone/>
            </a:lvl6pPr>
            <a:lvl7pPr lvl="6">
              <a:lnSpc>
                <a:spcPct val="100000"/>
              </a:lnSpc>
              <a:spcBef>
                <a:spcPts val="0"/>
              </a:spcBef>
              <a:spcAft>
                <a:spcPts val="0"/>
              </a:spcAft>
              <a:buSzPts val="1400"/>
              <a:buNone/>
            </a:lvl7pPr>
            <a:lvl8pPr lvl="7">
              <a:lnSpc>
                <a:spcPct val="100000"/>
              </a:lnSpc>
              <a:spcBef>
                <a:spcPts val="0"/>
              </a:spcBef>
              <a:spcAft>
                <a:spcPts val="0"/>
              </a:spcAft>
              <a:buSzPts val="1400"/>
              <a:buNone/>
            </a:lvl8pPr>
            <a:lvl9pPr lvl="8">
              <a:lnSpc>
                <a:spcPct val="100000"/>
              </a:lnSpc>
              <a:spcBef>
                <a:spcPts val="0"/>
              </a:spcBef>
              <a:spcAft>
                <a:spcPts val="0"/>
              </a:spcAft>
              <a:buSzPts val="1400"/>
              <a:buNone/>
            </a:lvl9pPr>
          </a:lstStyle>
          <a:p>
            <a:r>
              <a:rPr lang="en-US" b="1">
                <a:latin typeface="Calibri" panose="020F0502020204030204" pitchFamily="34" charset="0"/>
                <a:cs typeface="Calibri" panose="020F0502020204030204" pitchFamily="34" charset="0"/>
              </a:rPr>
              <a:t>Exercise: Reorder the stories in your story map according to priority and identify the stories that make up your spine</a:t>
            </a:r>
            <a:endParaRPr lang="en-CA" b="1">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82F95E3B-268A-C10C-027C-B6F3B01D103C}"/>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Story Maps are a visual medium that makes it easy to collaboratively sort your stories into order of delivery priority and identify the spine of your solution</a:t>
            </a:r>
            <a:endParaRPr lang="en-US"/>
          </a:p>
        </p:txBody>
      </p:sp>
    </p:spTree>
    <p:extLst>
      <p:ext uri="{BB962C8B-B14F-4D97-AF65-F5344CB8AC3E}">
        <p14:creationId xmlns:p14="http://schemas.microsoft.com/office/powerpoint/2010/main" val="2794588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6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EFCDF-3AF8-3F21-73A2-1B95A48F4039}"/>
              </a:ext>
            </a:extLst>
          </p:cNvPr>
          <p:cNvSpPr>
            <a:spLocks noGrp="1"/>
          </p:cNvSpPr>
          <p:nvPr>
            <p:ph idx="1"/>
          </p:nvPr>
        </p:nvSpPr>
        <p:spPr>
          <a:xfrm>
            <a:off x="430765" y="1351713"/>
            <a:ext cx="2956303" cy="4896448"/>
          </a:xfrm>
        </p:spPr>
        <p:txBody>
          <a:bodyPr/>
          <a:lstStyle/>
          <a:p>
            <a:pPr marL="285750" indent="-285750">
              <a:buClr>
                <a:srgbClr val="000000"/>
              </a:buClr>
              <a:buSzPts val="1050"/>
              <a:buFont typeface="Arial" panose="020B0604020202020204" pitchFamily="34" charset="0"/>
              <a:buChar char="•"/>
            </a:pPr>
            <a:r>
              <a:rPr lang="en-US" sz="1600">
                <a:solidFill>
                  <a:srgbClr val="000000"/>
                </a:solidFill>
                <a:latin typeface="Calibri"/>
                <a:ea typeface="Calibri"/>
                <a:cs typeface="Calibri"/>
                <a:sym typeface="Calibri"/>
              </a:rPr>
              <a:t>By dividing the entire Story Map into planned increments. We can visually tell a narrative for a particular increment. </a:t>
            </a:r>
          </a:p>
          <a:p>
            <a:pPr marL="285750" indent="-285750">
              <a:buClr>
                <a:srgbClr val="000000"/>
              </a:buClr>
              <a:buSzPts val="1050"/>
              <a:buFont typeface="Arial" panose="020B0604020202020204" pitchFamily="34" charset="0"/>
              <a:buChar char="•"/>
            </a:pPr>
            <a:endParaRPr lang="en-US" sz="1600">
              <a:solidFill>
                <a:srgbClr val="000000"/>
              </a:solidFill>
              <a:latin typeface="Calibri"/>
              <a:ea typeface="Calibri"/>
              <a:cs typeface="Calibri"/>
              <a:sym typeface="Calibri"/>
            </a:endParaRPr>
          </a:p>
          <a:p>
            <a:pPr marL="285750" indent="-285750">
              <a:buClr>
                <a:srgbClr val="000000"/>
              </a:buClr>
              <a:buSzPts val="1050"/>
              <a:buFont typeface="Arial" panose="020B0604020202020204" pitchFamily="34" charset="0"/>
              <a:buChar char="•"/>
            </a:pPr>
            <a:r>
              <a:rPr lang="en-US" sz="1600">
                <a:solidFill>
                  <a:srgbClr val="000000"/>
                </a:solidFill>
                <a:latin typeface="Calibri"/>
                <a:ea typeface="Calibri"/>
                <a:cs typeface="Calibri"/>
                <a:sym typeface="Calibri"/>
              </a:rPr>
              <a:t>We can also tell the story of how we want to order delivery to market.</a:t>
            </a:r>
          </a:p>
          <a:p>
            <a:pPr marL="285750" indent="-285750">
              <a:buClr>
                <a:srgbClr val="000000"/>
              </a:buClr>
              <a:buSzPts val="1050"/>
              <a:buFont typeface="Arial" panose="020B0604020202020204" pitchFamily="34" charset="0"/>
              <a:buChar char="•"/>
            </a:pPr>
            <a:endParaRPr lang="en-US" sz="1600">
              <a:solidFill>
                <a:srgbClr val="000000"/>
              </a:solidFill>
              <a:latin typeface="Calibri"/>
              <a:ea typeface="Calibri"/>
              <a:cs typeface="Calibri"/>
              <a:sym typeface="Calibri"/>
            </a:endParaRPr>
          </a:p>
          <a:p>
            <a:pPr marL="285750" indent="-285750">
              <a:buClr>
                <a:srgbClr val="000000"/>
              </a:buClr>
              <a:buSzPts val="1050"/>
              <a:buFont typeface="Arial" panose="020B0604020202020204" pitchFamily="34" charset="0"/>
              <a:buChar char="•"/>
            </a:pPr>
            <a:r>
              <a:rPr lang="en-US" sz="1600">
                <a:solidFill>
                  <a:srgbClr val="000000"/>
                </a:solidFill>
                <a:latin typeface="Calibri"/>
                <a:ea typeface="Calibri"/>
                <a:cs typeface="Calibri"/>
                <a:sym typeface="Calibri"/>
              </a:rPr>
              <a:t>Teams often build the story map iteratively, focusing on laying out stories for the next one or two increments at a time</a:t>
            </a:r>
          </a:p>
          <a:p>
            <a:endParaRPr lang="en-US"/>
          </a:p>
        </p:txBody>
      </p:sp>
      <p:grpSp>
        <p:nvGrpSpPr>
          <p:cNvPr id="3369" name="Google Shape;3369;p102"/>
          <p:cNvGrpSpPr/>
          <p:nvPr/>
        </p:nvGrpSpPr>
        <p:grpSpPr>
          <a:xfrm>
            <a:off x="3427413" y="953376"/>
            <a:ext cx="8615362" cy="5256212"/>
            <a:chOff x="338138" y="1147766"/>
            <a:chExt cx="8615362" cy="5256212"/>
          </a:xfrm>
        </p:grpSpPr>
        <p:sp>
          <p:nvSpPr>
            <p:cNvPr id="3371" name="Google Shape;3371;p102"/>
            <p:cNvSpPr/>
            <p:nvPr/>
          </p:nvSpPr>
          <p:spPr>
            <a:xfrm>
              <a:off x="3354388" y="1147766"/>
              <a:ext cx="1955800"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Orders</a:t>
              </a:r>
              <a:endParaRPr sz="1400">
                <a:solidFill>
                  <a:srgbClr val="000000"/>
                </a:solidFill>
                <a:latin typeface="Arial"/>
                <a:ea typeface="Arial"/>
                <a:cs typeface="Arial"/>
                <a:sym typeface="Arial"/>
              </a:endParaRPr>
            </a:p>
          </p:txBody>
        </p:sp>
        <p:sp>
          <p:nvSpPr>
            <p:cNvPr id="3372" name="Google Shape;3372;p102"/>
            <p:cNvSpPr/>
            <p:nvPr/>
          </p:nvSpPr>
          <p:spPr>
            <a:xfrm>
              <a:off x="5372100" y="1147766"/>
              <a:ext cx="2941638" cy="504825"/>
            </a:xfrm>
            <a:prstGeom prst="rect">
              <a:avLst/>
            </a:prstGeom>
            <a:solidFill>
              <a:srgbClr val="77559B"/>
            </a:solidFill>
            <a:ln>
              <a:noFill/>
            </a:ln>
          </p:spPr>
          <p:txBody>
            <a:bodyPr spcFirstLastPara="1" wrap="square" lIns="36550" tIns="36550" rIns="36550" bIns="36550" anchor="ctr" anchorCtr="0">
              <a:noAutofit/>
            </a:bodyPr>
            <a:lstStyle/>
            <a:p>
              <a:pPr algn="ctr">
                <a:buClr>
                  <a:srgbClr val="FFFFFF"/>
                </a:buClr>
                <a:buSzPts val="1600"/>
              </a:pPr>
              <a:r>
                <a:rPr lang="en-US" sz="1600" b="1">
                  <a:solidFill>
                    <a:srgbClr val="FFFFFF"/>
                  </a:solidFill>
                  <a:latin typeface="Calibri"/>
                  <a:ea typeface="Calibri"/>
                  <a:cs typeface="Calibri"/>
                  <a:sym typeface="Calibri"/>
                </a:rPr>
                <a:t>Manage Fulfillment</a:t>
              </a:r>
              <a:endParaRPr sz="1400">
                <a:solidFill>
                  <a:srgbClr val="000000"/>
                </a:solidFill>
                <a:latin typeface="Arial"/>
                <a:ea typeface="Arial"/>
                <a:cs typeface="Arial"/>
                <a:sym typeface="Arial"/>
              </a:endParaRPr>
            </a:p>
          </p:txBody>
        </p:sp>
        <p:sp>
          <p:nvSpPr>
            <p:cNvPr id="3373" name="Google Shape;3373;p102"/>
            <p:cNvSpPr/>
            <p:nvPr/>
          </p:nvSpPr>
          <p:spPr>
            <a:xfrm>
              <a:off x="3354388" y="1736728"/>
              <a:ext cx="954087"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Enter Order</a:t>
              </a:r>
              <a:endParaRPr sz="1400">
                <a:solidFill>
                  <a:schemeClr val="bg1"/>
                </a:solidFill>
                <a:latin typeface="Arial"/>
                <a:ea typeface="Arial"/>
                <a:cs typeface="Arial"/>
                <a:sym typeface="Arial"/>
              </a:endParaRPr>
            </a:p>
          </p:txBody>
        </p:sp>
        <p:sp>
          <p:nvSpPr>
            <p:cNvPr id="3374" name="Google Shape;3374;p102"/>
            <p:cNvSpPr/>
            <p:nvPr/>
          </p:nvSpPr>
          <p:spPr>
            <a:xfrm>
              <a:off x="3352800"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Enter Order Info</a:t>
              </a:r>
              <a:endParaRPr sz="1400">
                <a:latin typeface="Arial"/>
                <a:ea typeface="Arial"/>
                <a:cs typeface="Arial"/>
                <a:sym typeface="Arial"/>
              </a:endParaRPr>
            </a:p>
          </p:txBody>
        </p:sp>
        <p:sp>
          <p:nvSpPr>
            <p:cNvPr id="3375" name="Google Shape;3375;p102"/>
            <p:cNvSpPr/>
            <p:nvPr/>
          </p:nvSpPr>
          <p:spPr>
            <a:xfrm>
              <a:off x="3851275"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a:t>
              </a:r>
              <a:endParaRPr sz="1400">
                <a:latin typeface="Arial"/>
                <a:ea typeface="Arial"/>
                <a:cs typeface="Arial"/>
                <a:sym typeface="Arial"/>
              </a:endParaRPr>
            </a:p>
          </p:txBody>
        </p:sp>
        <p:sp>
          <p:nvSpPr>
            <p:cNvPr id="3376" name="Google Shape;3376;p102"/>
            <p:cNvSpPr/>
            <p:nvPr/>
          </p:nvSpPr>
          <p:spPr>
            <a:xfrm>
              <a:off x="4359275" y="1736728"/>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Order</a:t>
              </a:r>
              <a:endParaRPr sz="1400">
                <a:solidFill>
                  <a:schemeClr val="bg1"/>
                </a:solidFill>
                <a:latin typeface="Arial"/>
                <a:ea typeface="Arial"/>
                <a:cs typeface="Arial"/>
                <a:sym typeface="Arial"/>
              </a:endParaRPr>
            </a:p>
          </p:txBody>
        </p:sp>
        <p:sp>
          <p:nvSpPr>
            <p:cNvPr id="3377" name="Google Shape;3377;p102"/>
            <p:cNvSpPr/>
            <p:nvPr/>
          </p:nvSpPr>
          <p:spPr>
            <a:xfrm>
              <a:off x="3351213" y="451008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78" name="Google Shape;3378;p102"/>
            <p:cNvSpPr/>
            <p:nvPr/>
          </p:nvSpPr>
          <p:spPr>
            <a:xfrm>
              <a:off x="3352800" y="399573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View Order</a:t>
              </a:r>
              <a:endParaRPr sz="1400">
                <a:latin typeface="Arial"/>
                <a:ea typeface="Arial"/>
                <a:cs typeface="Arial"/>
                <a:sym typeface="Arial"/>
              </a:endParaRPr>
            </a:p>
          </p:txBody>
        </p:sp>
        <p:sp>
          <p:nvSpPr>
            <p:cNvPr id="3379" name="Google Shape;3379;p102"/>
            <p:cNvSpPr/>
            <p:nvPr/>
          </p:nvSpPr>
          <p:spPr>
            <a:xfrm>
              <a:off x="3351213" y="517525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Optional Mobile Features</a:t>
              </a:r>
              <a:endParaRPr sz="1400">
                <a:latin typeface="Arial"/>
                <a:ea typeface="Arial"/>
                <a:cs typeface="Arial"/>
                <a:sym typeface="Arial"/>
              </a:endParaRPr>
            </a:p>
          </p:txBody>
        </p:sp>
        <p:sp>
          <p:nvSpPr>
            <p:cNvPr id="3380" name="Google Shape;3380;p102"/>
            <p:cNvSpPr/>
            <p:nvPr/>
          </p:nvSpPr>
          <p:spPr>
            <a:xfrm>
              <a:off x="3352800" y="590550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Add Accessory</a:t>
              </a:r>
              <a:endParaRPr sz="1400">
                <a:latin typeface="Arial"/>
                <a:ea typeface="Arial"/>
                <a:cs typeface="Arial"/>
                <a:sym typeface="Arial"/>
              </a:endParaRPr>
            </a:p>
          </p:txBody>
        </p:sp>
        <p:sp>
          <p:nvSpPr>
            <p:cNvPr id="3381" name="Google Shape;3381;p102"/>
            <p:cNvSpPr/>
            <p:nvPr/>
          </p:nvSpPr>
          <p:spPr>
            <a:xfrm>
              <a:off x="4359275"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Order</a:t>
              </a:r>
              <a:endParaRPr sz="1400">
                <a:latin typeface="Arial"/>
                <a:ea typeface="Arial"/>
                <a:cs typeface="Arial"/>
                <a:sym typeface="Arial"/>
              </a:endParaRPr>
            </a:p>
          </p:txBody>
        </p:sp>
        <p:sp>
          <p:nvSpPr>
            <p:cNvPr id="3382" name="Google Shape;3382;p102"/>
            <p:cNvSpPr/>
            <p:nvPr/>
          </p:nvSpPr>
          <p:spPr>
            <a:xfrm>
              <a:off x="4852988"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83" name="Google Shape;3383;p102"/>
            <p:cNvSpPr/>
            <p:nvPr/>
          </p:nvSpPr>
          <p:spPr>
            <a:xfrm>
              <a:off x="4852988"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Order</a:t>
              </a:r>
              <a:endParaRPr sz="1400">
                <a:latin typeface="Arial"/>
                <a:ea typeface="Arial"/>
                <a:cs typeface="Arial"/>
                <a:sym typeface="Arial"/>
              </a:endParaRPr>
            </a:p>
          </p:txBody>
        </p:sp>
        <p:sp>
          <p:nvSpPr>
            <p:cNvPr id="3384" name="Google Shape;3384;p102"/>
            <p:cNvSpPr/>
            <p:nvPr/>
          </p:nvSpPr>
          <p:spPr>
            <a:xfrm>
              <a:off x="5372101" y="1728788"/>
              <a:ext cx="954088"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Process Fulfillment Order</a:t>
              </a:r>
              <a:endParaRPr sz="1400">
                <a:solidFill>
                  <a:schemeClr val="bg1"/>
                </a:solidFill>
                <a:latin typeface="Arial"/>
                <a:ea typeface="Arial"/>
                <a:cs typeface="Arial"/>
                <a:sym typeface="Arial"/>
              </a:endParaRPr>
            </a:p>
          </p:txBody>
        </p:sp>
        <p:sp>
          <p:nvSpPr>
            <p:cNvPr id="3385" name="Google Shape;3385;p102"/>
            <p:cNvSpPr/>
            <p:nvPr/>
          </p:nvSpPr>
          <p:spPr>
            <a:xfrm>
              <a:off x="5372100"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Fulfillment Order</a:t>
              </a:r>
              <a:endParaRPr sz="1400">
                <a:latin typeface="Arial"/>
                <a:ea typeface="Arial"/>
                <a:cs typeface="Arial"/>
                <a:sym typeface="Arial"/>
              </a:endParaRPr>
            </a:p>
          </p:txBody>
        </p:sp>
        <p:sp>
          <p:nvSpPr>
            <p:cNvPr id="3386" name="Google Shape;3386;p102"/>
            <p:cNvSpPr/>
            <p:nvPr/>
          </p:nvSpPr>
          <p:spPr>
            <a:xfrm>
              <a:off x="6370638" y="1728788"/>
              <a:ext cx="949325"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Submit to Fulfillment Vendor</a:t>
              </a:r>
              <a:endParaRPr sz="1400">
                <a:solidFill>
                  <a:schemeClr val="bg1"/>
                </a:solidFill>
                <a:latin typeface="Arial"/>
                <a:ea typeface="Arial"/>
                <a:cs typeface="Arial"/>
                <a:sym typeface="Arial"/>
              </a:endParaRPr>
            </a:p>
          </p:txBody>
        </p:sp>
        <p:sp>
          <p:nvSpPr>
            <p:cNvPr id="3387" name="Google Shape;3387;p102"/>
            <p:cNvSpPr/>
            <p:nvPr/>
          </p:nvSpPr>
          <p:spPr>
            <a:xfrm>
              <a:off x="5868988"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88" name="Google Shape;3388;p102"/>
            <p:cNvSpPr/>
            <p:nvPr/>
          </p:nvSpPr>
          <p:spPr>
            <a:xfrm>
              <a:off x="5868988"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Fulfillment Order</a:t>
              </a:r>
              <a:endParaRPr sz="1400">
                <a:latin typeface="Arial"/>
                <a:ea typeface="Arial"/>
                <a:cs typeface="Arial"/>
                <a:sym typeface="Arial"/>
              </a:endParaRPr>
            </a:p>
          </p:txBody>
        </p:sp>
        <p:sp>
          <p:nvSpPr>
            <p:cNvPr id="3389" name="Google Shape;3389;p102"/>
            <p:cNvSpPr/>
            <p:nvPr/>
          </p:nvSpPr>
          <p:spPr>
            <a:xfrm>
              <a:off x="6365875"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Transform to Vendor Fulfillment</a:t>
              </a:r>
              <a:endParaRPr sz="1400">
                <a:latin typeface="Arial"/>
                <a:ea typeface="Arial"/>
                <a:cs typeface="Arial"/>
                <a:sym typeface="Arial"/>
              </a:endParaRPr>
            </a:p>
          </p:txBody>
        </p:sp>
        <p:sp>
          <p:nvSpPr>
            <p:cNvPr id="3390" name="Google Shape;3390;p102"/>
            <p:cNvSpPr/>
            <p:nvPr/>
          </p:nvSpPr>
          <p:spPr>
            <a:xfrm>
              <a:off x="7359650"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Notify Customer</a:t>
              </a:r>
              <a:endParaRPr sz="1400">
                <a:latin typeface="Arial"/>
                <a:ea typeface="Arial"/>
                <a:cs typeface="Arial"/>
                <a:sym typeface="Arial"/>
              </a:endParaRPr>
            </a:p>
          </p:txBody>
        </p:sp>
        <p:sp>
          <p:nvSpPr>
            <p:cNvPr id="3391" name="Google Shape;3391;p102"/>
            <p:cNvSpPr/>
            <p:nvPr/>
          </p:nvSpPr>
          <p:spPr>
            <a:xfrm>
              <a:off x="6862763"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Vendor</a:t>
              </a:r>
              <a:endParaRPr sz="1400">
                <a:latin typeface="Arial"/>
                <a:ea typeface="Arial"/>
                <a:cs typeface="Arial"/>
                <a:sym typeface="Arial"/>
              </a:endParaRPr>
            </a:p>
          </p:txBody>
        </p:sp>
        <p:sp>
          <p:nvSpPr>
            <p:cNvPr id="3392" name="Google Shape;3392;p102"/>
            <p:cNvSpPr/>
            <p:nvPr/>
          </p:nvSpPr>
          <p:spPr>
            <a:xfrm>
              <a:off x="7359650"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Receive Shipping Notification</a:t>
              </a:r>
              <a:endParaRPr sz="1400">
                <a:latin typeface="Arial"/>
                <a:ea typeface="Arial"/>
                <a:cs typeface="Arial"/>
                <a:sym typeface="Arial"/>
              </a:endParaRPr>
            </a:p>
          </p:txBody>
        </p:sp>
        <p:sp>
          <p:nvSpPr>
            <p:cNvPr id="3393" name="Google Shape;3393;p102"/>
            <p:cNvSpPr/>
            <p:nvPr/>
          </p:nvSpPr>
          <p:spPr>
            <a:xfrm>
              <a:off x="6862763"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Update Order Info</a:t>
              </a:r>
              <a:endParaRPr sz="1400">
                <a:latin typeface="Arial"/>
                <a:ea typeface="Arial"/>
                <a:cs typeface="Arial"/>
                <a:sym typeface="Arial"/>
              </a:endParaRPr>
            </a:p>
          </p:txBody>
        </p:sp>
        <p:sp>
          <p:nvSpPr>
            <p:cNvPr id="3394" name="Google Shape;3394;p102"/>
            <p:cNvSpPr/>
            <p:nvPr/>
          </p:nvSpPr>
          <p:spPr>
            <a:xfrm>
              <a:off x="7362825" y="1728788"/>
              <a:ext cx="950913" cy="393700"/>
            </a:xfrm>
            <a:prstGeom prst="rect">
              <a:avLst/>
            </a:prstGeom>
            <a:solidFill>
              <a:srgbClr val="35A97A"/>
            </a:solidFill>
            <a:ln>
              <a:solidFill>
                <a:schemeClr val="bg1"/>
              </a:solidFill>
            </a:ln>
          </p:spPr>
          <p:txBody>
            <a:bodyPr spcFirstLastPara="1" wrap="square" lIns="36550" tIns="36550" rIns="36550" bIns="36550" anchor="ctr" anchorCtr="0">
              <a:noAutofit/>
            </a:bodyPr>
            <a:lstStyle/>
            <a:p>
              <a:pPr algn="ctr">
                <a:buClr>
                  <a:srgbClr val="000000"/>
                </a:buClr>
                <a:buSzPts val="900"/>
              </a:pPr>
              <a:r>
                <a:rPr lang="en-US" sz="900" b="1">
                  <a:solidFill>
                    <a:schemeClr val="bg1"/>
                  </a:solidFill>
                  <a:latin typeface="Calibri"/>
                  <a:ea typeface="Calibri"/>
                  <a:cs typeface="Calibri"/>
                  <a:sym typeface="Calibri"/>
                </a:rPr>
                <a:t>Track Shipping Progress</a:t>
              </a:r>
              <a:endParaRPr sz="1400">
                <a:solidFill>
                  <a:schemeClr val="bg1"/>
                </a:solidFill>
                <a:latin typeface="Arial"/>
                <a:ea typeface="Arial"/>
                <a:cs typeface="Arial"/>
                <a:sym typeface="Arial"/>
              </a:endParaRPr>
            </a:p>
          </p:txBody>
        </p:sp>
        <p:sp>
          <p:nvSpPr>
            <p:cNvPr id="3395" name="Google Shape;3395;p102"/>
            <p:cNvSpPr/>
            <p:nvPr/>
          </p:nvSpPr>
          <p:spPr>
            <a:xfrm>
              <a:off x="3851275" y="5175253"/>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Features</a:t>
              </a:r>
              <a:endParaRPr sz="1400">
                <a:latin typeface="Arial"/>
                <a:ea typeface="Arial"/>
                <a:cs typeface="Arial"/>
                <a:sym typeface="Arial"/>
              </a:endParaRPr>
            </a:p>
          </p:txBody>
        </p:sp>
        <p:sp>
          <p:nvSpPr>
            <p:cNvPr id="3396" name="Google Shape;3396;p102"/>
            <p:cNvSpPr/>
            <p:nvPr/>
          </p:nvSpPr>
          <p:spPr>
            <a:xfrm>
              <a:off x="3851275" y="5905500"/>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Order with Accessory</a:t>
              </a:r>
              <a:endParaRPr sz="1400">
                <a:latin typeface="Arial"/>
                <a:ea typeface="Arial"/>
                <a:cs typeface="Arial"/>
                <a:sym typeface="Arial"/>
              </a:endParaRPr>
            </a:p>
          </p:txBody>
        </p:sp>
        <p:sp>
          <p:nvSpPr>
            <p:cNvPr id="3397" name="Google Shape;3397;p102"/>
            <p:cNvSpPr/>
            <p:nvPr/>
          </p:nvSpPr>
          <p:spPr>
            <a:xfrm>
              <a:off x="6862763" y="399573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Fulfillment to Network Managmt</a:t>
              </a:r>
              <a:endParaRPr sz="1400">
                <a:latin typeface="Arial"/>
                <a:ea typeface="Arial"/>
                <a:cs typeface="Arial"/>
                <a:sym typeface="Arial"/>
              </a:endParaRPr>
            </a:p>
          </p:txBody>
        </p:sp>
        <p:sp>
          <p:nvSpPr>
            <p:cNvPr id="3398" name="Google Shape;3398;p102"/>
            <p:cNvSpPr txBox="1"/>
            <p:nvPr/>
          </p:nvSpPr>
          <p:spPr>
            <a:xfrm>
              <a:off x="8407400" y="1847850"/>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399" name="Google Shape;3399;p102"/>
            <p:cNvSpPr txBox="1"/>
            <p:nvPr/>
          </p:nvSpPr>
          <p:spPr>
            <a:xfrm>
              <a:off x="8407400" y="2652713"/>
              <a:ext cx="546100" cy="830964"/>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sp>
          <p:nvSpPr>
            <p:cNvPr id="3400" name="Google Shape;3400;p102"/>
            <p:cNvSpPr/>
            <p:nvPr/>
          </p:nvSpPr>
          <p:spPr>
            <a:xfrm>
              <a:off x="7856538" y="266541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Submit Provision Request</a:t>
              </a:r>
              <a:endParaRPr sz="1400">
                <a:latin typeface="Arial"/>
                <a:ea typeface="Arial"/>
                <a:cs typeface="Arial"/>
                <a:sym typeface="Arial"/>
              </a:endParaRPr>
            </a:p>
          </p:txBody>
        </p:sp>
        <p:sp>
          <p:nvSpPr>
            <p:cNvPr id="3401" name="Google Shape;3401;p102"/>
            <p:cNvSpPr/>
            <p:nvPr/>
          </p:nvSpPr>
          <p:spPr>
            <a:xfrm>
              <a:off x="7359650" y="399573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Shipping Exceptions</a:t>
              </a:r>
              <a:endParaRPr sz="1400">
                <a:latin typeface="Arial"/>
                <a:ea typeface="Arial"/>
                <a:cs typeface="Arial"/>
                <a:sym typeface="Arial"/>
              </a:endParaRPr>
            </a:p>
          </p:txBody>
        </p:sp>
        <p:sp>
          <p:nvSpPr>
            <p:cNvPr id="3402" name="Google Shape;3402;p102"/>
            <p:cNvSpPr/>
            <p:nvPr/>
          </p:nvSpPr>
          <p:spPr>
            <a:xfrm>
              <a:off x="6862763" y="4510088"/>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Resend Fulfillment to Vendor</a:t>
              </a:r>
              <a:endParaRPr sz="1400">
                <a:latin typeface="Arial"/>
                <a:ea typeface="Arial"/>
                <a:cs typeface="Arial"/>
                <a:sym typeface="Arial"/>
              </a:endParaRPr>
            </a:p>
          </p:txBody>
        </p:sp>
        <p:cxnSp>
          <p:nvCxnSpPr>
            <p:cNvPr id="3403" name="Google Shape;3403;p102"/>
            <p:cNvCxnSpPr/>
            <p:nvPr/>
          </p:nvCxnSpPr>
          <p:spPr>
            <a:xfrm>
              <a:off x="428631" y="2541588"/>
              <a:ext cx="8359775" cy="0"/>
            </a:xfrm>
            <a:prstGeom prst="straightConnector1">
              <a:avLst/>
            </a:prstGeom>
            <a:noFill/>
            <a:ln w="12700" cap="flat" cmpd="sng">
              <a:solidFill>
                <a:schemeClr val="dk2"/>
              </a:solidFill>
              <a:prstDash val="solid"/>
              <a:round/>
              <a:headEnd type="none" w="sm" len="sm"/>
              <a:tailEnd type="none" w="sm" len="sm"/>
            </a:ln>
          </p:spPr>
        </p:cxnSp>
        <p:sp>
          <p:nvSpPr>
            <p:cNvPr id="3404" name="Google Shape;3404;p102"/>
            <p:cNvSpPr/>
            <p:nvPr/>
          </p:nvSpPr>
          <p:spPr>
            <a:xfrm>
              <a:off x="4359275"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Order Exceptions</a:t>
              </a:r>
              <a:endParaRPr sz="1400">
                <a:latin typeface="Arial"/>
                <a:ea typeface="Arial"/>
                <a:cs typeface="Arial"/>
                <a:sym typeface="Arial"/>
              </a:endParaRPr>
            </a:p>
          </p:txBody>
        </p:sp>
        <p:sp>
          <p:nvSpPr>
            <p:cNvPr id="3405" name="Google Shape;3405;p102"/>
            <p:cNvSpPr/>
            <p:nvPr/>
          </p:nvSpPr>
          <p:spPr>
            <a:xfrm>
              <a:off x="5372100"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Process Fulfillment Order Exception</a:t>
              </a:r>
              <a:endParaRPr sz="1400">
                <a:latin typeface="Arial"/>
                <a:ea typeface="Arial"/>
                <a:cs typeface="Arial"/>
                <a:sym typeface="Arial"/>
              </a:endParaRPr>
            </a:p>
          </p:txBody>
        </p:sp>
        <p:sp>
          <p:nvSpPr>
            <p:cNvPr id="3406" name="Google Shape;3406;p102"/>
            <p:cNvSpPr/>
            <p:nvPr/>
          </p:nvSpPr>
          <p:spPr>
            <a:xfrm>
              <a:off x="3352800" y="3484565"/>
              <a:ext cx="457200" cy="473075"/>
            </a:xfrm>
            <a:prstGeom prst="rect">
              <a:avLst/>
            </a:prstGeom>
            <a:solidFill>
              <a:srgbClr val="FFCC12"/>
            </a:solidFill>
            <a:ln w="12700" cap="flat" cmpd="sng">
              <a:solidFill>
                <a:schemeClr val="bg1"/>
              </a:solidFill>
              <a:prstDash val="solid"/>
              <a:round/>
              <a:headEnd type="none" w="sm" len="sm"/>
              <a:tailEnd type="none" w="sm" len="sm"/>
            </a:ln>
          </p:spPr>
          <p:txBody>
            <a:bodyPr spcFirstLastPara="1" wrap="square" lIns="18275" tIns="36550" rIns="18275" bIns="36550" anchor="ctr" anchorCtr="0">
              <a:noAutofit/>
            </a:bodyPr>
            <a:lstStyle/>
            <a:p>
              <a:pPr algn="ctr">
                <a:buClr>
                  <a:srgbClr val="FFFFFF"/>
                </a:buClr>
                <a:buSzPts val="700"/>
              </a:pPr>
              <a:r>
                <a:rPr lang="en-US" sz="700" b="1">
                  <a:latin typeface="Calibri"/>
                  <a:ea typeface="Calibri"/>
                  <a:cs typeface="Calibri"/>
                  <a:sym typeface="Calibri"/>
                </a:rPr>
                <a:t>Save Order Info</a:t>
              </a:r>
              <a:endParaRPr sz="1400">
                <a:latin typeface="Arial"/>
                <a:ea typeface="Arial"/>
                <a:cs typeface="Arial"/>
                <a:sym typeface="Arial"/>
              </a:endParaRPr>
            </a:p>
          </p:txBody>
        </p:sp>
        <p:sp>
          <p:nvSpPr>
            <p:cNvPr id="3407" name="Google Shape;3407;p102"/>
            <p:cNvSpPr txBox="1"/>
            <p:nvPr/>
          </p:nvSpPr>
          <p:spPr>
            <a:xfrm>
              <a:off x="8407400" y="1331913"/>
              <a:ext cx="546100" cy="338522"/>
            </a:xfrm>
            <a:prstGeom prst="rect">
              <a:avLst/>
            </a:prstGeom>
            <a:noFill/>
            <a:ln>
              <a:noFill/>
            </a:ln>
          </p:spPr>
          <p:txBody>
            <a:bodyPr spcFirstLastPara="1" wrap="square" lIns="91400" tIns="45700" rIns="91400" bIns="45700" anchor="t" anchorCtr="0">
              <a:spAutoFit/>
            </a:bodyPr>
            <a:lstStyle/>
            <a:p>
              <a:pPr>
                <a:buClr>
                  <a:srgbClr val="005596"/>
                </a:buClr>
                <a:buSzPts val="1600"/>
              </a:pPr>
              <a:r>
                <a:rPr lang="en-US" sz="1600" b="1">
                  <a:solidFill>
                    <a:srgbClr val="005596"/>
                  </a:solidFill>
                  <a:latin typeface="Calibri"/>
                  <a:ea typeface="Calibri"/>
                  <a:cs typeface="Calibri"/>
                  <a:sym typeface="Calibri"/>
                </a:rPr>
                <a:t>…</a:t>
              </a:r>
              <a:endParaRPr sz="1400">
                <a:solidFill>
                  <a:srgbClr val="000000"/>
                </a:solidFill>
                <a:latin typeface="Arial"/>
                <a:ea typeface="Arial"/>
                <a:cs typeface="Arial"/>
                <a:sym typeface="Arial"/>
              </a:endParaRPr>
            </a:p>
          </p:txBody>
        </p:sp>
        <p:cxnSp>
          <p:nvCxnSpPr>
            <p:cNvPr id="3408" name="Google Shape;3408;p102"/>
            <p:cNvCxnSpPr/>
            <p:nvPr/>
          </p:nvCxnSpPr>
          <p:spPr>
            <a:xfrm>
              <a:off x="401638" y="3379788"/>
              <a:ext cx="8358187" cy="0"/>
            </a:xfrm>
            <a:prstGeom prst="straightConnector1">
              <a:avLst/>
            </a:prstGeom>
            <a:noFill/>
            <a:ln w="12700" cap="flat" cmpd="sng">
              <a:solidFill>
                <a:schemeClr val="dk2"/>
              </a:solidFill>
              <a:prstDash val="solid"/>
              <a:round/>
              <a:headEnd type="none" w="sm" len="sm"/>
              <a:tailEnd type="none" w="sm" len="sm"/>
            </a:ln>
          </p:spPr>
        </p:cxnSp>
        <p:cxnSp>
          <p:nvCxnSpPr>
            <p:cNvPr id="3409" name="Google Shape;3409;p102"/>
            <p:cNvCxnSpPr/>
            <p:nvPr/>
          </p:nvCxnSpPr>
          <p:spPr>
            <a:xfrm>
              <a:off x="401638" y="5072063"/>
              <a:ext cx="8358187" cy="0"/>
            </a:xfrm>
            <a:prstGeom prst="straightConnector1">
              <a:avLst/>
            </a:prstGeom>
            <a:noFill/>
            <a:ln w="12700" cap="flat" cmpd="sng">
              <a:solidFill>
                <a:schemeClr val="dk2"/>
              </a:solidFill>
              <a:prstDash val="solid"/>
              <a:round/>
              <a:headEnd type="none" w="sm" len="sm"/>
              <a:tailEnd type="none" w="sm" len="sm"/>
            </a:ln>
          </p:spPr>
        </p:cxnSp>
        <p:cxnSp>
          <p:nvCxnSpPr>
            <p:cNvPr id="3410" name="Google Shape;3410;p102"/>
            <p:cNvCxnSpPr/>
            <p:nvPr/>
          </p:nvCxnSpPr>
          <p:spPr>
            <a:xfrm>
              <a:off x="401638" y="5776913"/>
              <a:ext cx="8358187" cy="0"/>
            </a:xfrm>
            <a:prstGeom prst="straightConnector1">
              <a:avLst/>
            </a:prstGeom>
            <a:noFill/>
            <a:ln w="12700" cap="flat" cmpd="sng">
              <a:solidFill>
                <a:schemeClr val="dk2"/>
              </a:solidFill>
              <a:prstDash val="solid"/>
              <a:round/>
              <a:headEnd type="none" w="sm" len="sm"/>
              <a:tailEnd type="none" w="sm" len="sm"/>
            </a:ln>
          </p:spPr>
        </p:cxnSp>
        <p:sp>
          <p:nvSpPr>
            <p:cNvPr id="3411" name="Google Shape;3411;p102"/>
            <p:cNvSpPr/>
            <p:nvPr/>
          </p:nvSpPr>
          <p:spPr>
            <a:xfrm>
              <a:off x="338138" y="2670175"/>
              <a:ext cx="2862262" cy="415458"/>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1: </a:t>
              </a:r>
              <a:r>
                <a:rPr lang="en-US" sz="1050">
                  <a:solidFill>
                    <a:srgbClr val="000000"/>
                  </a:solidFill>
                  <a:latin typeface="Calibri"/>
                  <a:ea typeface="Calibri"/>
                  <a:cs typeface="Calibri"/>
                  <a:sym typeface="Calibri"/>
                </a:rPr>
                <a:t>Basic order entry integrated with manual provisioning</a:t>
              </a:r>
              <a:endParaRPr sz="1400">
                <a:solidFill>
                  <a:srgbClr val="000000"/>
                </a:solidFill>
                <a:latin typeface="Arial"/>
                <a:ea typeface="Arial"/>
                <a:cs typeface="Arial"/>
                <a:sym typeface="Arial"/>
              </a:endParaRPr>
            </a:p>
          </p:txBody>
        </p:sp>
        <p:sp>
          <p:nvSpPr>
            <p:cNvPr id="3412" name="Google Shape;3412;p102"/>
            <p:cNvSpPr/>
            <p:nvPr/>
          </p:nvSpPr>
          <p:spPr>
            <a:xfrm>
              <a:off x="365128" y="3484563"/>
              <a:ext cx="2862262" cy="577041"/>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2: </a:t>
              </a:r>
              <a:r>
                <a:rPr lang="en-US" sz="1050">
                  <a:solidFill>
                    <a:srgbClr val="000000"/>
                  </a:solidFill>
                  <a:latin typeface="Calibri"/>
                  <a:ea typeface="Calibri"/>
                  <a:cs typeface="Calibri"/>
                  <a:sym typeface="Calibri"/>
                </a:rPr>
                <a:t>order tracking, automated customer notifications and robust exception handling</a:t>
              </a:r>
              <a:endParaRPr sz="1400">
                <a:solidFill>
                  <a:srgbClr val="000000"/>
                </a:solidFill>
                <a:latin typeface="Arial"/>
                <a:ea typeface="Arial"/>
                <a:cs typeface="Arial"/>
                <a:sym typeface="Arial"/>
              </a:endParaRPr>
            </a:p>
          </p:txBody>
        </p:sp>
        <p:sp>
          <p:nvSpPr>
            <p:cNvPr id="3413" name="Google Shape;3413;p102"/>
            <p:cNvSpPr/>
            <p:nvPr/>
          </p:nvSpPr>
          <p:spPr>
            <a:xfrm>
              <a:off x="338138" y="5121275"/>
              <a:ext cx="2862262" cy="577041"/>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3: </a:t>
              </a:r>
              <a:r>
                <a:rPr lang="en-US" sz="1050">
                  <a:solidFill>
                    <a:srgbClr val="000000"/>
                  </a:solidFill>
                  <a:latin typeface="Calibri"/>
                  <a:ea typeface="Calibri"/>
                  <a:cs typeface="Calibri"/>
                  <a:sym typeface="Calibri"/>
                </a:rPr>
                <a:t>optional mobile features (Visual Voice Mail, Premium SMS, Wi-Fi to Wireless) to customers</a:t>
              </a:r>
              <a:endParaRPr sz="1400">
                <a:solidFill>
                  <a:srgbClr val="000000"/>
                </a:solidFill>
                <a:latin typeface="Arial"/>
                <a:ea typeface="Arial"/>
                <a:cs typeface="Arial"/>
                <a:sym typeface="Arial"/>
              </a:endParaRPr>
            </a:p>
          </p:txBody>
        </p:sp>
        <p:sp>
          <p:nvSpPr>
            <p:cNvPr id="3414" name="Google Shape;3414;p102"/>
            <p:cNvSpPr/>
            <p:nvPr/>
          </p:nvSpPr>
          <p:spPr>
            <a:xfrm>
              <a:off x="338138" y="5851527"/>
              <a:ext cx="2862262" cy="415466"/>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1050" b="1">
                  <a:solidFill>
                    <a:srgbClr val="000000"/>
                  </a:solidFill>
                  <a:latin typeface="Calibri"/>
                  <a:ea typeface="Calibri"/>
                  <a:cs typeface="Calibri"/>
                  <a:sym typeface="Calibri"/>
                </a:rPr>
                <a:t>Increment 4: </a:t>
              </a:r>
              <a:r>
                <a:rPr lang="en-US" sz="1050">
                  <a:solidFill>
                    <a:srgbClr val="000000"/>
                  </a:solidFill>
                  <a:latin typeface="Calibri"/>
                  <a:ea typeface="Calibri"/>
                  <a:cs typeface="Calibri"/>
                  <a:sym typeface="Calibri"/>
                </a:rPr>
                <a:t>Provide accessories and full product catalogue to customers for ordering</a:t>
              </a:r>
              <a:endParaRPr sz="1400">
                <a:solidFill>
                  <a:srgbClr val="000000"/>
                </a:solidFill>
                <a:latin typeface="Arial"/>
                <a:ea typeface="Arial"/>
                <a:cs typeface="Arial"/>
                <a:sym typeface="Arial"/>
              </a:endParaRPr>
            </a:p>
          </p:txBody>
        </p:sp>
        <p:cxnSp>
          <p:nvCxnSpPr>
            <p:cNvPr id="3415" name="Google Shape;3415;p102"/>
            <p:cNvCxnSpPr/>
            <p:nvPr/>
          </p:nvCxnSpPr>
          <p:spPr>
            <a:xfrm rot="10800000">
              <a:off x="3208340" y="2528891"/>
              <a:ext cx="19050" cy="3875087"/>
            </a:xfrm>
            <a:prstGeom prst="straightConnector1">
              <a:avLst/>
            </a:prstGeom>
            <a:noFill/>
            <a:ln w="19050" cap="flat" cmpd="sng">
              <a:solidFill>
                <a:srgbClr val="000000"/>
              </a:solidFill>
              <a:prstDash val="solid"/>
              <a:round/>
              <a:headEnd type="none" w="sm" len="sm"/>
              <a:tailEnd type="stealth" w="med" len="med"/>
            </a:ln>
          </p:spPr>
        </p:cxnSp>
        <p:sp>
          <p:nvSpPr>
            <p:cNvPr id="3418" name="Google Shape;3418;p102"/>
            <p:cNvSpPr txBox="1"/>
            <p:nvPr/>
          </p:nvSpPr>
          <p:spPr>
            <a:xfrm rot="16200000">
              <a:off x="2806841" y="4328227"/>
              <a:ext cx="787122" cy="253875"/>
            </a:xfrm>
            <a:prstGeom prst="rect">
              <a:avLst/>
            </a:prstGeom>
            <a:solidFill>
              <a:schemeClr val="lt1"/>
            </a:solidFill>
            <a:ln>
              <a:noFill/>
            </a:ln>
          </p:spPr>
          <p:txBody>
            <a:bodyPr spcFirstLastPara="1" wrap="square" lIns="91400" tIns="45700" rIns="91400" bIns="45700" anchor="t" anchorCtr="0">
              <a:spAutoFit/>
            </a:bodyPr>
            <a:lstStyle/>
            <a:p>
              <a:pPr algn="ctr">
                <a:buClr>
                  <a:srgbClr val="000000"/>
                </a:buClr>
                <a:buSzPts val="1050"/>
              </a:pPr>
              <a:r>
                <a:rPr lang="en-US" sz="1050" b="1">
                  <a:solidFill>
                    <a:srgbClr val="000000"/>
                  </a:solidFill>
                  <a:latin typeface="Calibri"/>
                  <a:ea typeface="Calibri"/>
                  <a:cs typeface="Calibri"/>
                  <a:sym typeface="Calibri"/>
                </a:rPr>
                <a:t>Priority</a:t>
              </a:r>
              <a:endParaRPr sz="1400">
                <a:solidFill>
                  <a:srgbClr val="000000"/>
                </a:solidFill>
                <a:latin typeface="Arial"/>
                <a:ea typeface="Arial"/>
                <a:cs typeface="Arial"/>
                <a:sym typeface="Arial"/>
              </a:endParaRPr>
            </a:p>
          </p:txBody>
        </p:sp>
      </p:grpSp>
      <p:sp>
        <p:nvSpPr>
          <p:cNvPr id="2" name="Title 1">
            <a:extLst>
              <a:ext uri="{FF2B5EF4-FFF2-40B4-BE49-F238E27FC236}">
                <a16:creationId xmlns:a16="http://schemas.microsoft.com/office/drawing/2014/main" id="{77B3BE5A-F958-7711-99F9-436C1F5837B7}"/>
              </a:ext>
            </a:extLst>
          </p:cNvPr>
          <p:cNvSpPr>
            <a:spLocks noGrp="1"/>
          </p:cNvSpPr>
          <p:nvPr>
            <p:ph type="title"/>
          </p:nvPr>
        </p:nvSpPr>
        <p:spPr/>
        <p:txBody>
          <a:bodyPr/>
          <a:lstStyle/>
          <a:p>
            <a:r>
              <a:rPr lang="en-US">
                <a:sym typeface="Calibri"/>
              </a:rPr>
              <a:t>As priority becomes clearer, you can revisit your market increments, placing the exact stories you want into your first and subsequent increment</a:t>
            </a:r>
            <a:endParaRPr lang="en-US"/>
          </a:p>
        </p:txBody>
      </p:sp>
    </p:spTree>
    <p:extLst>
      <p:ext uri="{BB962C8B-B14F-4D97-AF65-F5344CB8AC3E}">
        <p14:creationId xmlns:p14="http://schemas.microsoft.com/office/powerpoint/2010/main" val="139231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D01C61-680D-46E7-81FC-3BF5A59242AC}"/>
              </a:ext>
            </a:extLst>
          </p:cNvPr>
          <p:cNvSpPr>
            <a:spLocks noGrp="1"/>
          </p:cNvSpPr>
          <p:nvPr>
            <p:ph idx="1"/>
          </p:nvPr>
        </p:nvSpPr>
        <p:spPr/>
        <p:txBody>
          <a:bodyPr/>
          <a:lstStyle/>
          <a:p>
            <a:pPr marL="285750" indent="-285750">
              <a:buFont typeface="Arial" panose="020B0604020202020204" pitchFamily="34" charset="0"/>
              <a:buChar char="•"/>
            </a:pPr>
            <a:r>
              <a:rPr lang="en-CA">
                <a:hlinkClick r:id="rId2"/>
              </a:rPr>
              <a:t>https://miro.com/app/board/uXjVOgBcQPc=/?moveToWidget=3458764531874045593&amp;cot=14</a:t>
            </a:r>
            <a:endParaRPr lang="en-CA"/>
          </a:p>
          <a:p>
            <a:endParaRPr lang="en-US"/>
          </a:p>
        </p:txBody>
      </p:sp>
      <p:sp>
        <p:nvSpPr>
          <p:cNvPr id="3" name="Title 2">
            <a:extLst>
              <a:ext uri="{FF2B5EF4-FFF2-40B4-BE49-F238E27FC236}">
                <a16:creationId xmlns:a16="http://schemas.microsoft.com/office/drawing/2014/main" id="{3E7A694A-F2DC-1127-70BD-CAC91DEBBCE2}"/>
              </a:ext>
            </a:extLst>
          </p:cNvPr>
          <p:cNvSpPr>
            <a:spLocks noGrp="1"/>
          </p:cNvSpPr>
          <p:nvPr>
            <p:ph type="title"/>
          </p:nvPr>
        </p:nvSpPr>
        <p:spPr/>
        <p:txBody>
          <a:bodyPr/>
          <a:lstStyle/>
          <a:p>
            <a:r>
              <a:rPr lang="en-CA"/>
              <a:t>Story Map Direct Pay with increments</a:t>
            </a:r>
            <a:endParaRPr lang="en-US"/>
          </a:p>
        </p:txBody>
      </p:sp>
      <p:pic>
        <p:nvPicPr>
          <p:cNvPr id="8" name="Picture 7" descr="Graphical user interface, application&#10;&#10;Description automatically generated">
            <a:extLst>
              <a:ext uri="{FF2B5EF4-FFF2-40B4-BE49-F238E27FC236}">
                <a16:creationId xmlns:a16="http://schemas.microsoft.com/office/drawing/2014/main" id="{A705F40E-E939-4DCC-B5BF-8FFB79ED9FA8}"/>
              </a:ext>
            </a:extLst>
          </p:cNvPr>
          <p:cNvPicPr>
            <a:picLocks noChangeAspect="1"/>
          </p:cNvPicPr>
          <p:nvPr/>
        </p:nvPicPr>
        <p:blipFill rotWithShape="1">
          <a:blip r:embed="rId3"/>
          <a:srcRect b="16263"/>
          <a:stretch/>
        </p:blipFill>
        <p:spPr>
          <a:xfrm>
            <a:off x="276692" y="2034295"/>
            <a:ext cx="11776962" cy="3287214"/>
          </a:xfrm>
          <a:prstGeom prst="rect">
            <a:avLst/>
          </a:prstGeom>
        </p:spPr>
      </p:pic>
    </p:spTree>
    <p:extLst>
      <p:ext uri="{BB962C8B-B14F-4D97-AF65-F5344CB8AC3E}">
        <p14:creationId xmlns:p14="http://schemas.microsoft.com/office/powerpoint/2010/main" val="3738737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18"/>
        <p:cNvGrpSpPr/>
        <p:nvPr/>
      </p:nvGrpSpPr>
      <p:grpSpPr>
        <a:xfrm>
          <a:off x="0" y="0"/>
          <a:ext cx="0" cy="0"/>
          <a:chOff x="0" y="0"/>
          <a:chExt cx="0" cy="0"/>
        </a:xfrm>
      </p:grpSpPr>
      <p:grpSp>
        <p:nvGrpSpPr>
          <p:cNvPr id="4320" name="Google Shape;4320;p143"/>
          <p:cNvGrpSpPr/>
          <p:nvPr/>
        </p:nvGrpSpPr>
        <p:grpSpPr>
          <a:xfrm>
            <a:off x="6499943" y="2529356"/>
            <a:ext cx="4135737" cy="1357902"/>
            <a:chOff x="4975942" y="2317955"/>
            <a:chExt cx="4135737" cy="1357902"/>
          </a:xfrm>
        </p:grpSpPr>
        <p:sp>
          <p:nvSpPr>
            <p:cNvPr id="4321" name="Google Shape;4321;p143"/>
            <p:cNvSpPr/>
            <p:nvPr/>
          </p:nvSpPr>
          <p:spPr>
            <a:xfrm>
              <a:off x="5454079" y="2317955"/>
              <a:ext cx="3657600" cy="1357902"/>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Environment:</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Where will this capability be used? What technologies and physical means will be used to deliver the capability?</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Marketing campaign aimed at increasing </a:t>
              </a:r>
              <a:r>
                <a:rPr lang="en-US" sz="1200" i="1" u="sng">
                  <a:solidFill>
                    <a:srgbClr val="000000"/>
                  </a:solidFill>
                  <a:latin typeface="Calibri"/>
                  <a:ea typeface="Calibri"/>
                  <a:cs typeface="Calibri"/>
                  <a:sym typeface="Calibri"/>
                </a:rPr>
                <a:t>out-of-store</a:t>
              </a:r>
              <a:r>
                <a:rPr lang="en-US" sz="1200" i="1">
                  <a:solidFill>
                    <a:srgbClr val="000000"/>
                  </a:solidFill>
                  <a:latin typeface="Calibri"/>
                  <a:ea typeface="Calibri"/>
                  <a:cs typeface="Calibri"/>
                  <a:sym typeface="Calibri"/>
                </a:rPr>
                <a:t> spend</a:t>
              </a:r>
              <a:endParaRPr sz="1400">
                <a:solidFill>
                  <a:srgbClr val="000000"/>
                </a:solidFill>
                <a:latin typeface="Arial"/>
                <a:ea typeface="Arial"/>
                <a:cs typeface="Arial"/>
                <a:sym typeface="Arial"/>
              </a:endParaRPr>
            </a:p>
          </p:txBody>
        </p:sp>
        <p:sp>
          <p:nvSpPr>
            <p:cNvPr id="4322" name="Google Shape;4322;p143"/>
            <p:cNvSpPr/>
            <p:nvPr/>
          </p:nvSpPr>
          <p:spPr>
            <a:xfrm>
              <a:off x="4975942" y="2649327"/>
              <a:ext cx="384977" cy="524500"/>
            </a:xfrm>
            <a:custGeom>
              <a:avLst/>
              <a:gdLst/>
              <a:ahLst/>
              <a:cxnLst/>
              <a:rect l="l" t="t" r="r" b="b"/>
              <a:pathLst>
                <a:path w="446" h="609" extrusionOk="0">
                  <a:moveTo>
                    <a:pt x="355" y="0"/>
                  </a:moveTo>
                  <a:lnTo>
                    <a:pt x="355" y="0"/>
                  </a:lnTo>
                  <a:lnTo>
                    <a:pt x="335" y="0"/>
                  </a:lnTo>
                  <a:lnTo>
                    <a:pt x="318" y="2"/>
                  </a:lnTo>
                  <a:lnTo>
                    <a:pt x="301" y="4"/>
                  </a:lnTo>
                  <a:lnTo>
                    <a:pt x="287" y="6"/>
                  </a:lnTo>
                  <a:lnTo>
                    <a:pt x="274" y="11"/>
                  </a:lnTo>
                  <a:lnTo>
                    <a:pt x="261" y="15"/>
                  </a:lnTo>
                  <a:lnTo>
                    <a:pt x="249" y="20"/>
                  </a:lnTo>
                  <a:lnTo>
                    <a:pt x="240" y="25"/>
                  </a:lnTo>
                  <a:lnTo>
                    <a:pt x="230" y="32"/>
                  </a:lnTo>
                  <a:lnTo>
                    <a:pt x="223" y="39"/>
                  </a:lnTo>
                  <a:lnTo>
                    <a:pt x="215" y="47"/>
                  </a:lnTo>
                  <a:lnTo>
                    <a:pt x="210" y="54"/>
                  </a:lnTo>
                  <a:lnTo>
                    <a:pt x="205" y="64"/>
                  </a:lnTo>
                  <a:lnTo>
                    <a:pt x="200" y="72"/>
                  </a:lnTo>
                  <a:lnTo>
                    <a:pt x="197" y="82"/>
                  </a:lnTo>
                  <a:lnTo>
                    <a:pt x="194" y="92"/>
                  </a:lnTo>
                  <a:lnTo>
                    <a:pt x="194" y="92"/>
                  </a:lnTo>
                  <a:lnTo>
                    <a:pt x="193" y="89"/>
                  </a:lnTo>
                  <a:lnTo>
                    <a:pt x="188" y="80"/>
                  </a:lnTo>
                  <a:lnTo>
                    <a:pt x="179" y="66"/>
                  </a:lnTo>
                  <a:lnTo>
                    <a:pt x="174" y="58"/>
                  </a:lnTo>
                  <a:lnTo>
                    <a:pt x="167" y="50"/>
                  </a:lnTo>
                  <a:lnTo>
                    <a:pt x="160" y="41"/>
                  </a:lnTo>
                  <a:lnTo>
                    <a:pt x="152" y="34"/>
                  </a:lnTo>
                  <a:lnTo>
                    <a:pt x="142" y="25"/>
                  </a:lnTo>
                  <a:lnTo>
                    <a:pt x="130" y="18"/>
                  </a:lnTo>
                  <a:lnTo>
                    <a:pt x="119" y="13"/>
                  </a:lnTo>
                  <a:lnTo>
                    <a:pt x="105" y="7"/>
                  </a:lnTo>
                  <a:lnTo>
                    <a:pt x="91" y="3"/>
                  </a:lnTo>
                  <a:lnTo>
                    <a:pt x="75" y="0"/>
                  </a:lnTo>
                  <a:lnTo>
                    <a:pt x="75" y="0"/>
                  </a:lnTo>
                  <a:lnTo>
                    <a:pt x="56" y="0"/>
                  </a:lnTo>
                  <a:lnTo>
                    <a:pt x="36" y="0"/>
                  </a:lnTo>
                  <a:lnTo>
                    <a:pt x="17" y="3"/>
                  </a:lnTo>
                  <a:lnTo>
                    <a:pt x="0" y="7"/>
                  </a:lnTo>
                  <a:lnTo>
                    <a:pt x="0" y="7"/>
                  </a:lnTo>
                  <a:lnTo>
                    <a:pt x="7" y="40"/>
                  </a:lnTo>
                  <a:lnTo>
                    <a:pt x="17" y="70"/>
                  </a:lnTo>
                  <a:lnTo>
                    <a:pt x="26" y="95"/>
                  </a:lnTo>
                  <a:lnTo>
                    <a:pt x="37" y="116"/>
                  </a:lnTo>
                  <a:lnTo>
                    <a:pt x="48" y="133"/>
                  </a:lnTo>
                  <a:lnTo>
                    <a:pt x="60" y="146"/>
                  </a:lnTo>
                  <a:lnTo>
                    <a:pt x="72" y="156"/>
                  </a:lnTo>
                  <a:lnTo>
                    <a:pt x="85" y="165"/>
                  </a:lnTo>
                  <a:lnTo>
                    <a:pt x="97" y="170"/>
                  </a:lnTo>
                  <a:lnTo>
                    <a:pt x="109" y="172"/>
                  </a:lnTo>
                  <a:lnTo>
                    <a:pt x="121" y="173"/>
                  </a:lnTo>
                  <a:lnTo>
                    <a:pt x="132" y="173"/>
                  </a:lnTo>
                  <a:lnTo>
                    <a:pt x="144" y="172"/>
                  </a:lnTo>
                  <a:lnTo>
                    <a:pt x="154" y="169"/>
                  </a:lnTo>
                  <a:lnTo>
                    <a:pt x="163" y="166"/>
                  </a:lnTo>
                  <a:lnTo>
                    <a:pt x="171" y="163"/>
                  </a:lnTo>
                  <a:lnTo>
                    <a:pt x="171" y="609"/>
                  </a:lnTo>
                  <a:lnTo>
                    <a:pt x="213" y="609"/>
                  </a:lnTo>
                  <a:lnTo>
                    <a:pt x="213" y="185"/>
                  </a:lnTo>
                  <a:lnTo>
                    <a:pt x="213" y="185"/>
                  </a:lnTo>
                  <a:lnTo>
                    <a:pt x="223" y="190"/>
                  </a:lnTo>
                  <a:lnTo>
                    <a:pt x="233" y="196"/>
                  </a:lnTo>
                  <a:lnTo>
                    <a:pt x="245" y="201"/>
                  </a:lnTo>
                  <a:lnTo>
                    <a:pt x="258" y="205"/>
                  </a:lnTo>
                  <a:lnTo>
                    <a:pt x="273" y="207"/>
                  </a:lnTo>
                  <a:lnTo>
                    <a:pt x="288" y="208"/>
                  </a:lnTo>
                  <a:lnTo>
                    <a:pt x="304" y="206"/>
                  </a:lnTo>
                  <a:lnTo>
                    <a:pt x="311" y="204"/>
                  </a:lnTo>
                  <a:lnTo>
                    <a:pt x="319" y="202"/>
                  </a:lnTo>
                  <a:lnTo>
                    <a:pt x="328" y="199"/>
                  </a:lnTo>
                  <a:lnTo>
                    <a:pt x="336" y="194"/>
                  </a:lnTo>
                  <a:lnTo>
                    <a:pt x="345" y="189"/>
                  </a:lnTo>
                  <a:lnTo>
                    <a:pt x="353" y="184"/>
                  </a:lnTo>
                  <a:lnTo>
                    <a:pt x="361" y="176"/>
                  </a:lnTo>
                  <a:lnTo>
                    <a:pt x="369" y="168"/>
                  </a:lnTo>
                  <a:lnTo>
                    <a:pt x="378" y="159"/>
                  </a:lnTo>
                  <a:lnTo>
                    <a:pt x="386" y="149"/>
                  </a:lnTo>
                  <a:lnTo>
                    <a:pt x="394" y="137"/>
                  </a:lnTo>
                  <a:lnTo>
                    <a:pt x="402" y="124"/>
                  </a:lnTo>
                  <a:lnTo>
                    <a:pt x="410" y="109"/>
                  </a:lnTo>
                  <a:lnTo>
                    <a:pt x="418" y="93"/>
                  </a:lnTo>
                  <a:lnTo>
                    <a:pt x="426" y="76"/>
                  </a:lnTo>
                  <a:lnTo>
                    <a:pt x="432" y="58"/>
                  </a:lnTo>
                  <a:lnTo>
                    <a:pt x="440" y="38"/>
                  </a:lnTo>
                  <a:lnTo>
                    <a:pt x="446" y="16"/>
                  </a:lnTo>
                  <a:lnTo>
                    <a:pt x="446" y="16"/>
                  </a:lnTo>
                  <a:lnTo>
                    <a:pt x="426" y="10"/>
                  </a:lnTo>
                  <a:lnTo>
                    <a:pt x="402" y="4"/>
                  </a:lnTo>
                  <a:lnTo>
                    <a:pt x="379" y="1"/>
                  </a:lnTo>
                  <a:lnTo>
                    <a:pt x="355" y="0"/>
                  </a:lnTo>
                  <a:lnTo>
                    <a:pt x="355" y="0"/>
                  </a:lnTo>
                  <a:close/>
                  <a:moveTo>
                    <a:pt x="54" y="37"/>
                  </a:moveTo>
                  <a:lnTo>
                    <a:pt x="54" y="37"/>
                  </a:lnTo>
                  <a:lnTo>
                    <a:pt x="70" y="41"/>
                  </a:lnTo>
                  <a:lnTo>
                    <a:pt x="86" y="47"/>
                  </a:lnTo>
                  <a:lnTo>
                    <a:pt x="101" y="52"/>
                  </a:lnTo>
                  <a:lnTo>
                    <a:pt x="114" y="58"/>
                  </a:lnTo>
                  <a:lnTo>
                    <a:pt x="126" y="65"/>
                  </a:lnTo>
                  <a:lnTo>
                    <a:pt x="138" y="72"/>
                  </a:lnTo>
                  <a:lnTo>
                    <a:pt x="158" y="86"/>
                  </a:lnTo>
                  <a:lnTo>
                    <a:pt x="174" y="99"/>
                  </a:lnTo>
                  <a:lnTo>
                    <a:pt x="184" y="110"/>
                  </a:lnTo>
                  <a:lnTo>
                    <a:pt x="194" y="120"/>
                  </a:lnTo>
                  <a:lnTo>
                    <a:pt x="194" y="120"/>
                  </a:lnTo>
                  <a:lnTo>
                    <a:pt x="196" y="118"/>
                  </a:lnTo>
                  <a:lnTo>
                    <a:pt x="203" y="109"/>
                  </a:lnTo>
                  <a:lnTo>
                    <a:pt x="215" y="98"/>
                  </a:lnTo>
                  <a:lnTo>
                    <a:pt x="223" y="91"/>
                  </a:lnTo>
                  <a:lnTo>
                    <a:pt x="232" y="85"/>
                  </a:lnTo>
                  <a:lnTo>
                    <a:pt x="244" y="78"/>
                  </a:lnTo>
                  <a:lnTo>
                    <a:pt x="256" y="71"/>
                  </a:lnTo>
                  <a:lnTo>
                    <a:pt x="271" y="66"/>
                  </a:lnTo>
                  <a:lnTo>
                    <a:pt x="285" y="61"/>
                  </a:lnTo>
                  <a:lnTo>
                    <a:pt x="304" y="56"/>
                  </a:lnTo>
                  <a:lnTo>
                    <a:pt x="323" y="54"/>
                  </a:lnTo>
                  <a:lnTo>
                    <a:pt x="343" y="52"/>
                  </a:lnTo>
                  <a:lnTo>
                    <a:pt x="366" y="52"/>
                  </a:lnTo>
                  <a:lnTo>
                    <a:pt x="366" y="52"/>
                  </a:lnTo>
                  <a:lnTo>
                    <a:pt x="343" y="61"/>
                  </a:lnTo>
                  <a:lnTo>
                    <a:pt x="318" y="71"/>
                  </a:lnTo>
                  <a:lnTo>
                    <a:pt x="291" y="84"/>
                  </a:lnTo>
                  <a:lnTo>
                    <a:pt x="276" y="91"/>
                  </a:lnTo>
                  <a:lnTo>
                    <a:pt x="261" y="100"/>
                  </a:lnTo>
                  <a:lnTo>
                    <a:pt x="246" y="109"/>
                  </a:lnTo>
                  <a:lnTo>
                    <a:pt x="232" y="119"/>
                  </a:lnTo>
                  <a:lnTo>
                    <a:pt x="221" y="129"/>
                  </a:lnTo>
                  <a:lnTo>
                    <a:pt x="209" y="140"/>
                  </a:lnTo>
                  <a:lnTo>
                    <a:pt x="200" y="151"/>
                  </a:lnTo>
                  <a:lnTo>
                    <a:pt x="194" y="163"/>
                  </a:lnTo>
                  <a:lnTo>
                    <a:pt x="194" y="163"/>
                  </a:lnTo>
                  <a:lnTo>
                    <a:pt x="192" y="155"/>
                  </a:lnTo>
                  <a:lnTo>
                    <a:pt x="188" y="149"/>
                  </a:lnTo>
                  <a:lnTo>
                    <a:pt x="183" y="142"/>
                  </a:lnTo>
                  <a:lnTo>
                    <a:pt x="178" y="136"/>
                  </a:lnTo>
                  <a:lnTo>
                    <a:pt x="164" y="122"/>
                  </a:lnTo>
                  <a:lnTo>
                    <a:pt x="148" y="108"/>
                  </a:lnTo>
                  <a:lnTo>
                    <a:pt x="128" y="93"/>
                  </a:lnTo>
                  <a:lnTo>
                    <a:pt x="106" y="76"/>
                  </a:lnTo>
                  <a:lnTo>
                    <a:pt x="54" y="37"/>
                  </a:lnTo>
                  <a:lnTo>
                    <a:pt x="54" y="37"/>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3" name="Google Shape;4323;p143"/>
          <p:cNvGrpSpPr/>
          <p:nvPr/>
        </p:nvGrpSpPr>
        <p:grpSpPr>
          <a:xfrm>
            <a:off x="1917178" y="1066801"/>
            <a:ext cx="4204223" cy="1187245"/>
            <a:chOff x="393177" y="1066800"/>
            <a:chExt cx="4204223" cy="1187245"/>
          </a:xfrm>
        </p:grpSpPr>
        <p:sp>
          <p:nvSpPr>
            <p:cNvPr id="4324" name="Google Shape;4324;p143"/>
            <p:cNvSpPr/>
            <p:nvPr/>
          </p:nvSpPr>
          <p:spPr>
            <a:xfrm>
              <a:off x="939800" y="10668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Users: </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Can the MVP be targeted at users that are grouped by role and/or context?</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err="1">
                  <a:solidFill>
                    <a:srgbClr val="000000"/>
                  </a:solidFill>
                  <a:latin typeface="Calibri"/>
                  <a:ea typeface="Calibri"/>
                  <a:cs typeface="Calibri"/>
                  <a:sym typeface="Calibri"/>
                </a:rPr>
                <a:t>Eg.</a:t>
              </a:r>
              <a:r>
                <a:rPr lang="en-US" sz="1200" i="1">
                  <a:solidFill>
                    <a:srgbClr val="000000"/>
                  </a:solidFill>
                  <a:latin typeface="Calibri"/>
                  <a:ea typeface="Calibri"/>
                  <a:cs typeface="Calibri"/>
                  <a:sym typeface="Calibri"/>
                </a:rPr>
                <a:t> Tablet app for </a:t>
              </a:r>
              <a:r>
                <a:rPr lang="en-US" sz="1200" i="1" u="sng">
                  <a:solidFill>
                    <a:srgbClr val="000000"/>
                  </a:solidFill>
                  <a:latin typeface="Calibri"/>
                  <a:ea typeface="Calibri"/>
                  <a:cs typeface="Calibri"/>
                  <a:sym typeface="Calibri"/>
                </a:rPr>
                <a:t>store associates</a:t>
              </a:r>
              <a:endParaRPr sz="1400">
                <a:solidFill>
                  <a:srgbClr val="000000"/>
                </a:solidFill>
                <a:latin typeface="Arial"/>
                <a:ea typeface="Arial"/>
                <a:cs typeface="Arial"/>
                <a:sym typeface="Arial"/>
              </a:endParaRPr>
            </a:p>
          </p:txBody>
        </p:sp>
        <p:sp>
          <p:nvSpPr>
            <p:cNvPr id="4325" name="Google Shape;4325;p143"/>
            <p:cNvSpPr/>
            <p:nvPr/>
          </p:nvSpPr>
          <p:spPr>
            <a:xfrm>
              <a:off x="393177" y="1452708"/>
              <a:ext cx="472381" cy="415428"/>
            </a:xfrm>
            <a:custGeom>
              <a:avLst/>
              <a:gdLst/>
              <a:ahLst/>
              <a:cxnLst/>
              <a:rect l="l" t="t" r="r" b="b"/>
              <a:pathLst>
                <a:path w="422" h="372" extrusionOk="0">
                  <a:moveTo>
                    <a:pt x="422" y="372"/>
                  </a:moveTo>
                  <a:lnTo>
                    <a:pt x="422" y="372"/>
                  </a:lnTo>
                  <a:lnTo>
                    <a:pt x="421" y="332"/>
                  </a:lnTo>
                  <a:lnTo>
                    <a:pt x="420" y="302"/>
                  </a:lnTo>
                  <a:lnTo>
                    <a:pt x="419" y="290"/>
                  </a:lnTo>
                  <a:lnTo>
                    <a:pt x="417" y="284"/>
                  </a:lnTo>
                  <a:lnTo>
                    <a:pt x="417" y="284"/>
                  </a:lnTo>
                  <a:lnTo>
                    <a:pt x="414" y="280"/>
                  </a:lnTo>
                  <a:lnTo>
                    <a:pt x="410" y="275"/>
                  </a:lnTo>
                  <a:lnTo>
                    <a:pt x="404" y="271"/>
                  </a:lnTo>
                  <a:lnTo>
                    <a:pt x="398" y="268"/>
                  </a:lnTo>
                  <a:lnTo>
                    <a:pt x="382" y="260"/>
                  </a:lnTo>
                  <a:lnTo>
                    <a:pt x="362" y="250"/>
                  </a:lnTo>
                  <a:lnTo>
                    <a:pt x="362" y="250"/>
                  </a:lnTo>
                  <a:lnTo>
                    <a:pt x="350" y="246"/>
                  </a:lnTo>
                  <a:lnTo>
                    <a:pt x="342" y="240"/>
                  </a:lnTo>
                  <a:lnTo>
                    <a:pt x="334" y="235"/>
                  </a:lnTo>
                  <a:lnTo>
                    <a:pt x="329" y="230"/>
                  </a:lnTo>
                  <a:lnTo>
                    <a:pt x="325" y="224"/>
                  </a:lnTo>
                  <a:lnTo>
                    <a:pt x="322" y="218"/>
                  </a:lnTo>
                  <a:lnTo>
                    <a:pt x="320" y="211"/>
                  </a:lnTo>
                  <a:lnTo>
                    <a:pt x="320" y="202"/>
                  </a:lnTo>
                  <a:lnTo>
                    <a:pt x="320" y="202"/>
                  </a:lnTo>
                  <a:lnTo>
                    <a:pt x="320" y="198"/>
                  </a:lnTo>
                  <a:lnTo>
                    <a:pt x="321" y="195"/>
                  </a:lnTo>
                  <a:lnTo>
                    <a:pt x="326" y="189"/>
                  </a:lnTo>
                  <a:lnTo>
                    <a:pt x="328" y="186"/>
                  </a:lnTo>
                  <a:lnTo>
                    <a:pt x="330" y="181"/>
                  </a:lnTo>
                  <a:lnTo>
                    <a:pt x="332" y="176"/>
                  </a:lnTo>
                  <a:lnTo>
                    <a:pt x="334" y="167"/>
                  </a:lnTo>
                  <a:lnTo>
                    <a:pt x="334" y="167"/>
                  </a:lnTo>
                  <a:lnTo>
                    <a:pt x="335" y="164"/>
                  </a:lnTo>
                  <a:lnTo>
                    <a:pt x="336" y="162"/>
                  </a:lnTo>
                  <a:lnTo>
                    <a:pt x="339" y="160"/>
                  </a:lnTo>
                  <a:lnTo>
                    <a:pt x="342" y="158"/>
                  </a:lnTo>
                  <a:lnTo>
                    <a:pt x="344" y="154"/>
                  </a:lnTo>
                  <a:lnTo>
                    <a:pt x="345" y="150"/>
                  </a:lnTo>
                  <a:lnTo>
                    <a:pt x="346" y="142"/>
                  </a:lnTo>
                  <a:lnTo>
                    <a:pt x="346" y="142"/>
                  </a:lnTo>
                  <a:lnTo>
                    <a:pt x="345" y="136"/>
                  </a:lnTo>
                  <a:lnTo>
                    <a:pt x="344" y="132"/>
                  </a:lnTo>
                  <a:lnTo>
                    <a:pt x="341" y="130"/>
                  </a:lnTo>
                  <a:lnTo>
                    <a:pt x="341" y="130"/>
                  </a:lnTo>
                  <a:lnTo>
                    <a:pt x="343" y="121"/>
                  </a:lnTo>
                  <a:lnTo>
                    <a:pt x="345" y="104"/>
                  </a:lnTo>
                  <a:lnTo>
                    <a:pt x="345" y="104"/>
                  </a:lnTo>
                  <a:lnTo>
                    <a:pt x="344" y="98"/>
                  </a:lnTo>
                  <a:lnTo>
                    <a:pt x="343" y="91"/>
                  </a:lnTo>
                  <a:lnTo>
                    <a:pt x="341" y="82"/>
                  </a:lnTo>
                  <a:lnTo>
                    <a:pt x="336" y="74"/>
                  </a:lnTo>
                  <a:lnTo>
                    <a:pt x="329" y="66"/>
                  </a:lnTo>
                  <a:lnTo>
                    <a:pt x="325" y="63"/>
                  </a:lnTo>
                  <a:lnTo>
                    <a:pt x="320" y="60"/>
                  </a:lnTo>
                  <a:lnTo>
                    <a:pt x="315" y="58"/>
                  </a:lnTo>
                  <a:lnTo>
                    <a:pt x="309" y="56"/>
                  </a:lnTo>
                  <a:lnTo>
                    <a:pt x="301" y="54"/>
                  </a:lnTo>
                  <a:lnTo>
                    <a:pt x="294" y="54"/>
                  </a:lnTo>
                  <a:lnTo>
                    <a:pt x="294" y="54"/>
                  </a:lnTo>
                  <a:lnTo>
                    <a:pt x="286" y="54"/>
                  </a:lnTo>
                  <a:lnTo>
                    <a:pt x="279" y="56"/>
                  </a:lnTo>
                  <a:lnTo>
                    <a:pt x="273" y="58"/>
                  </a:lnTo>
                  <a:lnTo>
                    <a:pt x="267" y="60"/>
                  </a:lnTo>
                  <a:lnTo>
                    <a:pt x="263" y="63"/>
                  </a:lnTo>
                  <a:lnTo>
                    <a:pt x="259" y="66"/>
                  </a:lnTo>
                  <a:lnTo>
                    <a:pt x="251" y="74"/>
                  </a:lnTo>
                  <a:lnTo>
                    <a:pt x="247" y="82"/>
                  </a:lnTo>
                  <a:lnTo>
                    <a:pt x="245" y="91"/>
                  </a:lnTo>
                  <a:lnTo>
                    <a:pt x="243" y="98"/>
                  </a:lnTo>
                  <a:lnTo>
                    <a:pt x="243" y="104"/>
                  </a:lnTo>
                  <a:lnTo>
                    <a:pt x="243" y="104"/>
                  </a:lnTo>
                  <a:lnTo>
                    <a:pt x="245" y="121"/>
                  </a:lnTo>
                  <a:lnTo>
                    <a:pt x="246" y="130"/>
                  </a:lnTo>
                  <a:lnTo>
                    <a:pt x="246" y="130"/>
                  </a:lnTo>
                  <a:lnTo>
                    <a:pt x="244" y="132"/>
                  </a:lnTo>
                  <a:lnTo>
                    <a:pt x="243" y="136"/>
                  </a:lnTo>
                  <a:lnTo>
                    <a:pt x="242" y="142"/>
                  </a:lnTo>
                  <a:lnTo>
                    <a:pt x="242" y="142"/>
                  </a:lnTo>
                  <a:lnTo>
                    <a:pt x="243" y="150"/>
                  </a:lnTo>
                  <a:lnTo>
                    <a:pt x="244" y="154"/>
                  </a:lnTo>
                  <a:lnTo>
                    <a:pt x="246" y="158"/>
                  </a:lnTo>
                  <a:lnTo>
                    <a:pt x="248" y="160"/>
                  </a:lnTo>
                  <a:lnTo>
                    <a:pt x="251" y="162"/>
                  </a:lnTo>
                  <a:lnTo>
                    <a:pt x="252" y="164"/>
                  </a:lnTo>
                  <a:lnTo>
                    <a:pt x="253" y="167"/>
                  </a:lnTo>
                  <a:lnTo>
                    <a:pt x="253" y="167"/>
                  </a:lnTo>
                  <a:lnTo>
                    <a:pt x="256" y="176"/>
                  </a:lnTo>
                  <a:lnTo>
                    <a:pt x="258" y="181"/>
                  </a:lnTo>
                  <a:lnTo>
                    <a:pt x="260" y="186"/>
                  </a:lnTo>
                  <a:lnTo>
                    <a:pt x="262" y="189"/>
                  </a:lnTo>
                  <a:lnTo>
                    <a:pt x="266" y="195"/>
                  </a:lnTo>
                  <a:lnTo>
                    <a:pt x="267" y="198"/>
                  </a:lnTo>
                  <a:lnTo>
                    <a:pt x="267" y="202"/>
                  </a:lnTo>
                  <a:lnTo>
                    <a:pt x="267" y="202"/>
                  </a:lnTo>
                  <a:lnTo>
                    <a:pt x="266" y="214"/>
                  </a:lnTo>
                  <a:lnTo>
                    <a:pt x="265" y="218"/>
                  </a:lnTo>
                  <a:lnTo>
                    <a:pt x="264" y="222"/>
                  </a:lnTo>
                  <a:lnTo>
                    <a:pt x="261" y="227"/>
                  </a:lnTo>
                  <a:lnTo>
                    <a:pt x="258" y="231"/>
                  </a:lnTo>
                  <a:lnTo>
                    <a:pt x="250" y="238"/>
                  </a:lnTo>
                  <a:lnTo>
                    <a:pt x="250" y="238"/>
                  </a:lnTo>
                  <a:lnTo>
                    <a:pt x="273" y="250"/>
                  </a:lnTo>
                  <a:lnTo>
                    <a:pt x="291" y="260"/>
                  </a:lnTo>
                  <a:lnTo>
                    <a:pt x="304" y="268"/>
                  </a:lnTo>
                  <a:lnTo>
                    <a:pt x="314" y="275"/>
                  </a:lnTo>
                  <a:lnTo>
                    <a:pt x="321" y="283"/>
                  </a:lnTo>
                  <a:lnTo>
                    <a:pt x="326" y="290"/>
                  </a:lnTo>
                  <a:lnTo>
                    <a:pt x="327" y="299"/>
                  </a:lnTo>
                  <a:lnTo>
                    <a:pt x="328" y="310"/>
                  </a:lnTo>
                  <a:lnTo>
                    <a:pt x="328" y="372"/>
                  </a:lnTo>
                  <a:lnTo>
                    <a:pt x="422" y="372"/>
                  </a:lnTo>
                  <a:close/>
                  <a:moveTo>
                    <a:pt x="216" y="262"/>
                  </a:moveTo>
                  <a:lnTo>
                    <a:pt x="216" y="262"/>
                  </a:lnTo>
                  <a:lnTo>
                    <a:pt x="201" y="255"/>
                  </a:lnTo>
                  <a:lnTo>
                    <a:pt x="190" y="249"/>
                  </a:lnTo>
                  <a:lnTo>
                    <a:pt x="180" y="243"/>
                  </a:lnTo>
                  <a:lnTo>
                    <a:pt x="173" y="235"/>
                  </a:lnTo>
                  <a:lnTo>
                    <a:pt x="167" y="228"/>
                  </a:lnTo>
                  <a:lnTo>
                    <a:pt x="164" y="219"/>
                  </a:lnTo>
                  <a:lnTo>
                    <a:pt x="162" y="210"/>
                  </a:lnTo>
                  <a:lnTo>
                    <a:pt x="161" y="198"/>
                  </a:lnTo>
                  <a:lnTo>
                    <a:pt x="161" y="198"/>
                  </a:lnTo>
                  <a:lnTo>
                    <a:pt x="162" y="193"/>
                  </a:lnTo>
                  <a:lnTo>
                    <a:pt x="163" y="188"/>
                  </a:lnTo>
                  <a:lnTo>
                    <a:pt x="165" y="184"/>
                  </a:lnTo>
                  <a:lnTo>
                    <a:pt x="168" y="181"/>
                  </a:lnTo>
                  <a:lnTo>
                    <a:pt x="172" y="177"/>
                  </a:lnTo>
                  <a:lnTo>
                    <a:pt x="174" y="170"/>
                  </a:lnTo>
                  <a:lnTo>
                    <a:pt x="177" y="162"/>
                  </a:lnTo>
                  <a:lnTo>
                    <a:pt x="179" y="151"/>
                  </a:lnTo>
                  <a:lnTo>
                    <a:pt x="179" y="151"/>
                  </a:lnTo>
                  <a:lnTo>
                    <a:pt x="181" y="147"/>
                  </a:lnTo>
                  <a:lnTo>
                    <a:pt x="182" y="145"/>
                  </a:lnTo>
                  <a:lnTo>
                    <a:pt x="187" y="142"/>
                  </a:lnTo>
                  <a:lnTo>
                    <a:pt x="190" y="139"/>
                  </a:lnTo>
                  <a:lnTo>
                    <a:pt x="192" y="135"/>
                  </a:lnTo>
                  <a:lnTo>
                    <a:pt x="194" y="128"/>
                  </a:lnTo>
                  <a:lnTo>
                    <a:pt x="195" y="118"/>
                  </a:lnTo>
                  <a:lnTo>
                    <a:pt x="195" y="118"/>
                  </a:lnTo>
                  <a:lnTo>
                    <a:pt x="194" y="110"/>
                  </a:lnTo>
                  <a:lnTo>
                    <a:pt x="192" y="104"/>
                  </a:lnTo>
                  <a:lnTo>
                    <a:pt x="190" y="102"/>
                  </a:lnTo>
                  <a:lnTo>
                    <a:pt x="189" y="101"/>
                  </a:lnTo>
                  <a:lnTo>
                    <a:pt x="189" y="101"/>
                  </a:lnTo>
                  <a:lnTo>
                    <a:pt x="191" y="90"/>
                  </a:lnTo>
                  <a:lnTo>
                    <a:pt x="193" y="67"/>
                  </a:lnTo>
                  <a:lnTo>
                    <a:pt x="193" y="67"/>
                  </a:lnTo>
                  <a:lnTo>
                    <a:pt x="193" y="59"/>
                  </a:lnTo>
                  <a:lnTo>
                    <a:pt x="192" y="49"/>
                  </a:lnTo>
                  <a:lnTo>
                    <a:pt x="187" y="38"/>
                  </a:lnTo>
                  <a:lnTo>
                    <a:pt x="185" y="32"/>
                  </a:lnTo>
                  <a:lnTo>
                    <a:pt x="182" y="27"/>
                  </a:lnTo>
                  <a:lnTo>
                    <a:pt x="178" y="21"/>
                  </a:lnTo>
                  <a:lnTo>
                    <a:pt x="174" y="17"/>
                  </a:lnTo>
                  <a:lnTo>
                    <a:pt x="167" y="12"/>
                  </a:lnTo>
                  <a:lnTo>
                    <a:pt x="161" y="9"/>
                  </a:lnTo>
                  <a:lnTo>
                    <a:pt x="153" y="6"/>
                  </a:lnTo>
                  <a:lnTo>
                    <a:pt x="146" y="2"/>
                  </a:lnTo>
                  <a:lnTo>
                    <a:pt x="136" y="1"/>
                  </a:lnTo>
                  <a:lnTo>
                    <a:pt x="126" y="0"/>
                  </a:lnTo>
                  <a:lnTo>
                    <a:pt x="126" y="0"/>
                  </a:lnTo>
                  <a:lnTo>
                    <a:pt x="115" y="1"/>
                  </a:lnTo>
                  <a:lnTo>
                    <a:pt x="107" y="2"/>
                  </a:lnTo>
                  <a:lnTo>
                    <a:pt x="98" y="6"/>
                  </a:lnTo>
                  <a:lnTo>
                    <a:pt x="91" y="9"/>
                  </a:lnTo>
                  <a:lnTo>
                    <a:pt x="84" y="12"/>
                  </a:lnTo>
                  <a:lnTo>
                    <a:pt x="79" y="17"/>
                  </a:lnTo>
                  <a:lnTo>
                    <a:pt x="74" y="21"/>
                  </a:lnTo>
                  <a:lnTo>
                    <a:pt x="70" y="27"/>
                  </a:lnTo>
                  <a:lnTo>
                    <a:pt x="66" y="32"/>
                  </a:lnTo>
                  <a:lnTo>
                    <a:pt x="64" y="38"/>
                  </a:lnTo>
                  <a:lnTo>
                    <a:pt x="60" y="49"/>
                  </a:lnTo>
                  <a:lnTo>
                    <a:pt x="59" y="59"/>
                  </a:lnTo>
                  <a:lnTo>
                    <a:pt x="59" y="67"/>
                  </a:lnTo>
                  <a:lnTo>
                    <a:pt x="59" y="67"/>
                  </a:lnTo>
                  <a:lnTo>
                    <a:pt x="61" y="90"/>
                  </a:lnTo>
                  <a:lnTo>
                    <a:pt x="63" y="101"/>
                  </a:lnTo>
                  <a:lnTo>
                    <a:pt x="63" y="101"/>
                  </a:lnTo>
                  <a:lnTo>
                    <a:pt x="62" y="102"/>
                  </a:lnTo>
                  <a:lnTo>
                    <a:pt x="60" y="104"/>
                  </a:lnTo>
                  <a:lnTo>
                    <a:pt x="58" y="110"/>
                  </a:lnTo>
                  <a:lnTo>
                    <a:pt x="57" y="118"/>
                  </a:lnTo>
                  <a:lnTo>
                    <a:pt x="57" y="118"/>
                  </a:lnTo>
                  <a:lnTo>
                    <a:pt x="58" y="128"/>
                  </a:lnTo>
                  <a:lnTo>
                    <a:pt x="60" y="135"/>
                  </a:lnTo>
                  <a:lnTo>
                    <a:pt x="62" y="139"/>
                  </a:lnTo>
                  <a:lnTo>
                    <a:pt x="64" y="142"/>
                  </a:lnTo>
                  <a:lnTo>
                    <a:pt x="70" y="145"/>
                  </a:lnTo>
                  <a:lnTo>
                    <a:pt x="72" y="147"/>
                  </a:lnTo>
                  <a:lnTo>
                    <a:pt x="73" y="151"/>
                  </a:lnTo>
                  <a:lnTo>
                    <a:pt x="73" y="151"/>
                  </a:lnTo>
                  <a:lnTo>
                    <a:pt x="75" y="162"/>
                  </a:lnTo>
                  <a:lnTo>
                    <a:pt x="78" y="170"/>
                  </a:lnTo>
                  <a:lnTo>
                    <a:pt x="81" y="177"/>
                  </a:lnTo>
                  <a:lnTo>
                    <a:pt x="83" y="181"/>
                  </a:lnTo>
                  <a:lnTo>
                    <a:pt x="87" y="184"/>
                  </a:lnTo>
                  <a:lnTo>
                    <a:pt x="89" y="188"/>
                  </a:lnTo>
                  <a:lnTo>
                    <a:pt x="91" y="193"/>
                  </a:lnTo>
                  <a:lnTo>
                    <a:pt x="91" y="198"/>
                  </a:lnTo>
                  <a:lnTo>
                    <a:pt x="91" y="198"/>
                  </a:lnTo>
                  <a:lnTo>
                    <a:pt x="90" y="210"/>
                  </a:lnTo>
                  <a:lnTo>
                    <a:pt x="89" y="219"/>
                  </a:lnTo>
                  <a:lnTo>
                    <a:pt x="84" y="228"/>
                  </a:lnTo>
                  <a:lnTo>
                    <a:pt x="79" y="235"/>
                  </a:lnTo>
                  <a:lnTo>
                    <a:pt x="72" y="243"/>
                  </a:lnTo>
                  <a:lnTo>
                    <a:pt x="62" y="249"/>
                  </a:lnTo>
                  <a:lnTo>
                    <a:pt x="50" y="255"/>
                  </a:lnTo>
                  <a:lnTo>
                    <a:pt x="36" y="262"/>
                  </a:lnTo>
                  <a:lnTo>
                    <a:pt x="36" y="262"/>
                  </a:lnTo>
                  <a:lnTo>
                    <a:pt x="25" y="267"/>
                  </a:lnTo>
                  <a:lnTo>
                    <a:pt x="18" y="270"/>
                  </a:lnTo>
                  <a:lnTo>
                    <a:pt x="13" y="273"/>
                  </a:lnTo>
                  <a:lnTo>
                    <a:pt x="8" y="278"/>
                  </a:lnTo>
                  <a:lnTo>
                    <a:pt x="4" y="283"/>
                  </a:lnTo>
                  <a:lnTo>
                    <a:pt x="1" y="288"/>
                  </a:lnTo>
                  <a:lnTo>
                    <a:pt x="0" y="296"/>
                  </a:lnTo>
                  <a:lnTo>
                    <a:pt x="0" y="372"/>
                  </a:lnTo>
                  <a:lnTo>
                    <a:pt x="294" y="372"/>
                  </a:lnTo>
                  <a:lnTo>
                    <a:pt x="294" y="372"/>
                  </a:lnTo>
                  <a:lnTo>
                    <a:pt x="294" y="315"/>
                  </a:lnTo>
                  <a:lnTo>
                    <a:pt x="294" y="315"/>
                  </a:lnTo>
                  <a:lnTo>
                    <a:pt x="294" y="312"/>
                  </a:lnTo>
                  <a:lnTo>
                    <a:pt x="292" y="308"/>
                  </a:lnTo>
                  <a:lnTo>
                    <a:pt x="287" y="301"/>
                  </a:lnTo>
                  <a:lnTo>
                    <a:pt x="280" y="295"/>
                  </a:lnTo>
                  <a:lnTo>
                    <a:pt x="270" y="288"/>
                  </a:lnTo>
                  <a:lnTo>
                    <a:pt x="259" y="282"/>
                  </a:lnTo>
                  <a:lnTo>
                    <a:pt x="246" y="275"/>
                  </a:lnTo>
                  <a:lnTo>
                    <a:pt x="216" y="262"/>
                  </a:lnTo>
                  <a:lnTo>
                    <a:pt x="216" y="26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6" name="Google Shape;4326;p143"/>
          <p:cNvGrpSpPr/>
          <p:nvPr/>
        </p:nvGrpSpPr>
        <p:grpSpPr>
          <a:xfrm>
            <a:off x="1917852" y="2417566"/>
            <a:ext cx="4178149" cy="1510302"/>
            <a:chOff x="393851" y="2317955"/>
            <a:chExt cx="4178149" cy="1510302"/>
          </a:xfrm>
        </p:grpSpPr>
        <p:sp>
          <p:nvSpPr>
            <p:cNvPr id="4327" name="Google Shape;4327;p143"/>
            <p:cNvSpPr/>
            <p:nvPr/>
          </p:nvSpPr>
          <p:spPr>
            <a:xfrm>
              <a:off x="914400" y="2317955"/>
              <a:ext cx="3657600" cy="1510302"/>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Workflow:</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MVP describe a series of actions or variations in workflow that can be implemented independently? Can you implement a simple workflow before a complex variant?</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err="1">
                  <a:solidFill>
                    <a:srgbClr val="000000"/>
                  </a:solidFill>
                  <a:latin typeface="Calibri"/>
                  <a:ea typeface="Calibri"/>
                  <a:cs typeface="Calibri"/>
                  <a:sym typeface="Calibri"/>
                </a:rPr>
                <a:t>Eg.</a:t>
              </a:r>
              <a:r>
                <a:rPr lang="en-US" sz="1200" i="1">
                  <a:solidFill>
                    <a:srgbClr val="000000"/>
                  </a:solidFill>
                  <a:latin typeface="Calibri"/>
                  <a:ea typeface="Calibri"/>
                  <a:cs typeface="Calibri"/>
                  <a:sym typeface="Calibri"/>
                </a:rPr>
                <a:t> New card product that only notifies </a:t>
              </a:r>
              <a:r>
                <a:rPr lang="en-US" sz="1200" i="1" u="sng">
                  <a:solidFill>
                    <a:srgbClr val="000000"/>
                  </a:solidFill>
                  <a:latin typeface="Calibri"/>
                  <a:ea typeface="Calibri"/>
                  <a:cs typeface="Calibri"/>
                  <a:sym typeface="Calibri"/>
                </a:rPr>
                <a:t>successful applicants</a:t>
              </a:r>
              <a:endParaRPr sz="1400">
                <a:solidFill>
                  <a:srgbClr val="000000"/>
                </a:solidFill>
                <a:latin typeface="Arial"/>
                <a:ea typeface="Arial"/>
                <a:cs typeface="Arial"/>
                <a:sym typeface="Arial"/>
              </a:endParaRPr>
            </a:p>
          </p:txBody>
        </p:sp>
        <p:sp>
          <p:nvSpPr>
            <p:cNvPr id="4328" name="Google Shape;4328;p143"/>
            <p:cNvSpPr/>
            <p:nvPr/>
          </p:nvSpPr>
          <p:spPr>
            <a:xfrm>
              <a:off x="393851" y="2676061"/>
              <a:ext cx="471033" cy="471033"/>
            </a:xfrm>
            <a:custGeom>
              <a:avLst/>
              <a:gdLst/>
              <a:ahLst/>
              <a:cxnLst/>
              <a:rect l="l" t="t" r="r" b="b"/>
              <a:pathLst>
                <a:path w="492" h="484" extrusionOk="0">
                  <a:moveTo>
                    <a:pt x="469" y="243"/>
                  </a:moveTo>
                  <a:lnTo>
                    <a:pt x="469" y="243"/>
                  </a:lnTo>
                  <a:lnTo>
                    <a:pt x="462" y="241"/>
                  </a:lnTo>
                  <a:lnTo>
                    <a:pt x="456" y="237"/>
                  </a:lnTo>
                  <a:lnTo>
                    <a:pt x="450" y="233"/>
                  </a:lnTo>
                  <a:lnTo>
                    <a:pt x="444" y="229"/>
                  </a:lnTo>
                  <a:lnTo>
                    <a:pt x="439" y="224"/>
                  </a:lnTo>
                  <a:lnTo>
                    <a:pt x="434" y="218"/>
                  </a:lnTo>
                  <a:lnTo>
                    <a:pt x="430" y="212"/>
                  </a:lnTo>
                  <a:lnTo>
                    <a:pt x="427" y="204"/>
                  </a:lnTo>
                  <a:lnTo>
                    <a:pt x="427" y="204"/>
                  </a:lnTo>
                  <a:lnTo>
                    <a:pt x="424" y="196"/>
                  </a:lnTo>
                  <a:lnTo>
                    <a:pt x="422" y="186"/>
                  </a:lnTo>
                  <a:lnTo>
                    <a:pt x="422" y="177"/>
                  </a:lnTo>
                  <a:lnTo>
                    <a:pt x="423" y="168"/>
                  </a:lnTo>
                  <a:lnTo>
                    <a:pt x="424" y="159"/>
                  </a:lnTo>
                  <a:lnTo>
                    <a:pt x="427" y="150"/>
                  </a:lnTo>
                  <a:lnTo>
                    <a:pt x="431" y="143"/>
                  </a:lnTo>
                  <a:lnTo>
                    <a:pt x="437" y="135"/>
                  </a:lnTo>
                  <a:lnTo>
                    <a:pt x="438" y="134"/>
                  </a:lnTo>
                  <a:lnTo>
                    <a:pt x="455" y="116"/>
                  </a:lnTo>
                  <a:lnTo>
                    <a:pt x="425" y="77"/>
                  </a:lnTo>
                  <a:lnTo>
                    <a:pt x="403" y="89"/>
                  </a:lnTo>
                  <a:lnTo>
                    <a:pt x="400" y="89"/>
                  </a:lnTo>
                  <a:lnTo>
                    <a:pt x="400" y="89"/>
                  </a:lnTo>
                  <a:lnTo>
                    <a:pt x="394" y="91"/>
                  </a:lnTo>
                  <a:lnTo>
                    <a:pt x="388" y="93"/>
                  </a:lnTo>
                  <a:lnTo>
                    <a:pt x="380" y="94"/>
                  </a:lnTo>
                  <a:lnTo>
                    <a:pt x="374" y="94"/>
                  </a:lnTo>
                  <a:lnTo>
                    <a:pt x="366" y="94"/>
                  </a:lnTo>
                  <a:lnTo>
                    <a:pt x="360" y="93"/>
                  </a:lnTo>
                  <a:lnTo>
                    <a:pt x="347" y="89"/>
                  </a:lnTo>
                  <a:lnTo>
                    <a:pt x="341" y="86"/>
                  </a:lnTo>
                  <a:lnTo>
                    <a:pt x="336" y="83"/>
                  </a:lnTo>
                  <a:lnTo>
                    <a:pt x="329" y="79"/>
                  </a:lnTo>
                  <a:lnTo>
                    <a:pt x="325" y="75"/>
                  </a:lnTo>
                  <a:lnTo>
                    <a:pt x="320" y="69"/>
                  </a:lnTo>
                  <a:lnTo>
                    <a:pt x="315" y="64"/>
                  </a:lnTo>
                  <a:lnTo>
                    <a:pt x="312" y="58"/>
                  </a:lnTo>
                  <a:lnTo>
                    <a:pt x="309" y="51"/>
                  </a:lnTo>
                  <a:lnTo>
                    <a:pt x="309" y="51"/>
                  </a:lnTo>
                  <a:lnTo>
                    <a:pt x="305" y="41"/>
                  </a:lnTo>
                  <a:lnTo>
                    <a:pt x="303" y="29"/>
                  </a:lnTo>
                  <a:lnTo>
                    <a:pt x="304" y="28"/>
                  </a:lnTo>
                  <a:lnTo>
                    <a:pt x="303" y="8"/>
                  </a:lnTo>
                  <a:lnTo>
                    <a:pt x="253" y="0"/>
                  </a:lnTo>
                  <a:lnTo>
                    <a:pt x="245" y="25"/>
                  </a:lnTo>
                  <a:lnTo>
                    <a:pt x="245" y="26"/>
                  </a:lnTo>
                  <a:lnTo>
                    <a:pt x="245" y="26"/>
                  </a:lnTo>
                  <a:lnTo>
                    <a:pt x="242" y="31"/>
                  </a:lnTo>
                  <a:lnTo>
                    <a:pt x="239" y="38"/>
                  </a:lnTo>
                  <a:lnTo>
                    <a:pt x="235" y="43"/>
                  </a:lnTo>
                  <a:lnTo>
                    <a:pt x="230" y="48"/>
                  </a:lnTo>
                  <a:lnTo>
                    <a:pt x="225" y="52"/>
                  </a:lnTo>
                  <a:lnTo>
                    <a:pt x="220" y="57"/>
                  </a:lnTo>
                  <a:lnTo>
                    <a:pt x="213" y="61"/>
                  </a:lnTo>
                  <a:lnTo>
                    <a:pt x="207" y="64"/>
                  </a:lnTo>
                  <a:lnTo>
                    <a:pt x="207" y="64"/>
                  </a:lnTo>
                  <a:lnTo>
                    <a:pt x="196" y="67"/>
                  </a:lnTo>
                  <a:lnTo>
                    <a:pt x="187" y="69"/>
                  </a:lnTo>
                  <a:lnTo>
                    <a:pt x="176" y="69"/>
                  </a:lnTo>
                  <a:lnTo>
                    <a:pt x="167" y="68"/>
                  </a:lnTo>
                  <a:lnTo>
                    <a:pt x="156" y="65"/>
                  </a:lnTo>
                  <a:lnTo>
                    <a:pt x="147" y="62"/>
                  </a:lnTo>
                  <a:lnTo>
                    <a:pt x="139" y="57"/>
                  </a:lnTo>
                  <a:lnTo>
                    <a:pt x="130" y="50"/>
                  </a:lnTo>
                  <a:lnTo>
                    <a:pt x="129" y="48"/>
                  </a:lnTo>
                  <a:lnTo>
                    <a:pt x="117" y="37"/>
                  </a:lnTo>
                  <a:lnTo>
                    <a:pt x="76" y="66"/>
                  </a:lnTo>
                  <a:lnTo>
                    <a:pt x="88" y="89"/>
                  </a:lnTo>
                  <a:lnTo>
                    <a:pt x="89" y="91"/>
                  </a:lnTo>
                  <a:lnTo>
                    <a:pt x="89" y="91"/>
                  </a:lnTo>
                  <a:lnTo>
                    <a:pt x="91" y="97"/>
                  </a:lnTo>
                  <a:lnTo>
                    <a:pt x="93" y="103"/>
                  </a:lnTo>
                  <a:lnTo>
                    <a:pt x="94" y="111"/>
                  </a:lnTo>
                  <a:lnTo>
                    <a:pt x="94" y="117"/>
                  </a:lnTo>
                  <a:lnTo>
                    <a:pt x="94" y="124"/>
                  </a:lnTo>
                  <a:lnTo>
                    <a:pt x="93" y="130"/>
                  </a:lnTo>
                  <a:lnTo>
                    <a:pt x="91" y="138"/>
                  </a:lnTo>
                  <a:lnTo>
                    <a:pt x="89" y="143"/>
                  </a:lnTo>
                  <a:lnTo>
                    <a:pt x="87" y="149"/>
                  </a:lnTo>
                  <a:lnTo>
                    <a:pt x="83" y="156"/>
                  </a:lnTo>
                  <a:lnTo>
                    <a:pt x="79" y="161"/>
                  </a:lnTo>
                  <a:lnTo>
                    <a:pt x="74" y="165"/>
                  </a:lnTo>
                  <a:lnTo>
                    <a:pt x="70" y="170"/>
                  </a:lnTo>
                  <a:lnTo>
                    <a:pt x="63" y="175"/>
                  </a:lnTo>
                  <a:lnTo>
                    <a:pt x="58" y="178"/>
                  </a:lnTo>
                  <a:lnTo>
                    <a:pt x="52" y="181"/>
                  </a:lnTo>
                  <a:lnTo>
                    <a:pt x="52" y="181"/>
                  </a:lnTo>
                  <a:lnTo>
                    <a:pt x="44" y="183"/>
                  </a:lnTo>
                  <a:lnTo>
                    <a:pt x="37" y="185"/>
                  </a:lnTo>
                  <a:lnTo>
                    <a:pt x="22" y="186"/>
                  </a:lnTo>
                  <a:lnTo>
                    <a:pt x="6" y="186"/>
                  </a:lnTo>
                  <a:lnTo>
                    <a:pt x="0" y="235"/>
                  </a:lnTo>
                  <a:lnTo>
                    <a:pt x="20" y="242"/>
                  </a:lnTo>
                  <a:lnTo>
                    <a:pt x="20" y="242"/>
                  </a:lnTo>
                  <a:lnTo>
                    <a:pt x="27" y="245"/>
                  </a:lnTo>
                  <a:lnTo>
                    <a:pt x="34" y="248"/>
                  </a:lnTo>
                  <a:lnTo>
                    <a:pt x="40" y="251"/>
                  </a:lnTo>
                  <a:lnTo>
                    <a:pt x="45" y="257"/>
                  </a:lnTo>
                  <a:lnTo>
                    <a:pt x="51" y="262"/>
                  </a:lnTo>
                  <a:lnTo>
                    <a:pt x="56" y="267"/>
                  </a:lnTo>
                  <a:lnTo>
                    <a:pt x="60" y="274"/>
                  </a:lnTo>
                  <a:lnTo>
                    <a:pt x="63" y="281"/>
                  </a:lnTo>
                  <a:lnTo>
                    <a:pt x="63" y="281"/>
                  </a:lnTo>
                  <a:lnTo>
                    <a:pt x="67" y="291"/>
                  </a:lnTo>
                  <a:lnTo>
                    <a:pt x="69" y="300"/>
                  </a:lnTo>
                  <a:lnTo>
                    <a:pt x="69" y="310"/>
                  </a:lnTo>
                  <a:lnTo>
                    <a:pt x="68" y="319"/>
                  </a:lnTo>
                  <a:lnTo>
                    <a:pt x="66" y="329"/>
                  </a:lnTo>
                  <a:lnTo>
                    <a:pt x="61" y="338"/>
                  </a:lnTo>
                  <a:lnTo>
                    <a:pt x="57" y="346"/>
                  </a:lnTo>
                  <a:lnTo>
                    <a:pt x="51" y="354"/>
                  </a:lnTo>
                  <a:lnTo>
                    <a:pt x="36" y="369"/>
                  </a:lnTo>
                  <a:lnTo>
                    <a:pt x="66" y="409"/>
                  </a:lnTo>
                  <a:lnTo>
                    <a:pt x="84" y="399"/>
                  </a:lnTo>
                  <a:lnTo>
                    <a:pt x="85" y="399"/>
                  </a:lnTo>
                  <a:lnTo>
                    <a:pt x="85" y="399"/>
                  </a:lnTo>
                  <a:lnTo>
                    <a:pt x="90" y="396"/>
                  </a:lnTo>
                  <a:lnTo>
                    <a:pt x="90" y="396"/>
                  </a:lnTo>
                  <a:lnTo>
                    <a:pt x="97" y="394"/>
                  </a:lnTo>
                  <a:lnTo>
                    <a:pt x="104" y="393"/>
                  </a:lnTo>
                  <a:lnTo>
                    <a:pt x="111" y="392"/>
                  </a:lnTo>
                  <a:lnTo>
                    <a:pt x="118" y="390"/>
                  </a:lnTo>
                  <a:lnTo>
                    <a:pt x="124" y="392"/>
                  </a:lnTo>
                  <a:lnTo>
                    <a:pt x="132" y="393"/>
                  </a:lnTo>
                  <a:lnTo>
                    <a:pt x="138" y="394"/>
                  </a:lnTo>
                  <a:lnTo>
                    <a:pt x="144" y="396"/>
                  </a:lnTo>
                  <a:lnTo>
                    <a:pt x="151" y="399"/>
                  </a:lnTo>
                  <a:lnTo>
                    <a:pt x="156" y="402"/>
                  </a:lnTo>
                  <a:lnTo>
                    <a:pt x="161" y="406"/>
                  </a:lnTo>
                  <a:lnTo>
                    <a:pt x="167" y="411"/>
                  </a:lnTo>
                  <a:lnTo>
                    <a:pt x="172" y="416"/>
                  </a:lnTo>
                  <a:lnTo>
                    <a:pt x="176" y="421"/>
                  </a:lnTo>
                  <a:lnTo>
                    <a:pt x="179" y="427"/>
                  </a:lnTo>
                  <a:lnTo>
                    <a:pt x="183" y="433"/>
                  </a:lnTo>
                  <a:lnTo>
                    <a:pt x="183" y="433"/>
                  </a:lnTo>
                  <a:lnTo>
                    <a:pt x="185" y="439"/>
                  </a:lnTo>
                  <a:lnTo>
                    <a:pt x="187" y="446"/>
                  </a:lnTo>
                  <a:lnTo>
                    <a:pt x="188" y="458"/>
                  </a:lnTo>
                  <a:lnTo>
                    <a:pt x="188" y="460"/>
                  </a:lnTo>
                  <a:lnTo>
                    <a:pt x="188" y="478"/>
                  </a:lnTo>
                  <a:lnTo>
                    <a:pt x="238" y="484"/>
                  </a:lnTo>
                  <a:lnTo>
                    <a:pt x="244" y="466"/>
                  </a:lnTo>
                  <a:lnTo>
                    <a:pt x="244" y="466"/>
                  </a:lnTo>
                  <a:lnTo>
                    <a:pt x="246" y="458"/>
                  </a:lnTo>
                  <a:lnTo>
                    <a:pt x="251" y="452"/>
                  </a:lnTo>
                  <a:lnTo>
                    <a:pt x="254" y="446"/>
                  </a:lnTo>
                  <a:lnTo>
                    <a:pt x="259" y="439"/>
                  </a:lnTo>
                  <a:lnTo>
                    <a:pt x="264" y="434"/>
                  </a:lnTo>
                  <a:lnTo>
                    <a:pt x="271" y="429"/>
                  </a:lnTo>
                  <a:lnTo>
                    <a:pt x="277" y="424"/>
                  </a:lnTo>
                  <a:lnTo>
                    <a:pt x="285" y="421"/>
                  </a:lnTo>
                  <a:lnTo>
                    <a:pt x="285" y="421"/>
                  </a:lnTo>
                  <a:lnTo>
                    <a:pt x="294" y="418"/>
                  </a:lnTo>
                  <a:lnTo>
                    <a:pt x="304" y="417"/>
                  </a:lnTo>
                  <a:lnTo>
                    <a:pt x="313" y="416"/>
                  </a:lnTo>
                  <a:lnTo>
                    <a:pt x="323" y="417"/>
                  </a:lnTo>
                  <a:lnTo>
                    <a:pt x="332" y="419"/>
                  </a:lnTo>
                  <a:lnTo>
                    <a:pt x="342" y="422"/>
                  </a:lnTo>
                  <a:lnTo>
                    <a:pt x="350" y="428"/>
                  </a:lnTo>
                  <a:lnTo>
                    <a:pt x="358" y="433"/>
                  </a:lnTo>
                  <a:lnTo>
                    <a:pt x="374" y="449"/>
                  </a:lnTo>
                  <a:lnTo>
                    <a:pt x="414" y="419"/>
                  </a:lnTo>
                  <a:lnTo>
                    <a:pt x="403" y="396"/>
                  </a:lnTo>
                  <a:lnTo>
                    <a:pt x="401" y="395"/>
                  </a:lnTo>
                  <a:lnTo>
                    <a:pt x="401" y="395"/>
                  </a:lnTo>
                  <a:lnTo>
                    <a:pt x="399" y="388"/>
                  </a:lnTo>
                  <a:lnTo>
                    <a:pt x="397" y="382"/>
                  </a:lnTo>
                  <a:lnTo>
                    <a:pt x="396" y="375"/>
                  </a:lnTo>
                  <a:lnTo>
                    <a:pt x="396" y="368"/>
                  </a:lnTo>
                  <a:lnTo>
                    <a:pt x="396" y="362"/>
                  </a:lnTo>
                  <a:lnTo>
                    <a:pt x="397" y="355"/>
                  </a:lnTo>
                  <a:lnTo>
                    <a:pt x="399" y="348"/>
                  </a:lnTo>
                  <a:lnTo>
                    <a:pt x="401" y="343"/>
                  </a:lnTo>
                  <a:lnTo>
                    <a:pt x="405" y="336"/>
                  </a:lnTo>
                  <a:lnTo>
                    <a:pt x="408" y="331"/>
                  </a:lnTo>
                  <a:lnTo>
                    <a:pt x="412" y="325"/>
                  </a:lnTo>
                  <a:lnTo>
                    <a:pt x="416" y="320"/>
                  </a:lnTo>
                  <a:lnTo>
                    <a:pt x="422" y="315"/>
                  </a:lnTo>
                  <a:lnTo>
                    <a:pt x="427" y="312"/>
                  </a:lnTo>
                  <a:lnTo>
                    <a:pt x="433" y="308"/>
                  </a:lnTo>
                  <a:lnTo>
                    <a:pt x="440" y="304"/>
                  </a:lnTo>
                  <a:lnTo>
                    <a:pt x="440" y="304"/>
                  </a:lnTo>
                  <a:lnTo>
                    <a:pt x="451" y="301"/>
                  </a:lnTo>
                  <a:lnTo>
                    <a:pt x="464" y="299"/>
                  </a:lnTo>
                  <a:lnTo>
                    <a:pt x="484" y="299"/>
                  </a:lnTo>
                  <a:lnTo>
                    <a:pt x="492" y="250"/>
                  </a:lnTo>
                  <a:lnTo>
                    <a:pt x="469" y="243"/>
                  </a:lnTo>
                  <a:close/>
                  <a:moveTo>
                    <a:pt x="328" y="253"/>
                  </a:moveTo>
                  <a:lnTo>
                    <a:pt x="328" y="253"/>
                  </a:lnTo>
                  <a:lnTo>
                    <a:pt x="327" y="262"/>
                  </a:lnTo>
                  <a:lnTo>
                    <a:pt x="325" y="269"/>
                  </a:lnTo>
                  <a:lnTo>
                    <a:pt x="322" y="278"/>
                  </a:lnTo>
                  <a:lnTo>
                    <a:pt x="318" y="284"/>
                  </a:lnTo>
                  <a:lnTo>
                    <a:pt x="313" y="292"/>
                  </a:lnTo>
                  <a:lnTo>
                    <a:pt x="308" y="297"/>
                  </a:lnTo>
                  <a:lnTo>
                    <a:pt x="303" y="303"/>
                  </a:lnTo>
                  <a:lnTo>
                    <a:pt x="296" y="308"/>
                  </a:lnTo>
                  <a:lnTo>
                    <a:pt x="290" y="313"/>
                  </a:lnTo>
                  <a:lnTo>
                    <a:pt x="282" y="316"/>
                  </a:lnTo>
                  <a:lnTo>
                    <a:pt x="275" y="319"/>
                  </a:lnTo>
                  <a:lnTo>
                    <a:pt x="268" y="322"/>
                  </a:lnTo>
                  <a:lnTo>
                    <a:pt x="259" y="323"/>
                  </a:lnTo>
                  <a:lnTo>
                    <a:pt x="252" y="325"/>
                  </a:lnTo>
                  <a:lnTo>
                    <a:pt x="243" y="325"/>
                  </a:lnTo>
                  <a:lnTo>
                    <a:pt x="235" y="325"/>
                  </a:lnTo>
                  <a:lnTo>
                    <a:pt x="235" y="325"/>
                  </a:lnTo>
                  <a:lnTo>
                    <a:pt x="226" y="322"/>
                  </a:lnTo>
                  <a:lnTo>
                    <a:pt x="218" y="320"/>
                  </a:lnTo>
                  <a:lnTo>
                    <a:pt x="210" y="317"/>
                  </a:lnTo>
                  <a:lnTo>
                    <a:pt x="203" y="314"/>
                  </a:lnTo>
                  <a:lnTo>
                    <a:pt x="196" y="309"/>
                  </a:lnTo>
                  <a:lnTo>
                    <a:pt x="190" y="304"/>
                  </a:lnTo>
                  <a:lnTo>
                    <a:pt x="184" y="299"/>
                  </a:lnTo>
                  <a:lnTo>
                    <a:pt x="178" y="293"/>
                  </a:lnTo>
                  <a:lnTo>
                    <a:pt x="174" y="286"/>
                  </a:lnTo>
                  <a:lnTo>
                    <a:pt x="170" y="279"/>
                  </a:lnTo>
                  <a:lnTo>
                    <a:pt x="167" y="271"/>
                  </a:lnTo>
                  <a:lnTo>
                    <a:pt x="164" y="264"/>
                  </a:lnTo>
                  <a:lnTo>
                    <a:pt x="162" y="257"/>
                  </a:lnTo>
                  <a:lnTo>
                    <a:pt x="161" y="248"/>
                  </a:lnTo>
                  <a:lnTo>
                    <a:pt x="161" y="240"/>
                  </a:lnTo>
                  <a:lnTo>
                    <a:pt x="162" y="232"/>
                  </a:lnTo>
                  <a:lnTo>
                    <a:pt x="162" y="232"/>
                  </a:lnTo>
                  <a:lnTo>
                    <a:pt x="163" y="224"/>
                  </a:lnTo>
                  <a:lnTo>
                    <a:pt x="167" y="215"/>
                  </a:lnTo>
                  <a:lnTo>
                    <a:pt x="170" y="208"/>
                  </a:lnTo>
                  <a:lnTo>
                    <a:pt x="173" y="200"/>
                  </a:lnTo>
                  <a:lnTo>
                    <a:pt x="177" y="194"/>
                  </a:lnTo>
                  <a:lnTo>
                    <a:pt x="183" y="187"/>
                  </a:lnTo>
                  <a:lnTo>
                    <a:pt x="188" y="182"/>
                  </a:lnTo>
                  <a:lnTo>
                    <a:pt x="194" y="177"/>
                  </a:lnTo>
                  <a:lnTo>
                    <a:pt x="201" y="173"/>
                  </a:lnTo>
                  <a:lnTo>
                    <a:pt x="208" y="168"/>
                  </a:lnTo>
                  <a:lnTo>
                    <a:pt x="215" y="165"/>
                  </a:lnTo>
                  <a:lnTo>
                    <a:pt x="223" y="163"/>
                  </a:lnTo>
                  <a:lnTo>
                    <a:pt x="231" y="161"/>
                  </a:lnTo>
                  <a:lnTo>
                    <a:pt x="240" y="161"/>
                  </a:lnTo>
                  <a:lnTo>
                    <a:pt x="248" y="160"/>
                  </a:lnTo>
                  <a:lnTo>
                    <a:pt x="257" y="161"/>
                  </a:lnTo>
                  <a:lnTo>
                    <a:pt x="257" y="161"/>
                  </a:lnTo>
                  <a:lnTo>
                    <a:pt x="265" y="163"/>
                  </a:lnTo>
                  <a:lnTo>
                    <a:pt x="273" y="165"/>
                  </a:lnTo>
                  <a:lnTo>
                    <a:pt x="280" y="168"/>
                  </a:lnTo>
                  <a:lnTo>
                    <a:pt x="288" y="172"/>
                  </a:lnTo>
                  <a:lnTo>
                    <a:pt x="295" y="176"/>
                  </a:lnTo>
                  <a:lnTo>
                    <a:pt x="300" y="181"/>
                  </a:lnTo>
                  <a:lnTo>
                    <a:pt x="307" y="186"/>
                  </a:lnTo>
                  <a:lnTo>
                    <a:pt x="312" y="193"/>
                  </a:lnTo>
                  <a:lnTo>
                    <a:pt x="316" y="199"/>
                  </a:lnTo>
                  <a:lnTo>
                    <a:pt x="321" y="206"/>
                  </a:lnTo>
                  <a:lnTo>
                    <a:pt x="324" y="213"/>
                  </a:lnTo>
                  <a:lnTo>
                    <a:pt x="326" y="220"/>
                  </a:lnTo>
                  <a:lnTo>
                    <a:pt x="328" y="229"/>
                  </a:lnTo>
                  <a:lnTo>
                    <a:pt x="329" y="236"/>
                  </a:lnTo>
                  <a:lnTo>
                    <a:pt x="329" y="245"/>
                  </a:lnTo>
                  <a:lnTo>
                    <a:pt x="328" y="253"/>
                  </a:lnTo>
                  <a:lnTo>
                    <a:pt x="328" y="25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29" name="Google Shape;4329;p143"/>
          <p:cNvGrpSpPr/>
          <p:nvPr/>
        </p:nvGrpSpPr>
        <p:grpSpPr>
          <a:xfrm>
            <a:off x="6439305" y="1066801"/>
            <a:ext cx="4196375" cy="1187245"/>
            <a:chOff x="4915304" y="1066800"/>
            <a:chExt cx="4196375" cy="1187245"/>
          </a:xfrm>
        </p:grpSpPr>
        <p:sp>
          <p:nvSpPr>
            <p:cNvPr id="4330" name="Google Shape;4330;p143"/>
            <p:cNvSpPr/>
            <p:nvPr/>
          </p:nvSpPr>
          <p:spPr>
            <a:xfrm>
              <a:off x="5454079" y="10668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Data Variations: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Can you process one kind of data first and other kinds later?</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offer with monitoring only on </a:t>
              </a:r>
              <a:r>
                <a:rPr lang="en-US" sz="1200" i="1" u="sng">
                  <a:solidFill>
                    <a:srgbClr val="000000"/>
                  </a:solidFill>
                  <a:latin typeface="Calibri"/>
                  <a:ea typeface="Calibri"/>
                  <a:cs typeface="Calibri"/>
                  <a:sym typeface="Calibri"/>
                </a:rPr>
                <a:t>redemption rate</a:t>
              </a:r>
              <a:endParaRPr sz="1400">
                <a:solidFill>
                  <a:srgbClr val="000000"/>
                </a:solidFill>
                <a:latin typeface="Arial"/>
                <a:ea typeface="Arial"/>
                <a:cs typeface="Arial"/>
                <a:sym typeface="Arial"/>
              </a:endParaRPr>
            </a:p>
          </p:txBody>
        </p:sp>
        <p:sp>
          <p:nvSpPr>
            <p:cNvPr id="4331" name="Google Shape;4331;p143"/>
            <p:cNvSpPr/>
            <p:nvPr/>
          </p:nvSpPr>
          <p:spPr>
            <a:xfrm>
              <a:off x="4915304" y="1422186"/>
              <a:ext cx="506252" cy="476472"/>
            </a:xfrm>
            <a:custGeom>
              <a:avLst/>
              <a:gdLst/>
              <a:ahLst/>
              <a:cxnLst/>
              <a:rect l="l" t="t" r="r" b="b"/>
              <a:pathLst>
                <a:path w="537" h="515" extrusionOk="0">
                  <a:moveTo>
                    <a:pt x="440" y="62"/>
                  </a:moveTo>
                  <a:lnTo>
                    <a:pt x="440" y="75"/>
                  </a:lnTo>
                  <a:lnTo>
                    <a:pt x="439" y="75"/>
                  </a:lnTo>
                  <a:lnTo>
                    <a:pt x="439" y="75"/>
                  </a:lnTo>
                  <a:lnTo>
                    <a:pt x="438" y="79"/>
                  </a:lnTo>
                  <a:lnTo>
                    <a:pt x="436" y="83"/>
                  </a:lnTo>
                  <a:lnTo>
                    <a:pt x="433" y="87"/>
                  </a:lnTo>
                  <a:lnTo>
                    <a:pt x="429" y="90"/>
                  </a:lnTo>
                  <a:lnTo>
                    <a:pt x="425" y="94"/>
                  </a:lnTo>
                  <a:lnTo>
                    <a:pt x="421" y="96"/>
                  </a:lnTo>
                  <a:lnTo>
                    <a:pt x="416" y="97"/>
                  </a:lnTo>
                  <a:lnTo>
                    <a:pt x="411" y="97"/>
                  </a:lnTo>
                  <a:lnTo>
                    <a:pt x="411" y="97"/>
                  </a:lnTo>
                  <a:lnTo>
                    <a:pt x="406" y="97"/>
                  </a:lnTo>
                  <a:lnTo>
                    <a:pt x="401" y="96"/>
                  </a:lnTo>
                  <a:lnTo>
                    <a:pt x="396" y="94"/>
                  </a:lnTo>
                  <a:lnTo>
                    <a:pt x="392" y="90"/>
                  </a:lnTo>
                  <a:lnTo>
                    <a:pt x="389" y="87"/>
                  </a:lnTo>
                  <a:lnTo>
                    <a:pt x="386" y="83"/>
                  </a:lnTo>
                  <a:lnTo>
                    <a:pt x="384" y="79"/>
                  </a:lnTo>
                  <a:lnTo>
                    <a:pt x="383" y="75"/>
                  </a:lnTo>
                  <a:lnTo>
                    <a:pt x="369" y="75"/>
                  </a:lnTo>
                  <a:lnTo>
                    <a:pt x="369" y="75"/>
                  </a:lnTo>
                  <a:lnTo>
                    <a:pt x="367" y="79"/>
                  </a:lnTo>
                  <a:lnTo>
                    <a:pt x="365" y="83"/>
                  </a:lnTo>
                  <a:lnTo>
                    <a:pt x="362" y="87"/>
                  </a:lnTo>
                  <a:lnTo>
                    <a:pt x="358" y="90"/>
                  </a:lnTo>
                  <a:lnTo>
                    <a:pt x="355" y="94"/>
                  </a:lnTo>
                  <a:lnTo>
                    <a:pt x="350" y="96"/>
                  </a:lnTo>
                  <a:lnTo>
                    <a:pt x="345" y="97"/>
                  </a:lnTo>
                  <a:lnTo>
                    <a:pt x="340" y="97"/>
                  </a:lnTo>
                  <a:lnTo>
                    <a:pt x="340" y="97"/>
                  </a:lnTo>
                  <a:lnTo>
                    <a:pt x="335" y="97"/>
                  </a:lnTo>
                  <a:lnTo>
                    <a:pt x="331" y="96"/>
                  </a:lnTo>
                  <a:lnTo>
                    <a:pt x="326" y="94"/>
                  </a:lnTo>
                  <a:lnTo>
                    <a:pt x="322" y="90"/>
                  </a:lnTo>
                  <a:lnTo>
                    <a:pt x="319" y="87"/>
                  </a:lnTo>
                  <a:lnTo>
                    <a:pt x="316" y="83"/>
                  </a:lnTo>
                  <a:lnTo>
                    <a:pt x="314" y="79"/>
                  </a:lnTo>
                  <a:lnTo>
                    <a:pt x="311" y="75"/>
                  </a:lnTo>
                  <a:lnTo>
                    <a:pt x="222" y="75"/>
                  </a:lnTo>
                  <a:lnTo>
                    <a:pt x="222" y="75"/>
                  </a:lnTo>
                  <a:lnTo>
                    <a:pt x="221" y="79"/>
                  </a:lnTo>
                  <a:lnTo>
                    <a:pt x="219" y="83"/>
                  </a:lnTo>
                  <a:lnTo>
                    <a:pt x="216" y="87"/>
                  </a:lnTo>
                  <a:lnTo>
                    <a:pt x="213" y="90"/>
                  </a:lnTo>
                  <a:lnTo>
                    <a:pt x="208" y="94"/>
                  </a:lnTo>
                  <a:lnTo>
                    <a:pt x="204" y="96"/>
                  </a:lnTo>
                  <a:lnTo>
                    <a:pt x="200" y="97"/>
                  </a:lnTo>
                  <a:lnTo>
                    <a:pt x="195" y="97"/>
                  </a:lnTo>
                  <a:lnTo>
                    <a:pt x="195" y="97"/>
                  </a:lnTo>
                  <a:lnTo>
                    <a:pt x="189" y="97"/>
                  </a:lnTo>
                  <a:lnTo>
                    <a:pt x="184" y="96"/>
                  </a:lnTo>
                  <a:lnTo>
                    <a:pt x="180" y="94"/>
                  </a:lnTo>
                  <a:lnTo>
                    <a:pt x="176" y="90"/>
                  </a:lnTo>
                  <a:lnTo>
                    <a:pt x="172" y="87"/>
                  </a:lnTo>
                  <a:lnTo>
                    <a:pt x="170" y="83"/>
                  </a:lnTo>
                  <a:lnTo>
                    <a:pt x="167" y="79"/>
                  </a:lnTo>
                  <a:lnTo>
                    <a:pt x="166" y="75"/>
                  </a:lnTo>
                  <a:lnTo>
                    <a:pt x="150" y="75"/>
                  </a:lnTo>
                  <a:lnTo>
                    <a:pt x="150" y="75"/>
                  </a:lnTo>
                  <a:lnTo>
                    <a:pt x="149" y="79"/>
                  </a:lnTo>
                  <a:lnTo>
                    <a:pt x="147" y="83"/>
                  </a:lnTo>
                  <a:lnTo>
                    <a:pt x="144" y="87"/>
                  </a:lnTo>
                  <a:lnTo>
                    <a:pt x="140" y="90"/>
                  </a:lnTo>
                  <a:lnTo>
                    <a:pt x="136" y="94"/>
                  </a:lnTo>
                  <a:lnTo>
                    <a:pt x="132" y="96"/>
                  </a:lnTo>
                  <a:lnTo>
                    <a:pt x="128" y="97"/>
                  </a:lnTo>
                  <a:lnTo>
                    <a:pt x="122" y="97"/>
                  </a:lnTo>
                  <a:lnTo>
                    <a:pt x="122" y="97"/>
                  </a:lnTo>
                  <a:lnTo>
                    <a:pt x="116" y="97"/>
                  </a:lnTo>
                  <a:lnTo>
                    <a:pt x="111" y="95"/>
                  </a:lnTo>
                  <a:lnTo>
                    <a:pt x="106" y="93"/>
                  </a:lnTo>
                  <a:lnTo>
                    <a:pt x="102" y="88"/>
                  </a:lnTo>
                  <a:lnTo>
                    <a:pt x="98" y="84"/>
                  </a:lnTo>
                  <a:lnTo>
                    <a:pt x="96" y="80"/>
                  </a:lnTo>
                  <a:lnTo>
                    <a:pt x="94" y="75"/>
                  </a:lnTo>
                  <a:lnTo>
                    <a:pt x="94" y="68"/>
                  </a:lnTo>
                  <a:lnTo>
                    <a:pt x="94" y="68"/>
                  </a:lnTo>
                  <a:lnTo>
                    <a:pt x="94" y="63"/>
                  </a:lnTo>
                  <a:lnTo>
                    <a:pt x="96" y="58"/>
                  </a:lnTo>
                  <a:lnTo>
                    <a:pt x="98" y="52"/>
                  </a:lnTo>
                  <a:lnTo>
                    <a:pt x="102" y="48"/>
                  </a:lnTo>
                  <a:lnTo>
                    <a:pt x="106" y="45"/>
                  </a:lnTo>
                  <a:lnTo>
                    <a:pt x="111" y="42"/>
                  </a:lnTo>
                  <a:lnTo>
                    <a:pt x="116" y="39"/>
                  </a:lnTo>
                  <a:lnTo>
                    <a:pt x="122" y="39"/>
                  </a:lnTo>
                  <a:lnTo>
                    <a:pt x="122" y="39"/>
                  </a:lnTo>
                  <a:lnTo>
                    <a:pt x="128" y="39"/>
                  </a:lnTo>
                  <a:lnTo>
                    <a:pt x="132" y="42"/>
                  </a:lnTo>
                  <a:lnTo>
                    <a:pt x="136" y="44"/>
                  </a:lnTo>
                  <a:lnTo>
                    <a:pt x="140" y="46"/>
                  </a:lnTo>
                  <a:lnTo>
                    <a:pt x="144" y="49"/>
                  </a:lnTo>
                  <a:lnTo>
                    <a:pt x="147" y="53"/>
                  </a:lnTo>
                  <a:lnTo>
                    <a:pt x="149" y="58"/>
                  </a:lnTo>
                  <a:lnTo>
                    <a:pt x="150" y="62"/>
                  </a:lnTo>
                  <a:lnTo>
                    <a:pt x="166" y="62"/>
                  </a:lnTo>
                  <a:lnTo>
                    <a:pt x="166" y="62"/>
                  </a:lnTo>
                  <a:lnTo>
                    <a:pt x="167" y="58"/>
                  </a:lnTo>
                  <a:lnTo>
                    <a:pt x="170" y="53"/>
                  </a:lnTo>
                  <a:lnTo>
                    <a:pt x="172" y="49"/>
                  </a:lnTo>
                  <a:lnTo>
                    <a:pt x="176" y="46"/>
                  </a:lnTo>
                  <a:lnTo>
                    <a:pt x="180" y="44"/>
                  </a:lnTo>
                  <a:lnTo>
                    <a:pt x="184" y="42"/>
                  </a:lnTo>
                  <a:lnTo>
                    <a:pt x="189" y="39"/>
                  </a:lnTo>
                  <a:lnTo>
                    <a:pt x="195" y="39"/>
                  </a:lnTo>
                  <a:lnTo>
                    <a:pt x="195" y="39"/>
                  </a:lnTo>
                  <a:lnTo>
                    <a:pt x="200" y="39"/>
                  </a:lnTo>
                  <a:lnTo>
                    <a:pt x="204" y="42"/>
                  </a:lnTo>
                  <a:lnTo>
                    <a:pt x="208" y="44"/>
                  </a:lnTo>
                  <a:lnTo>
                    <a:pt x="213" y="46"/>
                  </a:lnTo>
                  <a:lnTo>
                    <a:pt x="216" y="49"/>
                  </a:lnTo>
                  <a:lnTo>
                    <a:pt x="219" y="53"/>
                  </a:lnTo>
                  <a:lnTo>
                    <a:pt x="221" y="58"/>
                  </a:lnTo>
                  <a:lnTo>
                    <a:pt x="222" y="62"/>
                  </a:lnTo>
                  <a:lnTo>
                    <a:pt x="311" y="62"/>
                  </a:lnTo>
                  <a:lnTo>
                    <a:pt x="311" y="62"/>
                  </a:lnTo>
                  <a:lnTo>
                    <a:pt x="314" y="58"/>
                  </a:lnTo>
                  <a:lnTo>
                    <a:pt x="316" y="53"/>
                  </a:lnTo>
                  <a:lnTo>
                    <a:pt x="319" y="49"/>
                  </a:lnTo>
                  <a:lnTo>
                    <a:pt x="322" y="46"/>
                  </a:lnTo>
                  <a:lnTo>
                    <a:pt x="326" y="44"/>
                  </a:lnTo>
                  <a:lnTo>
                    <a:pt x="331" y="42"/>
                  </a:lnTo>
                  <a:lnTo>
                    <a:pt x="335" y="39"/>
                  </a:lnTo>
                  <a:lnTo>
                    <a:pt x="340" y="39"/>
                  </a:lnTo>
                  <a:lnTo>
                    <a:pt x="340" y="39"/>
                  </a:lnTo>
                  <a:lnTo>
                    <a:pt x="345" y="39"/>
                  </a:lnTo>
                  <a:lnTo>
                    <a:pt x="350" y="42"/>
                  </a:lnTo>
                  <a:lnTo>
                    <a:pt x="355" y="44"/>
                  </a:lnTo>
                  <a:lnTo>
                    <a:pt x="358" y="46"/>
                  </a:lnTo>
                  <a:lnTo>
                    <a:pt x="362" y="49"/>
                  </a:lnTo>
                  <a:lnTo>
                    <a:pt x="365" y="53"/>
                  </a:lnTo>
                  <a:lnTo>
                    <a:pt x="367" y="58"/>
                  </a:lnTo>
                  <a:lnTo>
                    <a:pt x="369" y="62"/>
                  </a:lnTo>
                  <a:lnTo>
                    <a:pt x="383" y="62"/>
                  </a:lnTo>
                  <a:lnTo>
                    <a:pt x="383" y="62"/>
                  </a:lnTo>
                  <a:lnTo>
                    <a:pt x="384" y="58"/>
                  </a:lnTo>
                  <a:lnTo>
                    <a:pt x="386" y="53"/>
                  </a:lnTo>
                  <a:lnTo>
                    <a:pt x="389" y="49"/>
                  </a:lnTo>
                  <a:lnTo>
                    <a:pt x="392" y="46"/>
                  </a:lnTo>
                  <a:lnTo>
                    <a:pt x="396" y="44"/>
                  </a:lnTo>
                  <a:lnTo>
                    <a:pt x="401" y="42"/>
                  </a:lnTo>
                  <a:lnTo>
                    <a:pt x="406" y="39"/>
                  </a:lnTo>
                  <a:lnTo>
                    <a:pt x="411" y="39"/>
                  </a:lnTo>
                  <a:lnTo>
                    <a:pt x="411" y="39"/>
                  </a:lnTo>
                  <a:lnTo>
                    <a:pt x="416" y="39"/>
                  </a:lnTo>
                  <a:lnTo>
                    <a:pt x="421" y="42"/>
                  </a:lnTo>
                  <a:lnTo>
                    <a:pt x="425" y="44"/>
                  </a:lnTo>
                  <a:lnTo>
                    <a:pt x="429" y="46"/>
                  </a:lnTo>
                  <a:lnTo>
                    <a:pt x="433" y="49"/>
                  </a:lnTo>
                  <a:lnTo>
                    <a:pt x="436" y="53"/>
                  </a:lnTo>
                  <a:lnTo>
                    <a:pt x="438" y="58"/>
                  </a:lnTo>
                  <a:lnTo>
                    <a:pt x="439" y="62"/>
                  </a:lnTo>
                  <a:lnTo>
                    <a:pt x="440" y="62"/>
                  </a:lnTo>
                  <a:close/>
                  <a:moveTo>
                    <a:pt x="411" y="122"/>
                  </a:moveTo>
                  <a:lnTo>
                    <a:pt x="411" y="122"/>
                  </a:lnTo>
                  <a:lnTo>
                    <a:pt x="406" y="123"/>
                  </a:lnTo>
                  <a:lnTo>
                    <a:pt x="401" y="124"/>
                  </a:lnTo>
                  <a:lnTo>
                    <a:pt x="396" y="127"/>
                  </a:lnTo>
                  <a:lnTo>
                    <a:pt x="392" y="129"/>
                  </a:lnTo>
                  <a:lnTo>
                    <a:pt x="389" y="133"/>
                  </a:lnTo>
                  <a:lnTo>
                    <a:pt x="386" y="136"/>
                  </a:lnTo>
                  <a:lnTo>
                    <a:pt x="384" y="140"/>
                  </a:lnTo>
                  <a:lnTo>
                    <a:pt x="383" y="146"/>
                  </a:lnTo>
                  <a:lnTo>
                    <a:pt x="294" y="146"/>
                  </a:lnTo>
                  <a:lnTo>
                    <a:pt x="294" y="146"/>
                  </a:lnTo>
                  <a:lnTo>
                    <a:pt x="293" y="140"/>
                  </a:lnTo>
                  <a:lnTo>
                    <a:pt x="291" y="136"/>
                  </a:lnTo>
                  <a:lnTo>
                    <a:pt x="288" y="133"/>
                  </a:lnTo>
                  <a:lnTo>
                    <a:pt x="285" y="129"/>
                  </a:lnTo>
                  <a:lnTo>
                    <a:pt x="281" y="127"/>
                  </a:lnTo>
                  <a:lnTo>
                    <a:pt x="276" y="124"/>
                  </a:lnTo>
                  <a:lnTo>
                    <a:pt x="271" y="123"/>
                  </a:lnTo>
                  <a:lnTo>
                    <a:pt x="267" y="122"/>
                  </a:lnTo>
                  <a:lnTo>
                    <a:pt x="267" y="122"/>
                  </a:lnTo>
                  <a:lnTo>
                    <a:pt x="262" y="123"/>
                  </a:lnTo>
                  <a:lnTo>
                    <a:pt x="256" y="124"/>
                  </a:lnTo>
                  <a:lnTo>
                    <a:pt x="252" y="127"/>
                  </a:lnTo>
                  <a:lnTo>
                    <a:pt x="248" y="129"/>
                  </a:lnTo>
                  <a:lnTo>
                    <a:pt x="245" y="133"/>
                  </a:lnTo>
                  <a:lnTo>
                    <a:pt x="242" y="136"/>
                  </a:lnTo>
                  <a:lnTo>
                    <a:pt x="239" y="140"/>
                  </a:lnTo>
                  <a:lnTo>
                    <a:pt x="238" y="146"/>
                  </a:lnTo>
                  <a:lnTo>
                    <a:pt x="222" y="146"/>
                  </a:lnTo>
                  <a:lnTo>
                    <a:pt x="222" y="146"/>
                  </a:lnTo>
                  <a:lnTo>
                    <a:pt x="221" y="140"/>
                  </a:lnTo>
                  <a:lnTo>
                    <a:pt x="219" y="136"/>
                  </a:lnTo>
                  <a:lnTo>
                    <a:pt x="216" y="133"/>
                  </a:lnTo>
                  <a:lnTo>
                    <a:pt x="213" y="129"/>
                  </a:lnTo>
                  <a:lnTo>
                    <a:pt x="208" y="127"/>
                  </a:lnTo>
                  <a:lnTo>
                    <a:pt x="204" y="124"/>
                  </a:lnTo>
                  <a:lnTo>
                    <a:pt x="200" y="123"/>
                  </a:lnTo>
                  <a:lnTo>
                    <a:pt x="195" y="122"/>
                  </a:lnTo>
                  <a:lnTo>
                    <a:pt x="195" y="122"/>
                  </a:lnTo>
                  <a:lnTo>
                    <a:pt x="189" y="123"/>
                  </a:lnTo>
                  <a:lnTo>
                    <a:pt x="184" y="124"/>
                  </a:lnTo>
                  <a:lnTo>
                    <a:pt x="180" y="127"/>
                  </a:lnTo>
                  <a:lnTo>
                    <a:pt x="176" y="129"/>
                  </a:lnTo>
                  <a:lnTo>
                    <a:pt x="172" y="133"/>
                  </a:lnTo>
                  <a:lnTo>
                    <a:pt x="170" y="136"/>
                  </a:lnTo>
                  <a:lnTo>
                    <a:pt x="167" y="140"/>
                  </a:lnTo>
                  <a:lnTo>
                    <a:pt x="166" y="146"/>
                  </a:lnTo>
                  <a:lnTo>
                    <a:pt x="150" y="146"/>
                  </a:lnTo>
                  <a:lnTo>
                    <a:pt x="150" y="146"/>
                  </a:lnTo>
                  <a:lnTo>
                    <a:pt x="149" y="140"/>
                  </a:lnTo>
                  <a:lnTo>
                    <a:pt x="147" y="136"/>
                  </a:lnTo>
                  <a:lnTo>
                    <a:pt x="144" y="133"/>
                  </a:lnTo>
                  <a:lnTo>
                    <a:pt x="140" y="129"/>
                  </a:lnTo>
                  <a:lnTo>
                    <a:pt x="136" y="127"/>
                  </a:lnTo>
                  <a:lnTo>
                    <a:pt x="132" y="124"/>
                  </a:lnTo>
                  <a:lnTo>
                    <a:pt x="128" y="123"/>
                  </a:lnTo>
                  <a:lnTo>
                    <a:pt x="122" y="122"/>
                  </a:lnTo>
                  <a:lnTo>
                    <a:pt x="122" y="122"/>
                  </a:lnTo>
                  <a:lnTo>
                    <a:pt x="116" y="123"/>
                  </a:lnTo>
                  <a:lnTo>
                    <a:pt x="111" y="124"/>
                  </a:lnTo>
                  <a:lnTo>
                    <a:pt x="106" y="128"/>
                  </a:lnTo>
                  <a:lnTo>
                    <a:pt x="102" y="131"/>
                  </a:lnTo>
                  <a:lnTo>
                    <a:pt x="98" y="135"/>
                  </a:lnTo>
                  <a:lnTo>
                    <a:pt x="96" y="140"/>
                  </a:lnTo>
                  <a:lnTo>
                    <a:pt x="94" y="146"/>
                  </a:lnTo>
                  <a:lnTo>
                    <a:pt x="94" y="152"/>
                  </a:lnTo>
                  <a:lnTo>
                    <a:pt x="94" y="152"/>
                  </a:lnTo>
                  <a:lnTo>
                    <a:pt x="94" y="157"/>
                  </a:lnTo>
                  <a:lnTo>
                    <a:pt x="96" y="163"/>
                  </a:lnTo>
                  <a:lnTo>
                    <a:pt x="98" y="168"/>
                  </a:lnTo>
                  <a:lnTo>
                    <a:pt x="102" y="172"/>
                  </a:lnTo>
                  <a:lnTo>
                    <a:pt x="106" y="175"/>
                  </a:lnTo>
                  <a:lnTo>
                    <a:pt x="111" y="179"/>
                  </a:lnTo>
                  <a:lnTo>
                    <a:pt x="116" y="180"/>
                  </a:lnTo>
                  <a:lnTo>
                    <a:pt x="122" y="181"/>
                  </a:lnTo>
                  <a:lnTo>
                    <a:pt x="122" y="181"/>
                  </a:lnTo>
                  <a:lnTo>
                    <a:pt x="128" y="180"/>
                  </a:lnTo>
                  <a:lnTo>
                    <a:pt x="132" y="179"/>
                  </a:lnTo>
                  <a:lnTo>
                    <a:pt x="136" y="177"/>
                  </a:lnTo>
                  <a:lnTo>
                    <a:pt x="140" y="174"/>
                  </a:lnTo>
                  <a:lnTo>
                    <a:pt x="144" y="171"/>
                  </a:lnTo>
                  <a:lnTo>
                    <a:pt x="147" y="167"/>
                  </a:lnTo>
                  <a:lnTo>
                    <a:pt x="149" y="163"/>
                  </a:lnTo>
                  <a:lnTo>
                    <a:pt x="150" y="157"/>
                  </a:lnTo>
                  <a:lnTo>
                    <a:pt x="166" y="157"/>
                  </a:lnTo>
                  <a:lnTo>
                    <a:pt x="166" y="157"/>
                  </a:lnTo>
                  <a:lnTo>
                    <a:pt x="167" y="163"/>
                  </a:lnTo>
                  <a:lnTo>
                    <a:pt x="170" y="167"/>
                  </a:lnTo>
                  <a:lnTo>
                    <a:pt x="172" y="171"/>
                  </a:lnTo>
                  <a:lnTo>
                    <a:pt x="176" y="174"/>
                  </a:lnTo>
                  <a:lnTo>
                    <a:pt x="180" y="177"/>
                  </a:lnTo>
                  <a:lnTo>
                    <a:pt x="184" y="179"/>
                  </a:lnTo>
                  <a:lnTo>
                    <a:pt x="189" y="180"/>
                  </a:lnTo>
                  <a:lnTo>
                    <a:pt x="195" y="181"/>
                  </a:lnTo>
                  <a:lnTo>
                    <a:pt x="195" y="181"/>
                  </a:lnTo>
                  <a:lnTo>
                    <a:pt x="200" y="180"/>
                  </a:lnTo>
                  <a:lnTo>
                    <a:pt x="204" y="179"/>
                  </a:lnTo>
                  <a:lnTo>
                    <a:pt x="208" y="177"/>
                  </a:lnTo>
                  <a:lnTo>
                    <a:pt x="213" y="174"/>
                  </a:lnTo>
                  <a:lnTo>
                    <a:pt x="216" y="171"/>
                  </a:lnTo>
                  <a:lnTo>
                    <a:pt x="219" y="167"/>
                  </a:lnTo>
                  <a:lnTo>
                    <a:pt x="221" y="163"/>
                  </a:lnTo>
                  <a:lnTo>
                    <a:pt x="222" y="157"/>
                  </a:lnTo>
                  <a:lnTo>
                    <a:pt x="238" y="157"/>
                  </a:lnTo>
                  <a:lnTo>
                    <a:pt x="238" y="157"/>
                  </a:lnTo>
                  <a:lnTo>
                    <a:pt x="239" y="163"/>
                  </a:lnTo>
                  <a:lnTo>
                    <a:pt x="242" y="167"/>
                  </a:lnTo>
                  <a:lnTo>
                    <a:pt x="245" y="171"/>
                  </a:lnTo>
                  <a:lnTo>
                    <a:pt x="248" y="174"/>
                  </a:lnTo>
                  <a:lnTo>
                    <a:pt x="252" y="177"/>
                  </a:lnTo>
                  <a:lnTo>
                    <a:pt x="256" y="179"/>
                  </a:lnTo>
                  <a:lnTo>
                    <a:pt x="262" y="180"/>
                  </a:lnTo>
                  <a:lnTo>
                    <a:pt x="267" y="181"/>
                  </a:lnTo>
                  <a:lnTo>
                    <a:pt x="267" y="181"/>
                  </a:lnTo>
                  <a:lnTo>
                    <a:pt x="271" y="180"/>
                  </a:lnTo>
                  <a:lnTo>
                    <a:pt x="276" y="179"/>
                  </a:lnTo>
                  <a:lnTo>
                    <a:pt x="281" y="177"/>
                  </a:lnTo>
                  <a:lnTo>
                    <a:pt x="285" y="174"/>
                  </a:lnTo>
                  <a:lnTo>
                    <a:pt x="288" y="171"/>
                  </a:lnTo>
                  <a:lnTo>
                    <a:pt x="291" y="167"/>
                  </a:lnTo>
                  <a:lnTo>
                    <a:pt x="293" y="163"/>
                  </a:lnTo>
                  <a:lnTo>
                    <a:pt x="294" y="157"/>
                  </a:lnTo>
                  <a:lnTo>
                    <a:pt x="383" y="157"/>
                  </a:lnTo>
                  <a:lnTo>
                    <a:pt x="383" y="157"/>
                  </a:lnTo>
                  <a:lnTo>
                    <a:pt x="384" y="163"/>
                  </a:lnTo>
                  <a:lnTo>
                    <a:pt x="386" y="167"/>
                  </a:lnTo>
                  <a:lnTo>
                    <a:pt x="389" y="171"/>
                  </a:lnTo>
                  <a:lnTo>
                    <a:pt x="392" y="174"/>
                  </a:lnTo>
                  <a:lnTo>
                    <a:pt x="396" y="177"/>
                  </a:lnTo>
                  <a:lnTo>
                    <a:pt x="401" y="179"/>
                  </a:lnTo>
                  <a:lnTo>
                    <a:pt x="406" y="180"/>
                  </a:lnTo>
                  <a:lnTo>
                    <a:pt x="411" y="181"/>
                  </a:lnTo>
                  <a:lnTo>
                    <a:pt x="411" y="181"/>
                  </a:lnTo>
                  <a:lnTo>
                    <a:pt x="417" y="180"/>
                  </a:lnTo>
                  <a:lnTo>
                    <a:pt x="422" y="179"/>
                  </a:lnTo>
                  <a:lnTo>
                    <a:pt x="427" y="175"/>
                  </a:lnTo>
                  <a:lnTo>
                    <a:pt x="432" y="172"/>
                  </a:lnTo>
                  <a:lnTo>
                    <a:pt x="435" y="168"/>
                  </a:lnTo>
                  <a:lnTo>
                    <a:pt x="438" y="163"/>
                  </a:lnTo>
                  <a:lnTo>
                    <a:pt x="439" y="157"/>
                  </a:lnTo>
                  <a:lnTo>
                    <a:pt x="440" y="152"/>
                  </a:lnTo>
                  <a:lnTo>
                    <a:pt x="440" y="152"/>
                  </a:lnTo>
                  <a:lnTo>
                    <a:pt x="439" y="146"/>
                  </a:lnTo>
                  <a:lnTo>
                    <a:pt x="438" y="140"/>
                  </a:lnTo>
                  <a:lnTo>
                    <a:pt x="435" y="135"/>
                  </a:lnTo>
                  <a:lnTo>
                    <a:pt x="432" y="131"/>
                  </a:lnTo>
                  <a:lnTo>
                    <a:pt x="427" y="128"/>
                  </a:lnTo>
                  <a:lnTo>
                    <a:pt x="422" y="124"/>
                  </a:lnTo>
                  <a:lnTo>
                    <a:pt x="417" y="123"/>
                  </a:lnTo>
                  <a:lnTo>
                    <a:pt x="411" y="122"/>
                  </a:lnTo>
                  <a:lnTo>
                    <a:pt x="411" y="122"/>
                  </a:lnTo>
                  <a:close/>
                  <a:moveTo>
                    <a:pt x="411" y="206"/>
                  </a:moveTo>
                  <a:lnTo>
                    <a:pt x="411" y="206"/>
                  </a:lnTo>
                  <a:lnTo>
                    <a:pt x="406" y="206"/>
                  </a:lnTo>
                  <a:lnTo>
                    <a:pt x="401" y="207"/>
                  </a:lnTo>
                  <a:lnTo>
                    <a:pt x="396" y="210"/>
                  </a:lnTo>
                  <a:lnTo>
                    <a:pt x="392" y="213"/>
                  </a:lnTo>
                  <a:lnTo>
                    <a:pt x="389" y="216"/>
                  </a:lnTo>
                  <a:lnTo>
                    <a:pt x="386" y="220"/>
                  </a:lnTo>
                  <a:lnTo>
                    <a:pt x="384" y="224"/>
                  </a:lnTo>
                  <a:lnTo>
                    <a:pt x="383" y="229"/>
                  </a:lnTo>
                  <a:lnTo>
                    <a:pt x="294" y="229"/>
                  </a:lnTo>
                  <a:lnTo>
                    <a:pt x="294" y="229"/>
                  </a:lnTo>
                  <a:lnTo>
                    <a:pt x="293" y="224"/>
                  </a:lnTo>
                  <a:lnTo>
                    <a:pt x="291" y="220"/>
                  </a:lnTo>
                  <a:lnTo>
                    <a:pt x="288" y="216"/>
                  </a:lnTo>
                  <a:lnTo>
                    <a:pt x="285" y="213"/>
                  </a:lnTo>
                  <a:lnTo>
                    <a:pt x="281" y="210"/>
                  </a:lnTo>
                  <a:lnTo>
                    <a:pt x="276" y="207"/>
                  </a:lnTo>
                  <a:lnTo>
                    <a:pt x="271" y="206"/>
                  </a:lnTo>
                  <a:lnTo>
                    <a:pt x="267" y="206"/>
                  </a:lnTo>
                  <a:lnTo>
                    <a:pt x="267" y="206"/>
                  </a:lnTo>
                  <a:lnTo>
                    <a:pt x="262" y="206"/>
                  </a:lnTo>
                  <a:lnTo>
                    <a:pt x="256" y="207"/>
                  </a:lnTo>
                  <a:lnTo>
                    <a:pt x="252" y="210"/>
                  </a:lnTo>
                  <a:lnTo>
                    <a:pt x="248" y="213"/>
                  </a:lnTo>
                  <a:lnTo>
                    <a:pt x="245" y="216"/>
                  </a:lnTo>
                  <a:lnTo>
                    <a:pt x="242" y="220"/>
                  </a:lnTo>
                  <a:lnTo>
                    <a:pt x="239" y="224"/>
                  </a:lnTo>
                  <a:lnTo>
                    <a:pt x="238" y="229"/>
                  </a:lnTo>
                  <a:lnTo>
                    <a:pt x="222" y="229"/>
                  </a:lnTo>
                  <a:lnTo>
                    <a:pt x="222" y="229"/>
                  </a:lnTo>
                  <a:lnTo>
                    <a:pt x="221" y="224"/>
                  </a:lnTo>
                  <a:lnTo>
                    <a:pt x="219" y="220"/>
                  </a:lnTo>
                  <a:lnTo>
                    <a:pt x="216" y="216"/>
                  </a:lnTo>
                  <a:lnTo>
                    <a:pt x="213" y="213"/>
                  </a:lnTo>
                  <a:lnTo>
                    <a:pt x="208" y="210"/>
                  </a:lnTo>
                  <a:lnTo>
                    <a:pt x="204" y="207"/>
                  </a:lnTo>
                  <a:lnTo>
                    <a:pt x="200" y="206"/>
                  </a:lnTo>
                  <a:lnTo>
                    <a:pt x="195" y="206"/>
                  </a:lnTo>
                  <a:lnTo>
                    <a:pt x="195" y="206"/>
                  </a:lnTo>
                  <a:lnTo>
                    <a:pt x="189" y="206"/>
                  </a:lnTo>
                  <a:lnTo>
                    <a:pt x="184" y="207"/>
                  </a:lnTo>
                  <a:lnTo>
                    <a:pt x="180" y="210"/>
                  </a:lnTo>
                  <a:lnTo>
                    <a:pt x="176" y="213"/>
                  </a:lnTo>
                  <a:lnTo>
                    <a:pt x="172" y="216"/>
                  </a:lnTo>
                  <a:lnTo>
                    <a:pt x="170" y="220"/>
                  </a:lnTo>
                  <a:lnTo>
                    <a:pt x="167" y="224"/>
                  </a:lnTo>
                  <a:lnTo>
                    <a:pt x="166" y="229"/>
                  </a:lnTo>
                  <a:lnTo>
                    <a:pt x="150" y="229"/>
                  </a:lnTo>
                  <a:lnTo>
                    <a:pt x="150" y="229"/>
                  </a:lnTo>
                  <a:lnTo>
                    <a:pt x="149" y="224"/>
                  </a:lnTo>
                  <a:lnTo>
                    <a:pt x="147" y="220"/>
                  </a:lnTo>
                  <a:lnTo>
                    <a:pt x="144" y="216"/>
                  </a:lnTo>
                  <a:lnTo>
                    <a:pt x="140" y="213"/>
                  </a:lnTo>
                  <a:lnTo>
                    <a:pt x="136" y="210"/>
                  </a:lnTo>
                  <a:lnTo>
                    <a:pt x="132" y="207"/>
                  </a:lnTo>
                  <a:lnTo>
                    <a:pt x="128" y="206"/>
                  </a:lnTo>
                  <a:lnTo>
                    <a:pt x="122" y="206"/>
                  </a:lnTo>
                  <a:lnTo>
                    <a:pt x="122" y="206"/>
                  </a:lnTo>
                  <a:lnTo>
                    <a:pt x="116" y="206"/>
                  </a:lnTo>
                  <a:lnTo>
                    <a:pt x="111" y="208"/>
                  </a:lnTo>
                  <a:lnTo>
                    <a:pt x="106" y="211"/>
                  </a:lnTo>
                  <a:lnTo>
                    <a:pt x="102" y="215"/>
                  </a:lnTo>
                  <a:lnTo>
                    <a:pt x="98" y="219"/>
                  </a:lnTo>
                  <a:lnTo>
                    <a:pt x="96" y="223"/>
                  </a:lnTo>
                  <a:lnTo>
                    <a:pt x="94" y="229"/>
                  </a:lnTo>
                  <a:lnTo>
                    <a:pt x="94" y="235"/>
                  </a:lnTo>
                  <a:lnTo>
                    <a:pt x="94" y="235"/>
                  </a:lnTo>
                  <a:lnTo>
                    <a:pt x="94" y="240"/>
                  </a:lnTo>
                  <a:lnTo>
                    <a:pt x="96" y="247"/>
                  </a:lnTo>
                  <a:lnTo>
                    <a:pt x="98" y="251"/>
                  </a:lnTo>
                  <a:lnTo>
                    <a:pt x="102" y="255"/>
                  </a:lnTo>
                  <a:lnTo>
                    <a:pt x="106" y="259"/>
                  </a:lnTo>
                  <a:lnTo>
                    <a:pt x="111" y="262"/>
                  </a:lnTo>
                  <a:lnTo>
                    <a:pt x="116" y="264"/>
                  </a:lnTo>
                  <a:lnTo>
                    <a:pt x="122" y="264"/>
                  </a:lnTo>
                  <a:lnTo>
                    <a:pt x="122" y="264"/>
                  </a:lnTo>
                  <a:lnTo>
                    <a:pt x="128" y="264"/>
                  </a:lnTo>
                  <a:lnTo>
                    <a:pt x="132" y="263"/>
                  </a:lnTo>
                  <a:lnTo>
                    <a:pt x="136" y="261"/>
                  </a:lnTo>
                  <a:lnTo>
                    <a:pt x="140" y="257"/>
                  </a:lnTo>
                  <a:lnTo>
                    <a:pt x="144" y="254"/>
                  </a:lnTo>
                  <a:lnTo>
                    <a:pt x="147" y="250"/>
                  </a:lnTo>
                  <a:lnTo>
                    <a:pt x="149" y="246"/>
                  </a:lnTo>
                  <a:lnTo>
                    <a:pt x="150" y="241"/>
                  </a:lnTo>
                  <a:lnTo>
                    <a:pt x="166" y="241"/>
                  </a:lnTo>
                  <a:lnTo>
                    <a:pt x="166" y="241"/>
                  </a:lnTo>
                  <a:lnTo>
                    <a:pt x="167" y="246"/>
                  </a:lnTo>
                  <a:lnTo>
                    <a:pt x="170" y="250"/>
                  </a:lnTo>
                  <a:lnTo>
                    <a:pt x="172" y="254"/>
                  </a:lnTo>
                  <a:lnTo>
                    <a:pt x="176" y="257"/>
                  </a:lnTo>
                  <a:lnTo>
                    <a:pt x="180" y="261"/>
                  </a:lnTo>
                  <a:lnTo>
                    <a:pt x="184" y="263"/>
                  </a:lnTo>
                  <a:lnTo>
                    <a:pt x="189" y="264"/>
                  </a:lnTo>
                  <a:lnTo>
                    <a:pt x="195" y="264"/>
                  </a:lnTo>
                  <a:lnTo>
                    <a:pt x="195" y="264"/>
                  </a:lnTo>
                  <a:lnTo>
                    <a:pt x="200" y="264"/>
                  </a:lnTo>
                  <a:lnTo>
                    <a:pt x="204" y="263"/>
                  </a:lnTo>
                  <a:lnTo>
                    <a:pt x="208" y="261"/>
                  </a:lnTo>
                  <a:lnTo>
                    <a:pt x="213" y="257"/>
                  </a:lnTo>
                  <a:lnTo>
                    <a:pt x="216" y="254"/>
                  </a:lnTo>
                  <a:lnTo>
                    <a:pt x="219" y="250"/>
                  </a:lnTo>
                  <a:lnTo>
                    <a:pt x="221" y="246"/>
                  </a:lnTo>
                  <a:lnTo>
                    <a:pt x="222" y="241"/>
                  </a:lnTo>
                  <a:lnTo>
                    <a:pt x="238" y="241"/>
                  </a:lnTo>
                  <a:lnTo>
                    <a:pt x="238" y="241"/>
                  </a:lnTo>
                  <a:lnTo>
                    <a:pt x="239" y="246"/>
                  </a:lnTo>
                  <a:lnTo>
                    <a:pt x="242" y="250"/>
                  </a:lnTo>
                  <a:lnTo>
                    <a:pt x="245" y="254"/>
                  </a:lnTo>
                  <a:lnTo>
                    <a:pt x="248" y="257"/>
                  </a:lnTo>
                  <a:lnTo>
                    <a:pt x="252" y="261"/>
                  </a:lnTo>
                  <a:lnTo>
                    <a:pt x="256" y="263"/>
                  </a:lnTo>
                  <a:lnTo>
                    <a:pt x="262" y="264"/>
                  </a:lnTo>
                  <a:lnTo>
                    <a:pt x="267" y="264"/>
                  </a:lnTo>
                  <a:lnTo>
                    <a:pt x="267" y="264"/>
                  </a:lnTo>
                  <a:lnTo>
                    <a:pt x="271" y="264"/>
                  </a:lnTo>
                  <a:lnTo>
                    <a:pt x="276" y="263"/>
                  </a:lnTo>
                  <a:lnTo>
                    <a:pt x="281" y="261"/>
                  </a:lnTo>
                  <a:lnTo>
                    <a:pt x="285" y="257"/>
                  </a:lnTo>
                  <a:lnTo>
                    <a:pt x="288" y="254"/>
                  </a:lnTo>
                  <a:lnTo>
                    <a:pt x="291" y="250"/>
                  </a:lnTo>
                  <a:lnTo>
                    <a:pt x="293" y="246"/>
                  </a:lnTo>
                  <a:lnTo>
                    <a:pt x="294" y="241"/>
                  </a:lnTo>
                  <a:lnTo>
                    <a:pt x="383" y="241"/>
                  </a:lnTo>
                  <a:lnTo>
                    <a:pt x="383" y="241"/>
                  </a:lnTo>
                  <a:lnTo>
                    <a:pt x="384" y="246"/>
                  </a:lnTo>
                  <a:lnTo>
                    <a:pt x="386" y="250"/>
                  </a:lnTo>
                  <a:lnTo>
                    <a:pt x="389" y="254"/>
                  </a:lnTo>
                  <a:lnTo>
                    <a:pt x="392" y="257"/>
                  </a:lnTo>
                  <a:lnTo>
                    <a:pt x="396" y="261"/>
                  </a:lnTo>
                  <a:lnTo>
                    <a:pt x="401" y="263"/>
                  </a:lnTo>
                  <a:lnTo>
                    <a:pt x="406" y="264"/>
                  </a:lnTo>
                  <a:lnTo>
                    <a:pt x="411" y="264"/>
                  </a:lnTo>
                  <a:lnTo>
                    <a:pt x="411" y="264"/>
                  </a:lnTo>
                  <a:lnTo>
                    <a:pt x="417" y="264"/>
                  </a:lnTo>
                  <a:lnTo>
                    <a:pt x="422" y="262"/>
                  </a:lnTo>
                  <a:lnTo>
                    <a:pt x="427" y="259"/>
                  </a:lnTo>
                  <a:lnTo>
                    <a:pt x="432" y="255"/>
                  </a:lnTo>
                  <a:lnTo>
                    <a:pt x="435" y="251"/>
                  </a:lnTo>
                  <a:lnTo>
                    <a:pt x="438" y="247"/>
                  </a:lnTo>
                  <a:lnTo>
                    <a:pt x="439" y="240"/>
                  </a:lnTo>
                  <a:lnTo>
                    <a:pt x="440" y="235"/>
                  </a:lnTo>
                  <a:lnTo>
                    <a:pt x="440" y="235"/>
                  </a:lnTo>
                  <a:lnTo>
                    <a:pt x="439" y="229"/>
                  </a:lnTo>
                  <a:lnTo>
                    <a:pt x="438" y="223"/>
                  </a:lnTo>
                  <a:lnTo>
                    <a:pt x="435" y="219"/>
                  </a:lnTo>
                  <a:lnTo>
                    <a:pt x="432" y="215"/>
                  </a:lnTo>
                  <a:lnTo>
                    <a:pt x="427" y="211"/>
                  </a:lnTo>
                  <a:lnTo>
                    <a:pt x="422" y="208"/>
                  </a:lnTo>
                  <a:lnTo>
                    <a:pt x="417" y="206"/>
                  </a:lnTo>
                  <a:lnTo>
                    <a:pt x="411" y="206"/>
                  </a:lnTo>
                  <a:lnTo>
                    <a:pt x="411" y="206"/>
                  </a:lnTo>
                  <a:close/>
                  <a:moveTo>
                    <a:pt x="411" y="289"/>
                  </a:moveTo>
                  <a:lnTo>
                    <a:pt x="411" y="289"/>
                  </a:lnTo>
                  <a:lnTo>
                    <a:pt x="406" y="290"/>
                  </a:lnTo>
                  <a:lnTo>
                    <a:pt x="401" y="291"/>
                  </a:lnTo>
                  <a:lnTo>
                    <a:pt x="396" y="293"/>
                  </a:lnTo>
                  <a:lnTo>
                    <a:pt x="392" y="296"/>
                  </a:lnTo>
                  <a:lnTo>
                    <a:pt x="389" y="299"/>
                  </a:lnTo>
                  <a:lnTo>
                    <a:pt x="386" y="303"/>
                  </a:lnTo>
                  <a:lnTo>
                    <a:pt x="384" y="307"/>
                  </a:lnTo>
                  <a:lnTo>
                    <a:pt x="383" y="313"/>
                  </a:lnTo>
                  <a:lnTo>
                    <a:pt x="367" y="313"/>
                  </a:lnTo>
                  <a:lnTo>
                    <a:pt x="367" y="313"/>
                  </a:lnTo>
                  <a:lnTo>
                    <a:pt x="366" y="307"/>
                  </a:lnTo>
                  <a:lnTo>
                    <a:pt x="364" y="303"/>
                  </a:lnTo>
                  <a:lnTo>
                    <a:pt x="360" y="299"/>
                  </a:lnTo>
                  <a:lnTo>
                    <a:pt x="357" y="296"/>
                  </a:lnTo>
                  <a:lnTo>
                    <a:pt x="353" y="293"/>
                  </a:lnTo>
                  <a:lnTo>
                    <a:pt x="349" y="291"/>
                  </a:lnTo>
                  <a:lnTo>
                    <a:pt x="343" y="290"/>
                  </a:lnTo>
                  <a:lnTo>
                    <a:pt x="339" y="289"/>
                  </a:lnTo>
                  <a:lnTo>
                    <a:pt x="339" y="289"/>
                  </a:lnTo>
                  <a:lnTo>
                    <a:pt x="334" y="290"/>
                  </a:lnTo>
                  <a:lnTo>
                    <a:pt x="328" y="291"/>
                  </a:lnTo>
                  <a:lnTo>
                    <a:pt x="324" y="293"/>
                  </a:lnTo>
                  <a:lnTo>
                    <a:pt x="320" y="296"/>
                  </a:lnTo>
                  <a:lnTo>
                    <a:pt x="317" y="299"/>
                  </a:lnTo>
                  <a:lnTo>
                    <a:pt x="314" y="303"/>
                  </a:lnTo>
                  <a:lnTo>
                    <a:pt x="311" y="307"/>
                  </a:lnTo>
                  <a:lnTo>
                    <a:pt x="310" y="313"/>
                  </a:lnTo>
                  <a:lnTo>
                    <a:pt x="222" y="313"/>
                  </a:lnTo>
                  <a:lnTo>
                    <a:pt x="222" y="313"/>
                  </a:lnTo>
                  <a:lnTo>
                    <a:pt x="221" y="307"/>
                  </a:lnTo>
                  <a:lnTo>
                    <a:pt x="219" y="303"/>
                  </a:lnTo>
                  <a:lnTo>
                    <a:pt x="216" y="299"/>
                  </a:lnTo>
                  <a:lnTo>
                    <a:pt x="213" y="296"/>
                  </a:lnTo>
                  <a:lnTo>
                    <a:pt x="208" y="293"/>
                  </a:lnTo>
                  <a:lnTo>
                    <a:pt x="204" y="291"/>
                  </a:lnTo>
                  <a:lnTo>
                    <a:pt x="200" y="290"/>
                  </a:lnTo>
                  <a:lnTo>
                    <a:pt x="195" y="289"/>
                  </a:lnTo>
                  <a:lnTo>
                    <a:pt x="195" y="289"/>
                  </a:lnTo>
                  <a:lnTo>
                    <a:pt x="189" y="290"/>
                  </a:lnTo>
                  <a:lnTo>
                    <a:pt x="184" y="291"/>
                  </a:lnTo>
                  <a:lnTo>
                    <a:pt x="180" y="293"/>
                  </a:lnTo>
                  <a:lnTo>
                    <a:pt x="176" y="296"/>
                  </a:lnTo>
                  <a:lnTo>
                    <a:pt x="172" y="299"/>
                  </a:lnTo>
                  <a:lnTo>
                    <a:pt x="170" y="303"/>
                  </a:lnTo>
                  <a:lnTo>
                    <a:pt x="167" y="307"/>
                  </a:lnTo>
                  <a:lnTo>
                    <a:pt x="166" y="313"/>
                  </a:lnTo>
                  <a:lnTo>
                    <a:pt x="150" y="313"/>
                  </a:lnTo>
                  <a:lnTo>
                    <a:pt x="150" y="313"/>
                  </a:lnTo>
                  <a:lnTo>
                    <a:pt x="149" y="307"/>
                  </a:lnTo>
                  <a:lnTo>
                    <a:pt x="147" y="303"/>
                  </a:lnTo>
                  <a:lnTo>
                    <a:pt x="144" y="299"/>
                  </a:lnTo>
                  <a:lnTo>
                    <a:pt x="140" y="296"/>
                  </a:lnTo>
                  <a:lnTo>
                    <a:pt x="136" y="293"/>
                  </a:lnTo>
                  <a:lnTo>
                    <a:pt x="132" y="291"/>
                  </a:lnTo>
                  <a:lnTo>
                    <a:pt x="128" y="290"/>
                  </a:lnTo>
                  <a:lnTo>
                    <a:pt x="122" y="289"/>
                  </a:lnTo>
                  <a:lnTo>
                    <a:pt x="122" y="289"/>
                  </a:lnTo>
                  <a:lnTo>
                    <a:pt x="116" y="290"/>
                  </a:lnTo>
                  <a:lnTo>
                    <a:pt x="111" y="291"/>
                  </a:lnTo>
                  <a:lnTo>
                    <a:pt x="106" y="295"/>
                  </a:lnTo>
                  <a:lnTo>
                    <a:pt x="102" y="298"/>
                  </a:lnTo>
                  <a:lnTo>
                    <a:pt x="98" y="302"/>
                  </a:lnTo>
                  <a:lnTo>
                    <a:pt x="96" y="307"/>
                  </a:lnTo>
                  <a:lnTo>
                    <a:pt x="94" y="313"/>
                  </a:lnTo>
                  <a:lnTo>
                    <a:pt x="94" y="318"/>
                  </a:lnTo>
                  <a:lnTo>
                    <a:pt x="94" y="318"/>
                  </a:lnTo>
                  <a:lnTo>
                    <a:pt x="94" y="324"/>
                  </a:lnTo>
                  <a:lnTo>
                    <a:pt x="96" y="330"/>
                  </a:lnTo>
                  <a:lnTo>
                    <a:pt x="98" y="335"/>
                  </a:lnTo>
                  <a:lnTo>
                    <a:pt x="102" y="339"/>
                  </a:lnTo>
                  <a:lnTo>
                    <a:pt x="106" y="342"/>
                  </a:lnTo>
                  <a:lnTo>
                    <a:pt x="111" y="344"/>
                  </a:lnTo>
                  <a:lnTo>
                    <a:pt x="116" y="347"/>
                  </a:lnTo>
                  <a:lnTo>
                    <a:pt x="122" y="348"/>
                  </a:lnTo>
                  <a:lnTo>
                    <a:pt x="122" y="348"/>
                  </a:lnTo>
                  <a:lnTo>
                    <a:pt x="128" y="347"/>
                  </a:lnTo>
                  <a:lnTo>
                    <a:pt x="132" y="346"/>
                  </a:lnTo>
                  <a:lnTo>
                    <a:pt x="136" y="343"/>
                  </a:lnTo>
                  <a:lnTo>
                    <a:pt x="140" y="340"/>
                  </a:lnTo>
                  <a:lnTo>
                    <a:pt x="144" y="337"/>
                  </a:lnTo>
                  <a:lnTo>
                    <a:pt x="147" y="334"/>
                  </a:lnTo>
                  <a:lnTo>
                    <a:pt x="149" y="330"/>
                  </a:lnTo>
                  <a:lnTo>
                    <a:pt x="150" y="324"/>
                  </a:lnTo>
                  <a:lnTo>
                    <a:pt x="166" y="324"/>
                  </a:lnTo>
                  <a:lnTo>
                    <a:pt x="166" y="324"/>
                  </a:lnTo>
                  <a:lnTo>
                    <a:pt x="167" y="330"/>
                  </a:lnTo>
                  <a:lnTo>
                    <a:pt x="170" y="334"/>
                  </a:lnTo>
                  <a:lnTo>
                    <a:pt x="172" y="337"/>
                  </a:lnTo>
                  <a:lnTo>
                    <a:pt x="176" y="340"/>
                  </a:lnTo>
                  <a:lnTo>
                    <a:pt x="180" y="343"/>
                  </a:lnTo>
                  <a:lnTo>
                    <a:pt x="184" y="346"/>
                  </a:lnTo>
                  <a:lnTo>
                    <a:pt x="189" y="347"/>
                  </a:lnTo>
                  <a:lnTo>
                    <a:pt x="195" y="348"/>
                  </a:lnTo>
                  <a:lnTo>
                    <a:pt x="195" y="348"/>
                  </a:lnTo>
                  <a:lnTo>
                    <a:pt x="200" y="347"/>
                  </a:lnTo>
                  <a:lnTo>
                    <a:pt x="204" y="346"/>
                  </a:lnTo>
                  <a:lnTo>
                    <a:pt x="208" y="343"/>
                  </a:lnTo>
                  <a:lnTo>
                    <a:pt x="213" y="340"/>
                  </a:lnTo>
                  <a:lnTo>
                    <a:pt x="216" y="337"/>
                  </a:lnTo>
                  <a:lnTo>
                    <a:pt x="219" y="334"/>
                  </a:lnTo>
                  <a:lnTo>
                    <a:pt x="221" y="330"/>
                  </a:lnTo>
                  <a:lnTo>
                    <a:pt x="222" y="324"/>
                  </a:lnTo>
                  <a:lnTo>
                    <a:pt x="310" y="324"/>
                  </a:lnTo>
                  <a:lnTo>
                    <a:pt x="310" y="324"/>
                  </a:lnTo>
                  <a:lnTo>
                    <a:pt x="311" y="330"/>
                  </a:lnTo>
                  <a:lnTo>
                    <a:pt x="314" y="334"/>
                  </a:lnTo>
                  <a:lnTo>
                    <a:pt x="317" y="337"/>
                  </a:lnTo>
                  <a:lnTo>
                    <a:pt x="320" y="340"/>
                  </a:lnTo>
                  <a:lnTo>
                    <a:pt x="324" y="343"/>
                  </a:lnTo>
                  <a:lnTo>
                    <a:pt x="328" y="346"/>
                  </a:lnTo>
                  <a:lnTo>
                    <a:pt x="334" y="347"/>
                  </a:lnTo>
                  <a:lnTo>
                    <a:pt x="339" y="348"/>
                  </a:lnTo>
                  <a:lnTo>
                    <a:pt x="339" y="348"/>
                  </a:lnTo>
                  <a:lnTo>
                    <a:pt x="343" y="347"/>
                  </a:lnTo>
                  <a:lnTo>
                    <a:pt x="349" y="346"/>
                  </a:lnTo>
                  <a:lnTo>
                    <a:pt x="353" y="343"/>
                  </a:lnTo>
                  <a:lnTo>
                    <a:pt x="357" y="340"/>
                  </a:lnTo>
                  <a:lnTo>
                    <a:pt x="360" y="337"/>
                  </a:lnTo>
                  <a:lnTo>
                    <a:pt x="364" y="334"/>
                  </a:lnTo>
                  <a:lnTo>
                    <a:pt x="366" y="330"/>
                  </a:lnTo>
                  <a:lnTo>
                    <a:pt x="367" y="324"/>
                  </a:lnTo>
                  <a:lnTo>
                    <a:pt x="383" y="324"/>
                  </a:lnTo>
                  <a:lnTo>
                    <a:pt x="383" y="324"/>
                  </a:lnTo>
                  <a:lnTo>
                    <a:pt x="384" y="330"/>
                  </a:lnTo>
                  <a:lnTo>
                    <a:pt x="386" y="334"/>
                  </a:lnTo>
                  <a:lnTo>
                    <a:pt x="389" y="337"/>
                  </a:lnTo>
                  <a:lnTo>
                    <a:pt x="392" y="340"/>
                  </a:lnTo>
                  <a:lnTo>
                    <a:pt x="396" y="343"/>
                  </a:lnTo>
                  <a:lnTo>
                    <a:pt x="401" y="346"/>
                  </a:lnTo>
                  <a:lnTo>
                    <a:pt x="406" y="347"/>
                  </a:lnTo>
                  <a:lnTo>
                    <a:pt x="411" y="348"/>
                  </a:lnTo>
                  <a:lnTo>
                    <a:pt x="411" y="348"/>
                  </a:lnTo>
                  <a:lnTo>
                    <a:pt x="417" y="347"/>
                  </a:lnTo>
                  <a:lnTo>
                    <a:pt x="422" y="344"/>
                  </a:lnTo>
                  <a:lnTo>
                    <a:pt x="427" y="342"/>
                  </a:lnTo>
                  <a:lnTo>
                    <a:pt x="432" y="339"/>
                  </a:lnTo>
                  <a:lnTo>
                    <a:pt x="435" y="335"/>
                  </a:lnTo>
                  <a:lnTo>
                    <a:pt x="438" y="330"/>
                  </a:lnTo>
                  <a:lnTo>
                    <a:pt x="439" y="324"/>
                  </a:lnTo>
                  <a:lnTo>
                    <a:pt x="440" y="318"/>
                  </a:lnTo>
                  <a:lnTo>
                    <a:pt x="440" y="318"/>
                  </a:lnTo>
                  <a:lnTo>
                    <a:pt x="439" y="313"/>
                  </a:lnTo>
                  <a:lnTo>
                    <a:pt x="438" y="307"/>
                  </a:lnTo>
                  <a:lnTo>
                    <a:pt x="435" y="302"/>
                  </a:lnTo>
                  <a:lnTo>
                    <a:pt x="432" y="298"/>
                  </a:lnTo>
                  <a:lnTo>
                    <a:pt x="427" y="295"/>
                  </a:lnTo>
                  <a:lnTo>
                    <a:pt x="422" y="291"/>
                  </a:lnTo>
                  <a:lnTo>
                    <a:pt x="417" y="290"/>
                  </a:lnTo>
                  <a:lnTo>
                    <a:pt x="411" y="289"/>
                  </a:lnTo>
                  <a:lnTo>
                    <a:pt x="411" y="289"/>
                  </a:lnTo>
                  <a:close/>
                  <a:moveTo>
                    <a:pt x="411" y="372"/>
                  </a:moveTo>
                  <a:lnTo>
                    <a:pt x="411" y="372"/>
                  </a:lnTo>
                  <a:lnTo>
                    <a:pt x="406" y="373"/>
                  </a:lnTo>
                  <a:lnTo>
                    <a:pt x="401" y="374"/>
                  </a:lnTo>
                  <a:lnTo>
                    <a:pt x="396" y="376"/>
                  </a:lnTo>
                  <a:lnTo>
                    <a:pt x="392" y="380"/>
                  </a:lnTo>
                  <a:lnTo>
                    <a:pt x="389" y="383"/>
                  </a:lnTo>
                  <a:lnTo>
                    <a:pt x="386" y="386"/>
                  </a:lnTo>
                  <a:lnTo>
                    <a:pt x="384" y="391"/>
                  </a:lnTo>
                  <a:lnTo>
                    <a:pt x="383" y="395"/>
                  </a:lnTo>
                  <a:lnTo>
                    <a:pt x="367" y="395"/>
                  </a:lnTo>
                  <a:lnTo>
                    <a:pt x="367" y="395"/>
                  </a:lnTo>
                  <a:lnTo>
                    <a:pt x="366" y="391"/>
                  </a:lnTo>
                  <a:lnTo>
                    <a:pt x="364" y="386"/>
                  </a:lnTo>
                  <a:lnTo>
                    <a:pt x="360" y="383"/>
                  </a:lnTo>
                  <a:lnTo>
                    <a:pt x="357" y="380"/>
                  </a:lnTo>
                  <a:lnTo>
                    <a:pt x="353" y="376"/>
                  </a:lnTo>
                  <a:lnTo>
                    <a:pt x="349" y="374"/>
                  </a:lnTo>
                  <a:lnTo>
                    <a:pt x="343" y="373"/>
                  </a:lnTo>
                  <a:lnTo>
                    <a:pt x="339" y="372"/>
                  </a:lnTo>
                  <a:lnTo>
                    <a:pt x="339" y="372"/>
                  </a:lnTo>
                  <a:lnTo>
                    <a:pt x="334" y="373"/>
                  </a:lnTo>
                  <a:lnTo>
                    <a:pt x="328" y="374"/>
                  </a:lnTo>
                  <a:lnTo>
                    <a:pt x="324" y="376"/>
                  </a:lnTo>
                  <a:lnTo>
                    <a:pt x="320" y="380"/>
                  </a:lnTo>
                  <a:lnTo>
                    <a:pt x="317" y="383"/>
                  </a:lnTo>
                  <a:lnTo>
                    <a:pt x="314" y="386"/>
                  </a:lnTo>
                  <a:lnTo>
                    <a:pt x="311" y="391"/>
                  </a:lnTo>
                  <a:lnTo>
                    <a:pt x="310" y="395"/>
                  </a:lnTo>
                  <a:lnTo>
                    <a:pt x="294" y="395"/>
                  </a:lnTo>
                  <a:lnTo>
                    <a:pt x="294" y="395"/>
                  </a:lnTo>
                  <a:lnTo>
                    <a:pt x="293" y="391"/>
                  </a:lnTo>
                  <a:lnTo>
                    <a:pt x="291" y="386"/>
                  </a:lnTo>
                  <a:lnTo>
                    <a:pt x="288" y="383"/>
                  </a:lnTo>
                  <a:lnTo>
                    <a:pt x="285" y="380"/>
                  </a:lnTo>
                  <a:lnTo>
                    <a:pt x="281" y="376"/>
                  </a:lnTo>
                  <a:lnTo>
                    <a:pt x="276" y="374"/>
                  </a:lnTo>
                  <a:lnTo>
                    <a:pt x="271" y="373"/>
                  </a:lnTo>
                  <a:lnTo>
                    <a:pt x="267" y="372"/>
                  </a:lnTo>
                  <a:lnTo>
                    <a:pt x="267" y="372"/>
                  </a:lnTo>
                  <a:lnTo>
                    <a:pt x="262" y="373"/>
                  </a:lnTo>
                  <a:lnTo>
                    <a:pt x="256" y="374"/>
                  </a:lnTo>
                  <a:lnTo>
                    <a:pt x="252" y="376"/>
                  </a:lnTo>
                  <a:lnTo>
                    <a:pt x="248" y="380"/>
                  </a:lnTo>
                  <a:lnTo>
                    <a:pt x="245" y="383"/>
                  </a:lnTo>
                  <a:lnTo>
                    <a:pt x="242" y="386"/>
                  </a:lnTo>
                  <a:lnTo>
                    <a:pt x="239" y="391"/>
                  </a:lnTo>
                  <a:lnTo>
                    <a:pt x="238" y="395"/>
                  </a:lnTo>
                  <a:lnTo>
                    <a:pt x="150" y="395"/>
                  </a:lnTo>
                  <a:lnTo>
                    <a:pt x="150" y="395"/>
                  </a:lnTo>
                  <a:lnTo>
                    <a:pt x="149" y="391"/>
                  </a:lnTo>
                  <a:lnTo>
                    <a:pt x="147" y="386"/>
                  </a:lnTo>
                  <a:lnTo>
                    <a:pt x="144" y="383"/>
                  </a:lnTo>
                  <a:lnTo>
                    <a:pt x="140" y="380"/>
                  </a:lnTo>
                  <a:lnTo>
                    <a:pt x="136" y="376"/>
                  </a:lnTo>
                  <a:lnTo>
                    <a:pt x="132" y="374"/>
                  </a:lnTo>
                  <a:lnTo>
                    <a:pt x="128" y="373"/>
                  </a:lnTo>
                  <a:lnTo>
                    <a:pt x="122" y="372"/>
                  </a:lnTo>
                  <a:lnTo>
                    <a:pt x="122" y="372"/>
                  </a:lnTo>
                  <a:lnTo>
                    <a:pt x="116" y="373"/>
                  </a:lnTo>
                  <a:lnTo>
                    <a:pt x="111" y="375"/>
                  </a:lnTo>
                  <a:lnTo>
                    <a:pt x="106" y="377"/>
                  </a:lnTo>
                  <a:lnTo>
                    <a:pt x="102" y="381"/>
                  </a:lnTo>
                  <a:lnTo>
                    <a:pt x="98" y="385"/>
                  </a:lnTo>
                  <a:lnTo>
                    <a:pt x="96" y="390"/>
                  </a:lnTo>
                  <a:lnTo>
                    <a:pt x="94" y="395"/>
                  </a:lnTo>
                  <a:lnTo>
                    <a:pt x="94" y="402"/>
                  </a:lnTo>
                  <a:lnTo>
                    <a:pt x="94" y="402"/>
                  </a:lnTo>
                  <a:lnTo>
                    <a:pt x="94" y="407"/>
                  </a:lnTo>
                  <a:lnTo>
                    <a:pt x="96" y="412"/>
                  </a:lnTo>
                  <a:lnTo>
                    <a:pt x="98" y="418"/>
                  </a:lnTo>
                  <a:lnTo>
                    <a:pt x="102" y="422"/>
                  </a:lnTo>
                  <a:lnTo>
                    <a:pt x="106" y="425"/>
                  </a:lnTo>
                  <a:lnTo>
                    <a:pt x="111" y="428"/>
                  </a:lnTo>
                  <a:lnTo>
                    <a:pt x="116" y="429"/>
                  </a:lnTo>
                  <a:lnTo>
                    <a:pt x="122" y="431"/>
                  </a:lnTo>
                  <a:lnTo>
                    <a:pt x="122" y="431"/>
                  </a:lnTo>
                  <a:lnTo>
                    <a:pt x="128" y="431"/>
                  </a:lnTo>
                  <a:lnTo>
                    <a:pt x="132" y="428"/>
                  </a:lnTo>
                  <a:lnTo>
                    <a:pt x="136" y="426"/>
                  </a:lnTo>
                  <a:lnTo>
                    <a:pt x="140" y="424"/>
                  </a:lnTo>
                  <a:lnTo>
                    <a:pt x="144" y="421"/>
                  </a:lnTo>
                  <a:lnTo>
                    <a:pt x="147" y="417"/>
                  </a:lnTo>
                  <a:lnTo>
                    <a:pt x="149" y="412"/>
                  </a:lnTo>
                  <a:lnTo>
                    <a:pt x="150" y="408"/>
                  </a:lnTo>
                  <a:lnTo>
                    <a:pt x="238" y="408"/>
                  </a:lnTo>
                  <a:lnTo>
                    <a:pt x="238" y="408"/>
                  </a:lnTo>
                  <a:lnTo>
                    <a:pt x="239" y="412"/>
                  </a:lnTo>
                  <a:lnTo>
                    <a:pt x="242" y="417"/>
                  </a:lnTo>
                  <a:lnTo>
                    <a:pt x="245" y="421"/>
                  </a:lnTo>
                  <a:lnTo>
                    <a:pt x="248" y="424"/>
                  </a:lnTo>
                  <a:lnTo>
                    <a:pt x="252" y="426"/>
                  </a:lnTo>
                  <a:lnTo>
                    <a:pt x="256" y="428"/>
                  </a:lnTo>
                  <a:lnTo>
                    <a:pt x="262" y="431"/>
                  </a:lnTo>
                  <a:lnTo>
                    <a:pt x="267" y="431"/>
                  </a:lnTo>
                  <a:lnTo>
                    <a:pt x="267" y="431"/>
                  </a:lnTo>
                  <a:lnTo>
                    <a:pt x="271" y="431"/>
                  </a:lnTo>
                  <a:lnTo>
                    <a:pt x="276" y="428"/>
                  </a:lnTo>
                  <a:lnTo>
                    <a:pt x="281" y="426"/>
                  </a:lnTo>
                  <a:lnTo>
                    <a:pt x="285" y="424"/>
                  </a:lnTo>
                  <a:lnTo>
                    <a:pt x="288" y="421"/>
                  </a:lnTo>
                  <a:lnTo>
                    <a:pt x="291" y="417"/>
                  </a:lnTo>
                  <a:lnTo>
                    <a:pt x="293" y="412"/>
                  </a:lnTo>
                  <a:lnTo>
                    <a:pt x="294" y="408"/>
                  </a:lnTo>
                  <a:lnTo>
                    <a:pt x="310" y="408"/>
                  </a:lnTo>
                  <a:lnTo>
                    <a:pt x="310" y="408"/>
                  </a:lnTo>
                  <a:lnTo>
                    <a:pt x="311" y="412"/>
                  </a:lnTo>
                  <a:lnTo>
                    <a:pt x="314" y="417"/>
                  </a:lnTo>
                  <a:lnTo>
                    <a:pt x="317" y="421"/>
                  </a:lnTo>
                  <a:lnTo>
                    <a:pt x="320" y="424"/>
                  </a:lnTo>
                  <a:lnTo>
                    <a:pt x="324" y="426"/>
                  </a:lnTo>
                  <a:lnTo>
                    <a:pt x="328" y="428"/>
                  </a:lnTo>
                  <a:lnTo>
                    <a:pt x="334" y="431"/>
                  </a:lnTo>
                  <a:lnTo>
                    <a:pt x="339" y="431"/>
                  </a:lnTo>
                  <a:lnTo>
                    <a:pt x="339" y="431"/>
                  </a:lnTo>
                  <a:lnTo>
                    <a:pt x="343" y="431"/>
                  </a:lnTo>
                  <a:lnTo>
                    <a:pt x="349" y="428"/>
                  </a:lnTo>
                  <a:lnTo>
                    <a:pt x="353" y="426"/>
                  </a:lnTo>
                  <a:lnTo>
                    <a:pt x="357" y="424"/>
                  </a:lnTo>
                  <a:lnTo>
                    <a:pt x="360" y="421"/>
                  </a:lnTo>
                  <a:lnTo>
                    <a:pt x="364" y="417"/>
                  </a:lnTo>
                  <a:lnTo>
                    <a:pt x="366" y="412"/>
                  </a:lnTo>
                  <a:lnTo>
                    <a:pt x="367" y="408"/>
                  </a:lnTo>
                  <a:lnTo>
                    <a:pt x="383" y="408"/>
                  </a:lnTo>
                  <a:lnTo>
                    <a:pt x="383" y="408"/>
                  </a:lnTo>
                  <a:lnTo>
                    <a:pt x="384" y="412"/>
                  </a:lnTo>
                  <a:lnTo>
                    <a:pt x="386" y="417"/>
                  </a:lnTo>
                  <a:lnTo>
                    <a:pt x="389" y="421"/>
                  </a:lnTo>
                  <a:lnTo>
                    <a:pt x="392" y="424"/>
                  </a:lnTo>
                  <a:lnTo>
                    <a:pt x="396" y="426"/>
                  </a:lnTo>
                  <a:lnTo>
                    <a:pt x="401" y="428"/>
                  </a:lnTo>
                  <a:lnTo>
                    <a:pt x="406" y="431"/>
                  </a:lnTo>
                  <a:lnTo>
                    <a:pt x="411" y="431"/>
                  </a:lnTo>
                  <a:lnTo>
                    <a:pt x="411" y="431"/>
                  </a:lnTo>
                  <a:lnTo>
                    <a:pt x="417" y="429"/>
                  </a:lnTo>
                  <a:lnTo>
                    <a:pt x="422" y="428"/>
                  </a:lnTo>
                  <a:lnTo>
                    <a:pt x="427" y="425"/>
                  </a:lnTo>
                  <a:lnTo>
                    <a:pt x="432" y="422"/>
                  </a:lnTo>
                  <a:lnTo>
                    <a:pt x="435" y="418"/>
                  </a:lnTo>
                  <a:lnTo>
                    <a:pt x="438" y="412"/>
                  </a:lnTo>
                  <a:lnTo>
                    <a:pt x="439" y="407"/>
                  </a:lnTo>
                  <a:lnTo>
                    <a:pt x="440" y="402"/>
                  </a:lnTo>
                  <a:lnTo>
                    <a:pt x="440" y="402"/>
                  </a:lnTo>
                  <a:lnTo>
                    <a:pt x="439" y="395"/>
                  </a:lnTo>
                  <a:lnTo>
                    <a:pt x="438" y="390"/>
                  </a:lnTo>
                  <a:lnTo>
                    <a:pt x="435" y="385"/>
                  </a:lnTo>
                  <a:lnTo>
                    <a:pt x="432" y="381"/>
                  </a:lnTo>
                  <a:lnTo>
                    <a:pt x="427" y="377"/>
                  </a:lnTo>
                  <a:lnTo>
                    <a:pt x="422" y="375"/>
                  </a:lnTo>
                  <a:lnTo>
                    <a:pt x="417" y="373"/>
                  </a:lnTo>
                  <a:lnTo>
                    <a:pt x="411" y="372"/>
                  </a:lnTo>
                  <a:lnTo>
                    <a:pt x="411" y="372"/>
                  </a:lnTo>
                  <a:close/>
                  <a:moveTo>
                    <a:pt x="519" y="460"/>
                  </a:moveTo>
                  <a:lnTo>
                    <a:pt x="517" y="460"/>
                  </a:lnTo>
                  <a:lnTo>
                    <a:pt x="517" y="27"/>
                  </a:lnTo>
                  <a:lnTo>
                    <a:pt x="517" y="27"/>
                  </a:lnTo>
                  <a:lnTo>
                    <a:pt x="517" y="21"/>
                  </a:lnTo>
                  <a:lnTo>
                    <a:pt x="514" y="16"/>
                  </a:lnTo>
                  <a:lnTo>
                    <a:pt x="512" y="12"/>
                  </a:lnTo>
                  <a:lnTo>
                    <a:pt x="509" y="8"/>
                  </a:lnTo>
                  <a:lnTo>
                    <a:pt x="505" y="4"/>
                  </a:lnTo>
                  <a:lnTo>
                    <a:pt x="501" y="2"/>
                  </a:lnTo>
                  <a:lnTo>
                    <a:pt x="495" y="1"/>
                  </a:lnTo>
                  <a:lnTo>
                    <a:pt x="490" y="0"/>
                  </a:lnTo>
                  <a:lnTo>
                    <a:pt x="487" y="0"/>
                  </a:lnTo>
                  <a:lnTo>
                    <a:pt x="487" y="0"/>
                  </a:lnTo>
                  <a:lnTo>
                    <a:pt x="482" y="1"/>
                  </a:lnTo>
                  <a:lnTo>
                    <a:pt x="476" y="2"/>
                  </a:lnTo>
                  <a:lnTo>
                    <a:pt x="472" y="4"/>
                  </a:lnTo>
                  <a:lnTo>
                    <a:pt x="468" y="8"/>
                  </a:lnTo>
                  <a:lnTo>
                    <a:pt x="465" y="12"/>
                  </a:lnTo>
                  <a:lnTo>
                    <a:pt x="461" y="16"/>
                  </a:lnTo>
                  <a:lnTo>
                    <a:pt x="460" y="21"/>
                  </a:lnTo>
                  <a:lnTo>
                    <a:pt x="459" y="27"/>
                  </a:lnTo>
                  <a:lnTo>
                    <a:pt x="459" y="460"/>
                  </a:lnTo>
                  <a:lnTo>
                    <a:pt x="78" y="460"/>
                  </a:lnTo>
                  <a:lnTo>
                    <a:pt x="78" y="27"/>
                  </a:lnTo>
                  <a:lnTo>
                    <a:pt x="78" y="27"/>
                  </a:lnTo>
                  <a:lnTo>
                    <a:pt x="77" y="21"/>
                  </a:lnTo>
                  <a:lnTo>
                    <a:pt x="76" y="16"/>
                  </a:lnTo>
                  <a:lnTo>
                    <a:pt x="73" y="12"/>
                  </a:lnTo>
                  <a:lnTo>
                    <a:pt x="69" y="8"/>
                  </a:lnTo>
                  <a:lnTo>
                    <a:pt x="66" y="4"/>
                  </a:lnTo>
                  <a:lnTo>
                    <a:pt x="61" y="2"/>
                  </a:lnTo>
                  <a:lnTo>
                    <a:pt x="56" y="1"/>
                  </a:lnTo>
                  <a:lnTo>
                    <a:pt x="51" y="0"/>
                  </a:lnTo>
                  <a:lnTo>
                    <a:pt x="47" y="0"/>
                  </a:lnTo>
                  <a:lnTo>
                    <a:pt x="47" y="0"/>
                  </a:lnTo>
                  <a:lnTo>
                    <a:pt x="41" y="1"/>
                  </a:lnTo>
                  <a:lnTo>
                    <a:pt x="36" y="2"/>
                  </a:lnTo>
                  <a:lnTo>
                    <a:pt x="32" y="4"/>
                  </a:lnTo>
                  <a:lnTo>
                    <a:pt x="28" y="8"/>
                  </a:lnTo>
                  <a:lnTo>
                    <a:pt x="24" y="12"/>
                  </a:lnTo>
                  <a:lnTo>
                    <a:pt x="22" y="16"/>
                  </a:lnTo>
                  <a:lnTo>
                    <a:pt x="21" y="21"/>
                  </a:lnTo>
                  <a:lnTo>
                    <a:pt x="20" y="27"/>
                  </a:lnTo>
                  <a:lnTo>
                    <a:pt x="20" y="460"/>
                  </a:lnTo>
                  <a:lnTo>
                    <a:pt x="19" y="460"/>
                  </a:lnTo>
                  <a:lnTo>
                    <a:pt x="19" y="460"/>
                  </a:lnTo>
                  <a:lnTo>
                    <a:pt x="15" y="460"/>
                  </a:lnTo>
                  <a:lnTo>
                    <a:pt x="12" y="461"/>
                  </a:lnTo>
                  <a:lnTo>
                    <a:pt x="9" y="464"/>
                  </a:lnTo>
                  <a:lnTo>
                    <a:pt x="5" y="466"/>
                  </a:lnTo>
                  <a:lnTo>
                    <a:pt x="3" y="469"/>
                  </a:lnTo>
                  <a:lnTo>
                    <a:pt x="1" y="472"/>
                  </a:lnTo>
                  <a:lnTo>
                    <a:pt x="0" y="475"/>
                  </a:lnTo>
                  <a:lnTo>
                    <a:pt x="0" y="478"/>
                  </a:lnTo>
                  <a:lnTo>
                    <a:pt x="0" y="495"/>
                  </a:lnTo>
                  <a:lnTo>
                    <a:pt x="0" y="495"/>
                  </a:lnTo>
                  <a:lnTo>
                    <a:pt x="0" y="500"/>
                  </a:lnTo>
                  <a:lnTo>
                    <a:pt x="1" y="503"/>
                  </a:lnTo>
                  <a:lnTo>
                    <a:pt x="3" y="506"/>
                  </a:lnTo>
                  <a:lnTo>
                    <a:pt x="5" y="508"/>
                  </a:lnTo>
                  <a:lnTo>
                    <a:pt x="9" y="511"/>
                  </a:lnTo>
                  <a:lnTo>
                    <a:pt x="12" y="512"/>
                  </a:lnTo>
                  <a:lnTo>
                    <a:pt x="15" y="513"/>
                  </a:lnTo>
                  <a:lnTo>
                    <a:pt x="19" y="515"/>
                  </a:lnTo>
                  <a:lnTo>
                    <a:pt x="519" y="515"/>
                  </a:lnTo>
                  <a:lnTo>
                    <a:pt x="519" y="515"/>
                  </a:lnTo>
                  <a:lnTo>
                    <a:pt x="522" y="513"/>
                  </a:lnTo>
                  <a:lnTo>
                    <a:pt x="526" y="512"/>
                  </a:lnTo>
                  <a:lnTo>
                    <a:pt x="529" y="511"/>
                  </a:lnTo>
                  <a:lnTo>
                    <a:pt x="531" y="508"/>
                  </a:lnTo>
                  <a:lnTo>
                    <a:pt x="534" y="506"/>
                  </a:lnTo>
                  <a:lnTo>
                    <a:pt x="536" y="503"/>
                  </a:lnTo>
                  <a:lnTo>
                    <a:pt x="537" y="500"/>
                  </a:lnTo>
                  <a:lnTo>
                    <a:pt x="537" y="495"/>
                  </a:lnTo>
                  <a:lnTo>
                    <a:pt x="537" y="478"/>
                  </a:lnTo>
                  <a:lnTo>
                    <a:pt x="537" y="478"/>
                  </a:lnTo>
                  <a:lnTo>
                    <a:pt x="537" y="475"/>
                  </a:lnTo>
                  <a:lnTo>
                    <a:pt x="536" y="472"/>
                  </a:lnTo>
                  <a:lnTo>
                    <a:pt x="534" y="469"/>
                  </a:lnTo>
                  <a:lnTo>
                    <a:pt x="531" y="466"/>
                  </a:lnTo>
                  <a:lnTo>
                    <a:pt x="529" y="464"/>
                  </a:lnTo>
                  <a:lnTo>
                    <a:pt x="526" y="461"/>
                  </a:lnTo>
                  <a:lnTo>
                    <a:pt x="522" y="460"/>
                  </a:lnTo>
                  <a:lnTo>
                    <a:pt x="519" y="460"/>
                  </a:lnTo>
                  <a:lnTo>
                    <a:pt x="519" y="460"/>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32" name="Google Shape;4332;p143"/>
          <p:cNvGrpSpPr/>
          <p:nvPr/>
        </p:nvGrpSpPr>
        <p:grpSpPr>
          <a:xfrm>
            <a:off x="1910994" y="5442156"/>
            <a:ext cx="4210407" cy="1187245"/>
            <a:chOff x="386993" y="5442155"/>
            <a:chExt cx="4210407" cy="1187245"/>
          </a:xfrm>
        </p:grpSpPr>
        <p:sp>
          <p:nvSpPr>
            <p:cNvPr id="4333" name="Google Shape;4333;p143"/>
            <p:cNvSpPr/>
            <p:nvPr/>
          </p:nvSpPr>
          <p:spPr>
            <a:xfrm>
              <a:off x="939800" y="5442155"/>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Business Rule Variations: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What constraints need to be implemented within the capability?</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card product with </a:t>
              </a:r>
              <a:r>
                <a:rPr lang="en-US" sz="1200" i="1" u="sng">
                  <a:solidFill>
                    <a:srgbClr val="000000"/>
                  </a:solidFill>
                  <a:latin typeface="Calibri"/>
                  <a:ea typeface="Calibri"/>
                  <a:cs typeface="Calibri"/>
                  <a:sym typeface="Calibri"/>
                </a:rPr>
                <a:t>limited set of fraud rules</a:t>
              </a:r>
              <a:endParaRPr sz="1400">
                <a:solidFill>
                  <a:srgbClr val="000000"/>
                </a:solidFill>
                <a:latin typeface="Arial"/>
                <a:ea typeface="Arial"/>
                <a:cs typeface="Arial"/>
                <a:sym typeface="Arial"/>
              </a:endParaRPr>
            </a:p>
          </p:txBody>
        </p:sp>
        <p:sp>
          <p:nvSpPr>
            <p:cNvPr id="4334" name="Google Shape;4334;p143"/>
            <p:cNvSpPr/>
            <p:nvPr/>
          </p:nvSpPr>
          <p:spPr>
            <a:xfrm>
              <a:off x="386993" y="5808092"/>
              <a:ext cx="484749" cy="455370"/>
            </a:xfrm>
            <a:custGeom>
              <a:avLst/>
              <a:gdLst/>
              <a:ahLst/>
              <a:cxnLst/>
              <a:rect l="l" t="t" r="r" b="b"/>
              <a:pathLst>
                <a:path w="556" h="515" extrusionOk="0">
                  <a:moveTo>
                    <a:pt x="95" y="176"/>
                  </a:moveTo>
                  <a:lnTo>
                    <a:pt x="212" y="50"/>
                  </a:lnTo>
                  <a:lnTo>
                    <a:pt x="293" y="127"/>
                  </a:lnTo>
                  <a:lnTo>
                    <a:pt x="176" y="251"/>
                  </a:lnTo>
                  <a:lnTo>
                    <a:pt x="95" y="176"/>
                  </a:lnTo>
                  <a:close/>
                  <a:moveTo>
                    <a:pt x="307" y="116"/>
                  </a:moveTo>
                  <a:lnTo>
                    <a:pt x="307" y="116"/>
                  </a:lnTo>
                  <a:lnTo>
                    <a:pt x="312" y="119"/>
                  </a:lnTo>
                  <a:lnTo>
                    <a:pt x="317" y="119"/>
                  </a:lnTo>
                  <a:lnTo>
                    <a:pt x="323" y="118"/>
                  </a:lnTo>
                  <a:lnTo>
                    <a:pt x="328" y="115"/>
                  </a:lnTo>
                  <a:lnTo>
                    <a:pt x="336" y="106"/>
                  </a:lnTo>
                  <a:lnTo>
                    <a:pt x="336" y="106"/>
                  </a:lnTo>
                  <a:lnTo>
                    <a:pt x="340" y="101"/>
                  </a:lnTo>
                  <a:lnTo>
                    <a:pt x="341" y="95"/>
                  </a:lnTo>
                  <a:lnTo>
                    <a:pt x="340" y="90"/>
                  </a:lnTo>
                  <a:lnTo>
                    <a:pt x="335" y="84"/>
                  </a:lnTo>
                  <a:lnTo>
                    <a:pt x="251" y="5"/>
                  </a:lnTo>
                  <a:lnTo>
                    <a:pt x="251" y="5"/>
                  </a:lnTo>
                  <a:lnTo>
                    <a:pt x="246" y="1"/>
                  </a:lnTo>
                  <a:lnTo>
                    <a:pt x="241" y="0"/>
                  </a:lnTo>
                  <a:lnTo>
                    <a:pt x="234" y="2"/>
                  </a:lnTo>
                  <a:lnTo>
                    <a:pt x="230" y="6"/>
                  </a:lnTo>
                  <a:lnTo>
                    <a:pt x="222" y="15"/>
                  </a:lnTo>
                  <a:lnTo>
                    <a:pt x="222" y="15"/>
                  </a:lnTo>
                  <a:lnTo>
                    <a:pt x="218" y="19"/>
                  </a:lnTo>
                  <a:lnTo>
                    <a:pt x="217" y="26"/>
                  </a:lnTo>
                  <a:lnTo>
                    <a:pt x="218" y="31"/>
                  </a:lnTo>
                  <a:lnTo>
                    <a:pt x="222" y="36"/>
                  </a:lnTo>
                  <a:lnTo>
                    <a:pt x="307" y="116"/>
                  </a:lnTo>
                  <a:close/>
                  <a:moveTo>
                    <a:pt x="135" y="297"/>
                  </a:moveTo>
                  <a:lnTo>
                    <a:pt x="135" y="297"/>
                  </a:lnTo>
                  <a:lnTo>
                    <a:pt x="141" y="300"/>
                  </a:lnTo>
                  <a:lnTo>
                    <a:pt x="147" y="301"/>
                  </a:lnTo>
                  <a:lnTo>
                    <a:pt x="152" y="300"/>
                  </a:lnTo>
                  <a:lnTo>
                    <a:pt x="158" y="296"/>
                  </a:lnTo>
                  <a:lnTo>
                    <a:pt x="166" y="287"/>
                  </a:lnTo>
                  <a:lnTo>
                    <a:pt x="166" y="287"/>
                  </a:lnTo>
                  <a:lnTo>
                    <a:pt x="169" y="282"/>
                  </a:lnTo>
                  <a:lnTo>
                    <a:pt x="171" y="276"/>
                  </a:lnTo>
                  <a:lnTo>
                    <a:pt x="168" y="270"/>
                  </a:lnTo>
                  <a:lnTo>
                    <a:pt x="165" y="265"/>
                  </a:lnTo>
                  <a:lnTo>
                    <a:pt x="80" y="186"/>
                  </a:lnTo>
                  <a:lnTo>
                    <a:pt x="80" y="186"/>
                  </a:lnTo>
                  <a:lnTo>
                    <a:pt x="76" y="183"/>
                  </a:lnTo>
                  <a:lnTo>
                    <a:pt x="70" y="182"/>
                  </a:lnTo>
                  <a:lnTo>
                    <a:pt x="64" y="183"/>
                  </a:lnTo>
                  <a:lnTo>
                    <a:pt x="59" y="186"/>
                  </a:lnTo>
                  <a:lnTo>
                    <a:pt x="50" y="196"/>
                  </a:lnTo>
                  <a:lnTo>
                    <a:pt x="50" y="196"/>
                  </a:lnTo>
                  <a:lnTo>
                    <a:pt x="47" y="201"/>
                  </a:lnTo>
                  <a:lnTo>
                    <a:pt x="46" y="206"/>
                  </a:lnTo>
                  <a:lnTo>
                    <a:pt x="47" y="212"/>
                  </a:lnTo>
                  <a:lnTo>
                    <a:pt x="51" y="217"/>
                  </a:lnTo>
                  <a:lnTo>
                    <a:pt x="135" y="297"/>
                  </a:lnTo>
                  <a:close/>
                  <a:moveTo>
                    <a:pt x="229" y="219"/>
                  </a:moveTo>
                  <a:lnTo>
                    <a:pt x="509" y="482"/>
                  </a:lnTo>
                  <a:lnTo>
                    <a:pt x="509" y="482"/>
                  </a:lnTo>
                  <a:lnTo>
                    <a:pt x="513" y="485"/>
                  </a:lnTo>
                  <a:lnTo>
                    <a:pt x="518" y="488"/>
                  </a:lnTo>
                  <a:lnTo>
                    <a:pt x="522" y="490"/>
                  </a:lnTo>
                  <a:lnTo>
                    <a:pt x="527" y="492"/>
                  </a:lnTo>
                  <a:lnTo>
                    <a:pt x="531" y="492"/>
                  </a:lnTo>
                  <a:lnTo>
                    <a:pt x="535" y="492"/>
                  </a:lnTo>
                  <a:lnTo>
                    <a:pt x="538" y="491"/>
                  </a:lnTo>
                  <a:lnTo>
                    <a:pt x="541" y="489"/>
                  </a:lnTo>
                  <a:lnTo>
                    <a:pt x="553" y="476"/>
                  </a:lnTo>
                  <a:lnTo>
                    <a:pt x="553" y="476"/>
                  </a:lnTo>
                  <a:lnTo>
                    <a:pt x="555" y="473"/>
                  </a:lnTo>
                  <a:lnTo>
                    <a:pt x="556" y="470"/>
                  </a:lnTo>
                  <a:lnTo>
                    <a:pt x="556" y="466"/>
                  </a:lnTo>
                  <a:lnTo>
                    <a:pt x="555" y="462"/>
                  </a:lnTo>
                  <a:lnTo>
                    <a:pt x="554" y="457"/>
                  </a:lnTo>
                  <a:lnTo>
                    <a:pt x="551" y="453"/>
                  </a:lnTo>
                  <a:lnTo>
                    <a:pt x="548" y="448"/>
                  </a:lnTo>
                  <a:lnTo>
                    <a:pt x="545" y="443"/>
                  </a:lnTo>
                  <a:lnTo>
                    <a:pt x="264" y="181"/>
                  </a:lnTo>
                  <a:lnTo>
                    <a:pt x="229" y="219"/>
                  </a:lnTo>
                  <a:close/>
                  <a:moveTo>
                    <a:pt x="325" y="481"/>
                  </a:moveTo>
                  <a:lnTo>
                    <a:pt x="325" y="481"/>
                  </a:lnTo>
                  <a:lnTo>
                    <a:pt x="325" y="479"/>
                  </a:lnTo>
                  <a:lnTo>
                    <a:pt x="323" y="475"/>
                  </a:lnTo>
                  <a:lnTo>
                    <a:pt x="320" y="474"/>
                  </a:lnTo>
                  <a:lnTo>
                    <a:pt x="317" y="473"/>
                  </a:lnTo>
                  <a:lnTo>
                    <a:pt x="8" y="473"/>
                  </a:lnTo>
                  <a:lnTo>
                    <a:pt x="8" y="473"/>
                  </a:lnTo>
                  <a:lnTo>
                    <a:pt x="6" y="474"/>
                  </a:lnTo>
                  <a:lnTo>
                    <a:pt x="3" y="475"/>
                  </a:lnTo>
                  <a:lnTo>
                    <a:pt x="2" y="479"/>
                  </a:lnTo>
                  <a:lnTo>
                    <a:pt x="0" y="481"/>
                  </a:lnTo>
                  <a:lnTo>
                    <a:pt x="0" y="507"/>
                  </a:lnTo>
                  <a:lnTo>
                    <a:pt x="0" y="507"/>
                  </a:lnTo>
                  <a:lnTo>
                    <a:pt x="2" y="510"/>
                  </a:lnTo>
                  <a:lnTo>
                    <a:pt x="3" y="513"/>
                  </a:lnTo>
                  <a:lnTo>
                    <a:pt x="6" y="515"/>
                  </a:lnTo>
                  <a:lnTo>
                    <a:pt x="8" y="515"/>
                  </a:lnTo>
                  <a:lnTo>
                    <a:pt x="317" y="515"/>
                  </a:lnTo>
                  <a:lnTo>
                    <a:pt x="317" y="515"/>
                  </a:lnTo>
                  <a:lnTo>
                    <a:pt x="320" y="515"/>
                  </a:lnTo>
                  <a:lnTo>
                    <a:pt x="323" y="513"/>
                  </a:lnTo>
                  <a:lnTo>
                    <a:pt x="325" y="510"/>
                  </a:lnTo>
                  <a:lnTo>
                    <a:pt x="325" y="507"/>
                  </a:lnTo>
                  <a:lnTo>
                    <a:pt x="325" y="481"/>
                  </a:lnTo>
                  <a:close/>
                  <a:moveTo>
                    <a:pt x="71" y="423"/>
                  </a:moveTo>
                  <a:lnTo>
                    <a:pt x="256" y="423"/>
                  </a:lnTo>
                  <a:lnTo>
                    <a:pt x="256" y="423"/>
                  </a:lnTo>
                  <a:lnTo>
                    <a:pt x="263" y="424"/>
                  </a:lnTo>
                  <a:lnTo>
                    <a:pt x="269" y="428"/>
                  </a:lnTo>
                  <a:lnTo>
                    <a:pt x="274" y="433"/>
                  </a:lnTo>
                  <a:lnTo>
                    <a:pt x="277" y="439"/>
                  </a:lnTo>
                  <a:lnTo>
                    <a:pt x="277" y="456"/>
                  </a:lnTo>
                  <a:lnTo>
                    <a:pt x="49" y="456"/>
                  </a:lnTo>
                  <a:lnTo>
                    <a:pt x="49" y="439"/>
                  </a:lnTo>
                  <a:lnTo>
                    <a:pt x="49" y="439"/>
                  </a:lnTo>
                  <a:lnTo>
                    <a:pt x="53" y="433"/>
                  </a:lnTo>
                  <a:lnTo>
                    <a:pt x="58" y="428"/>
                  </a:lnTo>
                  <a:lnTo>
                    <a:pt x="64" y="424"/>
                  </a:lnTo>
                  <a:lnTo>
                    <a:pt x="71" y="423"/>
                  </a:lnTo>
                  <a:lnTo>
                    <a:pt x="71" y="423"/>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sp>
        <p:nvSpPr>
          <p:cNvPr id="4335" name="Google Shape;4335;p143"/>
          <p:cNvSpPr/>
          <p:nvPr/>
        </p:nvSpPr>
        <p:spPr>
          <a:xfrm>
            <a:off x="6978079" y="416257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Subjective Quality:</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MVP’s complexity depend on meeting non-functional requirements (performance, amount of visual polish, ease of use)?</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a:t>
            </a:r>
            <a:r>
              <a:rPr lang="en-US" sz="1200">
                <a:solidFill>
                  <a:srgbClr val="000000"/>
                </a:solidFill>
                <a:latin typeface="Calibri"/>
                <a:ea typeface="Calibri"/>
                <a:cs typeface="Calibri"/>
                <a:sym typeface="Calibri"/>
              </a:rPr>
              <a:t> </a:t>
            </a:r>
            <a:r>
              <a:rPr lang="en-US" sz="1200" i="1">
                <a:solidFill>
                  <a:srgbClr val="000000"/>
                </a:solidFill>
                <a:latin typeface="Calibri"/>
                <a:ea typeface="Calibri"/>
                <a:cs typeface="Calibri"/>
                <a:sym typeface="Calibri"/>
              </a:rPr>
              <a:t>New card product for </a:t>
            </a:r>
            <a:r>
              <a:rPr lang="en-US" sz="1200" i="1" u="sng">
                <a:solidFill>
                  <a:srgbClr val="000000"/>
                </a:solidFill>
                <a:latin typeface="Calibri"/>
                <a:ea typeface="Calibri"/>
                <a:cs typeface="Calibri"/>
                <a:sym typeface="Calibri"/>
              </a:rPr>
              <a:t>50</a:t>
            </a:r>
            <a:r>
              <a:rPr lang="en-US" sz="1200" i="1">
                <a:solidFill>
                  <a:srgbClr val="000000"/>
                </a:solidFill>
                <a:latin typeface="Calibri"/>
                <a:ea typeface="Calibri"/>
                <a:cs typeface="Calibri"/>
                <a:sym typeface="Calibri"/>
              </a:rPr>
              <a:t> early adopters</a:t>
            </a:r>
            <a:endParaRPr sz="1200">
              <a:solidFill>
                <a:srgbClr val="000000"/>
              </a:solidFill>
              <a:latin typeface="Calibri"/>
              <a:ea typeface="Calibri"/>
              <a:cs typeface="Calibri"/>
              <a:sym typeface="Calibri"/>
            </a:endParaRPr>
          </a:p>
        </p:txBody>
      </p:sp>
      <p:grpSp>
        <p:nvGrpSpPr>
          <p:cNvPr id="4336" name="Google Shape;4336;p143"/>
          <p:cNvGrpSpPr/>
          <p:nvPr/>
        </p:nvGrpSpPr>
        <p:grpSpPr>
          <a:xfrm>
            <a:off x="1955172" y="4091390"/>
            <a:ext cx="4166229" cy="1187245"/>
            <a:chOff x="431171" y="3962400"/>
            <a:chExt cx="4166229" cy="1187245"/>
          </a:xfrm>
        </p:grpSpPr>
        <p:sp>
          <p:nvSpPr>
            <p:cNvPr id="4337" name="Google Shape;4337;p143"/>
            <p:cNvSpPr/>
            <p:nvPr/>
          </p:nvSpPr>
          <p:spPr>
            <a:xfrm>
              <a:off x="939800" y="3962400"/>
              <a:ext cx="3657600" cy="1187245"/>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Interfaces:</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Does the user interact with the MVP in different ways?</a:t>
              </a:r>
              <a:endParaRPr sz="1400">
                <a:solidFill>
                  <a:srgbClr val="000000"/>
                </a:solidFill>
                <a:latin typeface="Arial"/>
                <a:ea typeface="Arial"/>
                <a:cs typeface="Arial"/>
                <a:sym typeface="Arial"/>
              </a:endParaRPr>
            </a:p>
            <a:p>
              <a:pPr>
                <a:buClr>
                  <a:schemeClr val="lt1"/>
                </a:buClr>
                <a:buSzPts val="1200"/>
              </a:pPr>
              <a:endParaRPr sz="1200">
                <a:solidFill>
                  <a:srgbClr val="000000"/>
                </a:solidFill>
                <a:latin typeface="Calibri"/>
                <a:ea typeface="Calibri"/>
                <a:cs typeface="Calibri"/>
                <a:sym typeface="Calibri"/>
              </a:endParaRPr>
            </a:p>
            <a:p>
              <a:pPr>
                <a:buClr>
                  <a:srgbClr val="000000"/>
                </a:buClr>
                <a:buSzPts val="1200"/>
              </a:pPr>
              <a:r>
                <a:rPr lang="en-US" sz="1200" i="1">
                  <a:solidFill>
                    <a:srgbClr val="000000"/>
                  </a:solidFill>
                  <a:latin typeface="Calibri"/>
                  <a:ea typeface="Calibri"/>
                  <a:cs typeface="Calibri"/>
                  <a:sym typeface="Calibri"/>
                </a:rPr>
                <a:t>Eg. New card product where customers can only hear about, sign up for, and get service </a:t>
              </a:r>
              <a:r>
                <a:rPr lang="en-US" sz="1200" i="1" u="sng">
                  <a:solidFill>
                    <a:srgbClr val="000000"/>
                  </a:solidFill>
                  <a:latin typeface="Calibri"/>
                  <a:ea typeface="Calibri"/>
                  <a:cs typeface="Calibri"/>
                  <a:sym typeface="Calibri"/>
                </a:rPr>
                <a:t>online</a:t>
              </a:r>
              <a:endParaRPr sz="1400">
                <a:solidFill>
                  <a:srgbClr val="000000"/>
                </a:solidFill>
                <a:latin typeface="Arial"/>
                <a:ea typeface="Arial"/>
                <a:cs typeface="Arial"/>
                <a:sym typeface="Arial"/>
              </a:endParaRPr>
            </a:p>
          </p:txBody>
        </p:sp>
        <p:sp>
          <p:nvSpPr>
            <p:cNvPr id="4338" name="Google Shape;4338;p143"/>
            <p:cNvSpPr/>
            <p:nvPr/>
          </p:nvSpPr>
          <p:spPr>
            <a:xfrm>
              <a:off x="431171" y="4350260"/>
              <a:ext cx="396392" cy="409179"/>
            </a:xfrm>
            <a:custGeom>
              <a:avLst/>
              <a:gdLst/>
              <a:ahLst/>
              <a:cxnLst/>
              <a:rect l="l" t="t" r="r" b="b"/>
              <a:pathLst>
                <a:path w="496" h="515" extrusionOk="0">
                  <a:moveTo>
                    <a:pt x="470" y="47"/>
                  </a:moveTo>
                  <a:lnTo>
                    <a:pt x="470" y="47"/>
                  </a:lnTo>
                  <a:lnTo>
                    <a:pt x="464" y="39"/>
                  </a:lnTo>
                  <a:lnTo>
                    <a:pt x="458" y="34"/>
                  </a:lnTo>
                  <a:lnTo>
                    <a:pt x="450" y="27"/>
                  </a:lnTo>
                  <a:lnTo>
                    <a:pt x="450" y="27"/>
                  </a:lnTo>
                  <a:lnTo>
                    <a:pt x="442" y="20"/>
                  </a:lnTo>
                  <a:lnTo>
                    <a:pt x="435" y="15"/>
                  </a:lnTo>
                  <a:lnTo>
                    <a:pt x="428" y="11"/>
                  </a:lnTo>
                  <a:lnTo>
                    <a:pt x="420" y="7"/>
                  </a:lnTo>
                  <a:lnTo>
                    <a:pt x="413" y="4"/>
                  </a:lnTo>
                  <a:lnTo>
                    <a:pt x="404" y="2"/>
                  </a:lnTo>
                  <a:lnTo>
                    <a:pt x="397" y="0"/>
                  </a:lnTo>
                  <a:lnTo>
                    <a:pt x="389" y="0"/>
                  </a:lnTo>
                  <a:lnTo>
                    <a:pt x="389" y="0"/>
                  </a:lnTo>
                  <a:lnTo>
                    <a:pt x="382" y="0"/>
                  </a:lnTo>
                  <a:lnTo>
                    <a:pt x="374" y="1"/>
                  </a:lnTo>
                  <a:lnTo>
                    <a:pt x="362" y="5"/>
                  </a:lnTo>
                  <a:lnTo>
                    <a:pt x="351" y="11"/>
                  </a:lnTo>
                  <a:lnTo>
                    <a:pt x="341" y="16"/>
                  </a:lnTo>
                  <a:lnTo>
                    <a:pt x="341" y="16"/>
                  </a:lnTo>
                  <a:lnTo>
                    <a:pt x="334" y="22"/>
                  </a:lnTo>
                  <a:lnTo>
                    <a:pt x="328" y="28"/>
                  </a:lnTo>
                  <a:lnTo>
                    <a:pt x="321" y="34"/>
                  </a:lnTo>
                  <a:lnTo>
                    <a:pt x="320" y="34"/>
                  </a:lnTo>
                  <a:lnTo>
                    <a:pt x="199" y="147"/>
                  </a:lnTo>
                  <a:lnTo>
                    <a:pt x="199" y="148"/>
                  </a:lnTo>
                  <a:lnTo>
                    <a:pt x="199" y="148"/>
                  </a:lnTo>
                  <a:lnTo>
                    <a:pt x="191" y="156"/>
                  </a:lnTo>
                  <a:lnTo>
                    <a:pt x="184" y="165"/>
                  </a:lnTo>
                  <a:lnTo>
                    <a:pt x="179" y="174"/>
                  </a:lnTo>
                  <a:lnTo>
                    <a:pt x="175" y="184"/>
                  </a:lnTo>
                  <a:lnTo>
                    <a:pt x="170" y="192"/>
                  </a:lnTo>
                  <a:lnTo>
                    <a:pt x="168" y="202"/>
                  </a:lnTo>
                  <a:lnTo>
                    <a:pt x="167" y="212"/>
                  </a:lnTo>
                  <a:lnTo>
                    <a:pt x="166" y="220"/>
                  </a:lnTo>
                  <a:lnTo>
                    <a:pt x="166" y="220"/>
                  </a:lnTo>
                  <a:lnTo>
                    <a:pt x="167" y="230"/>
                  </a:lnTo>
                  <a:lnTo>
                    <a:pt x="168" y="239"/>
                  </a:lnTo>
                  <a:lnTo>
                    <a:pt x="170" y="248"/>
                  </a:lnTo>
                  <a:lnTo>
                    <a:pt x="174" y="256"/>
                  </a:lnTo>
                  <a:lnTo>
                    <a:pt x="181" y="270"/>
                  </a:lnTo>
                  <a:lnTo>
                    <a:pt x="188" y="282"/>
                  </a:lnTo>
                  <a:lnTo>
                    <a:pt x="188" y="282"/>
                  </a:lnTo>
                  <a:lnTo>
                    <a:pt x="197" y="290"/>
                  </a:lnTo>
                  <a:lnTo>
                    <a:pt x="203" y="297"/>
                  </a:lnTo>
                  <a:lnTo>
                    <a:pt x="211" y="303"/>
                  </a:lnTo>
                  <a:lnTo>
                    <a:pt x="211" y="303"/>
                  </a:lnTo>
                  <a:lnTo>
                    <a:pt x="215" y="305"/>
                  </a:lnTo>
                  <a:lnTo>
                    <a:pt x="219" y="307"/>
                  </a:lnTo>
                  <a:lnTo>
                    <a:pt x="223" y="308"/>
                  </a:lnTo>
                  <a:lnTo>
                    <a:pt x="228" y="308"/>
                  </a:lnTo>
                  <a:lnTo>
                    <a:pt x="228" y="308"/>
                  </a:lnTo>
                  <a:lnTo>
                    <a:pt x="235" y="308"/>
                  </a:lnTo>
                  <a:lnTo>
                    <a:pt x="242" y="305"/>
                  </a:lnTo>
                  <a:lnTo>
                    <a:pt x="247" y="302"/>
                  </a:lnTo>
                  <a:lnTo>
                    <a:pt x="252" y="297"/>
                  </a:lnTo>
                  <a:lnTo>
                    <a:pt x="252" y="297"/>
                  </a:lnTo>
                  <a:lnTo>
                    <a:pt x="255" y="291"/>
                  </a:lnTo>
                  <a:lnTo>
                    <a:pt x="256" y="286"/>
                  </a:lnTo>
                  <a:lnTo>
                    <a:pt x="258" y="281"/>
                  </a:lnTo>
                  <a:lnTo>
                    <a:pt x="258" y="275"/>
                  </a:lnTo>
                  <a:lnTo>
                    <a:pt x="255" y="269"/>
                  </a:lnTo>
                  <a:lnTo>
                    <a:pt x="253" y="265"/>
                  </a:lnTo>
                  <a:lnTo>
                    <a:pt x="250" y="259"/>
                  </a:lnTo>
                  <a:lnTo>
                    <a:pt x="246" y="256"/>
                  </a:lnTo>
                  <a:lnTo>
                    <a:pt x="246" y="256"/>
                  </a:lnTo>
                  <a:lnTo>
                    <a:pt x="246" y="256"/>
                  </a:lnTo>
                  <a:lnTo>
                    <a:pt x="246" y="255"/>
                  </a:lnTo>
                  <a:lnTo>
                    <a:pt x="246" y="255"/>
                  </a:lnTo>
                  <a:lnTo>
                    <a:pt x="246" y="255"/>
                  </a:lnTo>
                  <a:lnTo>
                    <a:pt x="246" y="255"/>
                  </a:lnTo>
                  <a:lnTo>
                    <a:pt x="242" y="252"/>
                  </a:lnTo>
                  <a:lnTo>
                    <a:pt x="234" y="244"/>
                  </a:lnTo>
                  <a:lnTo>
                    <a:pt x="234" y="244"/>
                  </a:lnTo>
                  <a:lnTo>
                    <a:pt x="231" y="238"/>
                  </a:lnTo>
                  <a:lnTo>
                    <a:pt x="228" y="232"/>
                  </a:lnTo>
                  <a:lnTo>
                    <a:pt x="226" y="227"/>
                  </a:lnTo>
                  <a:lnTo>
                    <a:pt x="226" y="220"/>
                  </a:lnTo>
                  <a:lnTo>
                    <a:pt x="226" y="220"/>
                  </a:lnTo>
                  <a:lnTo>
                    <a:pt x="226" y="214"/>
                  </a:lnTo>
                  <a:lnTo>
                    <a:pt x="228" y="207"/>
                  </a:lnTo>
                  <a:lnTo>
                    <a:pt x="233" y="199"/>
                  </a:lnTo>
                  <a:lnTo>
                    <a:pt x="240" y="188"/>
                  </a:lnTo>
                  <a:lnTo>
                    <a:pt x="360" y="78"/>
                  </a:lnTo>
                  <a:lnTo>
                    <a:pt x="360" y="78"/>
                  </a:lnTo>
                  <a:lnTo>
                    <a:pt x="368" y="70"/>
                  </a:lnTo>
                  <a:lnTo>
                    <a:pt x="375" y="65"/>
                  </a:lnTo>
                  <a:lnTo>
                    <a:pt x="375" y="65"/>
                  </a:lnTo>
                  <a:lnTo>
                    <a:pt x="383" y="61"/>
                  </a:lnTo>
                  <a:lnTo>
                    <a:pt x="386" y="60"/>
                  </a:lnTo>
                  <a:lnTo>
                    <a:pt x="389" y="59"/>
                  </a:lnTo>
                  <a:lnTo>
                    <a:pt x="389" y="59"/>
                  </a:lnTo>
                  <a:lnTo>
                    <a:pt x="392" y="60"/>
                  </a:lnTo>
                  <a:lnTo>
                    <a:pt x="397" y="61"/>
                  </a:lnTo>
                  <a:lnTo>
                    <a:pt x="402" y="64"/>
                  </a:lnTo>
                  <a:lnTo>
                    <a:pt x="409" y="70"/>
                  </a:lnTo>
                  <a:lnTo>
                    <a:pt x="412" y="71"/>
                  </a:lnTo>
                  <a:lnTo>
                    <a:pt x="413" y="72"/>
                  </a:lnTo>
                  <a:lnTo>
                    <a:pt x="413" y="72"/>
                  </a:lnTo>
                  <a:lnTo>
                    <a:pt x="418" y="77"/>
                  </a:lnTo>
                  <a:lnTo>
                    <a:pt x="426" y="86"/>
                  </a:lnTo>
                  <a:lnTo>
                    <a:pt x="426" y="86"/>
                  </a:lnTo>
                  <a:lnTo>
                    <a:pt x="431" y="93"/>
                  </a:lnTo>
                  <a:lnTo>
                    <a:pt x="434" y="98"/>
                  </a:lnTo>
                  <a:lnTo>
                    <a:pt x="436" y="103"/>
                  </a:lnTo>
                  <a:lnTo>
                    <a:pt x="437" y="107"/>
                  </a:lnTo>
                  <a:lnTo>
                    <a:pt x="437" y="107"/>
                  </a:lnTo>
                  <a:lnTo>
                    <a:pt x="436" y="112"/>
                  </a:lnTo>
                  <a:lnTo>
                    <a:pt x="434" y="117"/>
                  </a:lnTo>
                  <a:lnTo>
                    <a:pt x="356" y="194"/>
                  </a:lnTo>
                  <a:lnTo>
                    <a:pt x="356" y="194"/>
                  </a:lnTo>
                  <a:lnTo>
                    <a:pt x="353" y="198"/>
                  </a:lnTo>
                  <a:lnTo>
                    <a:pt x="350" y="203"/>
                  </a:lnTo>
                  <a:lnTo>
                    <a:pt x="349" y="208"/>
                  </a:lnTo>
                  <a:lnTo>
                    <a:pt x="348" y="215"/>
                  </a:lnTo>
                  <a:lnTo>
                    <a:pt x="349" y="220"/>
                  </a:lnTo>
                  <a:lnTo>
                    <a:pt x="350" y="225"/>
                  </a:lnTo>
                  <a:lnTo>
                    <a:pt x="353" y="231"/>
                  </a:lnTo>
                  <a:lnTo>
                    <a:pt x="356" y="235"/>
                  </a:lnTo>
                  <a:lnTo>
                    <a:pt x="356" y="235"/>
                  </a:lnTo>
                  <a:lnTo>
                    <a:pt x="362" y="239"/>
                  </a:lnTo>
                  <a:lnTo>
                    <a:pt x="367" y="241"/>
                  </a:lnTo>
                  <a:lnTo>
                    <a:pt x="372" y="244"/>
                  </a:lnTo>
                  <a:lnTo>
                    <a:pt x="378" y="244"/>
                  </a:lnTo>
                  <a:lnTo>
                    <a:pt x="383" y="244"/>
                  </a:lnTo>
                  <a:lnTo>
                    <a:pt x="388" y="241"/>
                  </a:lnTo>
                  <a:lnTo>
                    <a:pt x="394" y="239"/>
                  </a:lnTo>
                  <a:lnTo>
                    <a:pt x="399" y="235"/>
                  </a:lnTo>
                  <a:lnTo>
                    <a:pt x="479" y="154"/>
                  </a:lnTo>
                  <a:lnTo>
                    <a:pt x="480" y="153"/>
                  </a:lnTo>
                  <a:lnTo>
                    <a:pt x="480" y="153"/>
                  </a:lnTo>
                  <a:lnTo>
                    <a:pt x="487" y="143"/>
                  </a:lnTo>
                  <a:lnTo>
                    <a:pt x="491" y="131"/>
                  </a:lnTo>
                  <a:lnTo>
                    <a:pt x="495" y="119"/>
                  </a:lnTo>
                  <a:lnTo>
                    <a:pt x="496" y="107"/>
                  </a:lnTo>
                  <a:lnTo>
                    <a:pt x="496" y="107"/>
                  </a:lnTo>
                  <a:lnTo>
                    <a:pt x="495" y="98"/>
                  </a:lnTo>
                  <a:lnTo>
                    <a:pt x="492" y="88"/>
                  </a:lnTo>
                  <a:lnTo>
                    <a:pt x="490" y="80"/>
                  </a:lnTo>
                  <a:lnTo>
                    <a:pt x="487" y="72"/>
                  </a:lnTo>
                  <a:lnTo>
                    <a:pt x="483" y="65"/>
                  </a:lnTo>
                  <a:lnTo>
                    <a:pt x="479" y="59"/>
                  </a:lnTo>
                  <a:lnTo>
                    <a:pt x="470" y="47"/>
                  </a:lnTo>
                  <a:lnTo>
                    <a:pt x="470" y="47"/>
                  </a:lnTo>
                  <a:close/>
                  <a:moveTo>
                    <a:pt x="309" y="192"/>
                  </a:moveTo>
                  <a:lnTo>
                    <a:pt x="309" y="192"/>
                  </a:lnTo>
                  <a:lnTo>
                    <a:pt x="304" y="188"/>
                  </a:lnTo>
                  <a:lnTo>
                    <a:pt x="299" y="186"/>
                  </a:lnTo>
                  <a:lnTo>
                    <a:pt x="294" y="184"/>
                  </a:lnTo>
                  <a:lnTo>
                    <a:pt x="287" y="184"/>
                  </a:lnTo>
                  <a:lnTo>
                    <a:pt x="282" y="184"/>
                  </a:lnTo>
                  <a:lnTo>
                    <a:pt x="277" y="186"/>
                  </a:lnTo>
                  <a:lnTo>
                    <a:pt x="271" y="188"/>
                  </a:lnTo>
                  <a:lnTo>
                    <a:pt x="267" y="192"/>
                  </a:lnTo>
                  <a:lnTo>
                    <a:pt x="267" y="192"/>
                  </a:lnTo>
                  <a:lnTo>
                    <a:pt x="263" y="197"/>
                  </a:lnTo>
                  <a:lnTo>
                    <a:pt x="261" y="202"/>
                  </a:lnTo>
                  <a:lnTo>
                    <a:pt x="259" y="207"/>
                  </a:lnTo>
                  <a:lnTo>
                    <a:pt x="259" y="213"/>
                  </a:lnTo>
                  <a:lnTo>
                    <a:pt x="259" y="218"/>
                  </a:lnTo>
                  <a:lnTo>
                    <a:pt x="261" y="223"/>
                  </a:lnTo>
                  <a:lnTo>
                    <a:pt x="263" y="229"/>
                  </a:lnTo>
                  <a:lnTo>
                    <a:pt x="267" y="234"/>
                  </a:lnTo>
                  <a:lnTo>
                    <a:pt x="267" y="234"/>
                  </a:lnTo>
                  <a:lnTo>
                    <a:pt x="272" y="239"/>
                  </a:lnTo>
                  <a:lnTo>
                    <a:pt x="277" y="246"/>
                  </a:lnTo>
                  <a:lnTo>
                    <a:pt x="281" y="253"/>
                  </a:lnTo>
                  <a:lnTo>
                    <a:pt x="281" y="253"/>
                  </a:lnTo>
                  <a:lnTo>
                    <a:pt x="286" y="262"/>
                  </a:lnTo>
                  <a:lnTo>
                    <a:pt x="289" y="270"/>
                  </a:lnTo>
                  <a:lnTo>
                    <a:pt x="293" y="280"/>
                  </a:lnTo>
                  <a:lnTo>
                    <a:pt x="293" y="288"/>
                  </a:lnTo>
                  <a:lnTo>
                    <a:pt x="293" y="288"/>
                  </a:lnTo>
                  <a:lnTo>
                    <a:pt x="293" y="296"/>
                  </a:lnTo>
                  <a:lnTo>
                    <a:pt x="290" y="303"/>
                  </a:lnTo>
                  <a:lnTo>
                    <a:pt x="285" y="312"/>
                  </a:lnTo>
                  <a:lnTo>
                    <a:pt x="279" y="320"/>
                  </a:lnTo>
                  <a:lnTo>
                    <a:pt x="145" y="436"/>
                  </a:lnTo>
                  <a:lnTo>
                    <a:pt x="145" y="436"/>
                  </a:lnTo>
                  <a:lnTo>
                    <a:pt x="136" y="442"/>
                  </a:lnTo>
                  <a:lnTo>
                    <a:pt x="128" y="450"/>
                  </a:lnTo>
                  <a:lnTo>
                    <a:pt x="128" y="450"/>
                  </a:lnTo>
                  <a:lnTo>
                    <a:pt x="119" y="454"/>
                  </a:lnTo>
                  <a:lnTo>
                    <a:pt x="115" y="455"/>
                  </a:lnTo>
                  <a:lnTo>
                    <a:pt x="112" y="455"/>
                  </a:lnTo>
                  <a:lnTo>
                    <a:pt x="112" y="455"/>
                  </a:lnTo>
                  <a:lnTo>
                    <a:pt x="108" y="455"/>
                  </a:lnTo>
                  <a:lnTo>
                    <a:pt x="102" y="453"/>
                  </a:lnTo>
                  <a:lnTo>
                    <a:pt x="96" y="450"/>
                  </a:lnTo>
                  <a:lnTo>
                    <a:pt x="87" y="442"/>
                  </a:lnTo>
                  <a:lnTo>
                    <a:pt x="86" y="440"/>
                  </a:lnTo>
                  <a:lnTo>
                    <a:pt x="84" y="439"/>
                  </a:lnTo>
                  <a:lnTo>
                    <a:pt x="84" y="439"/>
                  </a:lnTo>
                  <a:lnTo>
                    <a:pt x="84" y="439"/>
                  </a:lnTo>
                  <a:lnTo>
                    <a:pt x="79" y="435"/>
                  </a:lnTo>
                  <a:lnTo>
                    <a:pt x="69" y="423"/>
                  </a:lnTo>
                  <a:lnTo>
                    <a:pt x="69" y="423"/>
                  </a:lnTo>
                  <a:lnTo>
                    <a:pt x="65" y="417"/>
                  </a:lnTo>
                  <a:lnTo>
                    <a:pt x="62" y="410"/>
                  </a:lnTo>
                  <a:lnTo>
                    <a:pt x="60" y="404"/>
                  </a:lnTo>
                  <a:lnTo>
                    <a:pt x="59" y="399"/>
                  </a:lnTo>
                  <a:lnTo>
                    <a:pt x="59" y="399"/>
                  </a:lnTo>
                  <a:lnTo>
                    <a:pt x="60" y="393"/>
                  </a:lnTo>
                  <a:lnTo>
                    <a:pt x="63" y="387"/>
                  </a:lnTo>
                  <a:lnTo>
                    <a:pt x="149" y="307"/>
                  </a:lnTo>
                  <a:lnTo>
                    <a:pt x="149" y="307"/>
                  </a:lnTo>
                  <a:lnTo>
                    <a:pt x="153" y="303"/>
                  </a:lnTo>
                  <a:lnTo>
                    <a:pt x="155" y="298"/>
                  </a:lnTo>
                  <a:lnTo>
                    <a:pt x="158" y="292"/>
                  </a:lnTo>
                  <a:lnTo>
                    <a:pt x="159" y="287"/>
                  </a:lnTo>
                  <a:lnTo>
                    <a:pt x="158" y="282"/>
                  </a:lnTo>
                  <a:lnTo>
                    <a:pt x="157" y="276"/>
                  </a:lnTo>
                  <a:lnTo>
                    <a:pt x="154" y="271"/>
                  </a:lnTo>
                  <a:lnTo>
                    <a:pt x="150" y="266"/>
                  </a:lnTo>
                  <a:lnTo>
                    <a:pt x="150" y="266"/>
                  </a:lnTo>
                  <a:lnTo>
                    <a:pt x="146" y="262"/>
                  </a:lnTo>
                  <a:lnTo>
                    <a:pt x="141" y="259"/>
                  </a:lnTo>
                  <a:lnTo>
                    <a:pt x="135" y="257"/>
                  </a:lnTo>
                  <a:lnTo>
                    <a:pt x="130" y="256"/>
                  </a:lnTo>
                  <a:lnTo>
                    <a:pt x="125" y="257"/>
                  </a:lnTo>
                  <a:lnTo>
                    <a:pt x="119" y="258"/>
                  </a:lnTo>
                  <a:lnTo>
                    <a:pt x="114" y="261"/>
                  </a:lnTo>
                  <a:lnTo>
                    <a:pt x="109" y="265"/>
                  </a:lnTo>
                  <a:lnTo>
                    <a:pt x="19" y="348"/>
                  </a:lnTo>
                  <a:lnTo>
                    <a:pt x="18" y="350"/>
                  </a:lnTo>
                  <a:lnTo>
                    <a:pt x="18" y="350"/>
                  </a:lnTo>
                  <a:lnTo>
                    <a:pt x="10" y="361"/>
                  </a:lnTo>
                  <a:lnTo>
                    <a:pt x="5" y="373"/>
                  </a:lnTo>
                  <a:lnTo>
                    <a:pt x="1" y="386"/>
                  </a:lnTo>
                  <a:lnTo>
                    <a:pt x="0" y="399"/>
                  </a:lnTo>
                  <a:lnTo>
                    <a:pt x="0" y="399"/>
                  </a:lnTo>
                  <a:lnTo>
                    <a:pt x="1" y="409"/>
                  </a:lnTo>
                  <a:lnTo>
                    <a:pt x="2" y="419"/>
                  </a:lnTo>
                  <a:lnTo>
                    <a:pt x="6" y="427"/>
                  </a:lnTo>
                  <a:lnTo>
                    <a:pt x="9" y="436"/>
                  </a:lnTo>
                  <a:lnTo>
                    <a:pt x="13" y="443"/>
                  </a:lnTo>
                  <a:lnTo>
                    <a:pt x="16" y="450"/>
                  </a:lnTo>
                  <a:lnTo>
                    <a:pt x="25" y="461"/>
                  </a:lnTo>
                  <a:lnTo>
                    <a:pt x="25" y="461"/>
                  </a:lnTo>
                  <a:lnTo>
                    <a:pt x="37" y="476"/>
                  </a:lnTo>
                  <a:lnTo>
                    <a:pt x="46" y="484"/>
                  </a:lnTo>
                  <a:lnTo>
                    <a:pt x="46" y="484"/>
                  </a:lnTo>
                  <a:lnTo>
                    <a:pt x="54" y="491"/>
                  </a:lnTo>
                  <a:lnTo>
                    <a:pt x="62" y="498"/>
                  </a:lnTo>
                  <a:lnTo>
                    <a:pt x="69" y="502"/>
                  </a:lnTo>
                  <a:lnTo>
                    <a:pt x="78" y="506"/>
                  </a:lnTo>
                  <a:lnTo>
                    <a:pt x="86" y="510"/>
                  </a:lnTo>
                  <a:lnTo>
                    <a:pt x="95" y="512"/>
                  </a:lnTo>
                  <a:lnTo>
                    <a:pt x="103" y="513"/>
                  </a:lnTo>
                  <a:lnTo>
                    <a:pt x="111" y="515"/>
                  </a:lnTo>
                  <a:lnTo>
                    <a:pt x="111" y="515"/>
                  </a:lnTo>
                  <a:lnTo>
                    <a:pt x="112" y="515"/>
                  </a:lnTo>
                  <a:lnTo>
                    <a:pt x="112" y="515"/>
                  </a:lnTo>
                  <a:lnTo>
                    <a:pt x="119" y="513"/>
                  </a:lnTo>
                  <a:lnTo>
                    <a:pt x="127" y="512"/>
                  </a:lnTo>
                  <a:lnTo>
                    <a:pt x="140" y="509"/>
                  </a:lnTo>
                  <a:lnTo>
                    <a:pt x="151" y="504"/>
                  </a:lnTo>
                  <a:lnTo>
                    <a:pt x="161" y="499"/>
                  </a:lnTo>
                  <a:lnTo>
                    <a:pt x="161" y="499"/>
                  </a:lnTo>
                  <a:lnTo>
                    <a:pt x="169" y="492"/>
                  </a:lnTo>
                  <a:lnTo>
                    <a:pt x="176" y="487"/>
                  </a:lnTo>
                  <a:lnTo>
                    <a:pt x="183" y="481"/>
                  </a:lnTo>
                  <a:lnTo>
                    <a:pt x="183" y="481"/>
                  </a:lnTo>
                  <a:lnTo>
                    <a:pt x="318" y="364"/>
                  </a:lnTo>
                  <a:lnTo>
                    <a:pt x="319" y="363"/>
                  </a:lnTo>
                  <a:lnTo>
                    <a:pt x="319" y="363"/>
                  </a:lnTo>
                  <a:lnTo>
                    <a:pt x="327" y="354"/>
                  </a:lnTo>
                  <a:lnTo>
                    <a:pt x="334" y="346"/>
                  </a:lnTo>
                  <a:lnTo>
                    <a:pt x="339" y="336"/>
                  </a:lnTo>
                  <a:lnTo>
                    <a:pt x="344" y="326"/>
                  </a:lnTo>
                  <a:lnTo>
                    <a:pt x="348" y="317"/>
                  </a:lnTo>
                  <a:lnTo>
                    <a:pt x="350" y="307"/>
                  </a:lnTo>
                  <a:lnTo>
                    <a:pt x="351" y="298"/>
                  </a:lnTo>
                  <a:lnTo>
                    <a:pt x="352" y="288"/>
                  </a:lnTo>
                  <a:lnTo>
                    <a:pt x="352" y="288"/>
                  </a:lnTo>
                  <a:lnTo>
                    <a:pt x="351" y="278"/>
                  </a:lnTo>
                  <a:lnTo>
                    <a:pt x="350" y="268"/>
                  </a:lnTo>
                  <a:lnTo>
                    <a:pt x="348" y="258"/>
                  </a:lnTo>
                  <a:lnTo>
                    <a:pt x="345" y="250"/>
                  </a:lnTo>
                  <a:lnTo>
                    <a:pt x="337" y="233"/>
                  </a:lnTo>
                  <a:lnTo>
                    <a:pt x="330" y="219"/>
                  </a:lnTo>
                  <a:lnTo>
                    <a:pt x="330" y="219"/>
                  </a:lnTo>
                  <a:lnTo>
                    <a:pt x="322" y="208"/>
                  </a:lnTo>
                  <a:lnTo>
                    <a:pt x="316" y="200"/>
                  </a:lnTo>
                  <a:lnTo>
                    <a:pt x="309" y="192"/>
                  </a:lnTo>
                  <a:lnTo>
                    <a:pt x="309" y="19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grpSp>
        <p:nvGrpSpPr>
          <p:cNvPr id="4339" name="Google Shape;4339;p143"/>
          <p:cNvGrpSpPr/>
          <p:nvPr/>
        </p:nvGrpSpPr>
        <p:grpSpPr>
          <a:xfrm>
            <a:off x="6471285" y="5625125"/>
            <a:ext cx="4164395" cy="821307"/>
            <a:chOff x="4947284" y="5625124"/>
            <a:chExt cx="4164395" cy="821307"/>
          </a:xfrm>
        </p:grpSpPr>
        <p:sp>
          <p:nvSpPr>
            <p:cNvPr id="4340" name="Google Shape;4340;p143"/>
            <p:cNvSpPr/>
            <p:nvPr/>
          </p:nvSpPr>
          <p:spPr>
            <a:xfrm>
              <a:off x="5454079" y="5625124"/>
              <a:ext cx="3657600" cy="821307"/>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US" sz="1200" b="1">
                  <a:solidFill>
                    <a:srgbClr val="000000"/>
                  </a:solidFill>
                  <a:latin typeface="Calibri"/>
                  <a:ea typeface="Calibri"/>
                  <a:cs typeface="Calibri"/>
                  <a:sym typeface="Calibri"/>
                </a:rPr>
                <a:t>Uncertainty:</a:t>
              </a:r>
              <a:endParaRPr sz="1400">
                <a:solidFill>
                  <a:srgbClr val="000000"/>
                </a:solidFill>
                <a:latin typeface="Arial"/>
                <a:ea typeface="Arial"/>
                <a:cs typeface="Arial"/>
                <a:sym typeface="Arial"/>
              </a:endParaRPr>
            </a:p>
            <a:p>
              <a:pPr>
                <a:buClr>
                  <a:srgbClr val="000000"/>
                </a:buClr>
                <a:buSzPts val="1200"/>
              </a:pPr>
              <a:r>
                <a:rPr lang="en-US" sz="1200">
                  <a:solidFill>
                    <a:srgbClr val="000000"/>
                  </a:solidFill>
                  <a:latin typeface="Calibri"/>
                  <a:ea typeface="Calibri"/>
                  <a:cs typeface="Calibri"/>
                  <a:sym typeface="Calibri"/>
                </a:rPr>
                <a:t>When all else fails, break out a spike (extremely rough implementation that is thrown away after getting desired learning)</a:t>
              </a:r>
              <a:endParaRPr sz="1400">
                <a:solidFill>
                  <a:srgbClr val="000000"/>
                </a:solidFill>
                <a:latin typeface="Arial"/>
                <a:ea typeface="Arial"/>
                <a:cs typeface="Arial"/>
                <a:sym typeface="Arial"/>
              </a:endParaRPr>
            </a:p>
          </p:txBody>
        </p:sp>
        <p:sp>
          <p:nvSpPr>
            <p:cNvPr id="4341" name="Google Shape;4341;p143"/>
            <p:cNvSpPr/>
            <p:nvPr/>
          </p:nvSpPr>
          <p:spPr>
            <a:xfrm>
              <a:off x="4947284" y="5814631"/>
              <a:ext cx="442292" cy="442292"/>
            </a:xfrm>
            <a:custGeom>
              <a:avLst/>
              <a:gdLst/>
              <a:ahLst/>
              <a:cxnLst/>
              <a:rect l="l" t="t" r="r" b="b"/>
              <a:pathLst>
                <a:path w="381" h="381" extrusionOk="0">
                  <a:moveTo>
                    <a:pt x="145" y="238"/>
                  </a:moveTo>
                  <a:lnTo>
                    <a:pt x="60" y="204"/>
                  </a:lnTo>
                  <a:lnTo>
                    <a:pt x="60" y="233"/>
                  </a:lnTo>
                  <a:lnTo>
                    <a:pt x="145" y="267"/>
                  </a:lnTo>
                  <a:lnTo>
                    <a:pt x="145" y="238"/>
                  </a:lnTo>
                  <a:close/>
                  <a:moveTo>
                    <a:pt x="145" y="151"/>
                  </a:moveTo>
                  <a:lnTo>
                    <a:pt x="60" y="117"/>
                  </a:lnTo>
                  <a:lnTo>
                    <a:pt x="60" y="146"/>
                  </a:lnTo>
                  <a:lnTo>
                    <a:pt x="145" y="180"/>
                  </a:lnTo>
                  <a:lnTo>
                    <a:pt x="145" y="151"/>
                  </a:lnTo>
                  <a:close/>
                  <a:moveTo>
                    <a:pt x="372" y="4"/>
                  </a:moveTo>
                  <a:lnTo>
                    <a:pt x="372" y="4"/>
                  </a:lnTo>
                  <a:lnTo>
                    <a:pt x="367" y="1"/>
                  </a:lnTo>
                  <a:lnTo>
                    <a:pt x="363" y="0"/>
                  </a:lnTo>
                  <a:lnTo>
                    <a:pt x="358" y="0"/>
                  </a:lnTo>
                  <a:lnTo>
                    <a:pt x="352" y="2"/>
                  </a:lnTo>
                  <a:lnTo>
                    <a:pt x="191" y="66"/>
                  </a:lnTo>
                  <a:lnTo>
                    <a:pt x="30" y="2"/>
                  </a:lnTo>
                  <a:lnTo>
                    <a:pt x="30" y="2"/>
                  </a:lnTo>
                  <a:lnTo>
                    <a:pt x="25" y="0"/>
                  </a:lnTo>
                  <a:lnTo>
                    <a:pt x="20" y="0"/>
                  </a:lnTo>
                  <a:lnTo>
                    <a:pt x="14" y="1"/>
                  </a:lnTo>
                  <a:lnTo>
                    <a:pt x="10" y="4"/>
                  </a:lnTo>
                  <a:lnTo>
                    <a:pt x="10" y="4"/>
                  </a:lnTo>
                  <a:lnTo>
                    <a:pt x="6" y="8"/>
                  </a:lnTo>
                  <a:lnTo>
                    <a:pt x="4" y="12"/>
                  </a:lnTo>
                  <a:lnTo>
                    <a:pt x="2" y="16"/>
                  </a:lnTo>
                  <a:lnTo>
                    <a:pt x="0" y="21"/>
                  </a:lnTo>
                  <a:lnTo>
                    <a:pt x="0" y="292"/>
                  </a:lnTo>
                  <a:lnTo>
                    <a:pt x="0" y="292"/>
                  </a:lnTo>
                  <a:lnTo>
                    <a:pt x="2" y="298"/>
                  </a:lnTo>
                  <a:lnTo>
                    <a:pt x="5" y="304"/>
                  </a:lnTo>
                  <a:lnTo>
                    <a:pt x="9" y="308"/>
                  </a:lnTo>
                  <a:lnTo>
                    <a:pt x="14" y="312"/>
                  </a:lnTo>
                  <a:lnTo>
                    <a:pt x="183" y="380"/>
                  </a:lnTo>
                  <a:lnTo>
                    <a:pt x="183" y="380"/>
                  </a:lnTo>
                  <a:lnTo>
                    <a:pt x="186" y="381"/>
                  </a:lnTo>
                  <a:lnTo>
                    <a:pt x="186" y="381"/>
                  </a:lnTo>
                  <a:lnTo>
                    <a:pt x="191" y="381"/>
                  </a:lnTo>
                  <a:lnTo>
                    <a:pt x="191" y="381"/>
                  </a:lnTo>
                  <a:lnTo>
                    <a:pt x="195" y="381"/>
                  </a:lnTo>
                  <a:lnTo>
                    <a:pt x="195" y="381"/>
                  </a:lnTo>
                  <a:lnTo>
                    <a:pt x="199" y="380"/>
                  </a:lnTo>
                  <a:lnTo>
                    <a:pt x="368" y="312"/>
                  </a:lnTo>
                  <a:lnTo>
                    <a:pt x="368" y="312"/>
                  </a:lnTo>
                  <a:lnTo>
                    <a:pt x="374" y="308"/>
                  </a:lnTo>
                  <a:lnTo>
                    <a:pt x="378" y="304"/>
                  </a:lnTo>
                  <a:lnTo>
                    <a:pt x="380" y="298"/>
                  </a:lnTo>
                  <a:lnTo>
                    <a:pt x="381" y="292"/>
                  </a:lnTo>
                  <a:lnTo>
                    <a:pt x="381" y="21"/>
                  </a:lnTo>
                  <a:lnTo>
                    <a:pt x="381" y="21"/>
                  </a:lnTo>
                  <a:lnTo>
                    <a:pt x="381" y="16"/>
                  </a:lnTo>
                  <a:lnTo>
                    <a:pt x="379" y="12"/>
                  </a:lnTo>
                  <a:lnTo>
                    <a:pt x="376" y="8"/>
                  </a:lnTo>
                  <a:lnTo>
                    <a:pt x="372" y="4"/>
                  </a:lnTo>
                  <a:lnTo>
                    <a:pt x="372" y="4"/>
                  </a:lnTo>
                  <a:close/>
                  <a:moveTo>
                    <a:pt x="169" y="337"/>
                  </a:moveTo>
                  <a:lnTo>
                    <a:pt x="35" y="283"/>
                  </a:lnTo>
                  <a:lnTo>
                    <a:pt x="35" y="47"/>
                  </a:lnTo>
                  <a:lnTo>
                    <a:pt x="169" y="101"/>
                  </a:lnTo>
                  <a:lnTo>
                    <a:pt x="169" y="337"/>
                  </a:lnTo>
                  <a:close/>
                  <a:moveTo>
                    <a:pt x="347" y="283"/>
                  </a:moveTo>
                  <a:lnTo>
                    <a:pt x="212" y="337"/>
                  </a:lnTo>
                  <a:lnTo>
                    <a:pt x="212" y="101"/>
                  </a:lnTo>
                  <a:lnTo>
                    <a:pt x="347" y="47"/>
                  </a:lnTo>
                  <a:lnTo>
                    <a:pt x="347" y="283"/>
                  </a:lnTo>
                  <a:close/>
                  <a:moveTo>
                    <a:pt x="323" y="204"/>
                  </a:moveTo>
                  <a:lnTo>
                    <a:pt x="238" y="238"/>
                  </a:lnTo>
                  <a:lnTo>
                    <a:pt x="238" y="267"/>
                  </a:lnTo>
                  <a:lnTo>
                    <a:pt x="323" y="233"/>
                  </a:lnTo>
                  <a:lnTo>
                    <a:pt x="323" y="204"/>
                  </a:lnTo>
                  <a:close/>
                  <a:moveTo>
                    <a:pt x="323" y="117"/>
                  </a:moveTo>
                  <a:lnTo>
                    <a:pt x="238" y="151"/>
                  </a:lnTo>
                  <a:lnTo>
                    <a:pt x="238" y="180"/>
                  </a:lnTo>
                  <a:lnTo>
                    <a:pt x="323" y="146"/>
                  </a:lnTo>
                  <a:lnTo>
                    <a:pt x="323" y="117"/>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sp>
        <p:nvSpPr>
          <p:cNvPr id="4342" name="Google Shape;4342;p143"/>
          <p:cNvSpPr/>
          <p:nvPr/>
        </p:nvSpPr>
        <p:spPr>
          <a:xfrm>
            <a:off x="6563414" y="4462875"/>
            <a:ext cx="321505" cy="489913"/>
          </a:xfrm>
          <a:custGeom>
            <a:avLst/>
            <a:gdLst/>
            <a:ahLst/>
            <a:cxnLst/>
            <a:rect l="l" t="t" r="r" b="b"/>
            <a:pathLst>
              <a:path w="344" h="514" extrusionOk="0">
                <a:moveTo>
                  <a:pt x="282" y="90"/>
                </a:moveTo>
                <a:lnTo>
                  <a:pt x="344" y="90"/>
                </a:lnTo>
                <a:lnTo>
                  <a:pt x="251" y="0"/>
                </a:lnTo>
                <a:lnTo>
                  <a:pt x="250" y="0"/>
                </a:lnTo>
                <a:lnTo>
                  <a:pt x="250" y="58"/>
                </a:lnTo>
                <a:lnTo>
                  <a:pt x="250" y="58"/>
                </a:lnTo>
                <a:lnTo>
                  <a:pt x="251" y="64"/>
                </a:lnTo>
                <a:lnTo>
                  <a:pt x="254" y="71"/>
                </a:lnTo>
                <a:lnTo>
                  <a:pt x="256" y="76"/>
                </a:lnTo>
                <a:lnTo>
                  <a:pt x="260" y="80"/>
                </a:lnTo>
                <a:lnTo>
                  <a:pt x="264" y="84"/>
                </a:lnTo>
                <a:lnTo>
                  <a:pt x="270" y="88"/>
                </a:lnTo>
                <a:lnTo>
                  <a:pt x="276" y="89"/>
                </a:lnTo>
                <a:lnTo>
                  <a:pt x="282" y="90"/>
                </a:lnTo>
                <a:lnTo>
                  <a:pt x="282" y="90"/>
                </a:lnTo>
                <a:close/>
                <a:moveTo>
                  <a:pt x="253" y="367"/>
                </a:moveTo>
                <a:lnTo>
                  <a:pt x="253" y="367"/>
                </a:lnTo>
                <a:lnTo>
                  <a:pt x="246" y="366"/>
                </a:lnTo>
                <a:lnTo>
                  <a:pt x="243" y="365"/>
                </a:lnTo>
                <a:lnTo>
                  <a:pt x="242" y="402"/>
                </a:lnTo>
                <a:lnTo>
                  <a:pt x="253" y="393"/>
                </a:lnTo>
                <a:lnTo>
                  <a:pt x="263" y="402"/>
                </a:lnTo>
                <a:lnTo>
                  <a:pt x="263" y="365"/>
                </a:lnTo>
                <a:lnTo>
                  <a:pt x="263" y="365"/>
                </a:lnTo>
                <a:lnTo>
                  <a:pt x="260" y="366"/>
                </a:lnTo>
                <a:lnTo>
                  <a:pt x="253" y="367"/>
                </a:lnTo>
                <a:lnTo>
                  <a:pt x="253" y="367"/>
                </a:lnTo>
                <a:close/>
                <a:moveTo>
                  <a:pt x="282" y="108"/>
                </a:moveTo>
                <a:lnTo>
                  <a:pt x="282" y="108"/>
                </a:lnTo>
                <a:lnTo>
                  <a:pt x="273" y="107"/>
                </a:lnTo>
                <a:lnTo>
                  <a:pt x="264" y="103"/>
                </a:lnTo>
                <a:lnTo>
                  <a:pt x="256" y="98"/>
                </a:lnTo>
                <a:lnTo>
                  <a:pt x="248" y="92"/>
                </a:lnTo>
                <a:lnTo>
                  <a:pt x="242" y="84"/>
                </a:lnTo>
                <a:lnTo>
                  <a:pt x="237" y="76"/>
                </a:lnTo>
                <a:lnTo>
                  <a:pt x="233" y="67"/>
                </a:lnTo>
                <a:lnTo>
                  <a:pt x="232" y="58"/>
                </a:lnTo>
                <a:lnTo>
                  <a:pt x="232" y="0"/>
                </a:lnTo>
                <a:lnTo>
                  <a:pt x="0" y="0"/>
                </a:lnTo>
                <a:lnTo>
                  <a:pt x="0" y="514"/>
                </a:lnTo>
                <a:lnTo>
                  <a:pt x="344" y="514"/>
                </a:lnTo>
                <a:lnTo>
                  <a:pt x="344" y="108"/>
                </a:lnTo>
                <a:lnTo>
                  <a:pt x="282" y="108"/>
                </a:lnTo>
                <a:close/>
                <a:moveTo>
                  <a:pt x="59" y="160"/>
                </a:moveTo>
                <a:lnTo>
                  <a:pt x="285" y="160"/>
                </a:lnTo>
                <a:lnTo>
                  <a:pt x="285" y="160"/>
                </a:lnTo>
                <a:lnTo>
                  <a:pt x="289" y="161"/>
                </a:lnTo>
                <a:lnTo>
                  <a:pt x="292" y="163"/>
                </a:lnTo>
                <a:lnTo>
                  <a:pt x="293" y="166"/>
                </a:lnTo>
                <a:lnTo>
                  <a:pt x="294" y="169"/>
                </a:lnTo>
                <a:lnTo>
                  <a:pt x="294" y="169"/>
                </a:lnTo>
                <a:lnTo>
                  <a:pt x="293" y="173"/>
                </a:lnTo>
                <a:lnTo>
                  <a:pt x="292" y="176"/>
                </a:lnTo>
                <a:lnTo>
                  <a:pt x="289" y="178"/>
                </a:lnTo>
                <a:lnTo>
                  <a:pt x="285" y="179"/>
                </a:lnTo>
                <a:lnTo>
                  <a:pt x="59" y="179"/>
                </a:lnTo>
                <a:lnTo>
                  <a:pt x="59" y="179"/>
                </a:lnTo>
                <a:lnTo>
                  <a:pt x="56" y="178"/>
                </a:lnTo>
                <a:lnTo>
                  <a:pt x="54" y="176"/>
                </a:lnTo>
                <a:lnTo>
                  <a:pt x="52" y="173"/>
                </a:lnTo>
                <a:lnTo>
                  <a:pt x="51" y="169"/>
                </a:lnTo>
                <a:lnTo>
                  <a:pt x="51" y="169"/>
                </a:lnTo>
                <a:lnTo>
                  <a:pt x="52" y="166"/>
                </a:lnTo>
                <a:lnTo>
                  <a:pt x="54" y="163"/>
                </a:lnTo>
                <a:lnTo>
                  <a:pt x="56" y="161"/>
                </a:lnTo>
                <a:lnTo>
                  <a:pt x="59" y="160"/>
                </a:lnTo>
                <a:lnTo>
                  <a:pt x="59" y="160"/>
                </a:lnTo>
                <a:close/>
                <a:moveTo>
                  <a:pt x="51" y="219"/>
                </a:moveTo>
                <a:lnTo>
                  <a:pt x="51" y="219"/>
                </a:lnTo>
                <a:lnTo>
                  <a:pt x="52" y="216"/>
                </a:lnTo>
                <a:lnTo>
                  <a:pt x="54" y="214"/>
                </a:lnTo>
                <a:lnTo>
                  <a:pt x="56" y="212"/>
                </a:lnTo>
                <a:lnTo>
                  <a:pt x="59" y="211"/>
                </a:lnTo>
                <a:lnTo>
                  <a:pt x="285" y="211"/>
                </a:lnTo>
                <a:lnTo>
                  <a:pt x="285" y="211"/>
                </a:lnTo>
                <a:lnTo>
                  <a:pt x="289" y="212"/>
                </a:lnTo>
                <a:lnTo>
                  <a:pt x="292" y="214"/>
                </a:lnTo>
                <a:lnTo>
                  <a:pt x="293" y="216"/>
                </a:lnTo>
                <a:lnTo>
                  <a:pt x="294" y="219"/>
                </a:lnTo>
                <a:lnTo>
                  <a:pt x="294" y="219"/>
                </a:lnTo>
                <a:lnTo>
                  <a:pt x="293" y="224"/>
                </a:lnTo>
                <a:lnTo>
                  <a:pt x="292" y="226"/>
                </a:lnTo>
                <a:lnTo>
                  <a:pt x="289" y="229"/>
                </a:lnTo>
                <a:lnTo>
                  <a:pt x="285" y="229"/>
                </a:lnTo>
                <a:lnTo>
                  <a:pt x="59" y="229"/>
                </a:lnTo>
                <a:lnTo>
                  <a:pt x="59" y="229"/>
                </a:lnTo>
                <a:lnTo>
                  <a:pt x="56" y="229"/>
                </a:lnTo>
                <a:lnTo>
                  <a:pt x="54" y="226"/>
                </a:lnTo>
                <a:lnTo>
                  <a:pt x="52" y="224"/>
                </a:lnTo>
                <a:lnTo>
                  <a:pt x="51" y="219"/>
                </a:lnTo>
                <a:lnTo>
                  <a:pt x="51" y="219"/>
                </a:lnTo>
                <a:close/>
                <a:moveTo>
                  <a:pt x="281" y="355"/>
                </a:moveTo>
                <a:lnTo>
                  <a:pt x="281" y="445"/>
                </a:lnTo>
                <a:lnTo>
                  <a:pt x="253" y="411"/>
                </a:lnTo>
                <a:lnTo>
                  <a:pt x="224" y="446"/>
                </a:lnTo>
                <a:lnTo>
                  <a:pt x="224" y="354"/>
                </a:lnTo>
                <a:lnTo>
                  <a:pt x="224" y="354"/>
                </a:lnTo>
                <a:lnTo>
                  <a:pt x="220" y="349"/>
                </a:lnTo>
                <a:lnTo>
                  <a:pt x="215" y="343"/>
                </a:lnTo>
                <a:lnTo>
                  <a:pt x="212" y="334"/>
                </a:lnTo>
                <a:lnTo>
                  <a:pt x="211" y="325"/>
                </a:lnTo>
                <a:lnTo>
                  <a:pt x="211" y="325"/>
                </a:lnTo>
                <a:lnTo>
                  <a:pt x="212" y="316"/>
                </a:lnTo>
                <a:lnTo>
                  <a:pt x="214" y="309"/>
                </a:lnTo>
                <a:lnTo>
                  <a:pt x="219" y="301"/>
                </a:lnTo>
                <a:lnTo>
                  <a:pt x="223" y="296"/>
                </a:lnTo>
                <a:lnTo>
                  <a:pt x="229" y="291"/>
                </a:lnTo>
                <a:lnTo>
                  <a:pt x="237" y="286"/>
                </a:lnTo>
                <a:lnTo>
                  <a:pt x="244" y="284"/>
                </a:lnTo>
                <a:lnTo>
                  <a:pt x="253" y="283"/>
                </a:lnTo>
                <a:lnTo>
                  <a:pt x="253" y="283"/>
                </a:lnTo>
                <a:lnTo>
                  <a:pt x="261" y="284"/>
                </a:lnTo>
                <a:lnTo>
                  <a:pt x="268" y="286"/>
                </a:lnTo>
                <a:lnTo>
                  <a:pt x="276" y="291"/>
                </a:lnTo>
                <a:lnTo>
                  <a:pt x="282" y="296"/>
                </a:lnTo>
                <a:lnTo>
                  <a:pt x="288" y="301"/>
                </a:lnTo>
                <a:lnTo>
                  <a:pt x="291" y="309"/>
                </a:lnTo>
                <a:lnTo>
                  <a:pt x="294" y="316"/>
                </a:lnTo>
                <a:lnTo>
                  <a:pt x="295" y="325"/>
                </a:lnTo>
                <a:lnTo>
                  <a:pt x="295" y="325"/>
                </a:lnTo>
                <a:lnTo>
                  <a:pt x="294" y="334"/>
                </a:lnTo>
                <a:lnTo>
                  <a:pt x="291" y="342"/>
                </a:lnTo>
                <a:lnTo>
                  <a:pt x="287" y="349"/>
                </a:lnTo>
                <a:lnTo>
                  <a:pt x="281" y="355"/>
                </a:lnTo>
                <a:lnTo>
                  <a:pt x="281" y="355"/>
                </a:lnTo>
                <a:close/>
                <a:moveTo>
                  <a:pt x="253" y="302"/>
                </a:moveTo>
                <a:lnTo>
                  <a:pt x="253" y="302"/>
                </a:lnTo>
                <a:lnTo>
                  <a:pt x="248" y="302"/>
                </a:lnTo>
                <a:lnTo>
                  <a:pt x="244" y="303"/>
                </a:lnTo>
                <a:lnTo>
                  <a:pt x="240" y="305"/>
                </a:lnTo>
                <a:lnTo>
                  <a:pt x="237" y="309"/>
                </a:lnTo>
                <a:lnTo>
                  <a:pt x="233" y="312"/>
                </a:lnTo>
                <a:lnTo>
                  <a:pt x="231" y="316"/>
                </a:lnTo>
                <a:lnTo>
                  <a:pt x="230" y="320"/>
                </a:lnTo>
                <a:lnTo>
                  <a:pt x="230" y="325"/>
                </a:lnTo>
                <a:lnTo>
                  <a:pt x="230" y="325"/>
                </a:lnTo>
                <a:lnTo>
                  <a:pt x="230" y="330"/>
                </a:lnTo>
                <a:lnTo>
                  <a:pt x="231" y="334"/>
                </a:lnTo>
                <a:lnTo>
                  <a:pt x="233" y="338"/>
                </a:lnTo>
                <a:lnTo>
                  <a:pt x="237" y="342"/>
                </a:lnTo>
                <a:lnTo>
                  <a:pt x="240" y="345"/>
                </a:lnTo>
                <a:lnTo>
                  <a:pt x="244" y="347"/>
                </a:lnTo>
                <a:lnTo>
                  <a:pt x="248" y="348"/>
                </a:lnTo>
                <a:lnTo>
                  <a:pt x="253" y="348"/>
                </a:lnTo>
                <a:lnTo>
                  <a:pt x="253" y="348"/>
                </a:lnTo>
                <a:lnTo>
                  <a:pt x="258" y="348"/>
                </a:lnTo>
                <a:lnTo>
                  <a:pt x="262" y="347"/>
                </a:lnTo>
                <a:lnTo>
                  <a:pt x="266" y="345"/>
                </a:lnTo>
                <a:lnTo>
                  <a:pt x="270" y="342"/>
                </a:lnTo>
                <a:lnTo>
                  <a:pt x="273" y="338"/>
                </a:lnTo>
                <a:lnTo>
                  <a:pt x="275" y="334"/>
                </a:lnTo>
                <a:lnTo>
                  <a:pt x="276" y="330"/>
                </a:lnTo>
                <a:lnTo>
                  <a:pt x="276" y="325"/>
                </a:lnTo>
                <a:lnTo>
                  <a:pt x="276" y="325"/>
                </a:lnTo>
                <a:lnTo>
                  <a:pt x="276" y="320"/>
                </a:lnTo>
                <a:lnTo>
                  <a:pt x="275" y="316"/>
                </a:lnTo>
                <a:lnTo>
                  <a:pt x="273" y="312"/>
                </a:lnTo>
                <a:lnTo>
                  <a:pt x="270" y="309"/>
                </a:lnTo>
                <a:lnTo>
                  <a:pt x="266" y="305"/>
                </a:lnTo>
                <a:lnTo>
                  <a:pt x="262" y="303"/>
                </a:lnTo>
                <a:lnTo>
                  <a:pt x="258" y="302"/>
                </a:lnTo>
                <a:lnTo>
                  <a:pt x="253" y="302"/>
                </a:lnTo>
                <a:lnTo>
                  <a:pt x="253" y="302"/>
                </a:lnTo>
                <a:close/>
              </a:path>
            </a:pathLst>
          </a:custGeom>
          <a:solidFill>
            <a:schemeClr val="dk1"/>
          </a:solidFill>
          <a:ln>
            <a:noFill/>
          </a:ln>
        </p:spPr>
        <p:txBody>
          <a:bodyPr spcFirstLastPara="1" wrap="square" lIns="91425" tIns="45700" rIns="91425"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2" name="Title 1">
            <a:extLst>
              <a:ext uri="{FF2B5EF4-FFF2-40B4-BE49-F238E27FC236}">
                <a16:creationId xmlns:a16="http://schemas.microsoft.com/office/drawing/2014/main" id="{5CB5A978-642D-6B85-7A93-8CD97F638B6E}"/>
              </a:ext>
            </a:extLst>
          </p:cNvPr>
          <p:cNvSpPr>
            <a:spLocks noGrp="1"/>
          </p:cNvSpPr>
          <p:nvPr>
            <p:ph type="title"/>
          </p:nvPr>
        </p:nvSpPr>
        <p:spPr/>
        <p:txBody>
          <a:bodyPr/>
          <a:lstStyle/>
          <a:p>
            <a:r>
              <a:rPr lang="en-US"/>
              <a:t>Remember to use splitting patterns to refine the size of your Market Increments</a:t>
            </a:r>
          </a:p>
        </p:txBody>
      </p:sp>
    </p:spTree>
    <p:extLst>
      <p:ext uri="{BB962C8B-B14F-4D97-AF65-F5344CB8AC3E}">
        <p14:creationId xmlns:p14="http://schemas.microsoft.com/office/powerpoint/2010/main" val="1460016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4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599DA9-F38E-29E1-E147-7A2DC05EF3D8}"/>
              </a:ext>
            </a:extLst>
          </p:cNvPr>
          <p:cNvSpPr>
            <a:spLocks noGrp="1"/>
          </p:cNvSpPr>
          <p:nvPr>
            <p:ph idx="1"/>
          </p:nvPr>
        </p:nvSpPr>
        <p:spPr/>
        <p:txBody>
          <a:bodyPr/>
          <a:lstStyle/>
          <a:p>
            <a:pPr marL="285750" indent="-285750">
              <a:buFont typeface="Arial" panose="020B0604020202020204" pitchFamily="34" charset="0"/>
              <a:buChar char="•"/>
            </a:pPr>
            <a:r>
              <a:rPr lang="en-US">
                <a:hlinkClick r:id="rId3"/>
              </a:rPr>
              <a:t> https://</a:t>
            </a:r>
            <a:r>
              <a:rPr lang="en-US" err="1">
                <a:hlinkClick r:id="rId3"/>
              </a:rPr>
              <a:t>miro.com</a:t>
            </a:r>
            <a:r>
              <a:rPr lang="en-US">
                <a:hlinkClick r:id="rId3"/>
              </a:rPr>
              <a:t>/app/board/</a:t>
            </a:r>
            <a:r>
              <a:rPr lang="en-US" err="1">
                <a:hlinkClick r:id="rId3"/>
              </a:rPr>
              <a:t>uXjVOgBcQPc</a:t>
            </a:r>
            <a:r>
              <a:rPr lang="en-US">
                <a:hlinkClick r:id="rId3"/>
              </a:rPr>
              <a:t>=/?</a:t>
            </a:r>
            <a:r>
              <a:rPr lang="en-US" err="1">
                <a:hlinkClick r:id="rId3"/>
              </a:rPr>
              <a:t>moveToWidget</a:t>
            </a:r>
            <a:r>
              <a:rPr lang="en-US">
                <a:hlinkClick r:id="rId3"/>
              </a:rPr>
              <a:t>=3458764531897203997&amp;cot=14</a:t>
            </a:r>
            <a:endParaRPr lang="en-US"/>
          </a:p>
          <a:p>
            <a:endParaRPr lang="en-US"/>
          </a:p>
        </p:txBody>
      </p:sp>
      <p:sp>
        <p:nvSpPr>
          <p:cNvPr id="2" name="Title 1">
            <a:extLst>
              <a:ext uri="{FF2B5EF4-FFF2-40B4-BE49-F238E27FC236}">
                <a16:creationId xmlns:a16="http://schemas.microsoft.com/office/drawing/2014/main" id="{E02022D3-CE57-4F4F-3A3A-3C46C61BD0DE}"/>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Story Map of Direct Pay Example with Splitting Patterns</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4545CC6E-F381-C14A-4EC9-E281D0101F30}"/>
              </a:ext>
            </a:extLst>
          </p:cNvPr>
          <p:cNvPicPr>
            <a:picLocks noChangeAspect="1"/>
          </p:cNvPicPr>
          <p:nvPr/>
        </p:nvPicPr>
        <p:blipFill rotWithShape="1">
          <a:blip r:embed="rId4"/>
          <a:srcRect r="1602" b="14271"/>
          <a:stretch/>
        </p:blipFill>
        <p:spPr>
          <a:xfrm>
            <a:off x="276692" y="2061398"/>
            <a:ext cx="11638616" cy="3380033"/>
          </a:xfrm>
          <a:prstGeom prst="rect">
            <a:avLst/>
          </a:prstGeom>
        </p:spPr>
      </p:pic>
    </p:spTree>
    <p:extLst>
      <p:ext uri="{BB962C8B-B14F-4D97-AF65-F5344CB8AC3E}">
        <p14:creationId xmlns:p14="http://schemas.microsoft.com/office/powerpoint/2010/main" val="2288711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8D1B84-B9F5-E2AE-D2AF-99995EA402E4}"/>
              </a:ext>
            </a:extLst>
          </p:cNvPr>
          <p:cNvSpPr>
            <a:spLocks noGrp="1"/>
          </p:cNvSpPr>
          <p:nvPr>
            <p:ph idx="1"/>
          </p:nvPr>
        </p:nvSpPr>
        <p:spPr>
          <a:xfrm>
            <a:off x="553386" y="1220334"/>
            <a:ext cx="5542614" cy="4380366"/>
          </a:xfrm>
        </p:spPr>
        <p:txBody>
          <a:bodyPr anchor="ctr">
            <a:normAutofit/>
          </a:bodyPr>
          <a:lstStyle/>
          <a:p>
            <a:pPr marL="261846" indent="-261846">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Layout your story vertically and horizontally to reflect priority and sequentially</a:t>
            </a:r>
          </a:p>
          <a:p>
            <a:pPr marL="261846" indent="-261846">
              <a:lnSpc>
                <a:spcPct val="102000"/>
              </a:lnSpc>
              <a:spcBef>
                <a:spcPts val="740"/>
              </a:spcBef>
              <a:buClr>
                <a:srgbClr val="000000"/>
              </a:buClr>
              <a:buSzPts val="2000"/>
              <a:buFont typeface="Calibri"/>
              <a:buChar char="•"/>
            </a:pPr>
            <a:endParaRPr lang="en-CA">
              <a:solidFill>
                <a:srgbClr val="000000"/>
              </a:solidFill>
              <a:latin typeface="Calibri"/>
              <a:ea typeface="Calibri"/>
              <a:cs typeface="Calibri"/>
              <a:sym typeface="Calibri"/>
            </a:endParaRPr>
          </a:p>
          <a:p>
            <a:pPr marL="261846" indent="-261846">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Shuffle stories in your next increment and identify the spine of your solution</a:t>
            </a:r>
          </a:p>
          <a:p>
            <a:pPr marL="261846" indent="-261846">
              <a:lnSpc>
                <a:spcPct val="102000"/>
              </a:lnSpc>
              <a:spcBef>
                <a:spcPts val="740"/>
              </a:spcBef>
              <a:buClr>
                <a:srgbClr val="000000"/>
              </a:buClr>
              <a:buSzPts val="2000"/>
              <a:buFont typeface="Calibri"/>
              <a:buChar char="•"/>
            </a:pPr>
            <a:endParaRPr lang="en-CA">
              <a:solidFill>
                <a:srgbClr val="000000"/>
              </a:solidFill>
              <a:latin typeface="Arial"/>
              <a:ea typeface="Arial"/>
              <a:cs typeface="Arial"/>
              <a:sym typeface="Arial"/>
            </a:endParaRPr>
          </a:p>
          <a:p>
            <a:pPr marL="261846" indent="-261846">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Continue to shuffle stories to refine the scope of subsequent Increments, stopping after you have defined the next one or two increments</a:t>
            </a:r>
          </a:p>
          <a:p>
            <a:pPr marL="261846" indent="-261846">
              <a:lnSpc>
                <a:spcPct val="102000"/>
              </a:lnSpc>
              <a:spcBef>
                <a:spcPts val="740"/>
              </a:spcBef>
              <a:buClr>
                <a:srgbClr val="000000"/>
              </a:buClr>
              <a:buSzPts val="2000"/>
              <a:buFont typeface="Calibri"/>
              <a:buChar char="•"/>
            </a:pPr>
            <a:endParaRPr lang="en-CA">
              <a:solidFill>
                <a:srgbClr val="000000"/>
              </a:solidFill>
              <a:latin typeface="Calibri"/>
              <a:ea typeface="Calibri"/>
              <a:cs typeface="Calibri"/>
              <a:sym typeface="Calibri"/>
            </a:endParaRPr>
          </a:p>
          <a:p>
            <a:pPr marL="261846" indent="-261846">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Consider again how to use splitting patterns to refine the size of your MVPs </a:t>
            </a:r>
          </a:p>
          <a:p>
            <a:endParaRPr lang="en-US"/>
          </a:p>
        </p:txBody>
      </p:sp>
      <p:sp>
        <p:nvSpPr>
          <p:cNvPr id="2" name="Title 1">
            <a:extLst>
              <a:ext uri="{FF2B5EF4-FFF2-40B4-BE49-F238E27FC236}">
                <a16:creationId xmlns:a16="http://schemas.microsoft.com/office/drawing/2014/main" id="{65C456CB-C396-3240-147F-08019FAE1497}"/>
              </a:ext>
            </a:extLst>
          </p:cNvPr>
          <p:cNvSpPr>
            <a:spLocks noGrp="1"/>
          </p:cNvSpPr>
          <p:nvPr>
            <p:ph type="title"/>
          </p:nvPr>
        </p:nvSpPr>
        <p:spPr/>
        <p:txBody>
          <a:bodyPr/>
          <a:lstStyle/>
          <a:p>
            <a:r>
              <a:rPr lang="en-US"/>
              <a:t>Exercise: Refine your Story Map based on scope and priority of your Market Increments</a:t>
            </a:r>
          </a:p>
        </p:txBody>
      </p:sp>
      <p:sp>
        <p:nvSpPr>
          <p:cNvPr id="4" name="Google Shape;3228;p99">
            <a:extLst>
              <a:ext uri="{FF2B5EF4-FFF2-40B4-BE49-F238E27FC236}">
                <a16:creationId xmlns:a16="http://schemas.microsoft.com/office/drawing/2014/main" id="{69D20E4D-98DE-AFCD-3836-B4CB65D4F6F0}"/>
              </a:ext>
            </a:extLst>
          </p:cNvPr>
          <p:cNvSpPr/>
          <p:nvPr/>
        </p:nvSpPr>
        <p:spPr>
          <a:xfrm>
            <a:off x="5181600" y="2273300"/>
            <a:ext cx="6648450" cy="2311400"/>
          </a:xfrm>
          <a:prstGeom prst="rect">
            <a:avLst/>
          </a:prstGeom>
          <a:noFill/>
          <a:ln w="9525" cap="flat" cmpd="sng">
            <a:noFill/>
            <a:prstDash val="solid"/>
            <a:miter lim="800000"/>
            <a:headEnd type="none" w="sm" len="sm"/>
            <a:tailEnd type="none" w="sm" len="sm"/>
          </a:ln>
        </p:spPr>
        <p:txBody>
          <a:bodyPr spcFirstLastPara="1" wrap="square" lIns="91400" tIns="91400" rIns="91400" bIns="91400" anchor="ctr" anchorCtr="0">
            <a:noAutofit/>
          </a:bodyPr>
          <a:lstStyle/>
          <a:p>
            <a:pPr marL="261846" indent="-261846">
              <a:lnSpc>
                <a:spcPct val="102000"/>
              </a:lnSpc>
              <a:spcBef>
                <a:spcPts val="740"/>
              </a:spcBef>
              <a:buClr>
                <a:srgbClr val="000000"/>
              </a:buClr>
              <a:buSzPts val="2000"/>
              <a:buFont typeface="Calibri"/>
              <a:buChar char="•"/>
            </a:pPr>
            <a:endParaRPr lang="en-US" sz="1600">
              <a:solidFill>
                <a:srgbClr val="000000"/>
              </a:solidFill>
              <a:latin typeface="Calibri"/>
              <a:ea typeface="Calibri"/>
              <a:cs typeface="Calibri"/>
              <a:sym typeface="Calibri"/>
            </a:endParaRPr>
          </a:p>
        </p:txBody>
      </p:sp>
      <p:pic>
        <p:nvPicPr>
          <p:cNvPr id="16386" name="Picture 2" descr="How to Do Jigsaw Puzzles Like an Expert: 6 Tips - HobbyLark">
            <a:extLst>
              <a:ext uri="{FF2B5EF4-FFF2-40B4-BE49-F238E27FC236}">
                <a16:creationId xmlns:a16="http://schemas.microsoft.com/office/drawing/2014/main" id="{668FC3C8-75DA-B46A-662B-C3826E175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55" y="1979615"/>
            <a:ext cx="4508540" cy="28618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82CD645-19DD-B57A-7F4E-80BC3B5DB4E5}"/>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spTree>
    <p:extLst>
      <p:ext uri="{BB962C8B-B14F-4D97-AF65-F5344CB8AC3E}">
        <p14:creationId xmlns:p14="http://schemas.microsoft.com/office/powerpoint/2010/main" val="85429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20"/>
          <p:cNvSpPr/>
          <p:nvPr/>
        </p:nvSpPr>
        <p:spPr>
          <a:xfrm>
            <a:off x="553384" y="4346871"/>
            <a:ext cx="4888476" cy="1920017"/>
          </a:xfrm>
          <a:prstGeom prst="rect">
            <a:avLst/>
          </a:prstGeom>
          <a:noFill/>
          <a:ln>
            <a:noFill/>
          </a:ln>
        </p:spPr>
        <p:txBody>
          <a:bodyPr spcFirstLastPara="1" wrap="square" lIns="73150" tIns="91425" rIns="73150" bIns="73150" anchor="t" anchorCtr="0">
            <a:noAutofit/>
          </a:bodyPr>
          <a:lstStyle/>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Commodity</a:t>
            </a:r>
            <a:r>
              <a:rPr lang="en-US" sz="1600">
                <a:solidFill>
                  <a:srgbClr val="000000"/>
                </a:solidFill>
                <a:latin typeface="Calibri"/>
                <a:ea typeface="Calibri"/>
                <a:cs typeface="Calibri"/>
                <a:sym typeface="Calibri"/>
              </a:rPr>
              <a:t> limited product selection to an undifferentiated mass of consumers</a:t>
            </a:r>
            <a:endParaRPr lang="en-US"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Cost</a:t>
            </a:r>
            <a:r>
              <a:rPr lang="en-US" sz="1600">
                <a:solidFill>
                  <a:srgbClr val="000000"/>
                </a:solidFill>
                <a:latin typeface="Calibri"/>
                <a:ea typeface="Calibri"/>
                <a:cs typeface="Calibri"/>
                <a:sym typeface="Calibri"/>
              </a:rPr>
              <a:t> focus, the lowest price point</a:t>
            </a:r>
            <a:endParaRPr lang="en-US"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Stable</a:t>
            </a:r>
            <a:r>
              <a:rPr lang="en-US" sz="1600">
                <a:solidFill>
                  <a:srgbClr val="000000"/>
                </a:solidFill>
                <a:latin typeface="Calibri"/>
                <a:ea typeface="Calibri"/>
                <a:cs typeface="Calibri"/>
                <a:sym typeface="Calibri"/>
              </a:rPr>
              <a:t> and low rate of change, similar products have been built many times before</a:t>
            </a:r>
            <a:endParaRPr lang="en-US"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Long lead times </a:t>
            </a:r>
            <a:r>
              <a:rPr lang="en-US" sz="1600">
                <a:solidFill>
                  <a:srgbClr val="000000"/>
                </a:solidFill>
                <a:latin typeface="Calibri"/>
                <a:ea typeface="Calibri"/>
                <a:cs typeface="Calibri"/>
                <a:sym typeface="Calibri"/>
              </a:rPr>
              <a:t>are acceptable</a:t>
            </a:r>
            <a:endParaRPr lang="en-US" sz="1400">
              <a:solidFill>
                <a:srgbClr val="000000"/>
              </a:solidFill>
              <a:latin typeface="Arial"/>
              <a:ea typeface="Arial"/>
              <a:cs typeface="Arial"/>
            </a:endParaRPr>
          </a:p>
          <a:p>
            <a:pPr marL="169545" lvl="1" indent="-66675">
              <a:spcBef>
                <a:spcPts val="320"/>
              </a:spcBef>
              <a:buClr>
                <a:srgbClr val="000000"/>
              </a:buClr>
              <a:buSzPts val="1600"/>
            </a:pPr>
            <a:endParaRPr lang="en-US" sz="1600" b="1">
              <a:solidFill>
                <a:srgbClr val="000000"/>
              </a:solidFill>
              <a:latin typeface="Calibri"/>
              <a:ea typeface="Calibri"/>
              <a:cs typeface="Calibri"/>
            </a:endParaRPr>
          </a:p>
        </p:txBody>
      </p:sp>
      <p:sp>
        <p:nvSpPr>
          <p:cNvPr id="930" name="Google Shape;930;p20"/>
          <p:cNvSpPr/>
          <p:nvPr/>
        </p:nvSpPr>
        <p:spPr>
          <a:xfrm>
            <a:off x="592931" y="829135"/>
            <a:ext cx="4903513" cy="654959"/>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rgbClr val="000000"/>
                </a:solidFill>
                <a:latin typeface="Calibri"/>
                <a:ea typeface="Calibri"/>
                <a:cs typeface="Calibri"/>
                <a:sym typeface="Calibri"/>
              </a:rPr>
              <a:t>The focus of the last century was centralized planning driving down cost, consistency and repeatability</a:t>
            </a:r>
            <a:endParaRPr sz="1400">
              <a:solidFill>
                <a:srgbClr val="000000"/>
              </a:solidFill>
              <a:latin typeface="Arial"/>
              <a:ea typeface="Arial"/>
              <a:cs typeface="Arial"/>
              <a:sym typeface="Arial"/>
            </a:endParaRPr>
          </a:p>
        </p:txBody>
      </p:sp>
      <p:pic>
        <p:nvPicPr>
          <p:cNvPr id="931" name="Google Shape;931;p20" descr="https://d30y9cdsu7xlg0.cloudfront.net/png/16785-200.png"/>
          <p:cNvPicPr preferRelativeResize="0"/>
          <p:nvPr/>
        </p:nvPicPr>
        <p:blipFill rotWithShape="1">
          <a:blip r:embed="rId3">
            <a:alphaModFix/>
          </a:blip>
          <a:srcRect/>
          <a:stretch/>
        </p:blipFill>
        <p:spPr>
          <a:xfrm>
            <a:off x="1268462" y="1267798"/>
            <a:ext cx="2842946" cy="2842946"/>
          </a:xfrm>
          <a:prstGeom prst="rect">
            <a:avLst/>
          </a:prstGeom>
          <a:noFill/>
          <a:ln>
            <a:noFill/>
          </a:ln>
        </p:spPr>
      </p:pic>
      <p:sp>
        <p:nvSpPr>
          <p:cNvPr id="932" name="Google Shape;932;p20"/>
          <p:cNvSpPr/>
          <p:nvPr/>
        </p:nvSpPr>
        <p:spPr>
          <a:xfrm>
            <a:off x="981866" y="3453219"/>
            <a:ext cx="3769500" cy="6462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i="1">
                <a:solidFill>
                  <a:srgbClr val="000000"/>
                </a:solidFill>
                <a:latin typeface="Calibri"/>
                <a:ea typeface="Calibri"/>
                <a:cs typeface="Calibri"/>
                <a:sym typeface="Calibri"/>
              </a:rPr>
              <a:t>You can have any car you want as long as it’s black!</a:t>
            </a:r>
            <a:endParaRPr i="1">
              <a:solidFill>
                <a:schemeClr val="dk1"/>
              </a:solidFill>
              <a:latin typeface="Calibri"/>
              <a:ea typeface="Calibri"/>
              <a:cs typeface="Calibri"/>
              <a:sym typeface="Calibri"/>
            </a:endParaRPr>
          </a:p>
        </p:txBody>
      </p:sp>
      <p:sp>
        <p:nvSpPr>
          <p:cNvPr id="10" name="Google Shape;942;p21">
            <a:extLst>
              <a:ext uri="{FF2B5EF4-FFF2-40B4-BE49-F238E27FC236}">
                <a16:creationId xmlns:a16="http://schemas.microsoft.com/office/drawing/2014/main" id="{08CD5DA5-2876-8604-BF95-152035AFA130}"/>
              </a:ext>
            </a:extLst>
          </p:cNvPr>
          <p:cNvSpPr/>
          <p:nvPr/>
        </p:nvSpPr>
        <p:spPr>
          <a:xfrm>
            <a:off x="6861971" y="827395"/>
            <a:ext cx="4900075" cy="6462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US">
                <a:solidFill>
                  <a:srgbClr val="000000"/>
                </a:solidFill>
                <a:latin typeface="Calibri"/>
                <a:ea typeface="Calibri"/>
                <a:cs typeface="Calibri"/>
                <a:sym typeface="Calibri"/>
              </a:rPr>
              <a:t>Today focus is speed, growth, innovation, and maximizing feedback in the face of increasing uncertainty</a:t>
            </a:r>
            <a:endParaRPr sz="1400">
              <a:solidFill>
                <a:srgbClr val="000000"/>
              </a:solidFill>
              <a:latin typeface="Arial"/>
              <a:ea typeface="Arial"/>
              <a:cs typeface="Arial"/>
              <a:sym typeface="Arial"/>
            </a:endParaRPr>
          </a:p>
        </p:txBody>
      </p:sp>
      <p:sp>
        <p:nvSpPr>
          <p:cNvPr id="11" name="Google Shape;940;p21">
            <a:extLst>
              <a:ext uri="{FF2B5EF4-FFF2-40B4-BE49-F238E27FC236}">
                <a16:creationId xmlns:a16="http://schemas.microsoft.com/office/drawing/2014/main" id="{1C308306-6BEC-53E7-CD75-597B6A855DBF}"/>
              </a:ext>
            </a:extLst>
          </p:cNvPr>
          <p:cNvSpPr/>
          <p:nvPr/>
        </p:nvSpPr>
        <p:spPr>
          <a:xfrm>
            <a:off x="6861971" y="4285306"/>
            <a:ext cx="4900075" cy="1981582"/>
          </a:xfrm>
          <a:prstGeom prst="rect">
            <a:avLst/>
          </a:prstGeom>
          <a:noFill/>
          <a:ln>
            <a:noFill/>
          </a:ln>
        </p:spPr>
        <p:txBody>
          <a:bodyPr spcFirstLastPara="1" wrap="square" lIns="73150" tIns="91425" rIns="73150" bIns="73150" anchor="t" anchorCtr="0">
            <a:noAutofit/>
          </a:bodyPr>
          <a:lstStyle/>
          <a:p>
            <a:pPr marL="169545" lvl="1" indent="-168275">
              <a:spcBef>
                <a:spcPts val="320"/>
              </a:spcBef>
              <a:buClr>
                <a:srgbClr val="000000"/>
              </a:buClr>
              <a:buSzPts val="1600"/>
              <a:buFont typeface="Noto Sans Symbols"/>
              <a:buChar char="▪"/>
            </a:pPr>
            <a:r>
              <a:rPr lang="en-US" sz="1600">
                <a:solidFill>
                  <a:srgbClr val="000000"/>
                </a:solidFill>
                <a:latin typeface="Calibri"/>
                <a:ea typeface="Calibri"/>
                <a:cs typeface="Calibri"/>
                <a:sym typeface="Calibri"/>
              </a:rPr>
              <a:t>Success requires a </a:t>
            </a:r>
            <a:r>
              <a:rPr lang="en-US" sz="1600" b="1">
                <a:solidFill>
                  <a:srgbClr val="000000"/>
                </a:solidFill>
                <a:latin typeface="Calibri"/>
                <a:ea typeface="Calibri"/>
                <a:cs typeface="Calibri"/>
                <a:sym typeface="Calibri"/>
              </a:rPr>
              <a:t>First Mover </a:t>
            </a:r>
            <a:r>
              <a:rPr lang="en-US" sz="1600">
                <a:solidFill>
                  <a:srgbClr val="000000"/>
                </a:solidFill>
                <a:latin typeface="Calibri"/>
                <a:ea typeface="Calibri"/>
                <a:cs typeface="Calibri"/>
                <a:sym typeface="Calibri"/>
              </a:rPr>
              <a:t>or even </a:t>
            </a:r>
            <a:r>
              <a:rPr lang="en-US" sz="1600" b="1">
                <a:solidFill>
                  <a:srgbClr val="000000"/>
                </a:solidFill>
                <a:latin typeface="Calibri"/>
                <a:ea typeface="Calibri"/>
                <a:cs typeface="Calibri"/>
                <a:sym typeface="Calibri"/>
              </a:rPr>
              <a:t>True Innovator </a:t>
            </a:r>
            <a:r>
              <a:rPr lang="en-US" sz="1600">
                <a:solidFill>
                  <a:srgbClr val="000000"/>
                </a:solidFill>
                <a:latin typeface="Calibri"/>
                <a:ea typeface="Calibri"/>
                <a:cs typeface="Calibri"/>
                <a:sym typeface="Calibri"/>
              </a:rPr>
              <a:t>mindset</a:t>
            </a:r>
            <a:endParaRPr lang="en-US"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Order of Magnitude </a:t>
            </a:r>
            <a:r>
              <a:rPr lang="en-US" sz="1600">
                <a:solidFill>
                  <a:srgbClr val="000000"/>
                </a:solidFill>
                <a:latin typeface="Calibri"/>
                <a:ea typeface="Calibri"/>
                <a:cs typeface="Calibri"/>
                <a:sym typeface="Calibri"/>
              </a:rPr>
              <a:t>increase in change of products, plans, solutions etc.</a:t>
            </a:r>
            <a:endParaRPr lang="en-US"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US" sz="1600" b="1">
                <a:solidFill>
                  <a:srgbClr val="000000"/>
                </a:solidFill>
                <a:latin typeface="Calibri"/>
                <a:ea typeface="Calibri"/>
                <a:cs typeface="Calibri"/>
                <a:sym typeface="Calibri"/>
              </a:rPr>
              <a:t>Customer Learning </a:t>
            </a:r>
            <a:r>
              <a:rPr lang="en-US" sz="1600">
                <a:solidFill>
                  <a:srgbClr val="000000"/>
                </a:solidFill>
                <a:latin typeface="Calibri"/>
                <a:ea typeface="Calibri"/>
                <a:cs typeface="Calibri"/>
                <a:sym typeface="Calibri"/>
              </a:rPr>
              <a:t>is key </a:t>
            </a:r>
            <a:endParaRPr lang="en-CA" sz="1400">
              <a:solidFill>
                <a:srgbClr val="000000"/>
              </a:solidFill>
              <a:latin typeface="Arial"/>
              <a:ea typeface="Arial"/>
              <a:cs typeface="Arial"/>
            </a:endParaRPr>
          </a:p>
          <a:p>
            <a:pPr marL="169545" lvl="1" indent="-168275">
              <a:spcBef>
                <a:spcPts val="320"/>
              </a:spcBef>
              <a:buClr>
                <a:srgbClr val="000000"/>
              </a:buClr>
              <a:buSzPts val="1600"/>
              <a:buFont typeface="Noto Sans Symbols"/>
              <a:buChar char="▪"/>
            </a:pPr>
            <a:r>
              <a:rPr lang="en-CA" sz="1600">
                <a:solidFill>
                  <a:srgbClr val="000000"/>
                </a:solidFill>
                <a:latin typeface="Calibri"/>
                <a:ea typeface="Calibri"/>
                <a:cs typeface="Calibri"/>
                <a:sym typeface="Calibri"/>
              </a:rPr>
              <a:t>Focus is on</a:t>
            </a:r>
            <a:r>
              <a:rPr lang="en-US" sz="1600" b="1">
                <a:solidFill>
                  <a:srgbClr val="000000"/>
                </a:solidFill>
                <a:latin typeface="Calibri"/>
                <a:ea typeface="Calibri"/>
                <a:cs typeface="Calibri"/>
                <a:sym typeface="Calibri"/>
              </a:rPr>
              <a:t> Speed and Learning</a:t>
            </a:r>
            <a:r>
              <a:rPr lang="en-US" sz="1600">
                <a:solidFill>
                  <a:srgbClr val="000000"/>
                </a:solidFill>
                <a:latin typeface="Calibri"/>
                <a:ea typeface="Calibri"/>
                <a:cs typeface="Calibri"/>
                <a:sym typeface="Calibri"/>
              </a:rPr>
              <a:t>, </a:t>
            </a:r>
            <a:r>
              <a:rPr lang="en-US" sz="1600" b="1">
                <a:solidFill>
                  <a:srgbClr val="000000"/>
                </a:solidFill>
                <a:latin typeface="Calibri"/>
                <a:ea typeface="Calibri"/>
                <a:cs typeface="Calibri"/>
                <a:sym typeface="Calibri"/>
              </a:rPr>
              <a:t>cost</a:t>
            </a:r>
            <a:r>
              <a:rPr lang="en-US" sz="1600">
                <a:solidFill>
                  <a:srgbClr val="000000"/>
                </a:solidFill>
                <a:latin typeface="Calibri"/>
                <a:ea typeface="Calibri"/>
                <a:cs typeface="Calibri"/>
                <a:sym typeface="Calibri"/>
              </a:rPr>
              <a:t> is a </a:t>
            </a:r>
            <a:r>
              <a:rPr lang="en-US" sz="1600" b="1">
                <a:solidFill>
                  <a:srgbClr val="000000"/>
                </a:solidFill>
                <a:latin typeface="Calibri"/>
                <a:ea typeface="Calibri"/>
                <a:cs typeface="Calibri"/>
                <a:sym typeface="Calibri"/>
              </a:rPr>
              <a:t>secondary</a:t>
            </a:r>
            <a:r>
              <a:rPr lang="en-US" sz="1600">
                <a:solidFill>
                  <a:srgbClr val="000000"/>
                </a:solidFill>
                <a:latin typeface="Calibri"/>
                <a:ea typeface="Calibri"/>
                <a:cs typeface="Calibri"/>
                <a:sym typeface="Calibri"/>
              </a:rPr>
              <a:t> consideration</a:t>
            </a:r>
            <a:endParaRPr lang="en-US" sz="1400">
              <a:solidFill>
                <a:srgbClr val="000000"/>
              </a:solidFill>
              <a:latin typeface="Arial"/>
              <a:ea typeface="Arial"/>
              <a:cs typeface="Arial"/>
            </a:endParaRPr>
          </a:p>
        </p:txBody>
      </p:sp>
      <p:grpSp>
        <p:nvGrpSpPr>
          <p:cNvPr id="12" name="Google Shape;943;p21">
            <a:extLst>
              <a:ext uri="{FF2B5EF4-FFF2-40B4-BE49-F238E27FC236}">
                <a16:creationId xmlns:a16="http://schemas.microsoft.com/office/drawing/2014/main" id="{A651E649-13DA-892B-77C5-91457C6B8EDA}"/>
              </a:ext>
            </a:extLst>
          </p:cNvPr>
          <p:cNvGrpSpPr/>
          <p:nvPr/>
        </p:nvGrpSpPr>
        <p:grpSpPr>
          <a:xfrm>
            <a:off x="8293822" y="1013315"/>
            <a:ext cx="2036371" cy="3989413"/>
            <a:chOff x="1464143" y="1524474"/>
            <a:chExt cx="1925100" cy="3483292"/>
          </a:xfrm>
        </p:grpSpPr>
        <p:pic>
          <p:nvPicPr>
            <p:cNvPr id="13" name="Google Shape;944;p21" descr="https://d30y9cdsu7xlg0.cloudfront.net/png/511382-200.png">
              <a:extLst>
                <a:ext uri="{FF2B5EF4-FFF2-40B4-BE49-F238E27FC236}">
                  <a16:creationId xmlns:a16="http://schemas.microsoft.com/office/drawing/2014/main" id="{8D735CEC-00F2-8800-93C4-F8635E41DB60}"/>
                </a:ext>
              </a:extLst>
            </p:cNvPr>
            <p:cNvPicPr preferRelativeResize="0"/>
            <p:nvPr/>
          </p:nvPicPr>
          <p:blipFill rotWithShape="1">
            <a:blip r:embed="rId4">
              <a:alphaModFix/>
            </a:blip>
            <a:srcRect/>
            <a:stretch/>
          </p:blipFill>
          <p:spPr>
            <a:xfrm>
              <a:off x="1464143" y="1524474"/>
              <a:ext cx="1905000" cy="1905000"/>
            </a:xfrm>
            <a:prstGeom prst="rect">
              <a:avLst/>
            </a:prstGeom>
            <a:noFill/>
            <a:ln>
              <a:noFill/>
            </a:ln>
          </p:spPr>
        </p:pic>
        <p:pic>
          <p:nvPicPr>
            <p:cNvPr id="14" name="Google Shape;945;p21" descr="https://d30y9cdsu7xlg0.cloudfront.net/png/511383-200.png">
              <a:extLst>
                <a:ext uri="{FF2B5EF4-FFF2-40B4-BE49-F238E27FC236}">
                  <a16:creationId xmlns:a16="http://schemas.microsoft.com/office/drawing/2014/main" id="{A5CF0014-0108-9D38-178A-F54A9E514EB7}"/>
                </a:ext>
              </a:extLst>
            </p:cNvPr>
            <p:cNvPicPr preferRelativeResize="0"/>
            <p:nvPr/>
          </p:nvPicPr>
          <p:blipFill rotWithShape="1">
            <a:blip r:embed="rId5">
              <a:alphaModFix/>
            </a:blip>
            <a:srcRect/>
            <a:stretch/>
          </p:blipFill>
          <p:spPr>
            <a:xfrm>
              <a:off x="1484243" y="2299866"/>
              <a:ext cx="1905000" cy="1905000"/>
            </a:xfrm>
            <a:prstGeom prst="rect">
              <a:avLst/>
            </a:prstGeom>
            <a:noFill/>
            <a:ln>
              <a:noFill/>
            </a:ln>
          </p:spPr>
        </p:pic>
        <p:pic>
          <p:nvPicPr>
            <p:cNvPr id="15" name="Google Shape;946;p21" descr="https://d30y9cdsu7xlg0.cloudfront.net/png/709007-200.png">
              <a:extLst>
                <a:ext uri="{FF2B5EF4-FFF2-40B4-BE49-F238E27FC236}">
                  <a16:creationId xmlns:a16="http://schemas.microsoft.com/office/drawing/2014/main" id="{BEA45377-BFB6-F3EA-7669-10CE8A01D934}"/>
                </a:ext>
              </a:extLst>
            </p:cNvPr>
            <p:cNvPicPr preferRelativeResize="0"/>
            <p:nvPr/>
          </p:nvPicPr>
          <p:blipFill rotWithShape="1">
            <a:blip r:embed="rId6">
              <a:alphaModFix/>
            </a:blip>
            <a:srcRect/>
            <a:stretch/>
          </p:blipFill>
          <p:spPr>
            <a:xfrm>
              <a:off x="1464143" y="3102766"/>
              <a:ext cx="1905000" cy="1905000"/>
            </a:xfrm>
            <a:prstGeom prst="rect">
              <a:avLst/>
            </a:prstGeom>
            <a:noFill/>
            <a:ln>
              <a:noFill/>
            </a:ln>
          </p:spPr>
        </p:pic>
      </p:grpSp>
      <p:sp>
        <p:nvSpPr>
          <p:cNvPr id="3" name="Isosceles Triangle 2">
            <a:extLst>
              <a:ext uri="{FF2B5EF4-FFF2-40B4-BE49-F238E27FC236}">
                <a16:creationId xmlns:a16="http://schemas.microsoft.com/office/drawing/2014/main" id="{B0009B20-BF03-F8A6-F01E-134C8A029124}"/>
              </a:ext>
            </a:extLst>
          </p:cNvPr>
          <p:cNvSpPr/>
          <p:nvPr/>
        </p:nvSpPr>
        <p:spPr>
          <a:xfrm rot="5400000">
            <a:off x="3698666" y="3052385"/>
            <a:ext cx="5145797" cy="9195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6709D88-9628-1A34-9BC3-56A19868E0D4}"/>
              </a:ext>
            </a:extLst>
          </p:cNvPr>
          <p:cNvSpPr>
            <a:spLocks noGrp="1"/>
          </p:cNvSpPr>
          <p:nvPr>
            <p:ph type="title"/>
          </p:nvPr>
        </p:nvSpPr>
        <p:spPr/>
        <p:txBody>
          <a:bodyPr/>
          <a:lstStyle/>
          <a:p>
            <a:r>
              <a:rPr lang="en-CA" b="1">
                <a:solidFill>
                  <a:srgbClr val="000000"/>
                </a:solidFill>
                <a:latin typeface="Calibri"/>
                <a:ea typeface="Calibri"/>
                <a:cs typeface="Calibri"/>
                <a:sym typeface="Calibri"/>
              </a:rPr>
              <a:t>Today’s </a:t>
            </a:r>
            <a:r>
              <a:rPr lang="en-CA">
                <a:solidFill>
                  <a:srgbClr val="000000"/>
                </a:solidFill>
                <a:latin typeface="Calibri"/>
                <a:ea typeface="Calibri"/>
                <a:cs typeface="Calibri"/>
                <a:sym typeface="Calibri"/>
              </a:rPr>
              <a:t>markets</a:t>
            </a:r>
            <a:r>
              <a:rPr lang="en-CA" b="1">
                <a:solidFill>
                  <a:srgbClr val="000000"/>
                </a:solidFill>
                <a:latin typeface="Calibri"/>
                <a:ea typeface="Calibri"/>
                <a:cs typeface="Calibri"/>
                <a:sym typeface="Calibri"/>
              </a:rPr>
              <a:t> require a different approach to introducing </a:t>
            </a:r>
            <a:r>
              <a:rPr lang="en-CA">
                <a:solidFill>
                  <a:srgbClr val="000000"/>
                </a:solidFill>
                <a:latin typeface="Calibri"/>
                <a:ea typeface="Calibri"/>
                <a:cs typeface="Calibri"/>
                <a:sym typeface="Calibri"/>
              </a:rPr>
              <a:t>products</a:t>
            </a:r>
            <a:r>
              <a:rPr lang="en-CA" b="1">
                <a:solidFill>
                  <a:srgbClr val="000000"/>
                </a:solidFill>
                <a:latin typeface="Calibri"/>
                <a:ea typeface="Calibri"/>
                <a:cs typeface="Calibri"/>
                <a:sym typeface="Calibri"/>
              </a:rPr>
              <a:t> to our users</a:t>
            </a:r>
            <a:endParaRPr lang="en-US">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27BCF9-5A83-8FAE-7BC4-6C5AC6337E21}"/>
              </a:ext>
            </a:extLst>
          </p:cNvPr>
          <p:cNvSpPr>
            <a:spLocks noGrp="1"/>
          </p:cNvSpPr>
          <p:nvPr>
            <p:ph idx="1"/>
          </p:nvPr>
        </p:nvSpPr>
        <p:spPr>
          <a:xfrm>
            <a:off x="8672944" y="1220334"/>
            <a:ext cx="3071145" cy="4896448"/>
          </a:xfrm>
        </p:spPr>
        <p:txBody>
          <a:bodyPr>
            <a:normAutofit fontScale="85000" lnSpcReduction="10000"/>
          </a:bodyPr>
          <a:lstStyle/>
          <a:p>
            <a:pPr marL="171450" indent="-171450">
              <a:buFont typeface="Arial" panose="020B0604020202020204" pitchFamily="34" charset="0"/>
              <a:buChar char="•"/>
            </a:pPr>
            <a:r>
              <a:rPr lang="en-US" sz="1600">
                <a:solidFill>
                  <a:srgbClr val="000000"/>
                </a:solidFill>
                <a:latin typeface="Calibri"/>
                <a:ea typeface="Calibri"/>
                <a:cs typeface="Calibri"/>
                <a:sym typeface="Calibri"/>
              </a:rPr>
              <a:t>Writing things down may be a required part of a knowledge worker’s job</a:t>
            </a:r>
            <a:br>
              <a:rPr lang="en-US" sz="1600">
                <a:latin typeface="Calibri"/>
                <a:ea typeface="Calibri"/>
                <a:cs typeface="Calibri"/>
              </a:rPr>
            </a:br>
            <a:endParaRPr lang="en-US" sz="1600">
              <a:solidFill>
                <a:srgbClr val="000000"/>
              </a:solidFill>
              <a:latin typeface="Calibri"/>
              <a:ea typeface="Calibri"/>
              <a:cs typeface="Calibri"/>
              <a:sym typeface="Calibri"/>
            </a:endParaRPr>
          </a:p>
          <a:p>
            <a:pPr marL="171450" indent="-171450">
              <a:buFont typeface="Arial" panose="020B0604020202020204" pitchFamily="34" charset="0"/>
              <a:buChar char="•"/>
            </a:pPr>
            <a:r>
              <a:rPr lang="en-US" sz="1600">
                <a:solidFill>
                  <a:srgbClr val="000000"/>
                </a:solidFill>
                <a:latin typeface="Calibri"/>
                <a:cs typeface="Calibri"/>
                <a:sym typeface="Calibri"/>
              </a:rPr>
              <a:t>But writing things down is far from </a:t>
            </a:r>
            <a:r>
              <a:rPr lang="en-US" sz="1600" i="1">
                <a:solidFill>
                  <a:srgbClr val="000000"/>
                </a:solidFill>
                <a:latin typeface="Calibri"/>
                <a:cs typeface="Calibri"/>
                <a:sym typeface="Calibri"/>
              </a:rPr>
              <a:t>sufficient</a:t>
            </a:r>
          </a:p>
          <a:p>
            <a:pPr marL="171450" indent="-171450">
              <a:buFont typeface="Arial" panose="020B0604020202020204" pitchFamily="34" charset="0"/>
              <a:buChar char="•"/>
            </a:pPr>
            <a:endParaRPr lang="en-US" sz="1600" i="1">
              <a:solidFill>
                <a:srgbClr val="000000"/>
              </a:solidFill>
              <a:latin typeface="Calibri"/>
              <a:cs typeface="Calibri"/>
              <a:sym typeface="Calibri"/>
            </a:endParaRPr>
          </a:p>
          <a:p>
            <a:pPr marL="171450" indent="-171450">
              <a:buFont typeface="Arial" panose="020B0604020202020204" pitchFamily="34" charset="0"/>
              <a:buChar char="•"/>
            </a:pPr>
            <a:r>
              <a:rPr lang="en-US" sz="1600">
                <a:solidFill>
                  <a:srgbClr val="000000"/>
                </a:solidFill>
                <a:latin typeface="Calibri"/>
                <a:cs typeface="Calibri"/>
                <a:sym typeface="Calibri"/>
              </a:rPr>
              <a:t>Written information is most effective when we add just enough structure to enable a focused conversation</a:t>
            </a:r>
          </a:p>
          <a:p>
            <a:pPr marL="171450" indent="-171450">
              <a:buFont typeface="Arial" panose="020B0604020202020204" pitchFamily="34" charset="0"/>
              <a:buChar char="•"/>
            </a:pPr>
            <a:endParaRPr lang="en-US" sz="1600">
              <a:solidFill>
                <a:srgbClr val="000000"/>
              </a:solidFill>
              <a:latin typeface="Calibri"/>
              <a:cs typeface="Calibri"/>
              <a:sym typeface="Calibri"/>
            </a:endParaRPr>
          </a:p>
          <a:p>
            <a:pPr marL="171450" indent="-171450">
              <a:buFont typeface="Arial" panose="020B0604020202020204" pitchFamily="34" charset="0"/>
              <a:buChar char="•"/>
            </a:pPr>
            <a:r>
              <a:rPr lang="en-US" sz="1600">
                <a:solidFill>
                  <a:srgbClr val="000000"/>
                </a:solidFill>
                <a:latin typeface="Calibri"/>
                <a:cs typeface="Calibri"/>
                <a:sym typeface="Calibri"/>
              </a:rPr>
              <a:t>Stories are semi structured artifacts that serve as a place holder to have an effective conversation </a:t>
            </a:r>
          </a:p>
          <a:p>
            <a:pPr marL="171450" indent="-171450">
              <a:buFont typeface="Arial" panose="020B0604020202020204" pitchFamily="34" charset="0"/>
              <a:buChar char="•"/>
            </a:pPr>
            <a:endParaRPr lang="en-US" sz="1600">
              <a:solidFill>
                <a:srgbClr val="000000"/>
              </a:solidFill>
              <a:latin typeface="Calibri"/>
              <a:cs typeface="Calibri"/>
              <a:sym typeface="Calibri"/>
            </a:endParaRPr>
          </a:p>
          <a:p>
            <a:pPr marL="171450" indent="-171450">
              <a:buFont typeface="Arial" panose="020B0604020202020204" pitchFamily="34" charset="0"/>
              <a:buChar char="•"/>
            </a:pPr>
            <a:r>
              <a:rPr lang="en-US" sz="1600">
                <a:solidFill>
                  <a:srgbClr val="000000"/>
                </a:solidFill>
                <a:latin typeface="Calibri"/>
                <a:cs typeface="Calibri"/>
                <a:sym typeface="Calibri"/>
              </a:rPr>
              <a:t>The exact amount of written detail behind a story will vary from team to team</a:t>
            </a:r>
          </a:p>
          <a:p>
            <a:pPr marL="171450" indent="-171450">
              <a:buFont typeface="Arial" panose="020B0604020202020204" pitchFamily="34" charset="0"/>
              <a:buChar char="•"/>
            </a:pPr>
            <a:endParaRPr lang="en-US" sz="1600">
              <a:solidFill>
                <a:srgbClr val="000000"/>
              </a:solidFill>
              <a:latin typeface="Calibri"/>
              <a:cs typeface="Calibri"/>
              <a:sym typeface="Calibri"/>
            </a:endParaRPr>
          </a:p>
          <a:p>
            <a:pPr marL="171450" indent="-171450">
              <a:buFont typeface="Arial" panose="020B0604020202020204" pitchFamily="34" charset="0"/>
              <a:buChar char="•"/>
            </a:pPr>
            <a:r>
              <a:rPr lang="en-US" sz="1600">
                <a:solidFill>
                  <a:srgbClr val="000000"/>
                </a:solidFill>
                <a:latin typeface="Calibri"/>
                <a:cs typeface="Calibri"/>
                <a:sym typeface="Calibri"/>
              </a:rPr>
              <a:t>Above all story must enable a semi structured narrative </a:t>
            </a:r>
            <a:endParaRPr lang="en-CA" sz="1600"/>
          </a:p>
          <a:p>
            <a:endParaRPr lang="en-US"/>
          </a:p>
        </p:txBody>
      </p:sp>
      <p:sp>
        <p:nvSpPr>
          <p:cNvPr id="3" name="Title 2">
            <a:extLst>
              <a:ext uri="{FF2B5EF4-FFF2-40B4-BE49-F238E27FC236}">
                <a16:creationId xmlns:a16="http://schemas.microsoft.com/office/drawing/2014/main" id="{A9AEA7A9-1A03-9676-8792-97DCAE68A0F9}"/>
              </a:ext>
            </a:extLst>
          </p:cNvPr>
          <p:cNvSpPr>
            <a:spLocks noGrp="1"/>
          </p:cNvSpPr>
          <p:nvPr>
            <p:ph type="title"/>
          </p:nvPr>
        </p:nvSpPr>
        <p:spPr/>
        <p:txBody>
          <a:bodyPr/>
          <a:lstStyle/>
          <a:p>
            <a:r>
              <a:rPr lang="en-CA" sz="1800" b="1">
                <a:latin typeface="Calibri"/>
                <a:cs typeface="Calibri"/>
              </a:rPr>
              <a:t>Communication and collaboration is best accomplished when we </a:t>
            </a:r>
            <a:r>
              <a:rPr lang="en-CA">
                <a:latin typeface="Calibri"/>
                <a:cs typeface="Calibri"/>
              </a:rPr>
              <a:t>use</a:t>
            </a:r>
            <a:r>
              <a:rPr lang="en-CA" sz="1800" b="1">
                <a:latin typeface="Calibri"/>
                <a:cs typeface="Calibri"/>
              </a:rPr>
              <a:t> supporting artifacts to maximize the effectiveness of a personal, face to face dialogue</a:t>
            </a:r>
            <a:endParaRPr lang="en-US"/>
          </a:p>
        </p:txBody>
      </p:sp>
      <p:pic>
        <p:nvPicPr>
          <p:cNvPr id="1026" name="Picture 2" descr="Storytelling For eLearning: Tips, Strategies, Examples - eLearning Industry">
            <a:extLst>
              <a:ext uri="{FF2B5EF4-FFF2-40B4-BE49-F238E27FC236}">
                <a16:creationId xmlns:a16="http://schemas.microsoft.com/office/drawing/2014/main" id="{818B2A9C-C700-B3C6-52FA-77487180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 y="1322070"/>
            <a:ext cx="78105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53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pic>
        <p:nvPicPr>
          <p:cNvPr id="9" name="Picture 8">
            <a:extLst>
              <a:ext uri="{FF2B5EF4-FFF2-40B4-BE49-F238E27FC236}">
                <a16:creationId xmlns:a16="http://schemas.microsoft.com/office/drawing/2014/main" id="{956CD97A-3AE5-D0CE-E33B-7D3878F15C5A}"/>
              </a:ext>
            </a:extLst>
          </p:cNvPr>
          <p:cNvPicPr>
            <a:picLocks noChangeAspect="1"/>
          </p:cNvPicPr>
          <p:nvPr/>
        </p:nvPicPr>
        <p:blipFill rotWithShape="1">
          <a:blip r:embed="rId3"/>
          <a:srcRect l="1209" t="4125" r="47734" b="8341"/>
          <a:stretch/>
        </p:blipFill>
        <p:spPr>
          <a:xfrm>
            <a:off x="1089660" y="1177881"/>
            <a:ext cx="10012680" cy="5178047"/>
          </a:xfrm>
          <a:prstGeom prst="rect">
            <a:avLst/>
          </a:prstGeom>
        </p:spPr>
      </p:pic>
      <p:sp>
        <p:nvSpPr>
          <p:cNvPr id="85" name="TextBox 84">
            <a:extLst>
              <a:ext uri="{FF2B5EF4-FFF2-40B4-BE49-F238E27FC236}">
                <a16:creationId xmlns:a16="http://schemas.microsoft.com/office/drawing/2014/main" id="{3C75A235-F935-8979-3959-82C29F3D804F}"/>
              </a:ext>
            </a:extLst>
          </p:cNvPr>
          <p:cNvSpPr txBox="1"/>
          <p:nvPr/>
        </p:nvSpPr>
        <p:spPr>
          <a:xfrm>
            <a:off x="6386788" y="5419363"/>
            <a:ext cx="4850618" cy="523220"/>
          </a:xfrm>
          <a:prstGeom prst="rect">
            <a:avLst/>
          </a:prstGeom>
          <a:solidFill>
            <a:schemeClr val="accent5">
              <a:lumMod val="20000"/>
              <a:lumOff val="80000"/>
            </a:schemeClr>
          </a:solidFill>
          <a:ln>
            <a:solidFill>
              <a:schemeClr val="tx1"/>
            </a:solidFill>
          </a:ln>
        </p:spPr>
        <p:txBody>
          <a:bodyPr wrap="square">
            <a:spAutoFit/>
          </a:bodyPr>
          <a:lstStyle/>
          <a:p>
            <a:r>
              <a:rPr lang="en-US" sz="1400" b="1">
                <a:latin typeface="Calibri" panose="020F0502020204030204" pitchFamily="34" charset="0"/>
                <a:cs typeface="Calibri" panose="020F0502020204030204" pitchFamily="34" charset="0"/>
              </a:rPr>
              <a:t>Exercise : Practice story telling using your story map to help you share your narrative of future user and system behavior</a:t>
            </a:r>
          </a:p>
        </p:txBody>
      </p:sp>
      <p:sp>
        <p:nvSpPr>
          <p:cNvPr id="37" name="Content Placeholder 36">
            <a:extLst>
              <a:ext uri="{FF2B5EF4-FFF2-40B4-BE49-F238E27FC236}">
                <a16:creationId xmlns:a16="http://schemas.microsoft.com/office/drawing/2014/main" id="{5F2E08BB-DAAD-2F18-7F86-A60CE3B8792B}"/>
              </a:ext>
            </a:extLst>
          </p:cNvPr>
          <p:cNvSpPr>
            <a:spLocks noGrp="1"/>
          </p:cNvSpPr>
          <p:nvPr>
            <p:ph idx="1"/>
          </p:nvPr>
        </p:nvSpPr>
        <p:spPr>
          <a:xfrm>
            <a:off x="553384" y="919806"/>
            <a:ext cx="11190704" cy="4896448"/>
          </a:xfrm>
        </p:spPr>
        <p:txBody>
          <a:bodyPr>
            <a:normAutofit/>
          </a:bodyPr>
          <a:lstStyle/>
          <a:p>
            <a:r>
              <a:rPr lang="en-US">
                <a:hlinkClick r:id="rId4"/>
              </a:rPr>
              <a:t>https://miro.com/app/board/uXjVOgBcQPc=/?moveToWidget=3458764531808236168&amp;cot=14</a:t>
            </a:r>
            <a:endParaRPr lang="en-US"/>
          </a:p>
          <a:p>
            <a:endParaRPr lang="en-US"/>
          </a:p>
        </p:txBody>
      </p:sp>
      <p:sp>
        <p:nvSpPr>
          <p:cNvPr id="19" name="Title 18">
            <a:extLst>
              <a:ext uri="{FF2B5EF4-FFF2-40B4-BE49-F238E27FC236}">
                <a16:creationId xmlns:a16="http://schemas.microsoft.com/office/drawing/2014/main" id="{EE678194-A391-7EE8-7F76-73099F965FA6}"/>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Story Mapping is primarily a vehicle that helps you </a:t>
            </a:r>
            <a:r>
              <a:rPr lang="en-US" b="1" i="1">
                <a:latin typeface="Calibri" panose="020F0502020204030204" pitchFamily="34" charset="0"/>
                <a:cs typeface="Calibri" panose="020F0502020204030204" pitchFamily="34" charset="0"/>
              </a:rPr>
              <a:t>tell a </a:t>
            </a:r>
            <a:r>
              <a:rPr lang="en-US" b="1">
                <a:latin typeface="Calibri" panose="020F0502020204030204" pitchFamily="34" charset="0"/>
                <a:cs typeface="Calibri" panose="020F0502020204030204" pitchFamily="34" charset="0"/>
              </a:rPr>
              <a:t>story about how would want users to engage with your system in the future</a:t>
            </a:r>
            <a:endParaRPr lang="en-US"/>
          </a:p>
        </p:txBody>
      </p:sp>
    </p:spTree>
    <p:extLst>
      <p:ext uri="{BB962C8B-B14F-4D97-AF65-F5344CB8AC3E}">
        <p14:creationId xmlns:p14="http://schemas.microsoft.com/office/powerpoint/2010/main" val="2239501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E8D701-6471-1BBA-865D-84DA3AA26BEB}"/>
              </a:ext>
            </a:extLst>
          </p:cNvPr>
          <p:cNvSpPr>
            <a:spLocks noGrp="1"/>
          </p:cNvSpPr>
          <p:nvPr>
            <p:ph idx="1"/>
          </p:nvPr>
        </p:nvSpPr>
        <p:spPr>
          <a:xfrm>
            <a:off x="6205051" y="1798832"/>
            <a:ext cx="5500044" cy="3226014"/>
          </a:xfrm>
        </p:spPr>
        <p:txBody>
          <a:bodyPr anchor="ctr">
            <a:normAutofit/>
          </a:bodyPr>
          <a:lstStyle/>
          <a:p>
            <a:pPr marL="261620" indent="-261620">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Exploring areas outside of the team's knowledge is par for the course of most agile teams</a:t>
            </a:r>
          </a:p>
          <a:p>
            <a:pPr marL="261620" indent="-261620">
              <a:lnSpc>
                <a:spcPct val="102000"/>
              </a:lnSpc>
              <a:spcBef>
                <a:spcPts val="740"/>
              </a:spcBef>
              <a:buClr>
                <a:srgbClr val="000000"/>
              </a:buClr>
              <a:buSzPts val="2000"/>
              <a:buFont typeface="Calibri"/>
              <a:buChar char="•"/>
            </a:pPr>
            <a:endParaRPr lang="en-US"/>
          </a:p>
          <a:p>
            <a:pPr marL="261620" indent="-261620">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Teams will often work outside of their expertise</a:t>
            </a:r>
          </a:p>
          <a:p>
            <a:pPr marL="261620" indent="-261620">
              <a:lnSpc>
                <a:spcPct val="102000"/>
              </a:lnSpc>
              <a:spcBef>
                <a:spcPts val="740"/>
              </a:spcBef>
              <a:buClr>
                <a:srgbClr val="000000"/>
              </a:buClr>
              <a:buSzPts val="2000"/>
              <a:buFont typeface="Calibri"/>
              <a:buChar char="•"/>
            </a:pPr>
            <a:endParaRPr lang="en-CA">
              <a:solidFill>
                <a:srgbClr val="000000"/>
              </a:solidFill>
              <a:latin typeface="Calibri"/>
              <a:ea typeface="Calibri"/>
              <a:cs typeface="Calibri"/>
            </a:endParaRPr>
          </a:p>
          <a:p>
            <a:pPr marL="261620" indent="-261620">
              <a:lnSpc>
                <a:spcPct val="102000"/>
              </a:lnSpc>
              <a:spcBef>
                <a:spcPts val="740"/>
              </a:spcBef>
              <a:buClr>
                <a:srgbClr val="000000"/>
              </a:buClr>
              <a:buSzPts val="2000"/>
              <a:buFont typeface="Calibri"/>
              <a:buChar char="•"/>
            </a:pPr>
            <a:r>
              <a:rPr lang="en-CA">
                <a:solidFill>
                  <a:srgbClr val="000000"/>
                </a:solidFill>
                <a:latin typeface="Calibri"/>
                <a:ea typeface="Calibri"/>
                <a:cs typeface="Calibri"/>
                <a:sym typeface="Calibri"/>
              </a:rPr>
              <a:t>When working with uncertainty it is critical that teams make note of their assumptions and take action to validate those assumptions as quickly as they can</a:t>
            </a:r>
            <a:endParaRPr lang="en-US">
              <a:solidFill>
                <a:srgbClr val="000000"/>
              </a:solidFill>
              <a:latin typeface="Calibri"/>
              <a:ea typeface="Calibri"/>
              <a:cs typeface="Calibri"/>
            </a:endParaRPr>
          </a:p>
        </p:txBody>
      </p:sp>
      <p:sp>
        <p:nvSpPr>
          <p:cNvPr id="2" name="Title 1">
            <a:extLst>
              <a:ext uri="{FF2B5EF4-FFF2-40B4-BE49-F238E27FC236}">
                <a16:creationId xmlns:a16="http://schemas.microsoft.com/office/drawing/2014/main" id="{B8769B0A-AB48-E327-CBA5-21001CBA3FFB}"/>
              </a:ext>
            </a:extLst>
          </p:cNvPr>
          <p:cNvSpPr>
            <a:spLocks noGrp="1"/>
          </p:cNvSpPr>
          <p:nvPr>
            <p:ph type="title"/>
          </p:nvPr>
        </p:nvSpPr>
        <p:spPr/>
        <p:txBody>
          <a:bodyPr/>
          <a:lstStyle/>
          <a:p>
            <a:r>
              <a:rPr lang="en-CA">
                <a:latin typeface="Calibri"/>
                <a:cs typeface="Calibri"/>
              </a:rPr>
              <a:t>As we explore our future solution, we will often encounter areas of unknowns and uncertainty that fall outside our domain of knowledge</a:t>
            </a:r>
            <a:endParaRPr lang="en-US">
              <a:latin typeface="Calibri"/>
              <a:cs typeface="Calibri"/>
            </a:endParaRPr>
          </a:p>
        </p:txBody>
      </p:sp>
      <p:pic>
        <p:nvPicPr>
          <p:cNvPr id="36870" name="Picture 6" descr="Free download Void Wallpaper 110 images in Collection Page 1 [1920x1200]  for your Desktop, Mobile &amp; Tablet | Explore 34+ Void Backgrounds | Void  Backgrounds,">
            <a:extLst>
              <a:ext uri="{FF2B5EF4-FFF2-40B4-BE49-F238E27FC236}">
                <a16:creationId xmlns:a16="http://schemas.microsoft.com/office/drawing/2014/main" id="{E24CB2E2-76B3-B969-4B36-7C33AC9C0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34" y="1798832"/>
            <a:ext cx="5737792" cy="322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9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FD8FAD4-E80D-B14B-C52F-02F63BD1EC6A}"/>
              </a:ext>
            </a:extLst>
          </p:cNvPr>
          <p:cNvSpPr>
            <a:spLocks noGrp="1"/>
          </p:cNvSpPr>
          <p:nvPr>
            <p:ph idx="1"/>
          </p:nvPr>
        </p:nvSpPr>
        <p:spPr>
          <a:xfrm>
            <a:off x="553384" y="1322091"/>
            <a:ext cx="3196578" cy="4213815"/>
          </a:xfrm>
        </p:spPr>
        <p:txBody>
          <a:bodyPr anchor="ctr">
            <a:normAutofit/>
          </a:bodyPr>
          <a:lstStyle/>
          <a:p>
            <a:pPr marL="285750" indent="-285750">
              <a:buFont typeface="Arial" panose="020B0604020202020204" pitchFamily="34" charset="0"/>
              <a:buChar char="•"/>
            </a:pPr>
            <a:r>
              <a:rPr lang="en-CA" sz="1400">
                <a:latin typeface="Calibri"/>
                <a:cs typeface="Calibri"/>
                <a:hlinkClick r:id="rId3"/>
              </a:rPr>
              <a:t>https://miro.com/app/board/uXjVOgBcQPc=/?moveToWidget=3458764533995948959&amp;cot=14</a:t>
            </a:r>
            <a:endParaRPr lang="en-CA" sz="1400">
              <a:latin typeface="Calibri"/>
              <a:cs typeface="Calibri"/>
            </a:endParaRPr>
          </a:p>
          <a:p>
            <a:pPr marL="285750" indent="-285750">
              <a:buClr>
                <a:srgbClr val="000000"/>
              </a:buClr>
              <a:buSzPts val="2000"/>
              <a:buFont typeface="Arial" panose="020B0604020202020204" pitchFamily="34" charset="0"/>
              <a:buChar char="•"/>
            </a:pPr>
            <a:r>
              <a:rPr lang="en-CA" sz="1400">
                <a:latin typeface="Calibri"/>
                <a:cs typeface="Calibri"/>
                <a:sym typeface="Calibri"/>
              </a:rPr>
              <a:t>In a large enterprise we can often get answers by engaging with others outside of our team</a:t>
            </a:r>
            <a:endParaRPr lang="en-CA" sz="1400">
              <a:latin typeface="Calibri"/>
              <a:cs typeface="Calibri"/>
            </a:endParaRPr>
          </a:p>
          <a:p>
            <a:pPr marL="285750" indent="-285750">
              <a:buClr>
                <a:srgbClr val="000000"/>
              </a:buClr>
              <a:buSzPts val="2000"/>
              <a:buFont typeface="Arial" panose="020B0604020202020204" pitchFamily="34" charset="0"/>
              <a:buChar char="•"/>
            </a:pPr>
            <a:r>
              <a:rPr lang="en-CA" sz="1400">
                <a:latin typeface="Calibri"/>
                <a:cs typeface="Calibri"/>
                <a:sym typeface="Calibri"/>
              </a:rPr>
              <a:t>Operations, call center, senior leaders, technology, are all areas that can provide their expertise and weigh in in the feasibility of our solution in both asked for and often in areas we didn’t event  to ask</a:t>
            </a:r>
            <a:endParaRPr lang="en-CA" sz="1400">
              <a:latin typeface="Calibri"/>
              <a:cs typeface="Calibri"/>
            </a:endParaRPr>
          </a:p>
          <a:p>
            <a:pPr marL="285750" indent="-285750">
              <a:buClr>
                <a:srgbClr val="000000"/>
              </a:buClr>
              <a:buSzPts val="2000"/>
              <a:buFont typeface="Arial" panose="020B0604020202020204" pitchFamily="34" charset="0"/>
              <a:buChar char="•"/>
            </a:pPr>
            <a:r>
              <a:rPr lang="en-CA" sz="1400">
                <a:latin typeface="Calibri"/>
                <a:cs typeface="Calibri"/>
                <a:sym typeface="Calibri"/>
              </a:rPr>
              <a:t>Your story map is a good place to identify the need for those conversations as well as document the answers by updating he story map in real time</a:t>
            </a:r>
            <a:endParaRPr lang="en-US" sz="1400">
              <a:latin typeface="Calibri"/>
              <a:cs typeface="Calibri"/>
              <a:sym typeface="Calibri"/>
            </a:endParaRPr>
          </a:p>
        </p:txBody>
      </p:sp>
      <p:sp>
        <p:nvSpPr>
          <p:cNvPr id="7" name="Title 6">
            <a:extLst>
              <a:ext uri="{FF2B5EF4-FFF2-40B4-BE49-F238E27FC236}">
                <a16:creationId xmlns:a16="http://schemas.microsoft.com/office/drawing/2014/main" id="{B4826755-4D73-48AA-FD08-4E5A1A6F1EAD}"/>
              </a:ext>
            </a:extLst>
          </p:cNvPr>
          <p:cNvSpPr>
            <a:spLocks noGrp="1"/>
          </p:cNvSpPr>
          <p:nvPr>
            <p:ph type="title"/>
          </p:nvPr>
        </p:nvSpPr>
        <p:spPr/>
        <p:txBody>
          <a:bodyPr/>
          <a:lstStyle/>
          <a:p>
            <a:r>
              <a:rPr lang="en-CA"/>
              <a:t>Story Map of Direct Pay with Unknowns</a:t>
            </a:r>
            <a:endParaRPr lang="en-US"/>
          </a:p>
        </p:txBody>
      </p:sp>
      <p:pic>
        <p:nvPicPr>
          <p:cNvPr id="4" name="Picture 3">
            <a:extLst>
              <a:ext uri="{FF2B5EF4-FFF2-40B4-BE49-F238E27FC236}">
                <a16:creationId xmlns:a16="http://schemas.microsoft.com/office/drawing/2014/main" id="{6F303B51-4E7E-92FF-160B-2AF5C85B9898}"/>
              </a:ext>
            </a:extLst>
          </p:cNvPr>
          <p:cNvPicPr>
            <a:picLocks noChangeAspect="1"/>
          </p:cNvPicPr>
          <p:nvPr/>
        </p:nvPicPr>
        <p:blipFill>
          <a:blip r:embed="rId4"/>
          <a:stretch>
            <a:fillRect/>
          </a:stretch>
        </p:blipFill>
        <p:spPr>
          <a:xfrm>
            <a:off x="3962400" y="1115025"/>
            <a:ext cx="8040628" cy="4627949"/>
          </a:xfrm>
          <a:prstGeom prst="rect">
            <a:avLst/>
          </a:prstGeom>
        </p:spPr>
      </p:pic>
      <p:sp>
        <p:nvSpPr>
          <p:cNvPr id="3" name="TextBox 2">
            <a:extLst>
              <a:ext uri="{FF2B5EF4-FFF2-40B4-BE49-F238E27FC236}">
                <a16:creationId xmlns:a16="http://schemas.microsoft.com/office/drawing/2014/main" id="{CA7CDA20-8F4A-2AE4-808D-44482E4B00FA}"/>
              </a:ext>
            </a:extLst>
          </p:cNvPr>
          <p:cNvSpPr txBox="1"/>
          <p:nvPr/>
        </p:nvSpPr>
        <p:spPr>
          <a:xfrm>
            <a:off x="2667210" y="5919239"/>
            <a:ext cx="6857579" cy="584735"/>
          </a:xfrm>
          <a:prstGeom prst="rect">
            <a:avLst/>
          </a:prstGeom>
          <a:solidFill>
            <a:schemeClr val="accent5">
              <a:lumMod val="20000"/>
              <a:lumOff val="80000"/>
            </a:schemeClr>
          </a:solidFill>
          <a:ln>
            <a:solidFill>
              <a:schemeClr val="tx1"/>
            </a:solidFill>
          </a:ln>
        </p:spPr>
        <p:txBody>
          <a:bodyPr spcFirstLastPara="1" vert="horz" wrap="square" lIns="91425" tIns="45700" rIns="91425" bIns="45700" rtlCol="0" anchor="t" anchorCtr="0">
            <a:spAutoFit/>
          </a:bodyPr>
          <a:lstStyle>
            <a:lvl1pPr lvl="0">
              <a:lnSpc>
                <a:spcPct val="100000"/>
              </a:lnSpc>
              <a:spcBef>
                <a:spcPts val="0"/>
              </a:spcBef>
              <a:spcAft>
                <a:spcPts val="0"/>
              </a:spcAft>
              <a:buClr>
                <a:srgbClr val="000000"/>
              </a:buClr>
              <a:buSzPts val="2000"/>
              <a:buFont typeface="Calibri"/>
              <a:buNone/>
              <a:defRPr b="1">
                <a:latin typeface="Calibri" panose="020F0502020204030204" pitchFamily="34" charset="0"/>
                <a:cs typeface="Calibri" panose="020F0502020204030204" pitchFamily="34" charset="0"/>
              </a:defRPr>
            </a:lvl1pPr>
            <a:lvl2pPr lvl="1">
              <a:lnSpc>
                <a:spcPct val="100000"/>
              </a:lnSpc>
              <a:spcBef>
                <a:spcPts val="0"/>
              </a:spcBef>
              <a:spcAft>
                <a:spcPts val="0"/>
              </a:spcAft>
              <a:buSzPts val="1400"/>
              <a:buNone/>
            </a:lvl2pPr>
            <a:lvl3pPr lvl="2">
              <a:lnSpc>
                <a:spcPct val="100000"/>
              </a:lnSpc>
              <a:spcBef>
                <a:spcPts val="0"/>
              </a:spcBef>
              <a:spcAft>
                <a:spcPts val="0"/>
              </a:spcAft>
              <a:buSzPts val="1400"/>
              <a:buNone/>
            </a:lvl3pPr>
            <a:lvl4pPr lvl="3">
              <a:lnSpc>
                <a:spcPct val="100000"/>
              </a:lnSpc>
              <a:spcBef>
                <a:spcPts val="0"/>
              </a:spcBef>
              <a:spcAft>
                <a:spcPts val="0"/>
              </a:spcAft>
              <a:buSzPts val="1400"/>
              <a:buNone/>
            </a:lvl4pPr>
            <a:lvl5pPr lvl="4">
              <a:lnSpc>
                <a:spcPct val="100000"/>
              </a:lnSpc>
              <a:spcBef>
                <a:spcPts val="0"/>
              </a:spcBef>
              <a:spcAft>
                <a:spcPts val="0"/>
              </a:spcAft>
              <a:buSzPts val="1400"/>
              <a:buNone/>
            </a:lvl5pPr>
            <a:lvl6pPr lvl="5">
              <a:lnSpc>
                <a:spcPct val="100000"/>
              </a:lnSpc>
              <a:spcBef>
                <a:spcPts val="0"/>
              </a:spcBef>
              <a:spcAft>
                <a:spcPts val="0"/>
              </a:spcAft>
              <a:buSzPts val="1400"/>
              <a:buNone/>
            </a:lvl6pPr>
            <a:lvl7pPr lvl="6">
              <a:lnSpc>
                <a:spcPct val="100000"/>
              </a:lnSpc>
              <a:spcBef>
                <a:spcPts val="0"/>
              </a:spcBef>
              <a:spcAft>
                <a:spcPts val="0"/>
              </a:spcAft>
              <a:buSzPts val="1400"/>
              <a:buNone/>
            </a:lvl7pPr>
            <a:lvl8pPr lvl="7">
              <a:lnSpc>
                <a:spcPct val="100000"/>
              </a:lnSpc>
              <a:spcBef>
                <a:spcPts val="0"/>
              </a:spcBef>
              <a:spcAft>
                <a:spcPts val="0"/>
              </a:spcAft>
              <a:buSzPts val="1400"/>
              <a:buNone/>
            </a:lvl8pPr>
            <a:lvl9pPr lvl="8">
              <a:lnSpc>
                <a:spcPct val="100000"/>
              </a:lnSpc>
              <a:spcBef>
                <a:spcPts val="0"/>
              </a:spcBef>
              <a:spcAft>
                <a:spcPts val="0"/>
              </a:spcAft>
              <a:buSzPts val="1400"/>
              <a:buNone/>
            </a:lvl9pPr>
          </a:lstStyle>
          <a:p>
            <a:r>
              <a:rPr lang="en-US" sz="1600" b="1">
                <a:latin typeface="Calibri" panose="020F0502020204030204" pitchFamily="34" charset="0"/>
                <a:cs typeface="Calibri" panose="020F0502020204030204" pitchFamily="34" charset="0"/>
              </a:rPr>
              <a:t>Exercise: Annotate your story map with which areas contain uncertainty or unknowns as and how you want reduce that uncertainty</a:t>
            </a:r>
            <a:endParaRPr lang="en-CA" sz="16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1578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A0EA527-CF57-107B-C2E4-9AA50CF36143}"/>
              </a:ext>
            </a:extLst>
          </p:cNvPr>
          <p:cNvSpPr>
            <a:spLocks noGrp="1"/>
          </p:cNvSpPr>
          <p:nvPr>
            <p:ph idx="1"/>
          </p:nvPr>
        </p:nvSpPr>
        <p:spPr/>
        <p:txBody>
          <a:bodyPr/>
          <a:lstStyle/>
          <a:p>
            <a:pPr marL="285750" indent="-285750">
              <a:buFont typeface="Arial" panose="020B0604020202020204" pitchFamily="34" charset="0"/>
              <a:buChar char="•"/>
            </a:pPr>
            <a:r>
              <a:rPr lang="en-CA">
                <a:hlinkClick r:id="rId3"/>
              </a:rPr>
              <a:t>https://olg3d.kanbanize.com/ctrl_board/89/locatecard/31315</a:t>
            </a:r>
            <a:endParaRPr lang="en-CA"/>
          </a:p>
          <a:p>
            <a:endParaRPr lang="en-US"/>
          </a:p>
        </p:txBody>
      </p:sp>
      <p:sp>
        <p:nvSpPr>
          <p:cNvPr id="3" name="Title 2">
            <a:extLst>
              <a:ext uri="{FF2B5EF4-FFF2-40B4-BE49-F238E27FC236}">
                <a16:creationId xmlns:a16="http://schemas.microsoft.com/office/drawing/2014/main" id="{E9C388A7-74E3-276A-E805-992F7476B03B}"/>
              </a:ext>
            </a:extLst>
          </p:cNvPr>
          <p:cNvSpPr>
            <a:spLocks noGrp="1"/>
          </p:cNvSpPr>
          <p:nvPr>
            <p:ph type="title"/>
          </p:nvPr>
        </p:nvSpPr>
        <p:spPr/>
        <p:txBody>
          <a:bodyPr/>
          <a:lstStyle/>
          <a:p>
            <a:r>
              <a:rPr lang="en-CA"/>
              <a:t>Kanban Snapshot After Discovery – Increment 1 Of Direct Pay</a:t>
            </a:r>
            <a:endParaRPr lang="en-US"/>
          </a:p>
        </p:txBody>
      </p:sp>
      <p:pic>
        <p:nvPicPr>
          <p:cNvPr id="8" name="Picture 7">
            <a:extLst>
              <a:ext uri="{FF2B5EF4-FFF2-40B4-BE49-F238E27FC236}">
                <a16:creationId xmlns:a16="http://schemas.microsoft.com/office/drawing/2014/main" id="{C9DCCB34-0F7D-4295-66BC-8E4A2E619BF4}"/>
              </a:ext>
            </a:extLst>
          </p:cNvPr>
          <p:cNvPicPr>
            <a:picLocks noChangeAspect="1"/>
          </p:cNvPicPr>
          <p:nvPr/>
        </p:nvPicPr>
        <p:blipFill>
          <a:blip r:embed="rId4"/>
          <a:stretch>
            <a:fillRect/>
          </a:stretch>
        </p:blipFill>
        <p:spPr>
          <a:xfrm>
            <a:off x="3630168" y="1491623"/>
            <a:ext cx="5386450" cy="5366377"/>
          </a:xfrm>
          <a:prstGeom prst="rect">
            <a:avLst/>
          </a:prstGeom>
        </p:spPr>
      </p:pic>
      <p:sp>
        <p:nvSpPr>
          <p:cNvPr id="9" name="Rectangle 8">
            <a:extLst>
              <a:ext uri="{FF2B5EF4-FFF2-40B4-BE49-F238E27FC236}">
                <a16:creationId xmlns:a16="http://schemas.microsoft.com/office/drawing/2014/main" id="{EAB7DF85-6223-B4C1-9262-79D28FDAE46C}"/>
              </a:ext>
            </a:extLst>
          </p:cNvPr>
          <p:cNvSpPr/>
          <p:nvPr/>
        </p:nvSpPr>
        <p:spPr>
          <a:xfrm>
            <a:off x="7589520" y="3447288"/>
            <a:ext cx="1427098" cy="347472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23501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Some Story Mapping Practices to Encourage and Avoid</a:t>
            </a:r>
          </a:p>
        </p:txBody>
      </p:sp>
    </p:spTree>
    <p:extLst>
      <p:ext uri="{BB962C8B-B14F-4D97-AF65-F5344CB8AC3E}">
        <p14:creationId xmlns:p14="http://schemas.microsoft.com/office/powerpoint/2010/main" val="1766563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F28D8-B0FE-4EE6-6A52-791115CBD095}"/>
              </a:ext>
            </a:extLst>
          </p:cNvPr>
          <p:cNvSpPr>
            <a:spLocks noGrp="1"/>
          </p:cNvSpPr>
          <p:nvPr>
            <p:ph idx="1"/>
          </p:nvPr>
        </p:nvSpPr>
        <p:spPr>
          <a:xfrm>
            <a:off x="553386" y="1220334"/>
            <a:ext cx="6610338" cy="4896448"/>
          </a:xfrm>
        </p:spPr>
        <p:txBody>
          <a:bodyPr vert="horz" lIns="91440" tIns="45720" rIns="91440" bIns="45720" rtlCol="0" anchor="t">
            <a:normAutofit fontScale="92500"/>
          </a:bodyPr>
          <a:lstStyle/>
          <a:p>
            <a:pPr>
              <a:buClr>
                <a:srgbClr val="000000"/>
              </a:buClr>
              <a:buSzPts val="1800"/>
            </a:pPr>
            <a:r>
              <a:rPr lang="en-US" sz="1600" b="1" i="1">
                <a:solidFill>
                  <a:srgbClr val="000000"/>
                </a:solidFill>
                <a:latin typeface="Open Sans"/>
                <a:ea typeface="Open Sans"/>
                <a:cs typeface="Open Sans"/>
                <a:sym typeface="Open Sans"/>
              </a:rPr>
              <a:t>Avoid</a:t>
            </a:r>
            <a:r>
              <a:rPr lang="en-US" b="1" i="1">
                <a:solidFill>
                  <a:srgbClr val="000000"/>
                </a:solidFill>
                <a:latin typeface="Open Sans"/>
                <a:ea typeface="Open Sans"/>
                <a:cs typeface="Open Sans"/>
                <a:sym typeface="Open Sans"/>
              </a:rPr>
              <a:t> </a:t>
            </a:r>
            <a:endParaRPr lang="en-US" sz="1600">
              <a:solidFill>
                <a:srgbClr val="000000"/>
              </a:solidFill>
              <a:latin typeface="Open Sans"/>
              <a:ea typeface="Open Sans"/>
              <a:cs typeface="Open Sans"/>
              <a:sym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Describing stories as a set of development or testing activities to be complete</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Using the story map as a work breakdown structure</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endParaRPr lang="en-US">
              <a:solidFill>
                <a:srgbClr val="000000"/>
              </a:solidFill>
              <a:latin typeface="Open Sans"/>
              <a:ea typeface="Open Sans"/>
              <a:cs typeface="Open Sans"/>
            </a:endParaRPr>
          </a:p>
          <a:p>
            <a:pPr>
              <a:buClr>
                <a:srgbClr val="000000"/>
              </a:buClr>
              <a:buSzPts val="1800"/>
            </a:pPr>
            <a:r>
              <a:rPr lang="en-US" sz="1600" b="1" i="1">
                <a:solidFill>
                  <a:srgbClr val="000000"/>
                </a:solidFill>
                <a:latin typeface="Open Sans"/>
                <a:ea typeface="Open Sans"/>
                <a:cs typeface="Open Sans"/>
                <a:sym typeface="Open Sans"/>
              </a:rPr>
              <a:t>Encourage</a:t>
            </a:r>
            <a:r>
              <a:rPr lang="en-US" b="1" i="1">
                <a:solidFill>
                  <a:srgbClr val="000000"/>
                </a:solidFill>
                <a:latin typeface="Open Sans"/>
                <a:ea typeface="Open Sans"/>
                <a:cs typeface="Open Sans"/>
                <a:sym typeface="Open Sans"/>
              </a:rPr>
              <a:t> </a:t>
            </a:r>
            <a:endParaRPr lang="en-US" sz="1600">
              <a:solidFill>
                <a:srgbClr val="000000"/>
              </a:solidFill>
              <a:latin typeface="Open Sans"/>
              <a:ea typeface="Open Sans"/>
              <a:cs typeface="Open Sans"/>
              <a:sym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Describing stories in terms of behavior the system will exhibit once a story has been promoted to production</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Use the story map to describe testable increments of functionality</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endParaRPr lang="en-US">
              <a:solidFill>
                <a:srgbClr val="000000"/>
              </a:solidFill>
              <a:latin typeface="Open Sans"/>
              <a:ea typeface="Open Sans"/>
              <a:cs typeface="Open Sans"/>
            </a:endParaRPr>
          </a:p>
          <a:p>
            <a:pPr>
              <a:buClr>
                <a:srgbClr val="000000"/>
              </a:buClr>
              <a:buSzPts val="1400"/>
            </a:pPr>
            <a:r>
              <a:rPr lang="en-US" sz="1600" i="1">
                <a:latin typeface="Open Sans"/>
                <a:ea typeface="Open Sans"/>
                <a:cs typeface="Open Sans"/>
                <a:sym typeface="Open Sans"/>
              </a:rPr>
              <a:t>Benefits</a:t>
            </a:r>
            <a:endParaRPr lang="en-US" sz="1600">
              <a:latin typeface="Open Sans"/>
              <a:ea typeface="Open Sans"/>
              <a:cs typeface="Open Sans"/>
              <a:sym typeface="Open Sans"/>
            </a:endParaRPr>
          </a:p>
          <a:p>
            <a:pPr marL="380365" indent="-346710">
              <a:lnSpc>
                <a:spcPct val="100000"/>
              </a:lnSpc>
              <a:buClr>
                <a:srgbClr val="000000"/>
              </a:buClr>
              <a:buSzPts val="1400"/>
              <a:buFont typeface="Open Sans"/>
              <a:buChar char="•"/>
            </a:pPr>
            <a:r>
              <a:rPr lang="en-US">
                <a:solidFill>
                  <a:srgbClr val="000000"/>
                </a:solidFill>
                <a:latin typeface="Open Sans"/>
                <a:ea typeface="Open Sans"/>
                <a:cs typeface="Open Sans"/>
                <a:sym typeface="Open Sans"/>
              </a:rPr>
              <a:t>Agile teams measure progress in terms of testable functionality, which enables better feedback</a:t>
            </a:r>
            <a:endParaRPr lang="en-US">
              <a:solidFill>
                <a:srgbClr val="000000"/>
              </a:solidFill>
              <a:latin typeface="Open Sans"/>
              <a:ea typeface="Open Sans"/>
              <a:cs typeface="Open Sans"/>
            </a:endParaRPr>
          </a:p>
          <a:p>
            <a:pPr marL="380365" indent="-346710">
              <a:lnSpc>
                <a:spcPct val="100000"/>
              </a:lnSpc>
              <a:buClr>
                <a:srgbClr val="000000"/>
              </a:buClr>
              <a:buSzPts val="1400"/>
              <a:buFont typeface="Open Sans"/>
              <a:buChar char="•"/>
            </a:pPr>
            <a:r>
              <a:rPr lang="en-US">
                <a:solidFill>
                  <a:srgbClr val="000000"/>
                </a:solidFill>
                <a:latin typeface="Open Sans"/>
                <a:ea typeface="Open Sans"/>
                <a:cs typeface="Open Sans"/>
                <a:sym typeface="Open Sans"/>
              </a:rPr>
              <a:t>System Behavior conveys much more meaning that dev tasks</a:t>
            </a:r>
            <a:endParaRPr lang="en-US">
              <a:solidFill>
                <a:srgbClr val="000000"/>
              </a:solidFill>
              <a:latin typeface="Open Sans"/>
              <a:ea typeface="Open Sans"/>
              <a:cs typeface="Open Sans"/>
            </a:endParaRPr>
          </a:p>
          <a:p>
            <a:pPr marL="380365" indent="-346710">
              <a:lnSpc>
                <a:spcPct val="100000"/>
              </a:lnSpc>
              <a:buClr>
                <a:srgbClr val="000000"/>
              </a:buClr>
              <a:buSzPts val="1400"/>
              <a:buFont typeface="Open Sans"/>
              <a:buChar char="•"/>
            </a:pPr>
            <a:r>
              <a:rPr lang="en-US">
                <a:solidFill>
                  <a:srgbClr val="000000"/>
                </a:solidFill>
                <a:latin typeface="Open Sans"/>
                <a:ea typeface="Open Sans"/>
                <a:cs typeface="Open Sans"/>
                <a:sym typeface="Open Sans"/>
              </a:rPr>
              <a:t>Behavior aligns stakeholders, technology and others outside the team</a:t>
            </a:r>
            <a:endParaRPr lang="en-US">
              <a:solidFill>
                <a:srgbClr val="000000"/>
              </a:solidFill>
              <a:latin typeface="Open Sans"/>
              <a:ea typeface="Open Sans"/>
              <a:cs typeface="Open Sans"/>
            </a:endParaRPr>
          </a:p>
          <a:p>
            <a:pPr marL="380365" indent="-346710">
              <a:buClr>
                <a:srgbClr val="000000"/>
              </a:buClr>
              <a:buSzPts val="1400"/>
              <a:buFont typeface="Open Sans"/>
              <a:buChar char="•"/>
            </a:pP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endParaRPr lang="en-US" sz="1600">
              <a:solidFill>
                <a:srgbClr val="000000"/>
              </a:solidFill>
              <a:latin typeface="Open Sans"/>
              <a:ea typeface="Open Sans"/>
              <a:cs typeface="Open Sans"/>
            </a:endParaRPr>
          </a:p>
          <a:p>
            <a:endParaRPr lang="en-US"/>
          </a:p>
        </p:txBody>
      </p:sp>
      <p:sp>
        <p:nvSpPr>
          <p:cNvPr id="349" name="Google Shape;349;p7"/>
          <p:cNvSpPr/>
          <p:nvPr/>
        </p:nvSpPr>
        <p:spPr>
          <a:xfrm>
            <a:off x="11178707" y="280444"/>
            <a:ext cx="823200" cy="344800"/>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350" name="Google Shape;350;p7"/>
          <p:cNvSpPr/>
          <p:nvPr/>
        </p:nvSpPr>
        <p:spPr>
          <a:xfrm>
            <a:off x="11178707" y="658805"/>
            <a:ext cx="823200" cy="393600"/>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a:ea typeface="Calibri"/>
                <a:cs typeface="Calibri"/>
                <a:sym typeface="Calibri"/>
              </a:rPr>
              <a:t>Feature</a:t>
            </a:r>
            <a:endParaRPr sz="1867">
              <a:solidFill>
                <a:schemeClr val="bg1"/>
              </a:solidFill>
              <a:latin typeface="Arial"/>
              <a:ea typeface="Arial"/>
              <a:cs typeface="Arial"/>
              <a:sym typeface="Arial"/>
            </a:endParaRPr>
          </a:p>
        </p:txBody>
      </p:sp>
      <p:sp>
        <p:nvSpPr>
          <p:cNvPr id="351" name="Google Shape;351;p7"/>
          <p:cNvSpPr/>
          <p:nvPr/>
        </p:nvSpPr>
        <p:spPr>
          <a:xfrm>
            <a:off x="11178707" y="1085992"/>
            <a:ext cx="823200" cy="367200"/>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latin typeface="Calibri"/>
                <a:ea typeface="Calibri"/>
                <a:cs typeface="Calibri"/>
                <a:sym typeface="Calibri"/>
              </a:rPr>
              <a:t>Story</a:t>
            </a:r>
            <a:endParaRPr sz="1867">
              <a:latin typeface="Arial"/>
              <a:ea typeface="Arial"/>
              <a:cs typeface="Arial"/>
              <a:sym typeface="Arial"/>
            </a:endParaRPr>
          </a:p>
        </p:txBody>
      </p:sp>
      <p:sp>
        <p:nvSpPr>
          <p:cNvPr id="354" name="Google Shape;354;p7"/>
          <p:cNvSpPr/>
          <p:nvPr/>
        </p:nvSpPr>
        <p:spPr>
          <a:xfrm>
            <a:off x="7467393" y="756844"/>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355" name="Google Shape;355;p7"/>
          <p:cNvSpPr/>
          <p:nvPr/>
        </p:nvSpPr>
        <p:spPr>
          <a:xfrm>
            <a:off x="8780633" y="1694031"/>
            <a:ext cx="617200" cy="4808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solidFill>
                  <a:srgbClr val="000000"/>
                </a:solidFill>
                <a:latin typeface="Arial"/>
                <a:ea typeface="Arial"/>
                <a:cs typeface="Arial"/>
                <a:sym typeface="Arial"/>
              </a:rPr>
              <a:t>Define order schema</a:t>
            </a:r>
            <a:endParaRPr sz="800" b="1">
              <a:solidFill>
                <a:srgbClr val="000000"/>
              </a:solidFill>
              <a:latin typeface="Arial"/>
              <a:ea typeface="Arial"/>
              <a:cs typeface="Arial"/>
              <a:sym typeface="Arial"/>
            </a:endParaRPr>
          </a:p>
        </p:txBody>
      </p:sp>
      <p:sp>
        <p:nvSpPr>
          <p:cNvPr id="356" name="Google Shape;356;p7"/>
          <p:cNvSpPr/>
          <p:nvPr/>
        </p:nvSpPr>
        <p:spPr>
          <a:xfrm>
            <a:off x="8824633" y="756844"/>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357" name="Google Shape;357;p7"/>
          <p:cNvSpPr txBox="1"/>
          <p:nvPr/>
        </p:nvSpPr>
        <p:spPr>
          <a:xfrm>
            <a:off x="10226745" y="1244041"/>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58" name="Google Shape;358;p7"/>
          <p:cNvSpPr txBox="1"/>
          <p:nvPr/>
        </p:nvSpPr>
        <p:spPr>
          <a:xfrm>
            <a:off x="10332345" y="4335369"/>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60" name="Google Shape;360;p7"/>
          <p:cNvSpPr/>
          <p:nvPr/>
        </p:nvSpPr>
        <p:spPr>
          <a:xfrm>
            <a:off x="7418536" y="1241265"/>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361" name="Google Shape;361;p7"/>
          <p:cNvSpPr/>
          <p:nvPr/>
        </p:nvSpPr>
        <p:spPr>
          <a:xfrm>
            <a:off x="8772159" y="1233149"/>
            <a:ext cx="1279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grpSp>
        <p:nvGrpSpPr>
          <p:cNvPr id="362" name="Google Shape;362;p7"/>
          <p:cNvGrpSpPr/>
          <p:nvPr/>
        </p:nvGrpSpPr>
        <p:grpSpPr>
          <a:xfrm>
            <a:off x="7418532" y="1689893"/>
            <a:ext cx="2638856" cy="489079"/>
            <a:chOff x="-985601" y="2819839"/>
            <a:chExt cx="1961489" cy="479489"/>
          </a:xfrm>
          <a:solidFill>
            <a:srgbClr val="FFCC12"/>
          </a:solidFill>
        </p:grpSpPr>
        <p:sp>
          <p:nvSpPr>
            <p:cNvPr id="363" name="Google Shape;363;p7"/>
            <p:cNvSpPr/>
            <p:nvPr/>
          </p:nvSpPr>
          <p:spPr>
            <a:xfrm>
              <a:off x="-985601" y="2819839"/>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Build beneficiary entry  form</a:t>
              </a:r>
              <a:endParaRPr sz="1867">
                <a:solidFill>
                  <a:srgbClr val="000000"/>
                </a:solidFill>
                <a:latin typeface="Arial"/>
                <a:ea typeface="Arial"/>
                <a:cs typeface="Arial"/>
                <a:sym typeface="Arial"/>
              </a:endParaRPr>
            </a:p>
          </p:txBody>
        </p:sp>
        <p:sp>
          <p:nvSpPr>
            <p:cNvPr id="364" name="Google Shape;364;p7"/>
            <p:cNvSpPr/>
            <p:nvPr/>
          </p:nvSpPr>
          <p:spPr>
            <a:xfrm>
              <a:off x="-480089" y="2819839"/>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Build submission  logic</a:t>
              </a:r>
              <a:endParaRPr sz="1867">
                <a:solidFill>
                  <a:srgbClr val="000000"/>
                </a:solidFill>
                <a:latin typeface="Arial"/>
                <a:ea typeface="Arial"/>
                <a:cs typeface="Arial"/>
                <a:sym typeface="Arial"/>
              </a:endParaRPr>
            </a:p>
          </p:txBody>
        </p:sp>
        <p:sp>
          <p:nvSpPr>
            <p:cNvPr id="365" name="Google Shape;365;p7"/>
            <p:cNvSpPr/>
            <p:nvPr/>
          </p:nvSpPr>
          <p:spPr>
            <a:xfrm>
              <a:off x="518688" y="2826228"/>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Build processing service</a:t>
              </a:r>
              <a:endParaRPr sz="1867">
                <a:solidFill>
                  <a:srgbClr val="000000"/>
                </a:solidFill>
                <a:latin typeface="Arial"/>
                <a:ea typeface="Arial"/>
                <a:cs typeface="Arial"/>
                <a:sym typeface="Arial"/>
              </a:endParaRPr>
            </a:p>
          </p:txBody>
        </p:sp>
      </p:grpSp>
      <p:sp>
        <p:nvSpPr>
          <p:cNvPr id="366" name="Google Shape;366;p7"/>
          <p:cNvSpPr/>
          <p:nvPr/>
        </p:nvSpPr>
        <p:spPr>
          <a:xfrm>
            <a:off x="7444176" y="3285695"/>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367" name="Google Shape;367;p7"/>
          <p:cNvSpPr/>
          <p:nvPr/>
        </p:nvSpPr>
        <p:spPr>
          <a:xfrm>
            <a:off x="8775964" y="4244857"/>
            <a:ext cx="609600" cy="4892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Validate Wire Format </a:t>
            </a:r>
            <a:endParaRPr sz="1867">
              <a:latin typeface="Arial"/>
              <a:ea typeface="Arial"/>
              <a:cs typeface="Arial"/>
              <a:sym typeface="Arial"/>
            </a:endParaRPr>
          </a:p>
        </p:txBody>
      </p:sp>
      <p:sp>
        <p:nvSpPr>
          <p:cNvPr id="368" name="Google Shape;368;p7"/>
          <p:cNvSpPr/>
          <p:nvPr/>
        </p:nvSpPr>
        <p:spPr>
          <a:xfrm>
            <a:off x="8801417" y="3285695"/>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369" name="Google Shape;369;p7"/>
          <p:cNvSpPr/>
          <p:nvPr/>
        </p:nvSpPr>
        <p:spPr>
          <a:xfrm>
            <a:off x="7395320" y="3770115"/>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370" name="Google Shape;370;p7"/>
          <p:cNvSpPr/>
          <p:nvPr/>
        </p:nvSpPr>
        <p:spPr>
          <a:xfrm>
            <a:off x="8772167" y="3772867"/>
            <a:ext cx="13084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371" name="Google Shape;371;p7"/>
          <p:cNvSpPr/>
          <p:nvPr/>
        </p:nvSpPr>
        <p:spPr>
          <a:xfrm>
            <a:off x="7395332" y="4248176"/>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372" name="Google Shape;372;p7"/>
          <p:cNvSpPr/>
          <p:nvPr/>
        </p:nvSpPr>
        <p:spPr>
          <a:xfrm>
            <a:off x="8075413" y="4248176"/>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373" name="Google Shape;373;p7"/>
          <p:cNvSpPr/>
          <p:nvPr/>
        </p:nvSpPr>
        <p:spPr>
          <a:xfrm>
            <a:off x="9436693" y="4248257"/>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Processed Wire</a:t>
            </a:r>
            <a:endParaRPr sz="1867">
              <a:latin typeface="Arial"/>
              <a:ea typeface="Arial"/>
              <a:cs typeface="Arial"/>
              <a:sym typeface="Arial"/>
            </a:endParaRPr>
          </a:p>
        </p:txBody>
      </p:sp>
      <p:sp>
        <p:nvSpPr>
          <p:cNvPr id="374" name="Google Shape;374;p7"/>
          <p:cNvSpPr/>
          <p:nvPr/>
        </p:nvSpPr>
        <p:spPr>
          <a:xfrm>
            <a:off x="9436693" y="4768267"/>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Notify Customer</a:t>
            </a:r>
            <a:endParaRPr sz="1867">
              <a:latin typeface="Arial"/>
              <a:ea typeface="Arial"/>
              <a:cs typeface="Arial"/>
              <a:sym typeface="Arial"/>
            </a:endParaRPr>
          </a:p>
        </p:txBody>
      </p:sp>
      <p:sp>
        <p:nvSpPr>
          <p:cNvPr id="375" name="Google Shape;375;p7"/>
          <p:cNvSpPr/>
          <p:nvPr/>
        </p:nvSpPr>
        <p:spPr>
          <a:xfrm>
            <a:off x="8075415" y="4768185"/>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376" name="Google Shape;376;p7"/>
          <p:cNvSpPr/>
          <p:nvPr/>
        </p:nvSpPr>
        <p:spPr>
          <a:xfrm>
            <a:off x="7398100" y="4768185"/>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List</a:t>
            </a:r>
            <a:endParaRPr sz="1867">
              <a:latin typeface="Arial"/>
              <a:ea typeface="Arial"/>
              <a:cs typeface="Arial"/>
              <a:sym typeface="Arial"/>
            </a:endParaRPr>
          </a:p>
        </p:txBody>
      </p:sp>
      <p:sp>
        <p:nvSpPr>
          <p:cNvPr id="377" name="Google Shape;377;p7"/>
          <p:cNvSpPr/>
          <p:nvPr/>
        </p:nvSpPr>
        <p:spPr>
          <a:xfrm>
            <a:off x="8780633" y="4765667"/>
            <a:ext cx="596800" cy="4876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Check Fraud Wire</a:t>
            </a:r>
            <a:endParaRPr sz="1867">
              <a:latin typeface="Arial"/>
              <a:ea typeface="Arial"/>
              <a:cs typeface="Arial"/>
              <a:sym typeface="Arial"/>
            </a:endParaRPr>
          </a:p>
        </p:txBody>
      </p:sp>
      <p:grpSp>
        <p:nvGrpSpPr>
          <p:cNvPr id="379" name="Google Shape;379;p7"/>
          <p:cNvGrpSpPr/>
          <p:nvPr/>
        </p:nvGrpSpPr>
        <p:grpSpPr>
          <a:xfrm>
            <a:off x="7418551" y="2228540"/>
            <a:ext cx="2633339" cy="482563"/>
            <a:chOff x="1901825" y="3499168"/>
            <a:chExt cx="1957388" cy="473100"/>
          </a:xfrm>
          <a:solidFill>
            <a:srgbClr val="FFCC12"/>
          </a:solidFill>
        </p:grpSpPr>
        <p:sp>
          <p:nvSpPr>
            <p:cNvPr id="380" name="Google Shape;380;p7"/>
            <p:cNvSpPr/>
            <p:nvPr/>
          </p:nvSpPr>
          <p:spPr>
            <a:xfrm>
              <a:off x="3402013" y="3499168"/>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Populate notify stack</a:t>
              </a:r>
              <a:endParaRPr sz="1867">
                <a:solidFill>
                  <a:srgbClr val="000000"/>
                </a:solidFill>
                <a:latin typeface="Arial"/>
                <a:ea typeface="Arial"/>
                <a:cs typeface="Arial"/>
                <a:sym typeface="Arial"/>
              </a:endParaRPr>
            </a:p>
          </p:txBody>
        </p:sp>
        <p:sp>
          <p:nvSpPr>
            <p:cNvPr id="381" name="Google Shape;381;p7"/>
            <p:cNvSpPr/>
            <p:nvPr/>
          </p:nvSpPr>
          <p:spPr>
            <a:xfrm>
              <a:off x="2908300" y="3499168"/>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Port 322 for async validation</a:t>
              </a:r>
              <a:endParaRPr sz="1867">
                <a:solidFill>
                  <a:srgbClr val="000000"/>
                </a:solidFill>
                <a:latin typeface="Arial"/>
                <a:ea typeface="Arial"/>
                <a:cs typeface="Arial"/>
                <a:sym typeface="Arial"/>
              </a:endParaRPr>
            </a:p>
          </p:txBody>
        </p:sp>
        <p:sp>
          <p:nvSpPr>
            <p:cNvPr id="382" name="Google Shape;382;p7"/>
            <p:cNvSpPr/>
            <p:nvPr/>
          </p:nvSpPr>
          <p:spPr>
            <a:xfrm>
              <a:off x="1901825" y="3499168"/>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Create order list dropdown</a:t>
              </a:r>
              <a:endParaRPr sz="1867">
                <a:solidFill>
                  <a:srgbClr val="000000"/>
                </a:solidFill>
                <a:latin typeface="Arial"/>
                <a:ea typeface="Arial"/>
                <a:cs typeface="Arial"/>
                <a:sym typeface="Arial"/>
              </a:endParaRPr>
            </a:p>
          </p:txBody>
        </p:sp>
        <p:sp>
          <p:nvSpPr>
            <p:cNvPr id="383" name="Google Shape;383;p7"/>
            <p:cNvSpPr/>
            <p:nvPr/>
          </p:nvSpPr>
          <p:spPr>
            <a:xfrm>
              <a:off x="2400300" y="3499168"/>
              <a:ext cx="457200" cy="473100"/>
            </a:xfrm>
            <a:prstGeom prst="rect">
              <a:avLst/>
            </a:prstGeom>
            <a:grp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000000"/>
                  </a:solidFill>
                  <a:latin typeface="Calibri"/>
                  <a:ea typeface="Calibri"/>
                  <a:cs typeface="Calibri"/>
                  <a:sym typeface="Calibri"/>
                </a:rPr>
                <a:t>Analyze json messaging </a:t>
              </a:r>
              <a:endParaRPr sz="1867">
                <a:solidFill>
                  <a:srgbClr val="000000"/>
                </a:solidFill>
                <a:latin typeface="Arial"/>
                <a:ea typeface="Arial"/>
                <a:cs typeface="Arial"/>
                <a:sym typeface="Arial"/>
              </a:endParaRPr>
            </a:p>
          </p:txBody>
        </p:sp>
      </p:grpSp>
      <p:sp>
        <p:nvSpPr>
          <p:cNvPr id="2" name="Title 1">
            <a:extLst>
              <a:ext uri="{FF2B5EF4-FFF2-40B4-BE49-F238E27FC236}">
                <a16:creationId xmlns:a16="http://schemas.microsoft.com/office/drawing/2014/main" id="{F8123908-DF5F-E50B-72CF-F9286DE876CF}"/>
              </a:ext>
            </a:extLst>
          </p:cNvPr>
          <p:cNvSpPr>
            <a:spLocks noGrp="1"/>
          </p:cNvSpPr>
          <p:nvPr>
            <p:ph type="title"/>
          </p:nvPr>
        </p:nvSpPr>
        <p:spPr/>
        <p:txBody>
          <a:bodyPr/>
          <a:lstStyle/>
          <a:p>
            <a:r>
              <a:rPr lang="en-US">
                <a:sym typeface="Open Sans SemiBold"/>
              </a:rPr>
              <a:t>Use Story Maps to Outline User and System Behavior *NOT* Tasks</a:t>
            </a:r>
            <a:endParaRPr lang="en-US"/>
          </a:p>
        </p:txBody>
      </p:sp>
    </p:spTree>
    <p:extLst>
      <p:ext uri="{BB962C8B-B14F-4D97-AF65-F5344CB8AC3E}">
        <p14:creationId xmlns:p14="http://schemas.microsoft.com/office/powerpoint/2010/main" val="4031378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8"/>
          <p:cNvSpPr txBox="1"/>
          <p:nvPr/>
        </p:nvSpPr>
        <p:spPr>
          <a:xfrm>
            <a:off x="265007" y="1206540"/>
            <a:ext cx="6428400" cy="1600400"/>
          </a:xfrm>
          <a:prstGeom prst="rect">
            <a:avLst/>
          </a:prstGeom>
          <a:noFill/>
          <a:ln>
            <a:noFill/>
          </a:ln>
        </p:spPr>
        <p:txBody>
          <a:bodyPr spcFirstLastPara="1" wrap="square" lIns="121900" tIns="60933" rIns="121900" bIns="60933" anchor="t" anchorCtr="0">
            <a:noAutofit/>
          </a:bodyPr>
          <a:lstStyle/>
          <a:p>
            <a:pPr>
              <a:buClr>
                <a:srgbClr val="000000"/>
              </a:buClr>
              <a:buSzPts val="1800"/>
            </a:pPr>
            <a:endParaRPr lang="en-CA" sz="1867">
              <a:solidFill>
                <a:srgbClr val="000000"/>
              </a:solidFill>
              <a:latin typeface="Open Sans"/>
              <a:ea typeface="Open Sans"/>
              <a:cs typeface="Open Sans"/>
              <a:sym typeface="Open Sans"/>
            </a:endParaRPr>
          </a:p>
        </p:txBody>
      </p:sp>
      <p:sp>
        <p:nvSpPr>
          <p:cNvPr id="390" name="Google Shape;390;p8"/>
          <p:cNvSpPr txBox="1"/>
          <p:nvPr/>
        </p:nvSpPr>
        <p:spPr>
          <a:xfrm rot="5400000">
            <a:off x="6261219" y="8493357"/>
            <a:ext cx="1147200" cy="4108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91" name="Google Shape;391;p8"/>
          <p:cNvSpPr txBox="1"/>
          <p:nvPr/>
        </p:nvSpPr>
        <p:spPr>
          <a:xfrm>
            <a:off x="395300" y="4769333"/>
            <a:ext cx="6557950" cy="1108000"/>
          </a:xfrm>
          <a:prstGeom prst="rect">
            <a:avLst/>
          </a:prstGeom>
          <a:solidFill>
            <a:srgbClr val="FFFFFF"/>
          </a:solidFill>
          <a:ln>
            <a:noFill/>
          </a:ln>
        </p:spPr>
        <p:txBody>
          <a:bodyPr spcFirstLastPara="1" wrap="square" lIns="121900" tIns="60933" rIns="121900" bIns="60933" anchor="t" anchorCtr="0">
            <a:noAutofit/>
          </a:bodyPr>
          <a:lstStyle/>
          <a:p>
            <a:pPr>
              <a:buClr>
                <a:srgbClr val="000000"/>
              </a:buClr>
              <a:buSzPts val="1600"/>
            </a:pPr>
            <a:endParaRPr lang="en-CA" sz="1867" i="1">
              <a:solidFill>
                <a:srgbClr val="000000"/>
              </a:solidFill>
              <a:latin typeface="Open Sans"/>
              <a:ea typeface="Open Sans"/>
              <a:cs typeface="Open Sans"/>
              <a:sym typeface="Open Sans"/>
            </a:endParaRPr>
          </a:p>
        </p:txBody>
      </p:sp>
      <p:sp>
        <p:nvSpPr>
          <p:cNvPr id="392" name="Google Shape;392;p8"/>
          <p:cNvSpPr txBox="1"/>
          <p:nvPr/>
        </p:nvSpPr>
        <p:spPr>
          <a:xfrm>
            <a:off x="10934212" y="4059069"/>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93" name="Google Shape;393;p8"/>
          <p:cNvSpPr/>
          <p:nvPr/>
        </p:nvSpPr>
        <p:spPr>
          <a:xfrm>
            <a:off x="7291200" y="1998872"/>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394" name="Google Shape;394;p8"/>
          <p:cNvSpPr/>
          <p:nvPr/>
        </p:nvSpPr>
        <p:spPr>
          <a:xfrm>
            <a:off x="7961816" y="1998872"/>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395" name="Google Shape;395;p8"/>
          <p:cNvSpPr/>
          <p:nvPr/>
        </p:nvSpPr>
        <p:spPr>
          <a:xfrm>
            <a:off x="8682205" y="1998872"/>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Validate Wire Format</a:t>
            </a:r>
            <a:endParaRPr sz="1867">
              <a:latin typeface="Arial"/>
              <a:ea typeface="Arial"/>
              <a:cs typeface="Arial"/>
              <a:sym typeface="Arial"/>
            </a:endParaRPr>
          </a:p>
        </p:txBody>
      </p:sp>
      <p:sp>
        <p:nvSpPr>
          <p:cNvPr id="396" name="Google Shape;396;p8"/>
          <p:cNvSpPr/>
          <p:nvPr/>
        </p:nvSpPr>
        <p:spPr>
          <a:xfrm>
            <a:off x="9347900" y="1998872"/>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Processed Wire</a:t>
            </a:r>
            <a:endParaRPr sz="1867">
              <a:latin typeface="Arial"/>
              <a:ea typeface="Arial"/>
              <a:cs typeface="Arial"/>
              <a:sym typeface="Arial"/>
            </a:endParaRPr>
          </a:p>
        </p:txBody>
      </p:sp>
      <p:sp>
        <p:nvSpPr>
          <p:cNvPr id="397" name="Google Shape;397;p8"/>
          <p:cNvSpPr/>
          <p:nvPr/>
        </p:nvSpPr>
        <p:spPr>
          <a:xfrm>
            <a:off x="7971340" y="2540937"/>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398" name="Google Shape;398;p8"/>
          <p:cNvSpPr/>
          <p:nvPr/>
        </p:nvSpPr>
        <p:spPr>
          <a:xfrm>
            <a:off x="7291201" y="2540937"/>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List</a:t>
            </a:r>
            <a:endParaRPr sz="1867">
              <a:latin typeface="Arial"/>
              <a:ea typeface="Arial"/>
              <a:cs typeface="Arial"/>
              <a:sym typeface="Arial"/>
            </a:endParaRPr>
          </a:p>
        </p:txBody>
      </p:sp>
      <p:sp>
        <p:nvSpPr>
          <p:cNvPr id="399" name="Google Shape;399;p8"/>
          <p:cNvSpPr/>
          <p:nvPr/>
        </p:nvSpPr>
        <p:spPr>
          <a:xfrm>
            <a:off x="7314743" y="104911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00" name="Google Shape;400;p8"/>
          <p:cNvSpPr/>
          <p:nvPr/>
        </p:nvSpPr>
        <p:spPr>
          <a:xfrm>
            <a:off x="8679600" y="1049095"/>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401" name="Google Shape;401;p8"/>
          <p:cNvSpPr/>
          <p:nvPr/>
        </p:nvSpPr>
        <p:spPr>
          <a:xfrm>
            <a:off x="7291200" y="1522267"/>
            <a:ext cx="12880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02" name="Google Shape;402;p8"/>
          <p:cNvSpPr/>
          <p:nvPr/>
        </p:nvSpPr>
        <p:spPr>
          <a:xfrm>
            <a:off x="8672192" y="1522965"/>
            <a:ext cx="1279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403" name="Google Shape;403;p8"/>
          <p:cNvSpPr/>
          <p:nvPr/>
        </p:nvSpPr>
        <p:spPr>
          <a:xfrm>
            <a:off x="7291201" y="4535672"/>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404" name="Google Shape;404;p8"/>
          <p:cNvSpPr/>
          <p:nvPr/>
        </p:nvSpPr>
        <p:spPr>
          <a:xfrm>
            <a:off x="7961815" y="4535672"/>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405" name="Google Shape;405;p8"/>
          <p:cNvSpPr/>
          <p:nvPr/>
        </p:nvSpPr>
        <p:spPr>
          <a:xfrm>
            <a:off x="9458033" y="4535667"/>
            <a:ext cx="6096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Validate Wire Format</a:t>
            </a:r>
            <a:endParaRPr sz="1867">
              <a:latin typeface="Arial"/>
              <a:ea typeface="Arial"/>
              <a:cs typeface="Arial"/>
              <a:sym typeface="Arial"/>
            </a:endParaRPr>
          </a:p>
        </p:txBody>
      </p:sp>
      <p:sp>
        <p:nvSpPr>
          <p:cNvPr id="406" name="Google Shape;406;p8"/>
          <p:cNvSpPr/>
          <p:nvPr/>
        </p:nvSpPr>
        <p:spPr>
          <a:xfrm>
            <a:off x="10126767" y="4535667"/>
            <a:ext cx="6096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Processed Wire</a:t>
            </a:r>
            <a:endParaRPr sz="1867">
              <a:latin typeface="Arial"/>
              <a:ea typeface="Arial"/>
              <a:cs typeface="Arial"/>
              <a:sym typeface="Arial"/>
            </a:endParaRPr>
          </a:p>
        </p:txBody>
      </p:sp>
      <p:sp>
        <p:nvSpPr>
          <p:cNvPr id="407" name="Google Shape;407;p8"/>
          <p:cNvSpPr/>
          <p:nvPr/>
        </p:nvSpPr>
        <p:spPr>
          <a:xfrm>
            <a:off x="7961815" y="5058688"/>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408" name="Google Shape;408;p8"/>
          <p:cNvSpPr/>
          <p:nvPr/>
        </p:nvSpPr>
        <p:spPr>
          <a:xfrm>
            <a:off x="7291201" y="5058688"/>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List</a:t>
            </a:r>
            <a:endParaRPr sz="1867">
              <a:latin typeface="Arial"/>
              <a:ea typeface="Arial"/>
              <a:cs typeface="Arial"/>
              <a:sym typeface="Arial"/>
            </a:endParaRPr>
          </a:p>
        </p:txBody>
      </p:sp>
      <p:sp>
        <p:nvSpPr>
          <p:cNvPr id="409" name="Google Shape;409;p8"/>
          <p:cNvSpPr/>
          <p:nvPr/>
        </p:nvSpPr>
        <p:spPr>
          <a:xfrm>
            <a:off x="7306427" y="3575277"/>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10" name="Google Shape;410;p8"/>
          <p:cNvSpPr/>
          <p:nvPr/>
        </p:nvSpPr>
        <p:spPr>
          <a:xfrm>
            <a:off x="9483367" y="357666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411" name="Google Shape;411;p8"/>
          <p:cNvSpPr/>
          <p:nvPr/>
        </p:nvSpPr>
        <p:spPr>
          <a:xfrm>
            <a:off x="7267367" y="4059067"/>
            <a:ext cx="1325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12" name="Google Shape;412;p8"/>
          <p:cNvSpPr/>
          <p:nvPr/>
        </p:nvSpPr>
        <p:spPr>
          <a:xfrm>
            <a:off x="9452533" y="4059767"/>
            <a:ext cx="1325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413" name="Google Shape;413;p8"/>
          <p:cNvSpPr/>
          <p:nvPr/>
        </p:nvSpPr>
        <p:spPr>
          <a:xfrm>
            <a:off x="9462058" y="5074384"/>
            <a:ext cx="620800" cy="4876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Check Fraud Wire</a:t>
            </a:r>
            <a:endParaRPr sz="1867">
              <a:latin typeface="Arial"/>
              <a:ea typeface="Arial"/>
              <a:cs typeface="Arial"/>
              <a:sym typeface="Arial"/>
            </a:endParaRPr>
          </a:p>
        </p:txBody>
      </p:sp>
      <p:sp>
        <p:nvSpPr>
          <p:cNvPr id="414" name="Google Shape;414;p8"/>
          <p:cNvSpPr/>
          <p:nvPr/>
        </p:nvSpPr>
        <p:spPr>
          <a:xfrm>
            <a:off x="9340100" y="2528525"/>
            <a:ext cx="630800" cy="4952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View Notification</a:t>
            </a:r>
            <a:endParaRPr sz="933" b="1">
              <a:latin typeface="Calibri"/>
              <a:ea typeface="Calibri"/>
              <a:cs typeface="Calibri"/>
              <a:sym typeface="Calibri"/>
            </a:endParaRPr>
          </a:p>
        </p:txBody>
      </p:sp>
      <p:sp>
        <p:nvSpPr>
          <p:cNvPr id="415" name="Google Shape;415;p8"/>
          <p:cNvSpPr txBox="1"/>
          <p:nvPr/>
        </p:nvSpPr>
        <p:spPr>
          <a:xfrm>
            <a:off x="10044479" y="1585069"/>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16" name="Google Shape;416;p8"/>
          <p:cNvSpPr/>
          <p:nvPr/>
        </p:nvSpPr>
        <p:spPr>
          <a:xfrm>
            <a:off x="10130692" y="5074384"/>
            <a:ext cx="615200" cy="4876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Notify Customer</a:t>
            </a:r>
            <a:endParaRPr sz="933" b="1">
              <a:latin typeface="Calibri"/>
              <a:ea typeface="Calibri"/>
              <a:cs typeface="Calibri"/>
              <a:sym typeface="Calibri"/>
            </a:endParaRPr>
          </a:p>
        </p:txBody>
      </p:sp>
      <p:sp>
        <p:nvSpPr>
          <p:cNvPr id="417" name="Google Shape;417;p8"/>
          <p:cNvSpPr/>
          <p:nvPr/>
        </p:nvSpPr>
        <p:spPr>
          <a:xfrm>
            <a:off x="8672200" y="2528558"/>
            <a:ext cx="630800" cy="4952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Send to Fraud</a:t>
            </a:r>
            <a:endParaRPr sz="933" b="1">
              <a:latin typeface="Calibri"/>
              <a:ea typeface="Calibri"/>
              <a:cs typeface="Calibri"/>
              <a:sym typeface="Calibri"/>
            </a:endParaRPr>
          </a:p>
        </p:txBody>
      </p:sp>
      <p:sp>
        <p:nvSpPr>
          <p:cNvPr id="418" name="Google Shape;418;p8"/>
          <p:cNvSpPr/>
          <p:nvPr/>
        </p:nvSpPr>
        <p:spPr>
          <a:xfrm>
            <a:off x="8625170" y="4535667"/>
            <a:ext cx="615200" cy="482400"/>
          </a:xfrm>
          <a:prstGeom prst="rect">
            <a:avLst/>
          </a:prstGeom>
          <a:solidFill>
            <a:schemeClr val="accent4"/>
          </a:solidFill>
          <a:ln>
            <a:noFill/>
          </a:ln>
        </p:spPr>
        <p:txBody>
          <a:bodyPr spcFirstLastPara="1" wrap="square" lIns="24367" tIns="48733" rIns="24367" bIns="48733" anchor="ctr" anchorCtr="0">
            <a:noAutofit/>
          </a:bodyPr>
          <a:lstStyle/>
          <a:p>
            <a:pPr algn="ctr">
              <a:buClr>
                <a:srgbClr val="FFFFFF"/>
              </a:buClr>
              <a:buSzPts val="700"/>
            </a:pPr>
            <a:r>
              <a:rPr lang="en-US" sz="800" b="1">
                <a:solidFill>
                  <a:srgbClr val="FFFFFF"/>
                </a:solidFill>
                <a:latin typeface="Calibri"/>
                <a:ea typeface="Calibri"/>
                <a:cs typeface="Calibri"/>
                <a:sym typeface="Calibri"/>
              </a:rPr>
              <a:t>Real time validation of bank details</a:t>
            </a:r>
            <a:endParaRPr sz="1733">
              <a:solidFill>
                <a:srgbClr val="000000"/>
              </a:solidFill>
              <a:latin typeface="Arial"/>
              <a:ea typeface="Arial"/>
              <a:cs typeface="Arial"/>
              <a:sym typeface="Arial"/>
            </a:endParaRPr>
          </a:p>
        </p:txBody>
      </p:sp>
      <p:sp>
        <p:nvSpPr>
          <p:cNvPr id="419" name="Google Shape;419;p8"/>
          <p:cNvSpPr/>
          <p:nvPr/>
        </p:nvSpPr>
        <p:spPr>
          <a:xfrm>
            <a:off x="10786515" y="4535739"/>
            <a:ext cx="615200" cy="482400"/>
          </a:xfrm>
          <a:prstGeom prst="rect">
            <a:avLst/>
          </a:prstGeom>
          <a:solidFill>
            <a:schemeClr val="accent4"/>
          </a:solidFill>
          <a:ln>
            <a:noFill/>
          </a:ln>
        </p:spPr>
        <p:txBody>
          <a:bodyPr spcFirstLastPara="1" wrap="square" lIns="24367" tIns="48733" rIns="24367" bIns="48733" anchor="ctr" anchorCtr="0">
            <a:noAutofit/>
          </a:bodyPr>
          <a:lstStyle/>
          <a:p>
            <a:pPr algn="ctr">
              <a:buClr>
                <a:srgbClr val="FFFFFF"/>
              </a:buClr>
              <a:buSzPts val="700"/>
            </a:pPr>
            <a:r>
              <a:rPr lang="en-US" sz="800" b="1">
                <a:solidFill>
                  <a:srgbClr val="FFFFFF"/>
                </a:solidFill>
                <a:latin typeface="Calibri"/>
                <a:ea typeface="Calibri"/>
                <a:cs typeface="Calibri"/>
                <a:sym typeface="Calibri"/>
              </a:rPr>
              <a:t>Transform to submission client</a:t>
            </a:r>
            <a:endParaRPr sz="1733">
              <a:solidFill>
                <a:srgbClr val="000000"/>
              </a:solidFill>
              <a:latin typeface="Arial"/>
              <a:ea typeface="Arial"/>
              <a:cs typeface="Arial"/>
              <a:sym typeface="Arial"/>
            </a:endParaRPr>
          </a:p>
        </p:txBody>
      </p:sp>
      <p:sp>
        <p:nvSpPr>
          <p:cNvPr id="35" name="Google Shape;349;p7">
            <a:extLst>
              <a:ext uri="{FF2B5EF4-FFF2-40B4-BE49-F238E27FC236}">
                <a16:creationId xmlns:a16="http://schemas.microsoft.com/office/drawing/2014/main" id="{3A1C391D-7A58-551D-5748-9A68353BD50F}"/>
              </a:ext>
            </a:extLst>
          </p:cNvPr>
          <p:cNvSpPr/>
          <p:nvPr/>
        </p:nvSpPr>
        <p:spPr>
          <a:xfrm>
            <a:off x="11178707" y="280444"/>
            <a:ext cx="823200" cy="344800"/>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36" name="Google Shape;350;p7">
            <a:extLst>
              <a:ext uri="{FF2B5EF4-FFF2-40B4-BE49-F238E27FC236}">
                <a16:creationId xmlns:a16="http://schemas.microsoft.com/office/drawing/2014/main" id="{617C9DF8-1E81-D8C3-8112-8DCA7FBD464E}"/>
              </a:ext>
            </a:extLst>
          </p:cNvPr>
          <p:cNvSpPr/>
          <p:nvPr/>
        </p:nvSpPr>
        <p:spPr>
          <a:xfrm>
            <a:off x="11178707" y="658805"/>
            <a:ext cx="823200" cy="393600"/>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a:ea typeface="Calibri"/>
                <a:cs typeface="Calibri"/>
                <a:sym typeface="Calibri"/>
              </a:rPr>
              <a:t>Feature</a:t>
            </a:r>
            <a:endParaRPr sz="1867">
              <a:solidFill>
                <a:schemeClr val="bg1"/>
              </a:solidFill>
              <a:latin typeface="Arial"/>
              <a:ea typeface="Arial"/>
              <a:cs typeface="Arial"/>
              <a:sym typeface="Arial"/>
            </a:endParaRPr>
          </a:p>
        </p:txBody>
      </p:sp>
      <p:sp>
        <p:nvSpPr>
          <p:cNvPr id="37" name="Google Shape;351;p7">
            <a:extLst>
              <a:ext uri="{FF2B5EF4-FFF2-40B4-BE49-F238E27FC236}">
                <a16:creationId xmlns:a16="http://schemas.microsoft.com/office/drawing/2014/main" id="{9772BD07-36D7-50AC-1AC2-EFA6A8BE37F3}"/>
              </a:ext>
            </a:extLst>
          </p:cNvPr>
          <p:cNvSpPr/>
          <p:nvPr/>
        </p:nvSpPr>
        <p:spPr>
          <a:xfrm>
            <a:off x="11178707" y="1085992"/>
            <a:ext cx="823200" cy="367200"/>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latin typeface="Calibri"/>
                <a:ea typeface="Calibri"/>
                <a:cs typeface="Calibri"/>
                <a:sym typeface="Calibri"/>
              </a:rPr>
              <a:t>Story</a:t>
            </a:r>
            <a:endParaRPr sz="1867">
              <a:latin typeface="Arial"/>
              <a:ea typeface="Arial"/>
              <a:cs typeface="Arial"/>
              <a:sym typeface="Arial"/>
            </a:endParaRPr>
          </a:p>
        </p:txBody>
      </p:sp>
      <p:sp>
        <p:nvSpPr>
          <p:cNvPr id="3" name="Content Placeholder 2">
            <a:extLst>
              <a:ext uri="{FF2B5EF4-FFF2-40B4-BE49-F238E27FC236}">
                <a16:creationId xmlns:a16="http://schemas.microsoft.com/office/drawing/2014/main" id="{9F77FEA0-86B5-0679-5276-9C48236B401E}"/>
              </a:ext>
            </a:extLst>
          </p:cNvPr>
          <p:cNvSpPr>
            <a:spLocks noGrp="1"/>
          </p:cNvSpPr>
          <p:nvPr>
            <p:ph idx="1"/>
          </p:nvPr>
        </p:nvSpPr>
        <p:spPr>
          <a:xfrm>
            <a:off x="553386" y="1220334"/>
            <a:ext cx="6399864" cy="4896448"/>
          </a:xfrm>
        </p:spPr>
        <p:txBody>
          <a:bodyPr>
            <a:normAutofit lnSpcReduction="10000"/>
          </a:bodyPr>
          <a:lstStyle/>
          <a:p>
            <a:pPr>
              <a:buClr>
                <a:srgbClr val="000000"/>
              </a:buClr>
              <a:buSzPts val="1800"/>
            </a:pPr>
            <a:r>
              <a:rPr lang="en-US" sz="1600" b="1" i="1">
                <a:solidFill>
                  <a:srgbClr val="000000"/>
                </a:solidFill>
                <a:latin typeface="Open Sans"/>
                <a:ea typeface="Open Sans"/>
                <a:cs typeface="Open Sans"/>
                <a:sym typeface="Open Sans"/>
              </a:rPr>
              <a:t>Avoid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Focusing only on User interactions</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Black boxing system to system logic</a:t>
            </a:r>
          </a:p>
          <a:p>
            <a:pPr marL="380990" indent="-347125">
              <a:buClr>
                <a:srgbClr val="000000"/>
              </a:buClr>
              <a:buSzPts val="1400"/>
              <a:buFont typeface="Open Sans"/>
              <a:buChar char="•"/>
            </a:pPr>
            <a:endParaRPr lang="en-US">
              <a:solidFill>
                <a:srgbClr val="000000"/>
              </a:solidFill>
              <a:latin typeface="Open Sans"/>
              <a:ea typeface="Open Sans"/>
              <a:cs typeface="Open Sans"/>
              <a:sym typeface="Open Sans"/>
            </a:endParaRPr>
          </a:p>
          <a:p>
            <a:pPr>
              <a:buClr>
                <a:srgbClr val="000000"/>
              </a:buClr>
              <a:buSzPts val="1800"/>
            </a:pPr>
            <a:r>
              <a:rPr lang="en-US" sz="1600" b="1" i="1">
                <a:solidFill>
                  <a:srgbClr val="000000"/>
                </a:solidFill>
                <a:latin typeface="Open Sans"/>
                <a:ea typeface="Open Sans"/>
                <a:cs typeface="Open Sans"/>
                <a:sym typeface="Open Sans"/>
              </a:rPr>
              <a:t>Encourage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Define System activities, outlining the behavior required to allow information to flow across systems</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Treat systems as personas, and be explicit on required back office behavior</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Color code stories by system</a:t>
            </a:r>
          </a:p>
          <a:p>
            <a:pPr marL="380990" indent="-347125">
              <a:buClr>
                <a:srgbClr val="000000"/>
              </a:buClr>
              <a:buSzPts val="1400"/>
              <a:buFont typeface="Open Sans"/>
              <a:buChar char="•"/>
            </a:pPr>
            <a:endParaRPr lang="en-US">
              <a:solidFill>
                <a:srgbClr val="000000"/>
              </a:solidFill>
              <a:latin typeface="Open Sans"/>
              <a:ea typeface="Open Sans"/>
              <a:cs typeface="Open Sans"/>
              <a:sym typeface="Open Sans"/>
            </a:endParaRPr>
          </a:p>
          <a:p>
            <a:pPr>
              <a:buClr>
                <a:srgbClr val="000000"/>
              </a:buClr>
              <a:buSzPts val="1600"/>
            </a:pPr>
            <a:r>
              <a:rPr lang="en-US" sz="1600" i="1">
                <a:solidFill>
                  <a:srgbClr val="000000"/>
                </a:solidFill>
                <a:latin typeface="Open Sans"/>
                <a:ea typeface="Open Sans"/>
                <a:cs typeface="Open Sans"/>
                <a:sym typeface="Open Sans"/>
              </a:rPr>
              <a:t>Benefits</a:t>
            </a:r>
            <a:endParaRPr lang="en-US" sz="1600">
              <a:solidFill>
                <a:srgbClr val="000000"/>
              </a:solidFill>
              <a:latin typeface="Open Sans"/>
              <a:ea typeface="Open Sans"/>
              <a:cs typeface="Open Sans"/>
              <a:sym typeface="Open Sans"/>
            </a:endParaRPr>
          </a:p>
          <a:p>
            <a:pPr marL="380990" indent="-364058">
              <a:buClr>
                <a:srgbClr val="000000"/>
              </a:buClr>
              <a:buSzPts val="1400"/>
              <a:buFont typeface="Open Sans"/>
              <a:buChar char="•"/>
            </a:pPr>
            <a:r>
              <a:rPr lang="en-US" sz="1600" i="1">
                <a:solidFill>
                  <a:srgbClr val="000000"/>
                </a:solidFill>
                <a:latin typeface="Open Sans"/>
                <a:ea typeface="Open Sans"/>
                <a:cs typeface="Open Sans"/>
                <a:sym typeface="Open Sans"/>
              </a:rPr>
              <a:t>Focus Mapping on where complexity is in many IT projects, </a:t>
            </a:r>
            <a:r>
              <a:rPr lang="en-US" sz="1600" i="1" err="1">
                <a:solidFill>
                  <a:srgbClr val="000000"/>
                </a:solidFill>
                <a:latin typeface="Open Sans"/>
                <a:ea typeface="Open Sans"/>
                <a:cs typeface="Open Sans"/>
                <a:sym typeface="Open Sans"/>
              </a:rPr>
              <a:t>ie</a:t>
            </a:r>
            <a:r>
              <a:rPr lang="en-US" sz="1600" i="1">
                <a:solidFill>
                  <a:srgbClr val="000000"/>
                </a:solidFill>
                <a:latin typeface="Open Sans"/>
                <a:ea typeface="Open Sans"/>
                <a:cs typeface="Open Sans"/>
                <a:sym typeface="Open Sans"/>
              </a:rPr>
              <a:t> system to system behavior</a:t>
            </a:r>
            <a:endParaRPr lang="en-US" sz="1600">
              <a:solidFill>
                <a:srgbClr val="000000"/>
              </a:solidFill>
              <a:latin typeface="Open Sans"/>
              <a:ea typeface="Open Sans"/>
              <a:cs typeface="Open Sans"/>
              <a:sym typeface="Open Sans"/>
            </a:endParaRPr>
          </a:p>
          <a:p>
            <a:pPr marL="380990" indent="-364058">
              <a:buClr>
                <a:srgbClr val="000000"/>
              </a:buClr>
              <a:buSzPts val="1400"/>
              <a:buFont typeface="Open Sans"/>
              <a:buChar char="•"/>
            </a:pPr>
            <a:r>
              <a:rPr lang="en-US" sz="1600" i="1">
                <a:solidFill>
                  <a:srgbClr val="000000"/>
                </a:solidFill>
                <a:latin typeface="Open Sans"/>
                <a:ea typeface="Open Sans"/>
                <a:cs typeface="Open Sans"/>
                <a:sym typeface="Open Sans"/>
              </a:rPr>
              <a:t>Early understanding of integration points, supports placing work onto other teams backlogs </a:t>
            </a:r>
          </a:p>
          <a:p>
            <a:pPr marL="380990" indent="-347125">
              <a:buClr>
                <a:srgbClr val="000000"/>
              </a:buClr>
              <a:buSzPts val="1400"/>
              <a:buFont typeface="Open Sans"/>
              <a:buChar char="•"/>
            </a:pP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endParaRPr lang="en-US" sz="1600">
              <a:solidFill>
                <a:srgbClr val="000000"/>
              </a:solidFill>
              <a:latin typeface="Open Sans"/>
              <a:ea typeface="Open Sans"/>
              <a:cs typeface="Open Sans"/>
              <a:sym typeface="Open Sans"/>
            </a:endParaRPr>
          </a:p>
          <a:p>
            <a:endParaRPr lang="en-US"/>
          </a:p>
        </p:txBody>
      </p:sp>
      <p:sp>
        <p:nvSpPr>
          <p:cNvPr id="2" name="Title 1">
            <a:extLst>
              <a:ext uri="{FF2B5EF4-FFF2-40B4-BE49-F238E27FC236}">
                <a16:creationId xmlns:a16="http://schemas.microsoft.com/office/drawing/2014/main" id="{2B06E257-63F6-C7E6-4DB1-1ED2DD49D3E4}"/>
              </a:ext>
            </a:extLst>
          </p:cNvPr>
          <p:cNvSpPr>
            <a:spLocks noGrp="1"/>
          </p:cNvSpPr>
          <p:nvPr>
            <p:ph type="title"/>
          </p:nvPr>
        </p:nvSpPr>
        <p:spPr/>
        <p:txBody>
          <a:bodyPr/>
          <a:lstStyle/>
          <a:p>
            <a:r>
              <a:rPr lang="en-US">
                <a:sym typeface="Open Sans SemiBold"/>
              </a:rPr>
              <a:t>Focus Story Maps on User *AND* System Activities</a:t>
            </a:r>
            <a:endParaRPr lang="en-US"/>
          </a:p>
        </p:txBody>
      </p:sp>
    </p:spTree>
    <p:extLst>
      <p:ext uri="{BB962C8B-B14F-4D97-AF65-F5344CB8AC3E}">
        <p14:creationId xmlns:p14="http://schemas.microsoft.com/office/powerpoint/2010/main" val="819526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9"/>
          <p:cNvSpPr/>
          <p:nvPr/>
        </p:nvSpPr>
        <p:spPr>
          <a:xfrm>
            <a:off x="137085" y="7296503"/>
            <a:ext cx="823200" cy="459600"/>
          </a:xfrm>
          <a:prstGeom prst="rect">
            <a:avLst/>
          </a:prstGeom>
          <a:solidFill>
            <a:srgbClr val="005596"/>
          </a:solidFill>
          <a:ln w="12700" cap="flat" cmpd="sng">
            <a:solidFill>
              <a:srgbClr val="005596"/>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427" name="Google Shape;427;p9"/>
          <p:cNvSpPr/>
          <p:nvPr/>
        </p:nvSpPr>
        <p:spPr>
          <a:xfrm>
            <a:off x="135007" y="7886429"/>
            <a:ext cx="823200" cy="524800"/>
          </a:xfrm>
          <a:prstGeom prst="rect">
            <a:avLst/>
          </a:prstGeom>
          <a:solidFill>
            <a:srgbClr val="D2E8F6"/>
          </a:solidFill>
          <a:ln>
            <a:noFill/>
          </a:ln>
        </p:spPr>
        <p:txBody>
          <a:bodyPr spcFirstLastPara="1" wrap="square" lIns="48733" tIns="48733" rIns="48733" bIns="48733" anchor="ctr" anchorCtr="0">
            <a:noAutofit/>
          </a:bodyPr>
          <a:lstStyle/>
          <a:p>
            <a:pPr algn="ctr">
              <a:buClr>
                <a:srgbClr val="000000"/>
              </a:buClr>
              <a:buSzPts val="1050"/>
            </a:pPr>
            <a:r>
              <a:rPr lang="en-US" sz="1400" b="1">
                <a:solidFill>
                  <a:srgbClr val="000000"/>
                </a:solidFill>
                <a:latin typeface="Calibri"/>
                <a:ea typeface="Calibri"/>
                <a:cs typeface="Calibri"/>
                <a:sym typeface="Calibri"/>
              </a:rPr>
              <a:t>Feature</a:t>
            </a:r>
            <a:endParaRPr sz="1867">
              <a:solidFill>
                <a:srgbClr val="000000"/>
              </a:solidFill>
              <a:latin typeface="Arial"/>
              <a:ea typeface="Arial"/>
              <a:cs typeface="Arial"/>
              <a:sym typeface="Arial"/>
            </a:endParaRPr>
          </a:p>
        </p:txBody>
      </p:sp>
      <p:sp>
        <p:nvSpPr>
          <p:cNvPr id="428" name="Google Shape;428;p9"/>
          <p:cNvSpPr/>
          <p:nvPr/>
        </p:nvSpPr>
        <p:spPr>
          <a:xfrm>
            <a:off x="122307" y="8506033"/>
            <a:ext cx="823200" cy="489600"/>
          </a:xfrm>
          <a:prstGeom prst="rect">
            <a:avLst/>
          </a:prstGeom>
          <a:solidFill>
            <a:srgbClr val="00B050"/>
          </a:solidFill>
          <a:ln w="12700" cap="flat" cmpd="sng">
            <a:solidFill>
              <a:srgbClr val="00B050"/>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Story</a:t>
            </a:r>
            <a:endParaRPr sz="1867">
              <a:solidFill>
                <a:srgbClr val="000000"/>
              </a:solidFill>
              <a:latin typeface="Arial"/>
              <a:ea typeface="Arial"/>
              <a:cs typeface="Arial"/>
              <a:sym typeface="Arial"/>
            </a:endParaRPr>
          </a:p>
        </p:txBody>
      </p:sp>
      <p:sp>
        <p:nvSpPr>
          <p:cNvPr id="429" name="Google Shape;429;p9"/>
          <p:cNvSpPr txBox="1"/>
          <p:nvPr/>
        </p:nvSpPr>
        <p:spPr>
          <a:xfrm>
            <a:off x="-121068" y="960933"/>
            <a:ext cx="6714400" cy="1108000"/>
          </a:xfrm>
          <a:prstGeom prst="rect">
            <a:avLst/>
          </a:prstGeom>
          <a:noFill/>
          <a:ln>
            <a:noFill/>
          </a:ln>
        </p:spPr>
        <p:txBody>
          <a:bodyPr spcFirstLastPara="1" wrap="square" lIns="121900" tIns="60933" rIns="121900" bIns="60933" anchor="t" anchorCtr="0">
            <a:noAutofit/>
          </a:bodyPr>
          <a:lstStyle/>
          <a:p>
            <a:pPr>
              <a:buClr>
                <a:srgbClr val="000000"/>
              </a:buClr>
              <a:buSzPts val="2400"/>
            </a:pPr>
            <a:endParaRPr sz="2667">
              <a:solidFill>
                <a:srgbClr val="A25CBF"/>
              </a:solidFill>
              <a:latin typeface="Open Sans"/>
              <a:ea typeface="Open Sans"/>
              <a:cs typeface="Open Sans"/>
              <a:sym typeface="Open Sans"/>
            </a:endParaRPr>
          </a:p>
        </p:txBody>
      </p:sp>
      <p:sp>
        <p:nvSpPr>
          <p:cNvPr id="430" name="Google Shape;430;p9"/>
          <p:cNvSpPr txBox="1"/>
          <p:nvPr/>
        </p:nvSpPr>
        <p:spPr>
          <a:xfrm>
            <a:off x="312840" y="1237389"/>
            <a:ext cx="6428400" cy="1969600"/>
          </a:xfrm>
          <a:prstGeom prst="rect">
            <a:avLst/>
          </a:prstGeom>
          <a:noFill/>
          <a:ln>
            <a:noFill/>
          </a:ln>
        </p:spPr>
        <p:txBody>
          <a:bodyPr spcFirstLastPara="1" wrap="square" lIns="121900" tIns="60933" rIns="121900" bIns="60933" anchor="t" anchorCtr="0">
            <a:noAutofit/>
          </a:bodyPr>
          <a:lstStyle/>
          <a:p>
            <a:pPr>
              <a:buClr>
                <a:srgbClr val="000000"/>
              </a:buClr>
              <a:buSzPts val="1800"/>
            </a:pPr>
            <a:endParaRPr lang="en-CA" sz="1867">
              <a:solidFill>
                <a:srgbClr val="000000"/>
              </a:solidFill>
              <a:latin typeface="Open Sans"/>
              <a:ea typeface="Open Sans"/>
              <a:cs typeface="Open Sans"/>
              <a:sym typeface="Open Sans"/>
            </a:endParaRPr>
          </a:p>
        </p:txBody>
      </p:sp>
      <p:sp>
        <p:nvSpPr>
          <p:cNvPr id="432" name="Google Shape;432;p9"/>
          <p:cNvSpPr txBox="1"/>
          <p:nvPr/>
        </p:nvSpPr>
        <p:spPr>
          <a:xfrm rot="5400000">
            <a:off x="6261219" y="8493357"/>
            <a:ext cx="1147200" cy="4108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34" name="Google Shape;434;p9"/>
          <p:cNvSpPr txBox="1"/>
          <p:nvPr/>
        </p:nvSpPr>
        <p:spPr>
          <a:xfrm>
            <a:off x="9076301" y="1274567"/>
            <a:ext cx="1040800" cy="3684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35" name="Google Shape;435;p9"/>
          <p:cNvSpPr/>
          <p:nvPr/>
        </p:nvSpPr>
        <p:spPr>
          <a:xfrm>
            <a:off x="10028703" y="2065600"/>
            <a:ext cx="2051200" cy="313200"/>
          </a:xfrm>
          <a:prstGeom prst="rect">
            <a:avLst/>
          </a:prstGeom>
          <a:noFill/>
          <a:ln>
            <a:noFill/>
          </a:ln>
        </p:spPr>
        <p:txBody>
          <a:bodyPr spcFirstLastPara="1" wrap="square" lIns="121900" tIns="60933" rIns="121900" bIns="60933" anchor="t" anchorCtr="0">
            <a:noAutofit/>
          </a:bodyPr>
          <a:lstStyle/>
          <a:p>
            <a:pPr>
              <a:buClr>
                <a:srgbClr val="000000"/>
              </a:buClr>
              <a:buSzPts val="1100"/>
            </a:pPr>
            <a:r>
              <a:rPr lang="en-US" sz="1467" i="1">
                <a:solidFill>
                  <a:srgbClr val="000000"/>
                </a:solidFill>
                <a:latin typeface="Calibri"/>
                <a:ea typeface="Calibri"/>
                <a:cs typeface="Calibri"/>
                <a:sym typeface="Calibri"/>
              </a:rPr>
              <a:t>Large story, can we break it up?</a:t>
            </a:r>
            <a:endParaRPr sz="1467">
              <a:solidFill>
                <a:srgbClr val="005596"/>
              </a:solidFill>
              <a:latin typeface="Arial"/>
              <a:ea typeface="Arial"/>
              <a:cs typeface="Arial"/>
              <a:sym typeface="Arial"/>
            </a:endParaRPr>
          </a:p>
        </p:txBody>
      </p:sp>
      <p:sp>
        <p:nvSpPr>
          <p:cNvPr id="436" name="Google Shape;436;p9"/>
          <p:cNvSpPr txBox="1"/>
          <p:nvPr/>
        </p:nvSpPr>
        <p:spPr>
          <a:xfrm>
            <a:off x="9661079" y="4612369"/>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37" name="Google Shape;437;p9"/>
          <p:cNvSpPr/>
          <p:nvPr/>
        </p:nvSpPr>
        <p:spPr>
          <a:xfrm>
            <a:off x="7645660" y="77601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38" name="Google Shape;438;p9"/>
          <p:cNvSpPr/>
          <p:nvPr/>
        </p:nvSpPr>
        <p:spPr>
          <a:xfrm>
            <a:off x="7648603" y="1259799"/>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39" name="Google Shape;439;p9"/>
          <p:cNvSpPr/>
          <p:nvPr/>
        </p:nvSpPr>
        <p:spPr>
          <a:xfrm>
            <a:off x="7659264" y="1746657"/>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440" name="Google Shape;440;p9"/>
          <p:cNvSpPr/>
          <p:nvPr/>
        </p:nvSpPr>
        <p:spPr>
          <a:xfrm>
            <a:off x="8329880" y="1746657"/>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441" name="Google Shape;441;p9"/>
          <p:cNvSpPr/>
          <p:nvPr/>
        </p:nvSpPr>
        <p:spPr>
          <a:xfrm>
            <a:off x="8329865" y="2270471"/>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Data Details</a:t>
            </a:r>
            <a:endParaRPr sz="1867">
              <a:latin typeface="Arial"/>
              <a:ea typeface="Arial"/>
              <a:cs typeface="Arial"/>
              <a:sym typeface="Arial"/>
            </a:endParaRPr>
          </a:p>
        </p:txBody>
      </p:sp>
      <p:sp>
        <p:nvSpPr>
          <p:cNvPr id="442" name="Google Shape;442;p9"/>
          <p:cNvSpPr/>
          <p:nvPr/>
        </p:nvSpPr>
        <p:spPr>
          <a:xfrm>
            <a:off x="8753445" y="2409889"/>
            <a:ext cx="546000" cy="203600"/>
          </a:xfrm>
          <a:prstGeom prst="ellipse">
            <a:avLst/>
          </a:prstGeom>
          <a:solidFill>
            <a:srgbClr val="FF0000"/>
          </a:solidFill>
          <a:ln>
            <a:noFill/>
          </a:ln>
        </p:spPr>
        <p:txBody>
          <a:bodyPr spcFirstLastPara="1" wrap="square" lIns="0" tIns="0" rIns="0" bIns="0" anchor="ctr" anchorCtr="0">
            <a:noAutofit/>
          </a:bodyPr>
          <a:lstStyle/>
          <a:p>
            <a:pPr algn="ctr">
              <a:buClr>
                <a:srgbClr val="FFFFFF"/>
              </a:buClr>
              <a:buSzPts val="600"/>
            </a:pPr>
            <a:r>
              <a:rPr lang="en-US" sz="667">
                <a:solidFill>
                  <a:srgbClr val="FFFFFF"/>
                </a:solidFill>
                <a:latin typeface="Arial"/>
                <a:ea typeface="Arial"/>
                <a:cs typeface="Arial"/>
                <a:sym typeface="Arial"/>
              </a:rPr>
              <a:t>15 D</a:t>
            </a:r>
            <a:endParaRPr sz="1733">
              <a:solidFill>
                <a:srgbClr val="000000"/>
              </a:solidFill>
              <a:latin typeface="Arial"/>
              <a:ea typeface="Arial"/>
              <a:cs typeface="Arial"/>
              <a:sym typeface="Arial"/>
            </a:endParaRPr>
          </a:p>
        </p:txBody>
      </p:sp>
      <p:sp>
        <p:nvSpPr>
          <p:cNvPr id="443" name="Google Shape;443;p9"/>
          <p:cNvSpPr/>
          <p:nvPr/>
        </p:nvSpPr>
        <p:spPr>
          <a:xfrm>
            <a:off x="7693879" y="2179314"/>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7d</a:t>
            </a:r>
            <a:endParaRPr sz="1867">
              <a:solidFill>
                <a:srgbClr val="000000"/>
              </a:solidFill>
              <a:latin typeface="Arial"/>
              <a:ea typeface="Arial"/>
              <a:cs typeface="Arial"/>
              <a:sym typeface="Arial"/>
            </a:endParaRPr>
          </a:p>
        </p:txBody>
      </p:sp>
      <p:sp>
        <p:nvSpPr>
          <p:cNvPr id="444" name="Google Shape;444;p9"/>
          <p:cNvSpPr/>
          <p:nvPr/>
        </p:nvSpPr>
        <p:spPr>
          <a:xfrm>
            <a:off x="8782965" y="1976103"/>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5d</a:t>
            </a:r>
            <a:endParaRPr sz="1867">
              <a:solidFill>
                <a:srgbClr val="000000"/>
              </a:solidFill>
              <a:latin typeface="Arial"/>
              <a:ea typeface="Arial"/>
              <a:cs typeface="Arial"/>
              <a:sym typeface="Arial"/>
            </a:endParaRPr>
          </a:p>
        </p:txBody>
      </p:sp>
      <p:grpSp>
        <p:nvGrpSpPr>
          <p:cNvPr id="445" name="Google Shape;445;p9"/>
          <p:cNvGrpSpPr/>
          <p:nvPr/>
        </p:nvGrpSpPr>
        <p:grpSpPr>
          <a:xfrm>
            <a:off x="7788366" y="5036406"/>
            <a:ext cx="1285701" cy="1005577"/>
            <a:chOff x="1901825" y="2986408"/>
            <a:chExt cx="955675" cy="985860"/>
          </a:xfrm>
          <a:solidFill>
            <a:srgbClr val="FFCC12"/>
          </a:solidFill>
        </p:grpSpPr>
        <p:sp>
          <p:nvSpPr>
            <p:cNvPr id="446" name="Google Shape;446;p9"/>
            <p:cNvSpPr/>
            <p:nvPr/>
          </p:nvSpPr>
          <p:spPr>
            <a:xfrm>
              <a:off x="1901825"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447" name="Google Shape;447;p9"/>
            <p:cNvSpPr/>
            <p:nvPr/>
          </p:nvSpPr>
          <p:spPr>
            <a:xfrm>
              <a:off x="2400300"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448" name="Google Shape;448;p9"/>
            <p:cNvSpPr/>
            <p:nvPr/>
          </p:nvSpPr>
          <p:spPr>
            <a:xfrm>
              <a:off x="2400300" y="349916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449" name="Google Shape;449;p9"/>
            <p:cNvSpPr/>
            <p:nvPr/>
          </p:nvSpPr>
          <p:spPr>
            <a:xfrm>
              <a:off x="1901825" y="349916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List</a:t>
              </a:r>
              <a:endParaRPr sz="1867">
                <a:latin typeface="Arial"/>
                <a:ea typeface="Arial"/>
                <a:cs typeface="Arial"/>
                <a:sym typeface="Arial"/>
              </a:endParaRPr>
            </a:p>
          </p:txBody>
        </p:sp>
      </p:grpSp>
      <p:sp>
        <p:nvSpPr>
          <p:cNvPr id="450" name="Google Shape;450;p9"/>
          <p:cNvSpPr/>
          <p:nvPr/>
        </p:nvSpPr>
        <p:spPr>
          <a:xfrm>
            <a:off x="7790160" y="407601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51" name="Google Shape;451;p9"/>
          <p:cNvSpPr/>
          <p:nvPr/>
        </p:nvSpPr>
        <p:spPr>
          <a:xfrm>
            <a:off x="7790600" y="4559800"/>
            <a:ext cx="12856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52" name="Google Shape;452;p9"/>
          <p:cNvSpPr txBox="1"/>
          <p:nvPr/>
        </p:nvSpPr>
        <p:spPr>
          <a:xfrm>
            <a:off x="7716612" y="2843653"/>
            <a:ext cx="1147200" cy="308000"/>
          </a:xfrm>
          <a:prstGeom prst="rect">
            <a:avLst/>
          </a:prstGeom>
          <a:noFill/>
          <a:ln>
            <a:noFill/>
          </a:ln>
        </p:spPr>
        <p:txBody>
          <a:bodyPr spcFirstLastPara="1" wrap="square" lIns="121867" tIns="60933" rIns="121867" bIns="60933" anchor="t" anchorCtr="0">
            <a:noAutofit/>
          </a:bodyPr>
          <a:lstStyle/>
          <a:p>
            <a:pPr algn="ct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53" name="Google Shape;453;p9"/>
          <p:cNvSpPr/>
          <p:nvPr/>
        </p:nvSpPr>
        <p:spPr>
          <a:xfrm>
            <a:off x="7994479" y="5268831"/>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7d</a:t>
            </a:r>
            <a:endParaRPr sz="1867">
              <a:solidFill>
                <a:srgbClr val="000000"/>
              </a:solidFill>
              <a:latin typeface="Arial"/>
              <a:ea typeface="Arial"/>
              <a:cs typeface="Arial"/>
              <a:sym typeface="Arial"/>
            </a:endParaRPr>
          </a:p>
        </p:txBody>
      </p:sp>
      <p:sp>
        <p:nvSpPr>
          <p:cNvPr id="454" name="Google Shape;454;p9"/>
          <p:cNvSpPr/>
          <p:nvPr/>
        </p:nvSpPr>
        <p:spPr>
          <a:xfrm>
            <a:off x="8902199" y="5268820"/>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5d</a:t>
            </a:r>
            <a:endParaRPr sz="1867">
              <a:solidFill>
                <a:srgbClr val="000000"/>
              </a:solidFill>
              <a:latin typeface="Arial"/>
              <a:ea typeface="Arial"/>
              <a:cs typeface="Arial"/>
              <a:sym typeface="Arial"/>
            </a:endParaRPr>
          </a:p>
        </p:txBody>
      </p:sp>
      <p:sp>
        <p:nvSpPr>
          <p:cNvPr id="455" name="Google Shape;455;p9"/>
          <p:cNvSpPr/>
          <p:nvPr/>
        </p:nvSpPr>
        <p:spPr>
          <a:xfrm>
            <a:off x="8074979" y="5747864"/>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7d</a:t>
            </a:r>
            <a:endParaRPr sz="1867">
              <a:solidFill>
                <a:srgbClr val="000000"/>
              </a:solidFill>
              <a:latin typeface="Arial"/>
              <a:ea typeface="Arial"/>
              <a:cs typeface="Arial"/>
              <a:sym typeface="Arial"/>
            </a:endParaRPr>
          </a:p>
        </p:txBody>
      </p:sp>
      <p:sp>
        <p:nvSpPr>
          <p:cNvPr id="456" name="Google Shape;456;p9"/>
          <p:cNvSpPr/>
          <p:nvPr/>
        </p:nvSpPr>
        <p:spPr>
          <a:xfrm>
            <a:off x="8982699" y="5747853"/>
            <a:ext cx="546000" cy="203600"/>
          </a:xfrm>
          <a:prstGeom prst="ellipse">
            <a:avLst/>
          </a:prstGeom>
          <a:solidFill>
            <a:srgbClr val="00B0F0"/>
          </a:solidFill>
          <a:ln>
            <a:noFill/>
          </a:ln>
        </p:spPr>
        <p:txBody>
          <a:bodyPr spcFirstLastPara="1" wrap="square" lIns="121900" tIns="60933" rIns="121900" bIns="60933" anchor="ctr" anchorCtr="0">
            <a:noAutofit/>
          </a:bodyPr>
          <a:lstStyle/>
          <a:p>
            <a:pPr algn="ctr">
              <a:buClr>
                <a:srgbClr val="FFFFFF"/>
              </a:buClr>
              <a:buSzPts val="600"/>
            </a:pPr>
            <a:r>
              <a:rPr lang="en-US" sz="800">
                <a:solidFill>
                  <a:srgbClr val="FFFFFF"/>
                </a:solidFill>
                <a:latin typeface="Arial"/>
                <a:ea typeface="Arial"/>
                <a:cs typeface="Arial"/>
                <a:sym typeface="Arial"/>
              </a:rPr>
              <a:t>d7</a:t>
            </a:r>
            <a:endParaRPr sz="1867">
              <a:solidFill>
                <a:srgbClr val="000000"/>
              </a:solidFill>
              <a:latin typeface="Arial"/>
              <a:ea typeface="Arial"/>
              <a:cs typeface="Arial"/>
              <a:sym typeface="Arial"/>
            </a:endParaRPr>
          </a:p>
        </p:txBody>
      </p:sp>
      <p:sp>
        <p:nvSpPr>
          <p:cNvPr id="457" name="Google Shape;457;p9"/>
          <p:cNvSpPr txBox="1"/>
          <p:nvPr/>
        </p:nvSpPr>
        <p:spPr>
          <a:xfrm>
            <a:off x="7857629" y="6286603"/>
            <a:ext cx="1147200" cy="308000"/>
          </a:xfrm>
          <a:prstGeom prst="rect">
            <a:avLst/>
          </a:prstGeom>
          <a:noFill/>
          <a:ln>
            <a:noFill/>
          </a:ln>
        </p:spPr>
        <p:txBody>
          <a:bodyPr spcFirstLastPara="1" wrap="square" lIns="121867" tIns="60933" rIns="121867" bIns="60933" anchor="t" anchorCtr="0">
            <a:noAutofit/>
          </a:bodyPr>
          <a:lstStyle/>
          <a:p>
            <a:pPr algn="ct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5" name="Google Shape;349;p7">
            <a:extLst>
              <a:ext uri="{FF2B5EF4-FFF2-40B4-BE49-F238E27FC236}">
                <a16:creationId xmlns:a16="http://schemas.microsoft.com/office/drawing/2014/main" id="{6DF794ED-5CE9-A0E7-D908-37FDF4176A21}"/>
              </a:ext>
            </a:extLst>
          </p:cNvPr>
          <p:cNvSpPr/>
          <p:nvPr/>
        </p:nvSpPr>
        <p:spPr>
          <a:xfrm>
            <a:off x="11178707" y="280444"/>
            <a:ext cx="823200" cy="344800"/>
          </a:xfrm>
          <a:prstGeom prst="rect">
            <a:avLst/>
          </a:prstGeom>
          <a:solidFill>
            <a:srgbClr val="77559B"/>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36" name="Google Shape;350;p7">
            <a:extLst>
              <a:ext uri="{FF2B5EF4-FFF2-40B4-BE49-F238E27FC236}">
                <a16:creationId xmlns:a16="http://schemas.microsoft.com/office/drawing/2014/main" id="{48EAEBC4-801E-5BBF-3F73-B5327B182970}"/>
              </a:ext>
            </a:extLst>
          </p:cNvPr>
          <p:cNvSpPr/>
          <p:nvPr/>
        </p:nvSpPr>
        <p:spPr>
          <a:xfrm>
            <a:off x="11178707" y="658805"/>
            <a:ext cx="823200" cy="393600"/>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a:ea typeface="Calibri"/>
                <a:cs typeface="Calibri"/>
                <a:sym typeface="Calibri"/>
              </a:rPr>
              <a:t>Feature</a:t>
            </a:r>
            <a:endParaRPr sz="1867">
              <a:solidFill>
                <a:schemeClr val="bg1"/>
              </a:solidFill>
              <a:latin typeface="Arial"/>
              <a:ea typeface="Arial"/>
              <a:cs typeface="Arial"/>
              <a:sym typeface="Arial"/>
            </a:endParaRPr>
          </a:p>
        </p:txBody>
      </p:sp>
      <p:sp>
        <p:nvSpPr>
          <p:cNvPr id="37" name="Google Shape;351;p7">
            <a:extLst>
              <a:ext uri="{FF2B5EF4-FFF2-40B4-BE49-F238E27FC236}">
                <a16:creationId xmlns:a16="http://schemas.microsoft.com/office/drawing/2014/main" id="{C3F02C2E-6291-2B46-33B3-02F5BBBCAD83}"/>
              </a:ext>
            </a:extLst>
          </p:cNvPr>
          <p:cNvSpPr/>
          <p:nvPr/>
        </p:nvSpPr>
        <p:spPr>
          <a:xfrm>
            <a:off x="11178707" y="1085992"/>
            <a:ext cx="823200" cy="367200"/>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latin typeface="Calibri"/>
                <a:ea typeface="Calibri"/>
                <a:cs typeface="Calibri"/>
                <a:sym typeface="Calibri"/>
              </a:rPr>
              <a:t>Story</a:t>
            </a:r>
            <a:endParaRPr sz="1867">
              <a:latin typeface="Arial"/>
              <a:ea typeface="Arial"/>
              <a:cs typeface="Arial"/>
              <a:sym typeface="Arial"/>
            </a:endParaRPr>
          </a:p>
        </p:txBody>
      </p:sp>
      <p:sp>
        <p:nvSpPr>
          <p:cNvPr id="4" name="Content Placeholder 3">
            <a:extLst>
              <a:ext uri="{FF2B5EF4-FFF2-40B4-BE49-F238E27FC236}">
                <a16:creationId xmlns:a16="http://schemas.microsoft.com/office/drawing/2014/main" id="{F8DBE6B5-8DCC-1315-7635-97F286E7D976}"/>
              </a:ext>
            </a:extLst>
          </p:cNvPr>
          <p:cNvSpPr>
            <a:spLocks noGrp="1"/>
          </p:cNvSpPr>
          <p:nvPr>
            <p:ph idx="1"/>
          </p:nvPr>
        </p:nvSpPr>
        <p:spPr>
          <a:xfrm>
            <a:off x="553386" y="1220334"/>
            <a:ext cx="6974693" cy="4896448"/>
          </a:xfrm>
        </p:spPr>
        <p:txBody>
          <a:bodyPr/>
          <a:lstStyle/>
          <a:p>
            <a:pPr>
              <a:buClr>
                <a:srgbClr val="000000"/>
              </a:buClr>
              <a:buSzPts val="1800"/>
            </a:pPr>
            <a:r>
              <a:rPr lang="en-US" sz="1600" b="1" i="1">
                <a:solidFill>
                  <a:srgbClr val="000000"/>
                </a:solidFill>
                <a:latin typeface="Open Sans"/>
                <a:ea typeface="Open Sans"/>
                <a:cs typeface="Open Sans"/>
                <a:sym typeface="Open Sans"/>
              </a:rPr>
              <a:t>Avoid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Arbitrarily decomposing stories to a functional level, regardless of size</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Building the map in absence of the people who can estimate the work</a:t>
            </a:r>
          </a:p>
          <a:p>
            <a:endParaRPr lang="en-US"/>
          </a:p>
          <a:p>
            <a:pPr>
              <a:buClr>
                <a:srgbClr val="000000"/>
              </a:buClr>
              <a:buSzPts val="1800"/>
            </a:pPr>
            <a:r>
              <a:rPr lang="en-US" sz="1600" b="1" i="1">
                <a:solidFill>
                  <a:srgbClr val="000000"/>
                </a:solidFill>
                <a:latin typeface="Open Sans"/>
                <a:ea typeface="Open Sans"/>
                <a:cs typeface="Open Sans"/>
                <a:sym typeface="Open Sans"/>
              </a:rPr>
              <a:t>Encourage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Asking how “big  or small are the stories in the map?” promoted to production</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Breaking / Grouping stories so that most fall into a 3 – 12 day effort range</a:t>
            </a:r>
          </a:p>
          <a:p>
            <a:pPr marL="380990" indent="-347125">
              <a:buClr>
                <a:srgbClr val="000000"/>
              </a:buClr>
              <a:buSzPts val="1400"/>
              <a:buFont typeface="Open Sans"/>
              <a:buChar char="•"/>
            </a:pPr>
            <a:endParaRPr lang="en-US" sz="1600">
              <a:solidFill>
                <a:srgbClr val="000000"/>
              </a:solidFill>
              <a:latin typeface="Open Sans"/>
              <a:ea typeface="Open Sans"/>
              <a:cs typeface="Open Sans"/>
              <a:sym typeface="Open Sans"/>
            </a:endParaRPr>
          </a:p>
          <a:p>
            <a:pPr>
              <a:buClr>
                <a:srgbClr val="000000"/>
              </a:buClr>
              <a:buSzPts val="1600"/>
            </a:pPr>
            <a:r>
              <a:rPr lang="en-US" sz="1600" b="1" i="1">
                <a:solidFill>
                  <a:srgbClr val="000000"/>
                </a:solidFill>
                <a:latin typeface="Open Sans"/>
                <a:ea typeface="Open Sans"/>
                <a:cs typeface="Open Sans"/>
                <a:sym typeface="Open Sans"/>
              </a:rPr>
              <a:t>Benefits</a:t>
            </a:r>
            <a:endParaRPr lang="en-US" sz="1600" b="1">
              <a:solidFill>
                <a:srgbClr val="000000"/>
              </a:solidFill>
              <a:latin typeface="Open Sans"/>
              <a:ea typeface="Open Sans"/>
              <a:cs typeface="Open Sans"/>
              <a:sym typeface="Open Sans"/>
            </a:endParaRPr>
          </a:p>
          <a:p>
            <a:pPr marL="380990" indent="-364058">
              <a:buClr>
                <a:srgbClr val="000000"/>
              </a:buClr>
              <a:buSzPts val="1400"/>
              <a:buFont typeface="Open Sans"/>
              <a:buChar char="•"/>
            </a:pPr>
            <a:r>
              <a:rPr lang="en-US" sz="1600" i="1">
                <a:solidFill>
                  <a:srgbClr val="000000"/>
                </a:solidFill>
                <a:latin typeface="Open Sans"/>
                <a:ea typeface="Open Sans"/>
                <a:cs typeface="Open Sans"/>
                <a:sym typeface="Open Sans"/>
              </a:rPr>
              <a:t>Enable frequent feedback by decomposing the work into smaller items</a:t>
            </a:r>
            <a:endParaRPr lang="en-US" sz="1600">
              <a:solidFill>
                <a:srgbClr val="000000"/>
              </a:solidFill>
              <a:latin typeface="Open Sans"/>
              <a:ea typeface="Open Sans"/>
              <a:cs typeface="Open Sans"/>
              <a:sym typeface="Open Sans"/>
            </a:endParaRPr>
          </a:p>
          <a:p>
            <a:pPr marL="380990" indent="-380990">
              <a:buClr>
                <a:srgbClr val="000000"/>
              </a:buClr>
              <a:buSzPts val="1600"/>
              <a:buFont typeface="Arial"/>
              <a:buChar char="•"/>
            </a:pPr>
            <a:r>
              <a:rPr lang="en-US" sz="1600" i="1">
                <a:solidFill>
                  <a:srgbClr val="000000"/>
                </a:solidFill>
                <a:latin typeface="Open Sans"/>
                <a:ea typeface="Open Sans"/>
                <a:cs typeface="Open Sans"/>
                <a:sym typeface="Open Sans"/>
              </a:rPr>
              <a:t>Enable high quality feedback by grouping work into meaningful chunks</a:t>
            </a:r>
          </a:p>
          <a:p>
            <a:endParaRPr lang="en-US"/>
          </a:p>
        </p:txBody>
      </p:sp>
      <p:sp>
        <p:nvSpPr>
          <p:cNvPr id="2" name="Title 1">
            <a:extLst>
              <a:ext uri="{FF2B5EF4-FFF2-40B4-BE49-F238E27FC236}">
                <a16:creationId xmlns:a16="http://schemas.microsoft.com/office/drawing/2014/main" id="{57A142BD-D79F-D923-B580-A04EFAC4E0DD}"/>
              </a:ext>
            </a:extLst>
          </p:cNvPr>
          <p:cNvSpPr>
            <a:spLocks noGrp="1"/>
          </p:cNvSpPr>
          <p:nvPr>
            <p:ph type="title"/>
          </p:nvPr>
        </p:nvSpPr>
        <p:spPr/>
        <p:txBody>
          <a:bodyPr/>
          <a:lstStyle/>
          <a:p>
            <a:r>
              <a:rPr lang="en-US">
                <a:sym typeface="Open Sans SemiBold"/>
              </a:rPr>
              <a:t>Stories Need to Balance Being Fine-Grained As Well As Testable/Valuable</a:t>
            </a:r>
            <a:endParaRPr lang="en-US"/>
          </a:p>
        </p:txBody>
      </p:sp>
    </p:spTree>
    <p:extLst>
      <p:ext uri="{BB962C8B-B14F-4D97-AF65-F5344CB8AC3E}">
        <p14:creationId xmlns:p14="http://schemas.microsoft.com/office/powerpoint/2010/main" val="1601513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3326B8-D38F-F17A-37AE-2D4A3F00E4DE}"/>
              </a:ext>
            </a:extLst>
          </p:cNvPr>
          <p:cNvSpPr>
            <a:spLocks noGrp="1"/>
          </p:cNvSpPr>
          <p:nvPr>
            <p:ph idx="1"/>
          </p:nvPr>
        </p:nvSpPr>
        <p:spPr>
          <a:xfrm>
            <a:off x="553386" y="1220334"/>
            <a:ext cx="6797202" cy="4896448"/>
          </a:xfrm>
        </p:spPr>
        <p:txBody>
          <a:bodyPr/>
          <a:lstStyle/>
          <a:p>
            <a:pPr>
              <a:buClr>
                <a:srgbClr val="000000"/>
              </a:buClr>
              <a:buSzPts val="1800"/>
            </a:pPr>
            <a:r>
              <a:rPr lang="en-US" sz="1600" b="1" i="1">
                <a:solidFill>
                  <a:srgbClr val="000000"/>
                </a:solidFill>
                <a:latin typeface="Open Sans"/>
                <a:ea typeface="Open Sans"/>
                <a:cs typeface="Open Sans"/>
                <a:sym typeface="Open Sans"/>
              </a:rPr>
              <a:t>Avoid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Generic function, verbs, nouns</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Overly technical, IT concepts, unless core to domain being discussed</a:t>
            </a:r>
          </a:p>
          <a:p>
            <a:pPr marL="380990" indent="-347125">
              <a:buClr>
                <a:srgbClr val="000000"/>
              </a:buClr>
              <a:buSzPts val="1400"/>
              <a:buFont typeface="Open Sans"/>
              <a:buChar char="•"/>
            </a:pPr>
            <a:endParaRPr lang="en-US" sz="1600">
              <a:solidFill>
                <a:srgbClr val="000000"/>
              </a:solidFill>
              <a:latin typeface="Open Sans"/>
              <a:ea typeface="Open Sans"/>
              <a:cs typeface="Open Sans"/>
              <a:sym typeface="Open Sans"/>
            </a:endParaRPr>
          </a:p>
          <a:p>
            <a:pPr>
              <a:buClr>
                <a:srgbClr val="000000"/>
              </a:buClr>
              <a:buSzPts val="1800"/>
            </a:pPr>
            <a:r>
              <a:rPr lang="en-US" sz="1600" b="1" i="1">
                <a:solidFill>
                  <a:srgbClr val="000000"/>
                </a:solidFill>
                <a:latin typeface="Open Sans"/>
                <a:ea typeface="Open Sans"/>
                <a:cs typeface="Open Sans"/>
                <a:sym typeface="Open Sans"/>
              </a:rPr>
              <a:t>Encourage </a:t>
            </a:r>
            <a:endParaRPr lang="en-US" sz="1600">
              <a:solidFill>
                <a:srgbClr val="000000"/>
              </a:solidFill>
              <a:latin typeface="Open Sans"/>
              <a:ea typeface="Open Sans"/>
              <a:cs typeface="Open Sans"/>
              <a:sym typeface="Open Sans"/>
            </a:endParaRP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Focusing the language on the business domain</a:t>
            </a:r>
          </a:p>
          <a:p>
            <a:pPr marL="380990" indent="-347125">
              <a:buClr>
                <a:srgbClr val="000000"/>
              </a:buClr>
              <a:buSzPts val="1400"/>
              <a:buFont typeface="Open Sans"/>
              <a:buChar char="•"/>
            </a:pPr>
            <a:r>
              <a:rPr lang="en-US" sz="1600">
                <a:solidFill>
                  <a:srgbClr val="000000"/>
                </a:solidFill>
                <a:latin typeface="Open Sans"/>
                <a:ea typeface="Open Sans"/>
                <a:cs typeface="Open Sans"/>
                <a:sym typeface="Open Sans"/>
              </a:rPr>
              <a:t>Validating that a business expert can understand the language of most of the stories</a:t>
            </a:r>
          </a:p>
          <a:p>
            <a:endParaRPr lang="en-US"/>
          </a:p>
          <a:p>
            <a:pPr>
              <a:buClr>
                <a:srgbClr val="000000"/>
              </a:buClr>
              <a:buSzPts val="1600"/>
            </a:pPr>
            <a:r>
              <a:rPr lang="en-US" sz="1600" b="1" i="1">
                <a:solidFill>
                  <a:srgbClr val="000000"/>
                </a:solidFill>
                <a:latin typeface="Open Sans"/>
                <a:ea typeface="Open Sans"/>
                <a:cs typeface="Open Sans"/>
                <a:sym typeface="Open Sans"/>
              </a:rPr>
              <a:t>Benefits</a:t>
            </a:r>
            <a:endParaRPr lang="en-US" sz="1600" b="1">
              <a:solidFill>
                <a:srgbClr val="000000"/>
              </a:solidFill>
              <a:latin typeface="Open Sans"/>
              <a:ea typeface="Open Sans"/>
              <a:cs typeface="Open Sans"/>
              <a:sym typeface="Open Sans"/>
            </a:endParaRPr>
          </a:p>
          <a:p>
            <a:pPr marL="380990" indent="-364058">
              <a:buClr>
                <a:srgbClr val="000000"/>
              </a:buClr>
              <a:buSzPts val="1400"/>
              <a:buFont typeface="Open Sans"/>
              <a:buChar char="•"/>
            </a:pPr>
            <a:r>
              <a:rPr lang="en-US" sz="1600" i="1">
                <a:solidFill>
                  <a:srgbClr val="000000"/>
                </a:solidFill>
                <a:latin typeface="Open Sans"/>
                <a:ea typeface="Open Sans"/>
                <a:cs typeface="Open Sans"/>
                <a:sym typeface="Open Sans"/>
              </a:rPr>
              <a:t>A common artifact that serves a wide variety of stakeholders</a:t>
            </a:r>
            <a:endParaRPr lang="en-US" sz="1600">
              <a:solidFill>
                <a:srgbClr val="000000"/>
              </a:solidFill>
              <a:latin typeface="Open Sans"/>
              <a:ea typeface="Open Sans"/>
              <a:cs typeface="Open Sans"/>
              <a:sym typeface="Open Sans"/>
            </a:endParaRPr>
          </a:p>
          <a:p>
            <a:pPr marL="380990" indent="-364058">
              <a:buClr>
                <a:srgbClr val="000000"/>
              </a:buClr>
              <a:buSzPts val="1400"/>
              <a:buFont typeface="Open Sans"/>
              <a:buChar char="•"/>
            </a:pPr>
            <a:r>
              <a:rPr lang="en-US" sz="1600" i="1">
                <a:solidFill>
                  <a:srgbClr val="000000"/>
                </a:solidFill>
                <a:latin typeface="Open Sans"/>
                <a:ea typeface="Open Sans"/>
                <a:cs typeface="Open Sans"/>
                <a:sym typeface="Open Sans"/>
              </a:rPr>
              <a:t>Lightweight but precise documentation over a tome of illegible content</a:t>
            </a:r>
          </a:p>
          <a:p>
            <a:endParaRPr lang="en-US"/>
          </a:p>
        </p:txBody>
      </p:sp>
      <p:sp>
        <p:nvSpPr>
          <p:cNvPr id="462" name="Google Shape;462;p10"/>
          <p:cNvSpPr txBox="1"/>
          <p:nvPr/>
        </p:nvSpPr>
        <p:spPr>
          <a:xfrm>
            <a:off x="-3" y="991257"/>
            <a:ext cx="11002800" cy="615600"/>
          </a:xfrm>
          <a:prstGeom prst="rect">
            <a:avLst/>
          </a:prstGeom>
          <a:noFill/>
          <a:ln>
            <a:noFill/>
          </a:ln>
        </p:spPr>
        <p:txBody>
          <a:bodyPr spcFirstLastPara="1" wrap="square" lIns="121900" tIns="60933" rIns="121900" bIns="60933" anchor="t" anchorCtr="0">
            <a:noAutofit/>
          </a:bodyPr>
          <a:lstStyle/>
          <a:p>
            <a:pPr>
              <a:buClr>
                <a:srgbClr val="000000"/>
              </a:buClr>
              <a:buSzPts val="2400"/>
            </a:pPr>
            <a:endParaRPr sz="3200">
              <a:solidFill>
                <a:srgbClr val="000000"/>
              </a:solidFill>
              <a:latin typeface="Calibri"/>
              <a:ea typeface="Calibri"/>
              <a:cs typeface="Calibri"/>
              <a:sym typeface="Calibri"/>
            </a:endParaRPr>
          </a:p>
        </p:txBody>
      </p:sp>
      <p:sp>
        <p:nvSpPr>
          <p:cNvPr id="465" name="Google Shape;465;p10"/>
          <p:cNvSpPr txBox="1"/>
          <p:nvPr/>
        </p:nvSpPr>
        <p:spPr>
          <a:xfrm rot="5400000">
            <a:off x="6261219" y="8493357"/>
            <a:ext cx="1147200" cy="4108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67" name="Google Shape;467;p10"/>
          <p:cNvSpPr/>
          <p:nvPr/>
        </p:nvSpPr>
        <p:spPr>
          <a:xfrm>
            <a:off x="7500557" y="1937456"/>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buClr>
                <a:srgbClr val="FFFFFF"/>
              </a:buClr>
              <a:buSzPts val="700"/>
            </a:pPr>
            <a:r>
              <a:rPr lang="en-US" sz="933" b="1">
                <a:latin typeface="Calibri"/>
                <a:ea typeface="Calibri"/>
                <a:cs typeface="Calibri"/>
                <a:sym typeface="Calibri"/>
              </a:rPr>
              <a:t>Pop Bene Core Form</a:t>
            </a:r>
            <a:endParaRPr sz="1867">
              <a:latin typeface="Arial"/>
              <a:ea typeface="Arial"/>
              <a:cs typeface="Arial"/>
              <a:sym typeface="Arial"/>
            </a:endParaRPr>
          </a:p>
        </p:txBody>
      </p:sp>
      <p:sp>
        <p:nvSpPr>
          <p:cNvPr id="468" name="Google Shape;468;p10"/>
          <p:cNvSpPr/>
          <p:nvPr/>
        </p:nvSpPr>
        <p:spPr>
          <a:xfrm>
            <a:off x="8168856" y="1937456"/>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Pop Bank #</a:t>
            </a:r>
            <a:endParaRPr sz="1867">
              <a:latin typeface="Arial"/>
              <a:ea typeface="Arial"/>
              <a:cs typeface="Arial"/>
              <a:sym typeface="Arial"/>
            </a:endParaRPr>
          </a:p>
        </p:txBody>
      </p:sp>
      <p:sp>
        <p:nvSpPr>
          <p:cNvPr id="469" name="Google Shape;469;p10"/>
          <p:cNvSpPr/>
          <p:nvPr/>
        </p:nvSpPr>
        <p:spPr>
          <a:xfrm>
            <a:off x="8869200" y="1937456"/>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Format</a:t>
            </a:r>
            <a:endParaRPr sz="1867">
              <a:latin typeface="Arial"/>
              <a:ea typeface="Arial"/>
              <a:cs typeface="Arial"/>
              <a:sym typeface="Arial"/>
            </a:endParaRPr>
          </a:p>
        </p:txBody>
      </p:sp>
      <p:sp>
        <p:nvSpPr>
          <p:cNvPr id="470" name="Google Shape;470;p10"/>
          <p:cNvSpPr/>
          <p:nvPr/>
        </p:nvSpPr>
        <p:spPr>
          <a:xfrm>
            <a:off x="9526018" y="1937456"/>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a:t>
            </a:r>
            <a:endParaRPr sz="1867">
              <a:latin typeface="Arial"/>
              <a:ea typeface="Arial"/>
              <a:cs typeface="Arial"/>
              <a:sym typeface="Arial"/>
            </a:endParaRPr>
          </a:p>
        </p:txBody>
      </p:sp>
      <p:sp>
        <p:nvSpPr>
          <p:cNvPr id="471" name="Google Shape;471;p10"/>
          <p:cNvSpPr/>
          <p:nvPr/>
        </p:nvSpPr>
        <p:spPr>
          <a:xfrm>
            <a:off x="8168856" y="2450085"/>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Pull Bank # </a:t>
            </a:r>
            <a:endParaRPr sz="1867">
              <a:latin typeface="Arial"/>
              <a:ea typeface="Arial"/>
              <a:cs typeface="Arial"/>
              <a:sym typeface="Arial"/>
            </a:endParaRPr>
          </a:p>
        </p:txBody>
      </p:sp>
      <p:sp>
        <p:nvSpPr>
          <p:cNvPr id="472" name="Google Shape;472;p10"/>
          <p:cNvSpPr/>
          <p:nvPr/>
        </p:nvSpPr>
        <p:spPr>
          <a:xfrm>
            <a:off x="7509560" y="97706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73" name="Google Shape;473;p10"/>
          <p:cNvSpPr/>
          <p:nvPr/>
        </p:nvSpPr>
        <p:spPr>
          <a:xfrm>
            <a:off x="8873700" y="978444"/>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474" name="Google Shape;474;p10"/>
          <p:cNvSpPr/>
          <p:nvPr/>
        </p:nvSpPr>
        <p:spPr>
          <a:xfrm>
            <a:off x="7512503" y="1460848"/>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75" name="Google Shape;475;p10"/>
          <p:cNvSpPr/>
          <p:nvPr/>
        </p:nvSpPr>
        <p:spPr>
          <a:xfrm>
            <a:off x="8884767" y="1461533"/>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476" name="Google Shape;476;p10"/>
          <p:cNvSpPr/>
          <p:nvPr/>
        </p:nvSpPr>
        <p:spPr>
          <a:xfrm>
            <a:off x="9525968" y="2450105"/>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Notify</a:t>
            </a:r>
            <a:endParaRPr sz="1867">
              <a:latin typeface="Arial"/>
              <a:ea typeface="Arial"/>
              <a:cs typeface="Arial"/>
              <a:sym typeface="Arial"/>
            </a:endParaRPr>
          </a:p>
        </p:txBody>
      </p:sp>
      <p:sp>
        <p:nvSpPr>
          <p:cNvPr id="477" name="Google Shape;477;p10"/>
          <p:cNvSpPr/>
          <p:nvPr/>
        </p:nvSpPr>
        <p:spPr>
          <a:xfrm>
            <a:off x="7493100" y="2448492"/>
            <a:ext cx="630000" cy="504800"/>
          </a:xfrm>
          <a:prstGeom prst="rect">
            <a:avLst/>
          </a:prstGeom>
          <a:solidFill>
            <a:schemeClr val="accent4"/>
          </a:solidFill>
          <a:ln>
            <a:noFill/>
          </a:ln>
        </p:spPr>
        <p:txBody>
          <a:bodyPr spcFirstLastPara="1" wrap="square" lIns="24367" tIns="48733" rIns="24367" bIns="48733" anchor="ctr" anchorCtr="0">
            <a:noAutofit/>
          </a:bodyPr>
          <a:lstStyle/>
          <a:p>
            <a:pPr algn="ctr">
              <a:buClr>
                <a:srgbClr val="FFFFFF"/>
              </a:buClr>
              <a:buSzPts val="700"/>
            </a:pPr>
            <a:r>
              <a:rPr lang="en-US" sz="800" b="1">
                <a:solidFill>
                  <a:srgbClr val="FFFFFF"/>
                </a:solidFill>
                <a:latin typeface="Calibri"/>
                <a:ea typeface="Calibri"/>
                <a:cs typeface="Calibri"/>
                <a:sym typeface="Calibri"/>
              </a:rPr>
              <a:t>Get Beneficiaries</a:t>
            </a:r>
            <a:endParaRPr sz="1733">
              <a:solidFill>
                <a:srgbClr val="000000"/>
              </a:solidFill>
              <a:latin typeface="Arial"/>
              <a:ea typeface="Arial"/>
              <a:cs typeface="Arial"/>
              <a:sym typeface="Arial"/>
            </a:endParaRPr>
          </a:p>
        </p:txBody>
      </p:sp>
      <p:sp>
        <p:nvSpPr>
          <p:cNvPr id="478" name="Google Shape;478;p10"/>
          <p:cNvSpPr/>
          <p:nvPr/>
        </p:nvSpPr>
        <p:spPr>
          <a:xfrm>
            <a:off x="8871325" y="2448492"/>
            <a:ext cx="630000" cy="504800"/>
          </a:xfrm>
          <a:prstGeom prst="rect">
            <a:avLst/>
          </a:prstGeom>
          <a:solidFill>
            <a:schemeClr val="accent4"/>
          </a:solidFill>
          <a:ln>
            <a:noFill/>
          </a:ln>
        </p:spPr>
        <p:txBody>
          <a:bodyPr spcFirstLastPara="1" wrap="square" lIns="24367" tIns="48733" rIns="24367"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API call to Fraud</a:t>
            </a:r>
            <a:endParaRPr sz="1867">
              <a:solidFill>
                <a:srgbClr val="000000"/>
              </a:solidFill>
              <a:latin typeface="Arial"/>
              <a:ea typeface="Arial"/>
              <a:cs typeface="Arial"/>
              <a:sym typeface="Arial"/>
            </a:endParaRPr>
          </a:p>
        </p:txBody>
      </p:sp>
      <p:sp>
        <p:nvSpPr>
          <p:cNvPr id="479" name="Google Shape;479;p10"/>
          <p:cNvSpPr txBox="1"/>
          <p:nvPr/>
        </p:nvSpPr>
        <p:spPr>
          <a:xfrm>
            <a:off x="10280312" y="4409169"/>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480" name="Google Shape;480;p10"/>
          <p:cNvSpPr/>
          <p:nvPr/>
        </p:nvSpPr>
        <p:spPr>
          <a:xfrm>
            <a:off x="7488366" y="4822273"/>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481" name="Google Shape;481;p10"/>
          <p:cNvSpPr/>
          <p:nvPr/>
        </p:nvSpPr>
        <p:spPr>
          <a:xfrm>
            <a:off x="8158981" y="4822273"/>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482" name="Google Shape;482;p10"/>
          <p:cNvSpPr/>
          <p:nvPr/>
        </p:nvSpPr>
        <p:spPr>
          <a:xfrm>
            <a:off x="8848412" y="4822273"/>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Validate Wire Format</a:t>
            </a:r>
            <a:endParaRPr sz="1867">
              <a:latin typeface="Arial"/>
              <a:ea typeface="Arial"/>
              <a:cs typeface="Arial"/>
              <a:sym typeface="Arial"/>
            </a:endParaRPr>
          </a:p>
        </p:txBody>
      </p:sp>
      <p:sp>
        <p:nvSpPr>
          <p:cNvPr id="483" name="Google Shape;483;p10"/>
          <p:cNvSpPr/>
          <p:nvPr/>
        </p:nvSpPr>
        <p:spPr>
          <a:xfrm>
            <a:off x="9506619" y="5345288"/>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Notify Customer</a:t>
            </a:r>
            <a:endParaRPr sz="1867">
              <a:latin typeface="Arial"/>
              <a:ea typeface="Arial"/>
              <a:cs typeface="Arial"/>
              <a:sym typeface="Arial"/>
            </a:endParaRPr>
          </a:p>
        </p:txBody>
      </p:sp>
      <p:sp>
        <p:nvSpPr>
          <p:cNvPr id="484" name="Google Shape;484;p10"/>
          <p:cNvSpPr/>
          <p:nvPr/>
        </p:nvSpPr>
        <p:spPr>
          <a:xfrm>
            <a:off x="9506619" y="4822273"/>
            <a:ext cx="615200" cy="4824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Processed Wire</a:t>
            </a:r>
            <a:endParaRPr sz="1867">
              <a:latin typeface="Arial"/>
              <a:ea typeface="Arial"/>
              <a:cs typeface="Arial"/>
              <a:sym typeface="Arial"/>
            </a:endParaRPr>
          </a:p>
        </p:txBody>
      </p:sp>
      <p:sp>
        <p:nvSpPr>
          <p:cNvPr id="485" name="Google Shape;485;p10"/>
          <p:cNvSpPr/>
          <p:nvPr/>
        </p:nvSpPr>
        <p:spPr>
          <a:xfrm>
            <a:off x="8158981" y="5345288"/>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486" name="Google Shape;486;p10"/>
          <p:cNvSpPr/>
          <p:nvPr/>
        </p:nvSpPr>
        <p:spPr>
          <a:xfrm>
            <a:off x="7488366" y="5345288"/>
            <a:ext cx="615087" cy="482563"/>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KYC List</a:t>
            </a:r>
            <a:endParaRPr sz="1867">
              <a:latin typeface="Arial"/>
              <a:ea typeface="Arial"/>
              <a:cs typeface="Arial"/>
              <a:sym typeface="Arial"/>
            </a:endParaRPr>
          </a:p>
        </p:txBody>
      </p:sp>
      <p:sp>
        <p:nvSpPr>
          <p:cNvPr id="487" name="Google Shape;487;p10"/>
          <p:cNvSpPr/>
          <p:nvPr/>
        </p:nvSpPr>
        <p:spPr>
          <a:xfrm>
            <a:off x="7490160" y="3861877"/>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488" name="Google Shape;488;p10"/>
          <p:cNvSpPr/>
          <p:nvPr/>
        </p:nvSpPr>
        <p:spPr>
          <a:xfrm>
            <a:off x="8871967" y="3863261"/>
            <a:ext cx="568000" cy="4408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489" name="Google Shape;489;p10"/>
          <p:cNvSpPr/>
          <p:nvPr/>
        </p:nvSpPr>
        <p:spPr>
          <a:xfrm>
            <a:off x="7493103" y="4345665"/>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490" name="Google Shape;490;p10"/>
          <p:cNvSpPr/>
          <p:nvPr/>
        </p:nvSpPr>
        <p:spPr>
          <a:xfrm>
            <a:off x="8865367" y="4346367"/>
            <a:ext cx="1283200" cy="433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491" name="Google Shape;491;p10"/>
          <p:cNvSpPr/>
          <p:nvPr/>
        </p:nvSpPr>
        <p:spPr>
          <a:xfrm>
            <a:off x="8848355" y="5346967"/>
            <a:ext cx="615200" cy="4808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Check Fraud Wire</a:t>
            </a:r>
            <a:endParaRPr sz="1867">
              <a:latin typeface="Arial"/>
              <a:ea typeface="Arial"/>
              <a:cs typeface="Arial"/>
              <a:sym typeface="Arial"/>
            </a:endParaRPr>
          </a:p>
        </p:txBody>
      </p:sp>
      <p:sp>
        <p:nvSpPr>
          <p:cNvPr id="492" name="Google Shape;492;p10"/>
          <p:cNvSpPr txBox="1"/>
          <p:nvPr/>
        </p:nvSpPr>
        <p:spPr>
          <a:xfrm>
            <a:off x="10305745" y="1461536"/>
            <a:ext cx="1147200" cy="3080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4" name="Google Shape;349;p7">
            <a:extLst>
              <a:ext uri="{FF2B5EF4-FFF2-40B4-BE49-F238E27FC236}">
                <a16:creationId xmlns:a16="http://schemas.microsoft.com/office/drawing/2014/main" id="{393A2282-14F8-1F8A-5F23-485973DB479B}"/>
              </a:ext>
            </a:extLst>
          </p:cNvPr>
          <p:cNvSpPr/>
          <p:nvPr/>
        </p:nvSpPr>
        <p:spPr>
          <a:xfrm>
            <a:off x="11178707" y="280444"/>
            <a:ext cx="823200" cy="344800"/>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35" name="Google Shape;350;p7">
            <a:extLst>
              <a:ext uri="{FF2B5EF4-FFF2-40B4-BE49-F238E27FC236}">
                <a16:creationId xmlns:a16="http://schemas.microsoft.com/office/drawing/2014/main" id="{2C26A6D8-1E4C-3595-A0DF-9FC8C764A11C}"/>
              </a:ext>
            </a:extLst>
          </p:cNvPr>
          <p:cNvSpPr/>
          <p:nvPr/>
        </p:nvSpPr>
        <p:spPr>
          <a:xfrm>
            <a:off x="11178707" y="658805"/>
            <a:ext cx="823200" cy="393600"/>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a:ea typeface="Calibri"/>
                <a:cs typeface="Calibri"/>
                <a:sym typeface="Calibri"/>
              </a:rPr>
              <a:t>Feature</a:t>
            </a:r>
            <a:endParaRPr sz="1867">
              <a:solidFill>
                <a:schemeClr val="bg1"/>
              </a:solidFill>
              <a:latin typeface="Arial"/>
              <a:ea typeface="Arial"/>
              <a:cs typeface="Arial"/>
              <a:sym typeface="Arial"/>
            </a:endParaRPr>
          </a:p>
        </p:txBody>
      </p:sp>
      <p:sp>
        <p:nvSpPr>
          <p:cNvPr id="36" name="Google Shape;351;p7">
            <a:extLst>
              <a:ext uri="{FF2B5EF4-FFF2-40B4-BE49-F238E27FC236}">
                <a16:creationId xmlns:a16="http://schemas.microsoft.com/office/drawing/2014/main" id="{D05A0A84-DACD-230C-DD3C-4758CC5E15AC}"/>
              </a:ext>
            </a:extLst>
          </p:cNvPr>
          <p:cNvSpPr/>
          <p:nvPr/>
        </p:nvSpPr>
        <p:spPr>
          <a:xfrm>
            <a:off x="11178707" y="1085992"/>
            <a:ext cx="823200" cy="367200"/>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latin typeface="Calibri"/>
                <a:ea typeface="Calibri"/>
                <a:cs typeface="Calibri"/>
                <a:sym typeface="Calibri"/>
              </a:rPr>
              <a:t>Story</a:t>
            </a:r>
            <a:endParaRPr sz="1867">
              <a:latin typeface="Arial"/>
              <a:ea typeface="Arial"/>
              <a:cs typeface="Arial"/>
              <a:sym typeface="Arial"/>
            </a:endParaRPr>
          </a:p>
        </p:txBody>
      </p:sp>
      <p:sp>
        <p:nvSpPr>
          <p:cNvPr id="2" name="Title 1">
            <a:extLst>
              <a:ext uri="{FF2B5EF4-FFF2-40B4-BE49-F238E27FC236}">
                <a16:creationId xmlns:a16="http://schemas.microsoft.com/office/drawing/2014/main" id="{39511ABD-155A-4E9B-5976-966427A4F8F4}"/>
              </a:ext>
            </a:extLst>
          </p:cNvPr>
          <p:cNvSpPr>
            <a:spLocks noGrp="1"/>
          </p:cNvSpPr>
          <p:nvPr>
            <p:ph type="title"/>
          </p:nvPr>
        </p:nvSpPr>
        <p:spPr/>
        <p:txBody>
          <a:bodyPr/>
          <a:lstStyle/>
          <a:p>
            <a:r>
              <a:rPr lang="en-US">
                <a:sym typeface="Open Sans SemiBold"/>
              </a:rPr>
              <a:t>Ground the Map in Business Language That is Specific and Precise </a:t>
            </a:r>
            <a:endParaRPr lang="en-US"/>
          </a:p>
        </p:txBody>
      </p:sp>
    </p:spTree>
    <p:extLst>
      <p:ext uri="{BB962C8B-B14F-4D97-AF65-F5344CB8AC3E}">
        <p14:creationId xmlns:p14="http://schemas.microsoft.com/office/powerpoint/2010/main" val="2700138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22"/>
          <p:cNvSpPr/>
          <p:nvPr/>
        </p:nvSpPr>
        <p:spPr>
          <a:xfrm>
            <a:off x="2636311" y="3861824"/>
            <a:ext cx="6600000"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endParaRPr sz="1400" b="1">
              <a:solidFill>
                <a:srgbClr val="000000"/>
              </a:solidFill>
              <a:latin typeface="Calibri"/>
              <a:ea typeface="Calibri"/>
              <a:cs typeface="Calibri"/>
              <a:sym typeface="Calibri"/>
            </a:endParaRPr>
          </a:p>
        </p:txBody>
      </p:sp>
      <p:sp>
        <p:nvSpPr>
          <p:cNvPr id="955" name="Google Shape;955;p22"/>
          <p:cNvSpPr txBox="1">
            <a:spLocks noGrp="1"/>
          </p:cNvSpPr>
          <p:nvPr>
            <p:ph type="title"/>
          </p:nvPr>
        </p:nvSpPr>
        <p:spPr>
          <a:xfrm>
            <a:off x="553384" y="304165"/>
            <a:ext cx="11303335" cy="757090"/>
          </a:xfrm>
          <a:prstGeom prst="rect">
            <a:avLst/>
          </a:prstGeom>
          <a:noFill/>
          <a:ln>
            <a:noFill/>
          </a:ln>
        </p:spPr>
        <p:txBody>
          <a:bodyPr spcFirstLastPara="1" vert="horz" wrap="square" lIns="91425" tIns="45700" rIns="91425" bIns="45700" rtlCol="0" anchor="t" anchorCtr="0">
            <a:spAutoFit/>
          </a:bodyPr>
          <a:lstStyle/>
          <a:p>
            <a:r>
              <a:rPr lang="en-CA" sz="2400" b="1">
                <a:solidFill>
                  <a:srgbClr val="000000"/>
                </a:solidFill>
                <a:latin typeface="Calibri"/>
                <a:ea typeface="Calibri"/>
                <a:cs typeface="Calibri"/>
                <a:sym typeface="Calibri"/>
              </a:rPr>
              <a:t>We need create value by working in smaller increments of scope that can be continuously delivered and validated</a:t>
            </a:r>
            <a:endParaRPr lang="en-CA" sz="2400" b="1"/>
          </a:p>
        </p:txBody>
      </p:sp>
      <p:sp>
        <p:nvSpPr>
          <p:cNvPr id="956" name="Google Shape;956;p22"/>
          <p:cNvSpPr/>
          <p:nvPr/>
        </p:nvSpPr>
        <p:spPr>
          <a:xfrm>
            <a:off x="4909296" y="1803995"/>
            <a:ext cx="1350900" cy="654000"/>
          </a:xfrm>
          <a:prstGeom prst="rightArrow">
            <a:avLst>
              <a:gd name="adj1" fmla="val 50000"/>
              <a:gd name="adj2" fmla="val 50070"/>
            </a:avLst>
          </a:prstGeom>
          <a:solidFill>
            <a:srgbClr val="A5A5A5"/>
          </a:solidFill>
          <a:ln>
            <a:noFill/>
          </a:ln>
        </p:spPr>
        <p:txBody>
          <a:bodyPr spcFirstLastPara="1" wrap="square" lIns="73150" tIns="73150" rIns="73150" bIns="73150" anchor="ctr" anchorCtr="0">
            <a:noAutofit/>
          </a:bodyPr>
          <a:lstStyle/>
          <a:p>
            <a:pPr algn="ctr">
              <a:buClr>
                <a:srgbClr val="000000"/>
              </a:buClr>
              <a:buSzPts val="1400"/>
            </a:pPr>
            <a:r>
              <a:rPr lang="en-US" sz="1400" b="1">
                <a:solidFill>
                  <a:srgbClr val="000000"/>
                </a:solidFill>
                <a:latin typeface="Calibri"/>
                <a:ea typeface="Calibri"/>
                <a:cs typeface="Calibri"/>
                <a:sym typeface="Calibri"/>
              </a:rPr>
              <a:t>Big Project</a:t>
            </a:r>
            <a:endParaRPr sz="1400">
              <a:solidFill>
                <a:srgbClr val="000000"/>
              </a:solidFill>
              <a:latin typeface="Arial"/>
              <a:ea typeface="Arial"/>
              <a:cs typeface="Arial"/>
              <a:sym typeface="Arial"/>
            </a:endParaRPr>
          </a:p>
        </p:txBody>
      </p:sp>
      <p:sp>
        <p:nvSpPr>
          <p:cNvPr id="957" name="Google Shape;957;p22"/>
          <p:cNvSpPr txBox="1"/>
          <p:nvPr/>
        </p:nvSpPr>
        <p:spPr>
          <a:xfrm>
            <a:off x="7573830" y="1210955"/>
            <a:ext cx="2306700" cy="1323300"/>
          </a:xfrm>
          <a:prstGeom prst="rect">
            <a:avLst/>
          </a:prstGeom>
          <a:noFill/>
          <a:ln>
            <a:noFill/>
          </a:ln>
        </p:spPr>
        <p:txBody>
          <a:bodyPr spcFirstLastPara="1" wrap="square" lIns="91425" tIns="45700" rIns="91425" bIns="45700" anchor="t" anchorCtr="0">
            <a:spAutoFit/>
          </a:bodyPr>
          <a:lstStyle/>
          <a:p>
            <a:pPr marL="109537" indent="-109537">
              <a:buClr>
                <a:srgbClr val="000000"/>
              </a:buClr>
              <a:buSzPts val="1600"/>
              <a:buFont typeface="Noto Sans Symbols"/>
              <a:buChar char="▪"/>
            </a:pPr>
            <a:r>
              <a:rPr lang="en-US" sz="1600">
                <a:solidFill>
                  <a:srgbClr val="000000"/>
                </a:solidFill>
                <a:latin typeface="Calibri"/>
                <a:ea typeface="Calibri"/>
                <a:cs typeface="Calibri"/>
                <a:sym typeface="Calibri"/>
              </a:rPr>
              <a:t>Big projects and big releases are hard!</a:t>
            </a:r>
            <a:endParaRPr sz="1400">
              <a:solidFill>
                <a:srgbClr val="000000"/>
              </a:solidFill>
              <a:latin typeface="Arial"/>
              <a:ea typeface="Arial"/>
              <a:cs typeface="Arial"/>
              <a:sym typeface="Arial"/>
            </a:endParaRPr>
          </a:p>
          <a:p>
            <a:pPr marL="109537" indent="-109537">
              <a:buClr>
                <a:srgbClr val="000000"/>
              </a:buClr>
              <a:buSzPts val="1600"/>
              <a:buFont typeface="Noto Sans Symbols"/>
              <a:buChar char="▪"/>
            </a:pPr>
            <a:r>
              <a:rPr lang="en-US" sz="1600">
                <a:solidFill>
                  <a:srgbClr val="000000"/>
                </a:solidFill>
                <a:latin typeface="Calibri"/>
                <a:ea typeface="Calibri"/>
                <a:cs typeface="Calibri"/>
                <a:sym typeface="Calibri"/>
              </a:rPr>
              <a:t>Lots of variability and unknowns!</a:t>
            </a:r>
            <a:endParaRPr sz="1400">
              <a:solidFill>
                <a:srgbClr val="000000"/>
              </a:solidFill>
              <a:latin typeface="Arial"/>
              <a:ea typeface="Arial"/>
              <a:cs typeface="Arial"/>
              <a:sym typeface="Arial"/>
            </a:endParaRPr>
          </a:p>
          <a:p>
            <a:pPr marL="109537" indent="-109537">
              <a:buClr>
                <a:srgbClr val="000000"/>
              </a:buClr>
              <a:buSzPts val="1600"/>
              <a:buFont typeface="Noto Sans Symbols"/>
              <a:buChar char="▪"/>
            </a:pPr>
            <a:r>
              <a:rPr lang="en-US" sz="1600">
                <a:solidFill>
                  <a:srgbClr val="000000"/>
                </a:solidFill>
                <a:latin typeface="Calibri"/>
                <a:ea typeface="Calibri"/>
                <a:cs typeface="Calibri"/>
                <a:sym typeface="Calibri"/>
              </a:rPr>
              <a:t>Lots of dependencies!</a:t>
            </a:r>
            <a:endParaRPr sz="1400">
              <a:solidFill>
                <a:srgbClr val="000000"/>
              </a:solidFill>
              <a:latin typeface="Arial"/>
              <a:ea typeface="Arial"/>
              <a:cs typeface="Arial"/>
              <a:sym typeface="Arial"/>
            </a:endParaRPr>
          </a:p>
        </p:txBody>
      </p:sp>
      <p:pic>
        <p:nvPicPr>
          <p:cNvPr id="958" name="Google Shape;958;p22" descr="https://d30y9cdsu7xlg0.cloudfront.net/png/833789-200.png"/>
          <p:cNvPicPr preferRelativeResize="0"/>
          <p:nvPr/>
        </p:nvPicPr>
        <p:blipFill rotWithShape="1">
          <a:blip r:embed="rId3">
            <a:alphaModFix/>
          </a:blip>
          <a:srcRect/>
          <a:stretch/>
        </p:blipFill>
        <p:spPr>
          <a:xfrm>
            <a:off x="5883227" y="792447"/>
            <a:ext cx="1905000" cy="1905000"/>
          </a:xfrm>
          <a:prstGeom prst="rect">
            <a:avLst/>
          </a:prstGeom>
          <a:noFill/>
          <a:ln>
            <a:noFill/>
          </a:ln>
        </p:spPr>
      </p:pic>
      <p:sp>
        <p:nvSpPr>
          <p:cNvPr id="959" name="Google Shape;959;p22"/>
          <p:cNvSpPr txBox="1"/>
          <p:nvPr/>
        </p:nvSpPr>
        <p:spPr>
          <a:xfrm>
            <a:off x="6229703" y="2870635"/>
            <a:ext cx="1523700" cy="307800"/>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Skyscraper 2 years</a:t>
            </a:r>
            <a:endParaRPr sz="1400">
              <a:solidFill>
                <a:srgbClr val="000000"/>
              </a:solidFill>
              <a:latin typeface="Arial"/>
              <a:ea typeface="Arial"/>
              <a:cs typeface="Arial"/>
              <a:sym typeface="Arial"/>
            </a:endParaRPr>
          </a:p>
        </p:txBody>
      </p:sp>
      <p:pic>
        <p:nvPicPr>
          <p:cNvPr id="960" name="Google Shape;960;p22" descr="https://d30y9cdsu7xlg0.cloudfront.net/png/808347-200.png"/>
          <p:cNvPicPr preferRelativeResize="0"/>
          <p:nvPr/>
        </p:nvPicPr>
        <p:blipFill rotWithShape="1">
          <a:blip r:embed="rId4">
            <a:alphaModFix/>
          </a:blip>
          <a:srcRect/>
          <a:stretch/>
        </p:blipFill>
        <p:spPr>
          <a:xfrm>
            <a:off x="3690611" y="1659048"/>
            <a:ext cx="1182855" cy="1182855"/>
          </a:xfrm>
          <a:prstGeom prst="rect">
            <a:avLst/>
          </a:prstGeom>
          <a:noFill/>
          <a:ln>
            <a:noFill/>
          </a:ln>
        </p:spPr>
      </p:pic>
      <p:sp>
        <p:nvSpPr>
          <p:cNvPr id="961" name="Google Shape;961;p22"/>
          <p:cNvSpPr txBox="1"/>
          <p:nvPr/>
        </p:nvSpPr>
        <p:spPr>
          <a:xfrm>
            <a:off x="3747364" y="2853612"/>
            <a:ext cx="1255200" cy="307800"/>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a:solidFill>
                  <a:srgbClr val="000000"/>
                </a:solidFill>
                <a:latin typeface="Calibri"/>
                <a:ea typeface="Calibri"/>
                <a:cs typeface="Calibri"/>
                <a:sym typeface="Calibri"/>
              </a:rPr>
              <a:t>I need Shelter!</a:t>
            </a:r>
            <a:endParaRPr sz="1400">
              <a:solidFill>
                <a:srgbClr val="000000"/>
              </a:solidFill>
              <a:latin typeface="Arial"/>
              <a:ea typeface="Arial"/>
              <a:cs typeface="Arial"/>
              <a:sym typeface="Arial"/>
            </a:endParaRPr>
          </a:p>
        </p:txBody>
      </p:sp>
      <p:pic>
        <p:nvPicPr>
          <p:cNvPr id="962" name="Google Shape;962;p22" descr="https://d30y9cdsu7xlg0.cloudfront.net/png/808347-200.png"/>
          <p:cNvPicPr preferRelativeResize="0"/>
          <p:nvPr/>
        </p:nvPicPr>
        <p:blipFill rotWithShape="1">
          <a:blip r:embed="rId4">
            <a:alphaModFix/>
          </a:blip>
          <a:srcRect/>
          <a:stretch/>
        </p:blipFill>
        <p:spPr>
          <a:xfrm>
            <a:off x="1603914" y="3309871"/>
            <a:ext cx="1182855" cy="1182855"/>
          </a:xfrm>
          <a:prstGeom prst="rect">
            <a:avLst/>
          </a:prstGeom>
          <a:noFill/>
          <a:ln>
            <a:noFill/>
          </a:ln>
        </p:spPr>
      </p:pic>
      <p:sp>
        <p:nvSpPr>
          <p:cNvPr id="963" name="Google Shape;963;p22"/>
          <p:cNvSpPr txBox="1"/>
          <p:nvPr/>
        </p:nvSpPr>
        <p:spPr>
          <a:xfrm>
            <a:off x="1814105" y="4454765"/>
            <a:ext cx="822300" cy="461700"/>
          </a:xfrm>
          <a:prstGeom prst="rect">
            <a:avLst/>
          </a:prstGeom>
          <a:noFill/>
          <a:ln>
            <a:noFill/>
          </a:ln>
        </p:spPr>
        <p:txBody>
          <a:bodyPr spcFirstLastPara="1" wrap="square" lIns="91425" tIns="45700" rIns="91425" bIns="45700" anchor="t" anchorCtr="0">
            <a:spAutoFit/>
          </a:bodyPr>
          <a:lstStyle/>
          <a:p>
            <a:pPr algn="ctr">
              <a:buClr>
                <a:srgbClr val="000000"/>
              </a:buClr>
              <a:buSzPts val="1200"/>
            </a:pPr>
            <a:r>
              <a:rPr lang="en-US" sz="1200">
                <a:solidFill>
                  <a:srgbClr val="000000"/>
                </a:solidFill>
                <a:latin typeface="Calibri"/>
                <a:ea typeface="Calibri"/>
                <a:cs typeface="Calibri"/>
                <a:sym typeface="Calibri"/>
              </a:rPr>
              <a:t>I need Shelter!</a:t>
            </a:r>
            <a:endParaRPr sz="1400">
              <a:solidFill>
                <a:srgbClr val="000000"/>
              </a:solidFill>
              <a:latin typeface="Arial"/>
              <a:ea typeface="Arial"/>
              <a:cs typeface="Arial"/>
              <a:sym typeface="Arial"/>
            </a:endParaRPr>
          </a:p>
        </p:txBody>
      </p:sp>
      <p:pic>
        <p:nvPicPr>
          <p:cNvPr id="964" name="Google Shape;964;p22" descr="https://d30y9cdsu7xlg0.cloudfront.net/png/137719-200.png"/>
          <p:cNvPicPr preferRelativeResize="0"/>
          <p:nvPr/>
        </p:nvPicPr>
        <p:blipFill rotWithShape="1">
          <a:blip r:embed="rId5">
            <a:alphaModFix/>
          </a:blip>
          <a:srcRect/>
          <a:stretch/>
        </p:blipFill>
        <p:spPr>
          <a:xfrm>
            <a:off x="3063811" y="3536209"/>
            <a:ext cx="1182855" cy="1182855"/>
          </a:xfrm>
          <a:prstGeom prst="rect">
            <a:avLst/>
          </a:prstGeom>
          <a:noFill/>
          <a:ln>
            <a:noFill/>
          </a:ln>
        </p:spPr>
      </p:pic>
      <p:sp>
        <p:nvSpPr>
          <p:cNvPr id="965" name="Google Shape;965;p22"/>
          <p:cNvSpPr/>
          <p:nvPr/>
        </p:nvSpPr>
        <p:spPr>
          <a:xfrm>
            <a:off x="3108692" y="4663036"/>
            <a:ext cx="1037100"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a:solidFill>
                  <a:srgbClr val="000000"/>
                </a:solidFill>
                <a:latin typeface="Calibri"/>
                <a:ea typeface="Calibri"/>
                <a:cs typeface="Calibri"/>
                <a:sym typeface="Calibri"/>
              </a:rPr>
              <a:t>Cave – 5 Days</a:t>
            </a:r>
            <a:endParaRPr sz="1400">
              <a:solidFill>
                <a:srgbClr val="000000"/>
              </a:solidFill>
              <a:latin typeface="Arial"/>
              <a:ea typeface="Arial"/>
              <a:cs typeface="Arial"/>
              <a:sym typeface="Arial"/>
            </a:endParaRPr>
          </a:p>
        </p:txBody>
      </p:sp>
      <p:pic>
        <p:nvPicPr>
          <p:cNvPr id="966" name="Google Shape;966;p22" descr="https://d30y9cdsu7xlg0.cloudfront.net/png/707776-200.png"/>
          <p:cNvPicPr preferRelativeResize="0"/>
          <p:nvPr/>
        </p:nvPicPr>
        <p:blipFill rotWithShape="1">
          <a:blip r:embed="rId6">
            <a:alphaModFix/>
          </a:blip>
          <a:srcRect/>
          <a:stretch/>
        </p:blipFill>
        <p:spPr>
          <a:xfrm>
            <a:off x="4793251" y="3202062"/>
            <a:ext cx="1731819" cy="1731819"/>
          </a:xfrm>
          <a:prstGeom prst="rect">
            <a:avLst/>
          </a:prstGeom>
          <a:noFill/>
          <a:ln>
            <a:noFill/>
          </a:ln>
        </p:spPr>
      </p:pic>
      <p:sp>
        <p:nvSpPr>
          <p:cNvPr id="967" name="Google Shape;967;p22"/>
          <p:cNvSpPr/>
          <p:nvPr/>
        </p:nvSpPr>
        <p:spPr>
          <a:xfrm>
            <a:off x="3063811" y="4515824"/>
            <a:ext cx="1267432"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b="1">
                <a:solidFill>
                  <a:srgbClr val="000000"/>
                </a:solidFill>
                <a:latin typeface="Calibri"/>
                <a:ea typeface="Calibri"/>
                <a:cs typeface="Calibri"/>
                <a:sym typeface="Calibri"/>
              </a:rPr>
              <a:t>Increment 1</a:t>
            </a:r>
            <a:endParaRPr sz="1400">
              <a:solidFill>
                <a:srgbClr val="000000"/>
              </a:solidFill>
              <a:latin typeface="Arial"/>
              <a:ea typeface="Arial"/>
              <a:cs typeface="Arial"/>
              <a:sym typeface="Arial"/>
            </a:endParaRPr>
          </a:p>
        </p:txBody>
      </p:sp>
      <p:sp>
        <p:nvSpPr>
          <p:cNvPr id="969" name="Google Shape;969;p22"/>
          <p:cNvSpPr/>
          <p:nvPr/>
        </p:nvSpPr>
        <p:spPr>
          <a:xfrm>
            <a:off x="6944962" y="4489094"/>
            <a:ext cx="1443599"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b="1">
                <a:solidFill>
                  <a:srgbClr val="000000"/>
                </a:solidFill>
                <a:latin typeface="Calibri"/>
                <a:ea typeface="Calibri"/>
                <a:cs typeface="Calibri"/>
                <a:sym typeface="Calibri"/>
              </a:rPr>
              <a:t>Increment 3</a:t>
            </a:r>
            <a:endParaRPr sz="1400">
              <a:solidFill>
                <a:srgbClr val="000000"/>
              </a:solidFill>
              <a:latin typeface="Arial"/>
              <a:ea typeface="Arial"/>
              <a:cs typeface="Arial"/>
              <a:sym typeface="Arial"/>
            </a:endParaRPr>
          </a:p>
        </p:txBody>
      </p:sp>
      <p:pic>
        <p:nvPicPr>
          <p:cNvPr id="970" name="Google Shape;970;p22" descr="https://d30y9cdsu7xlg0.cloudfront.net/png/708247-200.png"/>
          <p:cNvPicPr preferRelativeResize="0"/>
          <p:nvPr/>
        </p:nvPicPr>
        <p:blipFill rotWithShape="1">
          <a:blip r:embed="rId7">
            <a:alphaModFix/>
          </a:blip>
          <a:srcRect/>
          <a:stretch/>
        </p:blipFill>
        <p:spPr>
          <a:xfrm>
            <a:off x="7122587" y="3438593"/>
            <a:ext cx="1182855" cy="1182855"/>
          </a:xfrm>
          <a:prstGeom prst="rect">
            <a:avLst/>
          </a:prstGeom>
          <a:noFill/>
          <a:ln>
            <a:noFill/>
          </a:ln>
        </p:spPr>
      </p:pic>
      <p:sp>
        <p:nvSpPr>
          <p:cNvPr id="971" name="Google Shape;971;p22"/>
          <p:cNvSpPr/>
          <p:nvPr/>
        </p:nvSpPr>
        <p:spPr>
          <a:xfrm>
            <a:off x="5119805" y="4659979"/>
            <a:ext cx="1077300"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a:solidFill>
                  <a:srgbClr val="000000"/>
                </a:solidFill>
                <a:latin typeface="Calibri"/>
                <a:ea typeface="Calibri"/>
                <a:cs typeface="Calibri"/>
                <a:sym typeface="Calibri"/>
              </a:rPr>
              <a:t>Tent - 2 weeks</a:t>
            </a:r>
            <a:endParaRPr sz="1400">
              <a:solidFill>
                <a:srgbClr val="000000"/>
              </a:solidFill>
              <a:latin typeface="Arial"/>
              <a:ea typeface="Arial"/>
              <a:cs typeface="Arial"/>
              <a:sym typeface="Arial"/>
            </a:endParaRPr>
          </a:p>
        </p:txBody>
      </p:sp>
      <p:sp>
        <p:nvSpPr>
          <p:cNvPr id="972" name="Google Shape;972;p22"/>
          <p:cNvSpPr/>
          <p:nvPr/>
        </p:nvSpPr>
        <p:spPr>
          <a:xfrm>
            <a:off x="6944963" y="4634251"/>
            <a:ext cx="1318200"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a:solidFill>
                  <a:srgbClr val="000000"/>
                </a:solidFill>
                <a:latin typeface="Calibri"/>
                <a:ea typeface="Calibri"/>
                <a:cs typeface="Calibri"/>
                <a:sym typeface="Calibri"/>
              </a:rPr>
              <a:t>House – 6 months</a:t>
            </a:r>
            <a:endParaRPr sz="1400">
              <a:solidFill>
                <a:srgbClr val="000000"/>
              </a:solidFill>
              <a:latin typeface="Arial"/>
              <a:ea typeface="Arial"/>
              <a:cs typeface="Arial"/>
              <a:sym typeface="Arial"/>
            </a:endParaRPr>
          </a:p>
        </p:txBody>
      </p:sp>
      <p:pic>
        <p:nvPicPr>
          <p:cNvPr id="973" name="Google Shape;973;p22" descr="https://d30y9cdsu7xlg0.cloudfront.net/png/833789-200.png"/>
          <p:cNvPicPr preferRelativeResize="0"/>
          <p:nvPr/>
        </p:nvPicPr>
        <p:blipFill rotWithShape="1">
          <a:blip r:embed="rId3">
            <a:alphaModFix/>
          </a:blip>
          <a:srcRect/>
          <a:stretch/>
        </p:blipFill>
        <p:spPr>
          <a:xfrm>
            <a:off x="8774033" y="2737650"/>
            <a:ext cx="1905000" cy="1905000"/>
          </a:xfrm>
          <a:prstGeom prst="rect">
            <a:avLst/>
          </a:prstGeom>
          <a:noFill/>
          <a:ln>
            <a:noFill/>
          </a:ln>
        </p:spPr>
      </p:pic>
      <p:sp>
        <p:nvSpPr>
          <p:cNvPr id="974" name="Google Shape;974;p22"/>
          <p:cNvSpPr/>
          <p:nvPr/>
        </p:nvSpPr>
        <p:spPr>
          <a:xfrm>
            <a:off x="9255557" y="4487803"/>
            <a:ext cx="1177442"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b="1">
                <a:solidFill>
                  <a:srgbClr val="000000"/>
                </a:solidFill>
                <a:latin typeface="Calibri"/>
                <a:ea typeface="Calibri"/>
                <a:cs typeface="Calibri"/>
                <a:sym typeface="Calibri"/>
              </a:rPr>
              <a:t>Increment 4</a:t>
            </a:r>
            <a:endParaRPr sz="1400">
              <a:solidFill>
                <a:srgbClr val="000000"/>
              </a:solidFill>
              <a:latin typeface="Arial"/>
              <a:ea typeface="Arial"/>
              <a:cs typeface="Arial"/>
              <a:sym typeface="Arial"/>
            </a:endParaRPr>
          </a:p>
        </p:txBody>
      </p:sp>
      <p:sp>
        <p:nvSpPr>
          <p:cNvPr id="975" name="Google Shape;975;p22"/>
          <p:cNvSpPr/>
          <p:nvPr/>
        </p:nvSpPr>
        <p:spPr>
          <a:xfrm>
            <a:off x="9107354" y="4655233"/>
            <a:ext cx="1443600"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a:solidFill>
                  <a:srgbClr val="000000"/>
                </a:solidFill>
                <a:latin typeface="Calibri"/>
                <a:ea typeface="Calibri"/>
                <a:cs typeface="Calibri"/>
                <a:sym typeface="Calibri"/>
              </a:rPr>
              <a:t>Skyscraper – 3 years</a:t>
            </a:r>
            <a:endParaRPr sz="1400">
              <a:solidFill>
                <a:srgbClr val="000000"/>
              </a:solidFill>
              <a:latin typeface="Arial"/>
              <a:ea typeface="Arial"/>
              <a:cs typeface="Arial"/>
              <a:sym typeface="Arial"/>
            </a:endParaRPr>
          </a:p>
        </p:txBody>
      </p:sp>
      <p:sp>
        <p:nvSpPr>
          <p:cNvPr id="976" name="Google Shape;976;p22"/>
          <p:cNvSpPr txBox="1"/>
          <p:nvPr/>
        </p:nvSpPr>
        <p:spPr>
          <a:xfrm>
            <a:off x="2225710" y="5271329"/>
            <a:ext cx="8306700" cy="369300"/>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i="1">
                <a:solidFill>
                  <a:srgbClr val="000000"/>
                </a:solidFill>
                <a:latin typeface="Calibri"/>
                <a:ea typeface="Calibri"/>
                <a:cs typeface="Calibri"/>
                <a:sym typeface="Calibri"/>
              </a:rPr>
              <a:t>Efficiency takes a back seat to delivering smaller features to the market sooner!</a:t>
            </a:r>
            <a:endParaRPr sz="1400">
              <a:solidFill>
                <a:srgbClr val="000000"/>
              </a:solidFill>
              <a:latin typeface="Arial"/>
              <a:ea typeface="Arial"/>
              <a:cs typeface="Arial"/>
              <a:sym typeface="Arial"/>
            </a:endParaRPr>
          </a:p>
        </p:txBody>
      </p:sp>
      <p:sp>
        <p:nvSpPr>
          <p:cNvPr id="29" name="Google Shape;967;p22">
            <a:extLst>
              <a:ext uri="{FF2B5EF4-FFF2-40B4-BE49-F238E27FC236}">
                <a16:creationId xmlns:a16="http://schemas.microsoft.com/office/drawing/2014/main" id="{D94F7200-79E9-96B8-AF9A-E45E9FCF9924}"/>
              </a:ext>
            </a:extLst>
          </p:cNvPr>
          <p:cNvSpPr/>
          <p:nvPr/>
        </p:nvSpPr>
        <p:spPr>
          <a:xfrm>
            <a:off x="5045075" y="4506004"/>
            <a:ext cx="1267432" cy="276900"/>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US" sz="1200" b="1">
                <a:solidFill>
                  <a:srgbClr val="000000"/>
                </a:solidFill>
                <a:latin typeface="Calibri"/>
                <a:ea typeface="Calibri"/>
                <a:cs typeface="Calibri"/>
                <a:sym typeface="Calibri"/>
              </a:rPr>
              <a:t>Increment 2</a:t>
            </a:r>
            <a:endParaRPr sz="1400">
              <a:solidFill>
                <a:srgbClr val="000000"/>
              </a:solidFill>
              <a:latin typeface="Arial"/>
              <a:ea typeface="Arial"/>
              <a:cs typeface="Arial"/>
              <a:sym typeface="Arial"/>
            </a:endParaRPr>
          </a:p>
        </p:txBody>
      </p:sp>
      <p:sp>
        <p:nvSpPr>
          <p:cNvPr id="4" name="Google Shape;955;p22">
            <a:extLst>
              <a:ext uri="{FF2B5EF4-FFF2-40B4-BE49-F238E27FC236}">
                <a16:creationId xmlns:a16="http://schemas.microsoft.com/office/drawing/2014/main" id="{1BD91CEA-FCFD-E6C0-7C41-03138C521CBF}"/>
              </a:ext>
            </a:extLst>
          </p:cNvPr>
          <p:cNvSpPr txBox="1">
            <a:spLocks/>
          </p:cNvSpPr>
          <p:nvPr/>
        </p:nvSpPr>
        <p:spPr>
          <a:xfrm>
            <a:off x="727392" y="5729635"/>
            <a:ext cx="11303335" cy="615641"/>
          </a:xfrm>
          <a:prstGeom prst="rect">
            <a:avLst/>
          </a:prstGeom>
          <a:noFill/>
          <a:ln>
            <a:noFill/>
          </a:ln>
        </p:spPr>
        <p:txBody>
          <a:bodyPr spcFirstLastPara="1" vert="horz" wrap="square" lIns="91425" tIns="45700" rIns="91425" bIns="45700" rtlCol="0" anchor="t" anchorCtr="0">
            <a:spAutoFit/>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algn="ctr">
              <a:buSzPts val="2400"/>
            </a:pPr>
            <a:r>
              <a:rPr lang="en-CA" sz="2400"/>
              <a:t>Agile is all about breaking big projects into smaller units of work that can deliver business value</a:t>
            </a: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par>
                                <p:cTn id="8" presetID="10" presetClass="entr" presetSubtype="0" fill="hold" nodeType="withEffect">
                                  <p:stCondLst>
                                    <p:cond delay="0"/>
                                  </p:stCondLst>
                                  <p:childTnLst>
                                    <p:set>
                                      <p:cBhvr>
                                        <p:cTn id="9" dur="1" fill="hold">
                                          <p:stCondLst>
                                            <p:cond delay="0"/>
                                          </p:stCondLst>
                                        </p:cTn>
                                        <p:tgtEl>
                                          <p:spTgt spid="962"/>
                                        </p:tgtEl>
                                        <p:attrNameLst>
                                          <p:attrName>style.visibility</p:attrName>
                                        </p:attrNameLst>
                                      </p:cBhvr>
                                      <p:to>
                                        <p:strVal val="visible"/>
                                      </p:to>
                                    </p:set>
                                    <p:animEffect transition="in" filter="fade">
                                      <p:cBhvr>
                                        <p:cTn id="10" dur="1000"/>
                                        <p:tgtEl>
                                          <p:spTgt spid="962"/>
                                        </p:tgtEl>
                                      </p:cBhvr>
                                    </p:animEffect>
                                  </p:childTnLst>
                                </p:cTn>
                              </p:par>
                              <p:par>
                                <p:cTn id="11" presetID="10" presetClass="entr" presetSubtype="0" fill="hold" nodeType="withEffect">
                                  <p:stCondLst>
                                    <p:cond delay="0"/>
                                  </p:stCondLst>
                                  <p:childTnLst>
                                    <p:set>
                                      <p:cBhvr>
                                        <p:cTn id="12" dur="1" fill="hold">
                                          <p:stCondLst>
                                            <p:cond delay="0"/>
                                          </p:stCondLst>
                                        </p:cTn>
                                        <p:tgtEl>
                                          <p:spTgt spid="963"/>
                                        </p:tgtEl>
                                        <p:attrNameLst>
                                          <p:attrName>style.visibility</p:attrName>
                                        </p:attrNameLst>
                                      </p:cBhvr>
                                      <p:to>
                                        <p:strVal val="visible"/>
                                      </p:to>
                                    </p:set>
                                    <p:animEffect transition="in" filter="fade">
                                      <p:cBhvr>
                                        <p:cTn id="13" dur="1000"/>
                                        <p:tgtEl>
                                          <p:spTgt spid="963"/>
                                        </p:tgtEl>
                                      </p:cBhvr>
                                    </p:animEffect>
                                  </p:childTnLst>
                                </p:cTn>
                              </p:par>
                              <p:par>
                                <p:cTn id="14" presetID="10" presetClass="entr" presetSubtype="0" fill="hold" nodeType="withEffect">
                                  <p:stCondLst>
                                    <p:cond delay="0"/>
                                  </p:stCondLst>
                                  <p:childTnLst>
                                    <p:set>
                                      <p:cBhvr>
                                        <p:cTn id="15" dur="1" fill="hold">
                                          <p:stCondLst>
                                            <p:cond delay="0"/>
                                          </p:stCondLst>
                                        </p:cTn>
                                        <p:tgtEl>
                                          <p:spTgt spid="964"/>
                                        </p:tgtEl>
                                        <p:attrNameLst>
                                          <p:attrName>style.visibility</p:attrName>
                                        </p:attrNameLst>
                                      </p:cBhvr>
                                      <p:to>
                                        <p:strVal val="visible"/>
                                      </p:to>
                                    </p:set>
                                    <p:animEffect transition="in" filter="fade">
                                      <p:cBhvr>
                                        <p:cTn id="16" dur="1000"/>
                                        <p:tgtEl>
                                          <p:spTgt spid="964"/>
                                        </p:tgtEl>
                                      </p:cBhvr>
                                    </p:animEffect>
                                  </p:childTnLst>
                                </p:cTn>
                              </p:par>
                              <p:par>
                                <p:cTn id="17" presetID="10" presetClass="entr" presetSubtype="0" fill="hold" nodeType="withEffect">
                                  <p:stCondLst>
                                    <p:cond delay="0"/>
                                  </p:stCondLst>
                                  <p:childTnLst>
                                    <p:set>
                                      <p:cBhvr>
                                        <p:cTn id="18" dur="1" fill="hold">
                                          <p:stCondLst>
                                            <p:cond delay="0"/>
                                          </p:stCondLst>
                                        </p:cTn>
                                        <p:tgtEl>
                                          <p:spTgt spid="965"/>
                                        </p:tgtEl>
                                        <p:attrNameLst>
                                          <p:attrName>style.visibility</p:attrName>
                                        </p:attrNameLst>
                                      </p:cBhvr>
                                      <p:to>
                                        <p:strVal val="visible"/>
                                      </p:to>
                                    </p:set>
                                    <p:animEffect transition="in" filter="fade">
                                      <p:cBhvr>
                                        <p:cTn id="19" dur="1000"/>
                                        <p:tgtEl>
                                          <p:spTgt spid="965"/>
                                        </p:tgtEl>
                                      </p:cBhvr>
                                    </p:animEffect>
                                  </p:childTnLst>
                                </p:cTn>
                              </p:par>
                              <p:par>
                                <p:cTn id="20" presetID="10" presetClass="entr" presetSubtype="0" fill="hold" nodeType="withEffect">
                                  <p:stCondLst>
                                    <p:cond delay="0"/>
                                  </p:stCondLst>
                                  <p:childTnLst>
                                    <p:set>
                                      <p:cBhvr>
                                        <p:cTn id="21" dur="1" fill="hold">
                                          <p:stCondLst>
                                            <p:cond delay="0"/>
                                          </p:stCondLst>
                                        </p:cTn>
                                        <p:tgtEl>
                                          <p:spTgt spid="966"/>
                                        </p:tgtEl>
                                        <p:attrNameLst>
                                          <p:attrName>style.visibility</p:attrName>
                                        </p:attrNameLst>
                                      </p:cBhvr>
                                      <p:to>
                                        <p:strVal val="visible"/>
                                      </p:to>
                                    </p:set>
                                    <p:animEffect transition="in" filter="fade">
                                      <p:cBhvr>
                                        <p:cTn id="22" dur="1000"/>
                                        <p:tgtEl>
                                          <p:spTgt spid="966"/>
                                        </p:tgtEl>
                                      </p:cBhvr>
                                    </p:animEffect>
                                  </p:childTnLst>
                                </p:cTn>
                              </p:par>
                              <p:par>
                                <p:cTn id="23" presetID="10" presetClass="entr" presetSubtype="0" fill="hold" nodeType="withEffect">
                                  <p:stCondLst>
                                    <p:cond delay="0"/>
                                  </p:stCondLst>
                                  <p:childTnLst>
                                    <p:set>
                                      <p:cBhvr>
                                        <p:cTn id="24" dur="1" fill="hold">
                                          <p:stCondLst>
                                            <p:cond delay="0"/>
                                          </p:stCondLst>
                                        </p:cTn>
                                        <p:tgtEl>
                                          <p:spTgt spid="967"/>
                                        </p:tgtEl>
                                        <p:attrNameLst>
                                          <p:attrName>style.visibility</p:attrName>
                                        </p:attrNameLst>
                                      </p:cBhvr>
                                      <p:to>
                                        <p:strVal val="visible"/>
                                      </p:to>
                                    </p:set>
                                    <p:animEffect transition="in" filter="fade">
                                      <p:cBhvr>
                                        <p:cTn id="25" dur="1000"/>
                                        <p:tgtEl>
                                          <p:spTgt spid="967"/>
                                        </p:tgtEl>
                                      </p:cBhvr>
                                    </p:animEffect>
                                  </p:childTnLst>
                                </p:cTn>
                              </p:par>
                              <p:par>
                                <p:cTn id="26" presetID="10" presetClass="entr" presetSubtype="0" fill="hold" nodeType="withEffect">
                                  <p:stCondLst>
                                    <p:cond delay="0"/>
                                  </p:stCondLst>
                                  <p:childTnLst>
                                    <p:set>
                                      <p:cBhvr>
                                        <p:cTn id="27" dur="1" fill="hold">
                                          <p:stCondLst>
                                            <p:cond delay="0"/>
                                          </p:stCondLst>
                                        </p:cTn>
                                        <p:tgtEl>
                                          <p:spTgt spid="969"/>
                                        </p:tgtEl>
                                        <p:attrNameLst>
                                          <p:attrName>style.visibility</p:attrName>
                                        </p:attrNameLst>
                                      </p:cBhvr>
                                      <p:to>
                                        <p:strVal val="visible"/>
                                      </p:to>
                                    </p:set>
                                    <p:animEffect transition="in" filter="fade">
                                      <p:cBhvr>
                                        <p:cTn id="28" dur="1000"/>
                                        <p:tgtEl>
                                          <p:spTgt spid="969"/>
                                        </p:tgtEl>
                                      </p:cBhvr>
                                    </p:animEffect>
                                  </p:childTnLst>
                                </p:cTn>
                              </p:par>
                              <p:par>
                                <p:cTn id="29" presetID="10" presetClass="entr" presetSubtype="0" fill="hold" nodeType="withEffect">
                                  <p:stCondLst>
                                    <p:cond delay="0"/>
                                  </p:stCondLst>
                                  <p:childTnLst>
                                    <p:set>
                                      <p:cBhvr>
                                        <p:cTn id="30" dur="1" fill="hold">
                                          <p:stCondLst>
                                            <p:cond delay="0"/>
                                          </p:stCondLst>
                                        </p:cTn>
                                        <p:tgtEl>
                                          <p:spTgt spid="970"/>
                                        </p:tgtEl>
                                        <p:attrNameLst>
                                          <p:attrName>style.visibility</p:attrName>
                                        </p:attrNameLst>
                                      </p:cBhvr>
                                      <p:to>
                                        <p:strVal val="visible"/>
                                      </p:to>
                                    </p:set>
                                    <p:animEffect transition="in" filter="fade">
                                      <p:cBhvr>
                                        <p:cTn id="31" dur="1000"/>
                                        <p:tgtEl>
                                          <p:spTgt spid="970"/>
                                        </p:tgtEl>
                                      </p:cBhvr>
                                    </p:animEffect>
                                  </p:childTnLst>
                                </p:cTn>
                              </p:par>
                              <p:par>
                                <p:cTn id="32" presetID="10" presetClass="entr" presetSubtype="0" fill="hold" nodeType="withEffect">
                                  <p:stCondLst>
                                    <p:cond delay="0"/>
                                  </p:stCondLst>
                                  <p:childTnLst>
                                    <p:set>
                                      <p:cBhvr>
                                        <p:cTn id="33" dur="1" fill="hold">
                                          <p:stCondLst>
                                            <p:cond delay="0"/>
                                          </p:stCondLst>
                                        </p:cTn>
                                        <p:tgtEl>
                                          <p:spTgt spid="971"/>
                                        </p:tgtEl>
                                        <p:attrNameLst>
                                          <p:attrName>style.visibility</p:attrName>
                                        </p:attrNameLst>
                                      </p:cBhvr>
                                      <p:to>
                                        <p:strVal val="visible"/>
                                      </p:to>
                                    </p:set>
                                    <p:animEffect transition="in" filter="fade">
                                      <p:cBhvr>
                                        <p:cTn id="34" dur="1000"/>
                                        <p:tgtEl>
                                          <p:spTgt spid="971"/>
                                        </p:tgtEl>
                                      </p:cBhvr>
                                    </p:animEffect>
                                  </p:childTnLst>
                                </p:cTn>
                              </p:par>
                              <p:par>
                                <p:cTn id="35" presetID="10" presetClass="entr" presetSubtype="0" fill="hold" nodeType="withEffect">
                                  <p:stCondLst>
                                    <p:cond delay="0"/>
                                  </p:stCondLst>
                                  <p:childTnLst>
                                    <p:set>
                                      <p:cBhvr>
                                        <p:cTn id="36" dur="1" fill="hold">
                                          <p:stCondLst>
                                            <p:cond delay="0"/>
                                          </p:stCondLst>
                                        </p:cTn>
                                        <p:tgtEl>
                                          <p:spTgt spid="972"/>
                                        </p:tgtEl>
                                        <p:attrNameLst>
                                          <p:attrName>style.visibility</p:attrName>
                                        </p:attrNameLst>
                                      </p:cBhvr>
                                      <p:to>
                                        <p:strVal val="visible"/>
                                      </p:to>
                                    </p:set>
                                    <p:animEffect transition="in" filter="fade">
                                      <p:cBhvr>
                                        <p:cTn id="37" dur="1000"/>
                                        <p:tgtEl>
                                          <p:spTgt spid="972"/>
                                        </p:tgtEl>
                                      </p:cBhvr>
                                    </p:animEffect>
                                  </p:childTnLst>
                                </p:cTn>
                              </p:par>
                              <p:par>
                                <p:cTn id="38" presetID="10" presetClass="entr" presetSubtype="0" fill="hold" nodeType="withEffect">
                                  <p:stCondLst>
                                    <p:cond delay="0"/>
                                  </p:stCondLst>
                                  <p:childTnLst>
                                    <p:set>
                                      <p:cBhvr>
                                        <p:cTn id="39" dur="1" fill="hold">
                                          <p:stCondLst>
                                            <p:cond delay="0"/>
                                          </p:stCondLst>
                                        </p:cTn>
                                        <p:tgtEl>
                                          <p:spTgt spid="974"/>
                                        </p:tgtEl>
                                        <p:attrNameLst>
                                          <p:attrName>style.visibility</p:attrName>
                                        </p:attrNameLst>
                                      </p:cBhvr>
                                      <p:to>
                                        <p:strVal val="visible"/>
                                      </p:to>
                                    </p:set>
                                    <p:animEffect transition="in" filter="fade">
                                      <p:cBhvr>
                                        <p:cTn id="40" dur="1000"/>
                                        <p:tgtEl>
                                          <p:spTgt spid="974"/>
                                        </p:tgtEl>
                                      </p:cBhvr>
                                    </p:animEffect>
                                  </p:childTnLst>
                                </p:cTn>
                              </p:par>
                              <p:par>
                                <p:cTn id="41" presetID="10" presetClass="entr" presetSubtype="0" fill="hold" nodeType="withEffect">
                                  <p:stCondLst>
                                    <p:cond delay="0"/>
                                  </p:stCondLst>
                                  <p:childTnLst>
                                    <p:set>
                                      <p:cBhvr>
                                        <p:cTn id="42" dur="1" fill="hold">
                                          <p:stCondLst>
                                            <p:cond delay="0"/>
                                          </p:stCondLst>
                                        </p:cTn>
                                        <p:tgtEl>
                                          <p:spTgt spid="975"/>
                                        </p:tgtEl>
                                        <p:attrNameLst>
                                          <p:attrName>style.visibility</p:attrName>
                                        </p:attrNameLst>
                                      </p:cBhvr>
                                      <p:to>
                                        <p:strVal val="visible"/>
                                      </p:to>
                                    </p:set>
                                    <p:animEffect transition="in" filter="fade">
                                      <p:cBhvr>
                                        <p:cTn id="43" dur="1000"/>
                                        <p:tgtEl>
                                          <p:spTgt spid="975"/>
                                        </p:tgtEl>
                                      </p:cBhvr>
                                    </p:animEffect>
                                  </p:childTnLst>
                                </p:cTn>
                              </p:par>
                              <p:par>
                                <p:cTn id="44" presetID="10" presetClass="entr" presetSubtype="0"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Effect transition="in" filter="fade">
                                      <p:cBhvr>
                                        <p:cTn id="46" dur="1000"/>
                                        <p:tgtEl>
                                          <p:spTgt spid="97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76"/>
                                        </p:tgtEl>
                                        <p:attrNameLst>
                                          <p:attrName>style.visibility</p:attrName>
                                        </p:attrNameLst>
                                      </p:cBhvr>
                                      <p:to>
                                        <p:strVal val="visible"/>
                                      </p:to>
                                    </p:set>
                                    <p:animEffect transition="in" filter="fade">
                                      <p:cBhvr>
                                        <p:cTn id="51" dur="1000"/>
                                        <p:tgtEl>
                                          <p:spTgt spid="976"/>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6A581F4-7BCA-AD95-565F-6CE6930D58C7}"/>
              </a:ext>
            </a:extLst>
          </p:cNvPr>
          <p:cNvSpPr>
            <a:spLocks noGrp="1"/>
          </p:cNvSpPr>
          <p:nvPr>
            <p:ph idx="1"/>
          </p:nvPr>
        </p:nvSpPr>
        <p:spPr>
          <a:xfrm>
            <a:off x="553386" y="1220334"/>
            <a:ext cx="6075723" cy="4896448"/>
          </a:xfrm>
        </p:spPr>
        <p:txBody>
          <a:bodyPr vert="horz" lIns="91440" tIns="45720" rIns="91440" bIns="45720" rtlCol="0" anchor="t">
            <a:normAutofit/>
          </a:bodyPr>
          <a:lstStyle/>
          <a:p>
            <a:pPr>
              <a:buClr>
                <a:srgbClr val="000000"/>
              </a:buClr>
              <a:buSzPts val="1800"/>
            </a:pPr>
            <a:r>
              <a:rPr lang="en-US" sz="1600" b="1" i="1">
                <a:solidFill>
                  <a:srgbClr val="000000"/>
                </a:solidFill>
                <a:latin typeface="Open Sans"/>
                <a:ea typeface="Open Sans"/>
                <a:cs typeface="Open Sans"/>
                <a:sym typeface="Open Sans"/>
              </a:rPr>
              <a:t>Avoid</a:t>
            </a:r>
            <a:r>
              <a:rPr lang="en-US" b="1" i="1">
                <a:solidFill>
                  <a:srgbClr val="000000"/>
                </a:solidFill>
                <a:latin typeface="Open Sans"/>
                <a:ea typeface="Open Sans"/>
                <a:cs typeface="Open Sans"/>
                <a:sym typeface="Open Sans"/>
              </a:rPr>
              <a:t> </a:t>
            </a:r>
            <a:endParaRPr lang="en-US" sz="1600">
              <a:solidFill>
                <a:srgbClr val="000000"/>
              </a:solidFill>
              <a:latin typeface="Open Sans"/>
              <a:ea typeface="Open Sans"/>
              <a:cs typeface="Open Sans"/>
              <a:sym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Static functional concepts</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endParaRPr lang="en-US">
              <a:solidFill>
                <a:srgbClr val="000000"/>
              </a:solidFill>
              <a:latin typeface="Open Sans"/>
              <a:ea typeface="Open Sans"/>
              <a:cs typeface="Open Sans"/>
            </a:endParaRPr>
          </a:p>
          <a:p>
            <a:pPr marL="380365" indent="-346710">
              <a:buClr>
                <a:srgbClr val="000000"/>
              </a:buClr>
              <a:buSzPts val="1400"/>
              <a:buFont typeface="Open Sans"/>
              <a:buChar char="•"/>
            </a:pPr>
            <a:endParaRPr lang="en-US" sz="1600">
              <a:solidFill>
                <a:srgbClr val="000000"/>
              </a:solidFill>
              <a:latin typeface="Open Sans"/>
              <a:ea typeface="Open Sans"/>
              <a:cs typeface="Open Sans"/>
            </a:endParaRPr>
          </a:p>
          <a:p>
            <a:pPr>
              <a:buClr>
                <a:srgbClr val="000000"/>
              </a:buClr>
              <a:buSzPts val="1800"/>
            </a:pPr>
            <a:r>
              <a:rPr lang="en-US" sz="1600" b="1" i="1">
                <a:solidFill>
                  <a:srgbClr val="000000"/>
                </a:solidFill>
                <a:latin typeface="Open Sans"/>
                <a:ea typeface="Open Sans"/>
                <a:cs typeface="Open Sans"/>
                <a:sym typeface="Open Sans"/>
              </a:rPr>
              <a:t>Encourage</a:t>
            </a:r>
            <a:r>
              <a:rPr lang="en-US" b="1" i="1">
                <a:solidFill>
                  <a:srgbClr val="000000"/>
                </a:solidFill>
                <a:latin typeface="Open Sans"/>
                <a:ea typeface="Open Sans"/>
                <a:cs typeface="Open Sans"/>
                <a:sym typeface="Open Sans"/>
              </a:rPr>
              <a:t> </a:t>
            </a:r>
            <a:endParaRPr lang="en-US" sz="1600">
              <a:solidFill>
                <a:srgbClr val="000000"/>
              </a:solidFill>
              <a:latin typeface="Open Sans"/>
              <a:ea typeface="Open Sans"/>
              <a:cs typeface="Open Sans"/>
              <a:sym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Verb /Noun language</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r>
              <a:rPr lang="en-US" sz="1600">
                <a:solidFill>
                  <a:srgbClr val="000000"/>
                </a:solidFill>
                <a:latin typeface="Open Sans"/>
                <a:ea typeface="Open Sans"/>
                <a:cs typeface="Open Sans"/>
                <a:sym typeface="Open Sans"/>
              </a:rPr>
              <a:t>Language that emphasize performing an operation on an explicit thing</a:t>
            </a:r>
            <a:endParaRPr lang="en-US" sz="1600">
              <a:solidFill>
                <a:srgbClr val="000000"/>
              </a:solidFill>
              <a:latin typeface="Open Sans"/>
              <a:ea typeface="Open Sans"/>
              <a:cs typeface="Open Sans"/>
            </a:endParaRPr>
          </a:p>
          <a:p>
            <a:pPr marL="380365" indent="-346710">
              <a:buClr>
                <a:srgbClr val="000000"/>
              </a:buClr>
              <a:buSzPts val="1400"/>
              <a:buFont typeface="Open Sans"/>
              <a:buChar char="•"/>
            </a:pPr>
            <a:endParaRPr lang="en-US" sz="1600">
              <a:solidFill>
                <a:srgbClr val="000000"/>
              </a:solidFill>
              <a:latin typeface="Open Sans"/>
              <a:ea typeface="Open Sans"/>
              <a:cs typeface="Open Sans"/>
            </a:endParaRPr>
          </a:p>
          <a:p>
            <a:pPr>
              <a:buClr>
                <a:srgbClr val="000000"/>
              </a:buClr>
              <a:buSzPts val="1600"/>
            </a:pPr>
            <a:r>
              <a:rPr lang="en-US" sz="1600" b="1" i="1">
                <a:solidFill>
                  <a:srgbClr val="000000"/>
                </a:solidFill>
                <a:latin typeface="Open Sans"/>
                <a:ea typeface="Open Sans"/>
                <a:cs typeface="Open Sans"/>
                <a:sym typeface="Open Sans"/>
              </a:rPr>
              <a:t>Benefits</a:t>
            </a:r>
            <a:endParaRPr lang="en-US" sz="1600" b="1">
              <a:solidFill>
                <a:srgbClr val="000000"/>
              </a:solidFill>
              <a:latin typeface="Open Sans"/>
              <a:ea typeface="Open Sans"/>
              <a:cs typeface="Open Sans"/>
              <a:sym typeface="Open Sans"/>
            </a:endParaRPr>
          </a:p>
          <a:p>
            <a:pPr marL="380365" indent="-363855">
              <a:buClr>
                <a:srgbClr val="000000"/>
              </a:buClr>
              <a:buSzPts val="1400"/>
              <a:buFont typeface="Open Sans"/>
              <a:buChar char="•"/>
            </a:pPr>
            <a:r>
              <a:rPr lang="en-US" sz="1600" i="1">
                <a:solidFill>
                  <a:srgbClr val="000000"/>
                </a:solidFill>
                <a:latin typeface="Open Sans"/>
                <a:ea typeface="Open Sans"/>
                <a:cs typeface="Open Sans"/>
                <a:sym typeface="Open Sans"/>
              </a:rPr>
              <a:t>The map is easy to walk through, </a:t>
            </a:r>
            <a:r>
              <a:rPr lang="en-US" i="1">
                <a:solidFill>
                  <a:srgbClr val="000000"/>
                </a:solidFill>
                <a:latin typeface="Open Sans"/>
                <a:ea typeface="Open Sans"/>
                <a:cs typeface="Open Sans"/>
                <a:sym typeface="Open Sans"/>
              </a:rPr>
              <a:t>i.e.</a:t>
            </a:r>
            <a:r>
              <a:rPr lang="en-US" sz="1600" i="1">
                <a:solidFill>
                  <a:srgbClr val="000000"/>
                </a:solidFill>
                <a:latin typeface="Open Sans"/>
                <a:ea typeface="Open Sans"/>
                <a:cs typeface="Open Sans"/>
                <a:sym typeface="Open Sans"/>
              </a:rPr>
              <a:t> it tells a story</a:t>
            </a:r>
            <a:endParaRPr lang="en-US" sz="1600">
              <a:solidFill>
                <a:srgbClr val="000000"/>
              </a:solidFill>
              <a:latin typeface="Open Sans"/>
              <a:ea typeface="Open Sans"/>
              <a:cs typeface="Open Sans"/>
            </a:endParaRPr>
          </a:p>
          <a:p>
            <a:pPr marL="380365" indent="-363855">
              <a:buClr>
                <a:srgbClr val="000000"/>
              </a:buClr>
              <a:buSzPts val="1400"/>
              <a:buFont typeface="Open Sans"/>
              <a:buChar char="•"/>
            </a:pPr>
            <a:r>
              <a:rPr lang="en-US" sz="1600" i="1">
                <a:solidFill>
                  <a:srgbClr val="000000"/>
                </a:solidFill>
                <a:latin typeface="Open Sans"/>
                <a:ea typeface="Open Sans"/>
                <a:cs typeface="Open Sans"/>
                <a:sym typeface="Open Sans"/>
              </a:rPr>
              <a:t>Gaps in flow make it easier to spot where the solution may be incomplete</a:t>
            </a:r>
            <a:endParaRPr lang="en-US" sz="1600" i="1">
              <a:solidFill>
                <a:srgbClr val="000000"/>
              </a:solidFill>
              <a:latin typeface="Open Sans"/>
              <a:ea typeface="Open Sans"/>
              <a:cs typeface="Open Sans"/>
            </a:endParaRPr>
          </a:p>
          <a:p>
            <a:pPr marL="380365" indent="-346710">
              <a:buClr>
                <a:srgbClr val="000000"/>
              </a:buClr>
              <a:buSzPts val="1400"/>
              <a:buFont typeface="Open Sans"/>
              <a:buChar char="•"/>
            </a:pPr>
            <a:endParaRPr lang="en-US" sz="1600">
              <a:solidFill>
                <a:srgbClr val="000000"/>
              </a:solidFill>
              <a:latin typeface="Open Sans"/>
              <a:ea typeface="Open Sans"/>
              <a:cs typeface="Open Sans"/>
            </a:endParaRPr>
          </a:p>
          <a:p>
            <a:endParaRPr lang="en-US"/>
          </a:p>
        </p:txBody>
      </p:sp>
      <p:sp>
        <p:nvSpPr>
          <p:cNvPr id="498" name="Google Shape;498;p11"/>
          <p:cNvSpPr txBox="1"/>
          <p:nvPr/>
        </p:nvSpPr>
        <p:spPr>
          <a:xfrm>
            <a:off x="10192933" y="1224800"/>
            <a:ext cx="865200" cy="958800"/>
          </a:xfrm>
          <a:prstGeom prst="rect">
            <a:avLst/>
          </a:prstGeom>
          <a:noFill/>
          <a:ln>
            <a:noFill/>
          </a:ln>
        </p:spPr>
        <p:txBody>
          <a:bodyPr spcFirstLastPara="1" wrap="square" lIns="121900" tIns="60933" rIns="121900" bIns="60933" anchor="t" anchorCtr="0">
            <a:noAutofit/>
          </a:bodyPr>
          <a:lstStyle/>
          <a:p>
            <a:pPr>
              <a:buClr>
                <a:srgbClr val="000000"/>
              </a:buClr>
              <a:buSzPts val="2400"/>
            </a:pPr>
            <a:endParaRPr sz="2800">
              <a:solidFill>
                <a:srgbClr val="A25CBF"/>
              </a:solidFill>
              <a:latin typeface="Arial"/>
              <a:ea typeface="Arial"/>
              <a:cs typeface="Arial"/>
              <a:sym typeface="Arial"/>
            </a:endParaRPr>
          </a:p>
        </p:txBody>
      </p:sp>
      <p:sp>
        <p:nvSpPr>
          <p:cNvPr id="502" name="Google Shape;502;p11"/>
          <p:cNvSpPr/>
          <p:nvPr/>
        </p:nvSpPr>
        <p:spPr>
          <a:xfrm>
            <a:off x="6868500" y="1877007"/>
            <a:ext cx="712800" cy="5028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Order Beneficiary Details </a:t>
            </a:r>
            <a:endParaRPr sz="1867">
              <a:latin typeface="Arial"/>
              <a:ea typeface="Arial"/>
              <a:cs typeface="Arial"/>
              <a:sym typeface="Arial"/>
            </a:endParaRPr>
          </a:p>
        </p:txBody>
      </p:sp>
      <p:sp>
        <p:nvSpPr>
          <p:cNvPr id="503" name="Google Shape;503;p11"/>
          <p:cNvSpPr/>
          <p:nvPr/>
        </p:nvSpPr>
        <p:spPr>
          <a:xfrm>
            <a:off x="7657948" y="1877007"/>
            <a:ext cx="712800" cy="5028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Order  Bank Details</a:t>
            </a:r>
            <a:endParaRPr sz="1867">
              <a:latin typeface="Arial"/>
              <a:ea typeface="Arial"/>
              <a:cs typeface="Arial"/>
              <a:sym typeface="Arial"/>
            </a:endParaRPr>
          </a:p>
        </p:txBody>
      </p:sp>
      <p:sp>
        <p:nvSpPr>
          <p:cNvPr id="504" name="Google Shape;504;p11"/>
          <p:cNvSpPr/>
          <p:nvPr/>
        </p:nvSpPr>
        <p:spPr>
          <a:xfrm>
            <a:off x="8453635" y="1877000"/>
            <a:ext cx="692000" cy="5028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Order Wire Format</a:t>
            </a:r>
            <a:endParaRPr sz="1867">
              <a:latin typeface="Arial"/>
              <a:ea typeface="Arial"/>
              <a:cs typeface="Arial"/>
              <a:sym typeface="Arial"/>
            </a:endParaRPr>
          </a:p>
        </p:txBody>
      </p:sp>
      <p:sp>
        <p:nvSpPr>
          <p:cNvPr id="505" name="Google Shape;505;p11"/>
          <p:cNvSpPr/>
          <p:nvPr/>
        </p:nvSpPr>
        <p:spPr>
          <a:xfrm>
            <a:off x="9229831" y="1877007"/>
            <a:ext cx="712800" cy="5028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 Wire Submission</a:t>
            </a:r>
            <a:endParaRPr sz="1867">
              <a:latin typeface="Arial"/>
              <a:ea typeface="Arial"/>
              <a:cs typeface="Arial"/>
              <a:sym typeface="Arial"/>
            </a:endParaRPr>
          </a:p>
        </p:txBody>
      </p:sp>
      <p:sp>
        <p:nvSpPr>
          <p:cNvPr id="506" name="Google Shape;506;p11"/>
          <p:cNvSpPr/>
          <p:nvPr/>
        </p:nvSpPr>
        <p:spPr>
          <a:xfrm>
            <a:off x="7657948" y="2410016"/>
            <a:ext cx="712800" cy="5000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Bank Details </a:t>
            </a:r>
            <a:endParaRPr sz="1867">
              <a:latin typeface="Arial"/>
              <a:ea typeface="Arial"/>
              <a:cs typeface="Arial"/>
              <a:sym typeface="Arial"/>
            </a:endParaRPr>
          </a:p>
        </p:txBody>
      </p:sp>
      <p:sp>
        <p:nvSpPr>
          <p:cNvPr id="507" name="Google Shape;507;p11"/>
          <p:cNvSpPr/>
          <p:nvPr/>
        </p:nvSpPr>
        <p:spPr>
          <a:xfrm>
            <a:off x="6882564" y="876300"/>
            <a:ext cx="658400" cy="4596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508" name="Google Shape;508;p11"/>
          <p:cNvSpPr/>
          <p:nvPr/>
        </p:nvSpPr>
        <p:spPr>
          <a:xfrm>
            <a:off x="8463603" y="877741"/>
            <a:ext cx="658400" cy="4596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509" name="Google Shape;509;p11"/>
          <p:cNvSpPr/>
          <p:nvPr/>
        </p:nvSpPr>
        <p:spPr>
          <a:xfrm>
            <a:off x="6852367" y="1380400"/>
            <a:ext cx="1520800" cy="451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510" name="Google Shape;510;p11"/>
          <p:cNvSpPr/>
          <p:nvPr/>
        </p:nvSpPr>
        <p:spPr>
          <a:xfrm>
            <a:off x="8443067" y="1381100"/>
            <a:ext cx="1520800" cy="451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511" name="Google Shape;511;p11"/>
          <p:cNvSpPr/>
          <p:nvPr/>
        </p:nvSpPr>
        <p:spPr>
          <a:xfrm>
            <a:off x="9229831" y="2410016"/>
            <a:ext cx="712800" cy="5000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Order Notification </a:t>
            </a:r>
            <a:endParaRPr sz="1867">
              <a:latin typeface="Arial"/>
              <a:ea typeface="Arial"/>
              <a:cs typeface="Arial"/>
              <a:sym typeface="Arial"/>
            </a:endParaRPr>
          </a:p>
        </p:txBody>
      </p:sp>
      <p:sp>
        <p:nvSpPr>
          <p:cNvPr id="512" name="Google Shape;512;p11"/>
          <p:cNvSpPr/>
          <p:nvPr/>
        </p:nvSpPr>
        <p:spPr>
          <a:xfrm>
            <a:off x="6863500" y="2410000"/>
            <a:ext cx="722800" cy="5000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800" b="1">
                <a:latin typeface="Calibri"/>
                <a:ea typeface="Calibri"/>
                <a:cs typeface="Calibri"/>
                <a:sym typeface="Calibri"/>
              </a:rPr>
              <a:t>Order List</a:t>
            </a:r>
            <a:endParaRPr sz="1733">
              <a:latin typeface="Arial"/>
              <a:ea typeface="Arial"/>
              <a:cs typeface="Arial"/>
              <a:sym typeface="Arial"/>
            </a:endParaRPr>
          </a:p>
        </p:txBody>
      </p:sp>
      <p:sp>
        <p:nvSpPr>
          <p:cNvPr id="513" name="Google Shape;513;p11"/>
          <p:cNvSpPr/>
          <p:nvPr/>
        </p:nvSpPr>
        <p:spPr>
          <a:xfrm>
            <a:off x="8446035" y="2410016"/>
            <a:ext cx="707200" cy="500000"/>
          </a:xfrm>
          <a:prstGeom prst="rect">
            <a:avLst/>
          </a:prstGeom>
          <a:solidFill>
            <a:srgbClr val="FFCC12"/>
          </a:solidFill>
          <a:ln>
            <a:noFill/>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Order Fraud Check</a:t>
            </a:r>
            <a:endParaRPr sz="1867">
              <a:latin typeface="Arial"/>
              <a:ea typeface="Arial"/>
              <a:cs typeface="Arial"/>
              <a:sym typeface="Arial"/>
            </a:endParaRPr>
          </a:p>
        </p:txBody>
      </p:sp>
      <p:sp>
        <p:nvSpPr>
          <p:cNvPr id="514" name="Google Shape;514;p11"/>
          <p:cNvSpPr txBox="1"/>
          <p:nvPr/>
        </p:nvSpPr>
        <p:spPr>
          <a:xfrm>
            <a:off x="10093867" y="4452404"/>
            <a:ext cx="1329600" cy="3208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grpSp>
        <p:nvGrpSpPr>
          <p:cNvPr id="515" name="Google Shape;515;p11"/>
          <p:cNvGrpSpPr/>
          <p:nvPr/>
        </p:nvGrpSpPr>
        <p:grpSpPr>
          <a:xfrm>
            <a:off x="6858175" y="4882857"/>
            <a:ext cx="3052220" cy="1047772"/>
            <a:chOff x="1901825" y="2986408"/>
            <a:chExt cx="1957388" cy="985860"/>
          </a:xfrm>
          <a:solidFill>
            <a:srgbClr val="FFCC12"/>
          </a:solidFill>
        </p:grpSpPr>
        <p:sp>
          <p:nvSpPr>
            <p:cNvPr id="516" name="Google Shape;516;p11"/>
            <p:cNvSpPr/>
            <p:nvPr/>
          </p:nvSpPr>
          <p:spPr>
            <a:xfrm>
              <a:off x="1901825"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Beneficiary Details </a:t>
              </a:r>
              <a:endParaRPr sz="1867">
                <a:latin typeface="Arial"/>
                <a:ea typeface="Arial"/>
                <a:cs typeface="Arial"/>
                <a:sym typeface="Arial"/>
              </a:endParaRPr>
            </a:p>
          </p:txBody>
        </p:sp>
        <p:sp>
          <p:nvSpPr>
            <p:cNvPr id="517" name="Google Shape;517;p11"/>
            <p:cNvSpPr/>
            <p:nvPr/>
          </p:nvSpPr>
          <p:spPr>
            <a:xfrm>
              <a:off x="2400300"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Enter Bank Details</a:t>
              </a:r>
              <a:endParaRPr sz="1867">
                <a:latin typeface="Arial"/>
                <a:ea typeface="Arial"/>
                <a:cs typeface="Arial"/>
                <a:sym typeface="Arial"/>
              </a:endParaRPr>
            </a:p>
          </p:txBody>
        </p:sp>
        <p:sp>
          <p:nvSpPr>
            <p:cNvPr id="518" name="Google Shape;518;p11"/>
            <p:cNvSpPr/>
            <p:nvPr/>
          </p:nvSpPr>
          <p:spPr>
            <a:xfrm>
              <a:off x="2908300"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Validate Wire Format</a:t>
              </a:r>
              <a:endParaRPr sz="1867">
                <a:latin typeface="Arial"/>
                <a:ea typeface="Arial"/>
                <a:cs typeface="Arial"/>
                <a:sym typeface="Arial"/>
              </a:endParaRPr>
            </a:p>
          </p:txBody>
        </p:sp>
        <p:sp>
          <p:nvSpPr>
            <p:cNvPr id="519" name="Google Shape;519;p11"/>
            <p:cNvSpPr/>
            <p:nvPr/>
          </p:nvSpPr>
          <p:spPr>
            <a:xfrm>
              <a:off x="3402013" y="349916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Notify Customer</a:t>
              </a:r>
              <a:endParaRPr sz="1867">
                <a:latin typeface="Arial"/>
                <a:ea typeface="Arial"/>
                <a:cs typeface="Arial"/>
                <a:sym typeface="Arial"/>
              </a:endParaRPr>
            </a:p>
          </p:txBody>
        </p:sp>
        <p:sp>
          <p:nvSpPr>
            <p:cNvPr id="520" name="Google Shape;520;p11"/>
            <p:cNvSpPr/>
            <p:nvPr/>
          </p:nvSpPr>
          <p:spPr>
            <a:xfrm>
              <a:off x="3402013" y="298640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Submit  Processed Wire</a:t>
              </a:r>
              <a:endParaRPr sz="1867">
                <a:latin typeface="Arial"/>
                <a:ea typeface="Arial"/>
                <a:cs typeface="Arial"/>
                <a:sym typeface="Arial"/>
              </a:endParaRPr>
            </a:p>
          </p:txBody>
        </p:sp>
        <p:sp>
          <p:nvSpPr>
            <p:cNvPr id="521" name="Google Shape;521;p11"/>
            <p:cNvSpPr/>
            <p:nvPr/>
          </p:nvSpPr>
          <p:spPr>
            <a:xfrm>
              <a:off x="2400300" y="349916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Bank Details </a:t>
              </a:r>
              <a:endParaRPr sz="1867">
                <a:latin typeface="Arial"/>
                <a:ea typeface="Arial"/>
                <a:cs typeface="Arial"/>
                <a:sym typeface="Arial"/>
              </a:endParaRPr>
            </a:p>
          </p:txBody>
        </p:sp>
        <p:sp>
          <p:nvSpPr>
            <p:cNvPr id="522" name="Google Shape;522;p11"/>
            <p:cNvSpPr/>
            <p:nvPr/>
          </p:nvSpPr>
          <p:spPr>
            <a:xfrm>
              <a:off x="1901825" y="3499168"/>
              <a:ext cx="457200" cy="473100"/>
            </a:xfrm>
            <a:prstGeom prst="rect">
              <a:avLst/>
            </a:prstGeom>
            <a:grp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Retrieve  Bene from List</a:t>
              </a:r>
              <a:endParaRPr sz="1867">
                <a:latin typeface="Arial"/>
                <a:ea typeface="Arial"/>
                <a:cs typeface="Arial"/>
                <a:sym typeface="Arial"/>
              </a:endParaRPr>
            </a:p>
          </p:txBody>
        </p:sp>
      </p:grpSp>
      <p:sp>
        <p:nvSpPr>
          <p:cNvPr id="523" name="Google Shape;523;p11"/>
          <p:cNvSpPr/>
          <p:nvPr/>
        </p:nvSpPr>
        <p:spPr>
          <a:xfrm>
            <a:off x="6860080" y="3882149"/>
            <a:ext cx="658400" cy="4596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Send Wire</a:t>
            </a:r>
            <a:endParaRPr sz="1867">
              <a:solidFill>
                <a:srgbClr val="000000"/>
              </a:solidFill>
              <a:latin typeface="Arial"/>
              <a:ea typeface="Arial"/>
              <a:cs typeface="Arial"/>
              <a:sym typeface="Arial"/>
            </a:endParaRPr>
          </a:p>
        </p:txBody>
      </p:sp>
      <p:sp>
        <p:nvSpPr>
          <p:cNvPr id="524" name="Google Shape;524;p11"/>
          <p:cNvSpPr/>
          <p:nvPr/>
        </p:nvSpPr>
        <p:spPr>
          <a:xfrm>
            <a:off x="8441119" y="3883591"/>
            <a:ext cx="658400" cy="459600"/>
          </a:xfrm>
          <a:prstGeom prst="rect">
            <a:avLst/>
          </a:prstGeom>
          <a:solidFill>
            <a:srgbClr val="77559B"/>
          </a:solidFill>
          <a:ln w="12700" cap="flat" cmpd="sng">
            <a:no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700"/>
            </a:pPr>
            <a:r>
              <a:rPr lang="en-US" sz="933" b="1">
                <a:solidFill>
                  <a:srgbClr val="FFFFFF"/>
                </a:solidFill>
                <a:latin typeface="Calibri"/>
                <a:ea typeface="Calibri"/>
                <a:cs typeface="Calibri"/>
                <a:sym typeface="Calibri"/>
              </a:rPr>
              <a:t>Manage  Wire</a:t>
            </a:r>
            <a:endParaRPr sz="1867">
              <a:solidFill>
                <a:srgbClr val="000000"/>
              </a:solidFill>
              <a:latin typeface="Arial"/>
              <a:ea typeface="Arial"/>
              <a:cs typeface="Arial"/>
              <a:sym typeface="Arial"/>
            </a:endParaRPr>
          </a:p>
        </p:txBody>
      </p:sp>
      <p:sp>
        <p:nvSpPr>
          <p:cNvPr id="525" name="Google Shape;525;p11"/>
          <p:cNvSpPr/>
          <p:nvPr/>
        </p:nvSpPr>
        <p:spPr>
          <a:xfrm>
            <a:off x="6863500" y="4386233"/>
            <a:ext cx="1487200" cy="451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Enter Beneficiary</a:t>
            </a:r>
            <a:endParaRPr sz="1867">
              <a:solidFill>
                <a:schemeClr val="bg1"/>
              </a:solidFill>
              <a:latin typeface="Arial"/>
              <a:ea typeface="Arial"/>
              <a:cs typeface="Arial"/>
              <a:sym typeface="Arial"/>
            </a:endParaRPr>
          </a:p>
        </p:txBody>
      </p:sp>
      <p:sp>
        <p:nvSpPr>
          <p:cNvPr id="526" name="Google Shape;526;p11"/>
          <p:cNvSpPr/>
          <p:nvPr/>
        </p:nvSpPr>
        <p:spPr>
          <a:xfrm>
            <a:off x="8420633" y="4386967"/>
            <a:ext cx="1520800" cy="451600"/>
          </a:xfrm>
          <a:prstGeom prst="rect">
            <a:avLst/>
          </a:prstGeom>
          <a:solidFill>
            <a:srgbClr val="35A97A"/>
          </a:solidFill>
          <a:ln>
            <a:noFill/>
          </a:ln>
        </p:spPr>
        <p:txBody>
          <a:bodyPr spcFirstLastPara="1" wrap="square" lIns="48733" tIns="48733" rIns="48733" bIns="48733" anchor="ctr" anchorCtr="0">
            <a:noAutofit/>
          </a:bodyPr>
          <a:lstStyle/>
          <a:p>
            <a:pPr algn="ctr">
              <a:buClr>
                <a:srgbClr val="000000"/>
              </a:buClr>
              <a:buSzPts val="900"/>
            </a:pPr>
            <a:r>
              <a:rPr lang="en-US" sz="1200" b="1">
                <a:solidFill>
                  <a:schemeClr val="bg1"/>
                </a:solidFill>
                <a:latin typeface="Calibri"/>
                <a:ea typeface="Calibri"/>
                <a:cs typeface="Calibri"/>
                <a:sym typeface="Calibri"/>
              </a:rPr>
              <a:t>Process Wire</a:t>
            </a:r>
            <a:endParaRPr sz="1867">
              <a:solidFill>
                <a:schemeClr val="bg1"/>
              </a:solidFill>
              <a:latin typeface="Arial"/>
              <a:ea typeface="Arial"/>
              <a:cs typeface="Arial"/>
              <a:sym typeface="Arial"/>
            </a:endParaRPr>
          </a:p>
        </p:txBody>
      </p:sp>
      <p:sp>
        <p:nvSpPr>
          <p:cNvPr id="527" name="Google Shape;527;p11"/>
          <p:cNvSpPr/>
          <p:nvPr/>
        </p:nvSpPr>
        <p:spPr>
          <a:xfrm>
            <a:off x="8420633" y="5429567"/>
            <a:ext cx="722800" cy="501200"/>
          </a:xfrm>
          <a:prstGeom prst="rect">
            <a:avLst/>
          </a:prstGeom>
          <a:solidFill>
            <a:srgbClr val="FFCC12"/>
          </a:solidFill>
          <a:ln w="12700" cap="flat" cmpd="sng">
            <a:noFill/>
            <a:prstDash val="solid"/>
            <a:round/>
            <a:headEnd type="none" w="sm" len="sm"/>
            <a:tailEnd type="none" w="sm" len="sm"/>
          </a:ln>
        </p:spPr>
        <p:txBody>
          <a:bodyPr spcFirstLastPara="1" wrap="square" lIns="24367" tIns="48733" rIns="24367" bIns="48733" anchor="ctr" anchorCtr="0">
            <a:noAutofit/>
          </a:bodyPr>
          <a:lstStyle/>
          <a:p>
            <a:pPr algn="ctr">
              <a:buClr>
                <a:srgbClr val="FFFFFF"/>
              </a:buClr>
              <a:buSzPts val="700"/>
            </a:pPr>
            <a:r>
              <a:rPr lang="en-US" sz="933" b="1">
                <a:latin typeface="Calibri"/>
                <a:ea typeface="Calibri"/>
                <a:cs typeface="Calibri"/>
                <a:sym typeface="Calibri"/>
              </a:rPr>
              <a:t>Fraud Check Wire</a:t>
            </a:r>
            <a:endParaRPr sz="1867">
              <a:latin typeface="Arial"/>
              <a:ea typeface="Arial"/>
              <a:cs typeface="Arial"/>
              <a:sym typeface="Arial"/>
            </a:endParaRPr>
          </a:p>
        </p:txBody>
      </p:sp>
      <p:sp>
        <p:nvSpPr>
          <p:cNvPr id="528" name="Google Shape;528;p11"/>
          <p:cNvSpPr txBox="1"/>
          <p:nvPr/>
        </p:nvSpPr>
        <p:spPr>
          <a:xfrm>
            <a:off x="10123344" y="1381101"/>
            <a:ext cx="1329600" cy="320800"/>
          </a:xfrm>
          <a:prstGeom prst="rect">
            <a:avLst/>
          </a:prstGeom>
          <a:noFill/>
          <a:ln>
            <a:noFill/>
          </a:ln>
        </p:spPr>
        <p:txBody>
          <a:bodyPr spcFirstLastPara="1" wrap="square" lIns="121867" tIns="60933" rIns="121867" bIns="60933" anchor="t" anchorCtr="0">
            <a:noAutofit/>
          </a:bodyPr>
          <a:lstStyle/>
          <a:p>
            <a:pPr>
              <a:buClr>
                <a:srgbClr val="005596"/>
              </a:buClr>
              <a:buSzPts val="1400"/>
            </a:pPr>
            <a:r>
              <a:rPr lang="en-US" sz="1867" b="1">
                <a:solidFill>
                  <a:srgbClr val="005596"/>
                </a:solidFill>
                <a:latin typeface="Calibri"/>
                <a:ea typeface="Calibri"/>
                <a:cs typeface="Calibri"/>
                <a:sym typeface="Calibri"/>
              </a:rPr>
              <a:t>…</a:t>
            </a:r>
            <a:endParaRPr sz="1867">
              <a:solidFill>
                <a:srgbClr val="000000"/>
              </a:solidFill>
              <a:latin typeface="Arial"/>
              <a:ea typeface="Arial"/>
              <a:cs typeface="Arial"/>
              <a:sym typeface="Arial"/>
            </a:endParaRPr>
          </a:p>
        </p:txBody>
      </p:sp>
      <p:sp>
        <p:nvSpPr>
          <p:cNvPr id="34" name="Google Shape;349;p7">
            <a:extLst>
              <a:ext uri="{FF2B5EF4-FFF2-40B4-BE49-F238E27FC236}">
                <a16:creationId xmlns:a16="http://schemas.microsoft.com/office/drawing/2014/main" id="{B2F5E0BE-07B5-7970-6983-9766E1C1F43B}"/>
              </a:ext>
            </a:extLst>
          </p:cNvPr>
          <p:cNvSpPr/>
          <p:nvPr/>
        </p:nvSpPr>
        <p:spPr>
          <a:xfrm>
            <a:off x="11178707" y="280444"/>
            <a:ext cx="823200" cy="344800"/>
          </a:xfrm>
          <a:prstGeom prst="rect">
            <a:avLst/>
          </a:prstGeom>
          <a:solidFill>
            <a:srgbClr val="77559B"/>
          </a:solidFill>
          <a:ln w="12700" cap="flat" cmpd="sng">
            <a:solidFill>
              <a:schemeClr val="dk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solidFill>
                  <a:srgbClr val="FFFFFF"/>
                </a:solidFill>
                <a:latin typeface="Calibri"/>
                <a:ea typeface="Calibri"/>
                <a:cs typeface="Calibri"/>
                <a:sym typeface="Calibri"/>
              </a:rPr>
              <a:t>Epic</a:t>
            </a:r>
            <a:endParaRPr sz="1867">
              <a:solidFill>
                <a:srgbClr val="000000"/>
              </a:solidFill>
              <a:latin typeface="Arial"/>
              <a:ea typeface="Arial"/>
              <a:cs typeface="Arial"/>
              <a:sym typeface="Arial"/>
            </a:endParaRPr>
          </a:p>
        </p:txBody>
      </p:sp>
      <p:sp>
        <p:nvSpPr>
          <p:cNvPr id="35" name="Google Shape;350;p7">
            <a:extLst>
              <a:ext uri="{FF2B5EF4-FFF2-40B4-BE49-F238E27FC236}">
                <a16:creationId xmlns:a16="http://schemas.microsoft.com/office/drawing/2014/main" id="{3D165533-914C-DF8B-9EB8-77CEFBAF1854}"/>
              </a:ext>
            </a:extLst>
          </p:cNvPr>
          <p:cNvSpPr/>
          <p:nvPr/>
        </p:nvSpPr>
        <p:spPr>
          <a:xfrm>
            <a:off x="11178707" y="658805"/>
            <a:ext cx="823200" cy="393600"/>
          </a:xfrm>
          <a:prstGeom prst="rect">
            <a:avLst/>
          </a:prstGeom>
          <a:solidFill>
            <a:srgbClr val="35A97A"/>
          </a:solidFill>
          <a:ln>
            <a:solidFill>
              <a:schemeClr val="tx1"/>
            </a:solidFill>
          </a:ln>
        </p:spPr>
        <p:txBody>
          <a:bodyPr spcFirstLastPara="1" wrap="square" lIns="48733" tIns="48733" rIns="48733" bIns="48733" anchor="ctr" anchorCtr="0">
            <a:noAutofit/>
          </a:bodyPr>
          <a:lstStyle/>
          <a:p>
            <a:pPr algn="ctr">
              <a:buClr>
                <a:srgbClr val="000000"/>
              </a:buClr>
              <a:buSzPts val="1050"/>
            </a:pPr>
            <a:r>
              <a:rPr lang="en-US" sz="1400" b="1">
                <a:solidFill>
                  <a:schemeClr val="bg1"/>
                </a:solidFill>
                <a:latin typeface="Calibri"/>
                <a:ea typeface="Calibri"/>
                <a:cs typeface="Calibri"/>
                <a:sym typeface="Calibri"/>
              </a:rPr>
              <a:t>Feature</a:t>
            </a:r>
            <a:endParaRPr sz="1867">
              <a:solidFill>
                <a:schemeClr val="bg1"/>
              </a:solidFill>
              <a:latin typeface="Arial"/>
              <a:ea typeface="Arial"/>
              <a:cs typeface="Arial"/>
              <a:sym typeface="Arial"/>
            </a:endParaRPr>
          </a:p>
        </p:txBody>
      </p:sp>
      <p:sp>
        <p:nvSpPr>
          <p:cNvPr id="36" name="Google Shape;351;p7">
            <a:extLst>
              <a:ext uri="{FF2B5EF4-FFF2-40B4-BE49-F238E27FC236}">
                <a16:creationId xmlns:a16="http://schemas.microsoft.com/office/drawing/2014/main" id="{5304078B-05B9-44F2-4DC0-260E0CE0A242}"/>
              </a:ext>
            </a:extLst>
          </p:cNvPr>
          <p:cNvSpPr/>
          <p:nvPr/>
        </p:nvSpPr>
        <p:spPr>
          <a:xfrm>
            <a:off x="11178707" y="1085992"/>
            <a:ext cx="823200" cy="367200"/>
          </a:xfrm>
          <a:prstGeom prst="rect">
            <a:avLst/>
          </a:prstGeom>
          <a:solidFill>
            <a:srgbClr val="FFCC12"/>
          </a:solidFill>
          <a:ln w="12700" cap="flat" cmpd="sng">
            <a:solidFill>
              <a:schemeClr val="tx1"/>
            </a:solidFill>
            <a:prstDash val="solid"/>
            <a:round/>
            <a:headEnd type="none" w="sm" len="sm"/>
            <a:tailEnd type="none" w="sm" len="sm"/>
          </a:ln>
        </p:spPr>
        <p:txBody>
          <a:bodyPr spcFirstLastPara="1" wrap="square" lIns="48733" tIns="48733" rIns="48733" bIns="48733" anchor="ctr" anchorCtr="0">
            <a:noAutofit/>
          </a:bodyPr>
          <a:lstStyle/>
          <a:p>
            <a:pPr algn="ctr">
              <a:buClr>
                <a:srgbClr val="FFFFFF"/>
              </a:buClr>
              <a:buSzPts val="1050"/>
            </a:pPr>
            <a:r>
              <a:rPr lang="en-US" sz="1400" b="1">
                <a:latin typeface="Calibri"/>
                <a:ea typeface="Calibri"/>
                <a:cs typeface="Calibri"/>
                <a:sym typeface="Calibri"/>
              </a:rPr>
              <a:t>Story</a:t>
            </a:r>
            <a:endParaRPr sz="1867">
              <a:latin typeface="Arial"/>
              <a:ea typeface="Arial"/>
              <a:cs typeface="Arial"/>
              <a:sym typeface="Arial"/>
            </a:endParaRPr>
          </a:p>
        </p:txBody>
      </p:sp>
      <p:sp>
        <p:nvSpPr>
          <p:cNvPr id="2" name="Title 1">
            <a:extLst>
              <a:ext uri="{FF2B5EF4-FFF2-40B4-BE49-F238E27FC236}">
                <a16:creationId xmlns:a16="http://schemas.microsoft.com/office/drawing/2014/main" id="{191CD309-4AE9-31A4-9EBA-F26C8C86C7DD}"/>
              </a:ext>
            </a:extLst>
          </p:cNvPr>
          <p:cNvSpPr>
            <a:spLocks noGrp="1"/>
          </p:cNvSpPr>
          <p:nvPr>
            <p:ph type="title"/>
          </p:nvPr>
        </p:nvSpPr>
        <p:spPr/>
        <p:txBody>
          <a:bodyPr/>
          <a:lstStyle/>
          <a:p>
            <a:r>
              <a:rPr lang="en-US">
                <a:sym typeface="Open Sans SemiBold"/>
              </a:rPr>
              <a:t>Favor Active Behavioral Language Over Functional / Capability Breakup</a:t>
            </a:r>
            <a:endParaRPr lang="en-US"/>
          </a:p>
        </p:txBody>
      </p:sp>
    </p:spTree>
    <p:extLst>
      <p:ext uri="{BB962C8B-B14F-4D97-AF65-F5344CB8AC3E}">
        <p14:creationId xmlns:p14="http://schemas.microsoft.com/office/powerpoint/2010/main" val="3593621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14389B-098E-6B94-3AC9-E279CED0D1B7}"/>
              </a:ext>
            </a:extLst>
          </p:cNvPr>
          <p:cNvSpPr>
            <a:spLocks noGrp="1"/>
          </p:cNvSpPr>
          <p:nvPr>
            <p:ph idx="1"/>
          </p:nvPr>
        </p:nvSpPr>
        <p:spPr>
          <a:noFill/>
          <a:ln>
            <a:noFill/>
          </a:ln>
        </p:spPr>
        <p:txBody>
          <a:bodyPr/>
          <a:lstStyle/>
          <a:p>
            <a:pPr marL="285750" indent="-285750">
              <a:buFont typeface="Wingdings" pitchFamily="2" charset="2"/>
              <a:buChar char="ü"/>
            </a:pPr>
            <a:r>
              <a:rPr lang="en-US">
                <a:sym typeface="Open Sans SemiBold"/>
              </a:rPr>
              <a:t>Use Story Maps to Outline User and System Behavior *NOT* Tasks</a:t>
            </a:r>
          </a:p>
          <a:p>
            <a:pPr marL="285750" indent="-285750">
              <a:buFont typeface="Wingdings" pitchFamily="2" charset="2"/>
              <a:buChar char="ü"/>
            </a:pPr>
            <a:r>
              <a:rPr lang="en-US">
                <a:sym typeface="Open Sans SemiBold"/>
              </a:rPr>
              <a:t>Focus Story Maps on User *AND* System Activities</a:t>
            </a:r>
          </a:p>
          <a:p>
            <a:pPr marL="285750" indent="-285750">
              <a:buFont typeface="Wingdings" pitchFamily="2" charset="2"/>
              <a:buChar char="ü"/>
            </a:pPr>
            <a:r>
              <a:rPr lang="en-US">
                <a:sym typeface="Open Sans SemiBold"/>
              </a:rPr>
              <a:t>Stories Need to Balance Being Fine-Grained As Well As Testable/Valuable</a:t>
            </a:r>
          </a:p>
          <a:p>
            <a:pPr marL="285750" indent="-285750">
              <a:buFont typeface="Wingdings" pitchFamily="2" charset="2"/>
              <a:buChar char="ü"/>
            </a:pPr>
            <a:r>
              <a:rPr lang="en-US">
                <a:sym typeface="Open Sans SemiBold"/>
              </a:rPr>
              <a:t>Ground the Map in Business Language That is Specific and Precise</a:t>
            </a:r>
          </a:p>
          <a:p>
            <a:pPr marL="285750" indent="-285750">
              <a:buFont typeface="Wingdings" pitchFamily="2" charset="2"/>
              <a:buChar char="ü"/>
            </a:pPr>
            <a:r>
              <a:rPr lang="en-US">
                <a:sym typeface="Open Sans SemiBold"/>
              </a:rPr>
              <a:t>Favor Active Behavioral Language Over Functional / Capability Breakup</a:t>
            </a:r>
          </a:p>
          <a:p>
            <a:endParaRPr lang="en-US">
              <a:sym typeface="Open Sans SemiBold"/>
            </a:endParaRPr>
          </a:p>
          <a:p>
            <a:endParaRPr lang="en-US"/>
          </a:p>
        </p:txBody>
      </p:sp>
      <p:sp>
        <p:nvSpPr>
          <p:cNvPr id="3" name="Footer Placeholder 2">
            <a:extLst>
              <a:ext uri="{FF2B5EF4-FFF2-40B4-BE49-F238E27FC236}">
                <a16:creationId xmlns:a16="http://schemas.microsoft.com/office/drawing/2014/main" id="{CA47070C-D11B-788A-4D09-15712E045BC6}"/>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52D13CEA-F361-6FE6-CA4C-F65370B436A9}"/>
              </a:ext>
            </a:extLst>
          </p:cNvPr>
          <p:cNvSpPr>
            <a:spLocks noGrp="1"/>
          </p:cNvSpPr>
          <p:nvPr>
            <p:ph type="sldNum" sz="quarter" idx="11"/>
          </p:nvPr>
        </p:nvSpPr>
        <p:spPr/>
        <p:txBody>
          <a:bodyPr/>
          <a:lstStyle/>
          <a:p>
            <a:fld id="{CA34F5F8-7DDC-4A4A-9CC9-50D0A5C4D72F}" type="slidenum">
              <a:rPr lang="en-US" smtClean="0"/>
              <a:pPr/>
              <a:t>71</a:t>
            </a:fld>
            <a:endParaRPr lang="en-US"/>
          </a:p>
        </p:txBody>
      </p:sp>
      <p:sp>
        <p:nvSpPr>
          <p:cNvPr id="6" name="Title 5">
            <a:extLst>
              <a:ext uri="{FF2B5EF4-FFF2-40B4-BE49-F238E27FC236}">
                <a16:creationId xmlns:a16="http://schemas.microsoft.com/office/drawing/2014/main" id="{6EF49DE2-84FE-6F68-033A-F12C09845D81}"/>
              </a:ext>
            </a:extLst>
          </p:cNvPr>
          <p:cNvSpPr>
            <a:spLocks noGrp="1"/>
          </p:cNvSpPr>
          <p:nvPr>
            <p:ph type="title"/>
          </p:nvPr>
        </p:nvSpPr>
        <p:spPr/>
        <p:txBody>
          <a:bodyPr/>
          <a:lstStyle/>
          <a:p>
            <a:r>
              <a:rPr lang="en-US">
                <a:latin typeface="Calibri"/>
                <a:cs typeface="Calibri"/>
              </a:rPr>
              <a:t>Exercise: Go through your story map and refactor your stories to incorporate best practices </a:t>
            </a:r>
            <a:endParaRPr lang="en-US"/>
          </a:p>
        </p:txBody>
      </p:sp>
    </p:spTree>
    <p:extLst>
      <p:ext uri="{BB962C8B-B14F-4D97-AF65-F5344CB8AC3E}">
        <p14:creationId xmlns:p14="http://schemas.microsoft.com/office/powerpoint/2010/main" val="3404109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Planning, Scheduling and Forecasting</a:t>
            </a:r>
          </a:p>
        </p:txBody>
      </p:sp>
    </p:spTree>
    <p:extLst>
      <p:ext uri="{BB962C8B-B14F-4D97-AF65-F5344CB8AC3E}">
        <p14:creationId xmlns:p14="http://schemas.microsoft.com/office/powerpoint/2010/main" val="4138463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EA0D-33C9-9B05-83A9-B2065DAAF2AF}"/>
              </a:ext>
            </a:extLst>
          </p:cNvPr>
          <p:cNvSpPr>
            <a:spLocks noGrp="1"/>
          </p:cNvSpPr>
          <p:nvPr>
            <p:ph type="title"/>
          </p:nvPr>
        </p:nvSpPr>
        <p:spPr/>
        <p:txBody>
          <a:bodyPr/>
          <a:lstStyle/>
          <a:p>
            <a:r>
              <a:rPr lang="en-CA"/>
              <a:t>Stories are integral part of an agile team’s ability to plan, schedule and report on progress </a:t>
            </a:r>
          </a:p>
        </p:txBody>
      </p:sp>
      <p:grpSp>
        <p:nvGrpSpPr>
          <p:cNvPr id="6" name="Group 5">
            <a:extLst>
              <a:ext uri="{FF2B5EF4-FFF2-40B4-BE49-F238E27FC236}">
                <a16:creationId xmlns:a16="http://schemas.microsoft.com/office/drawing/2014/main" id="{F88F172E-A173-EB95-FDE6-05B260D86F48}"/>
              </a:ext>
            </a:extLst>
          </p:cNvPr>
          <p:cNvGrpSpPr/>
          <p:nvPr/>
        </p:nvGrpSpPr>
        <p:grpSpPr>
          <a:xfrm>
            <a:off x="2048322" y="1029079"/>
            <a:ext cx="8095355" cy="2799595"/>
            <a:chOff x="-630375" y="1714417"/>
            <a:chExt cx="9795380" cy="3387506"/>
          </a:xfrm>
        </p:grpSpPr>
        <p:sp>
          <p:nvSpPr>
            <p:cNvPr id="7" name="Arrow: Right 6">
              <a:extLst>
                <a:ext uri="{FF2B5EF4-FFF2-40B4-BE49-F238E27FC236}">
                  <a16:creationId xmlns:a16="http://schemas.microsoft.com/office/drawing/2014/main" id="{8E7940A6-5351-8828-E817-71D1B49D978B}"/>
                </a:ext>
              </a:extLst>
            </p:cNvPr>
            <p:cNvSpPr/>
            <p:nvPr/>
          </p:nvSpPr>
          <p:spPr>
            <a:xfrm>
              <a:off x="848038" y="3336213"/>
              <a:ext cx="5442670" cy="476463"/>
            </a:xfrm>
            <a:prstGeom prst="rightArrow">
              <a:avLst/>
            </a:prstGeom>
            <a:solidFill>
              <a:srgbClr val="9B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pic>
          <p:nvPicPr>
            <p:cNvPr id="8" name="Picture 7">
              <a:extLst>
                <a:ext uri="{FF2B5EF4-FFF2-40B4-BE49-F238E27FC236}">
                  <a16:creationId xmlns:a16="http://schemas.microsoft.com/office/drawing/2014/main" id="{39B4A4F6-7A67-327D-419B-A614C80B2C30}"/>
                </a:ext>
              </a:extLst>
            </p:cNvPr>
            <p:cNvPicPr>
              <a:picLocks noChangeAspect="1"/>
            </p:cNvPicPr>
            <p:nvPr/>
          </p:nvPicPr>
          <p:blipFill>
            <a:blip r:embed="rId2"/>
            <a:stretch>
              <a:fillRect/>
            </a:stretch>
          </p:blipFill>
          <p:spPr>
            <a:xfrm flipH="1">
              <a:off x="7771086" y="3394618"/>
              <a:ext cx="1276266" cy="687888"/>
            </a:xfrm>
            <a:prstGeom prst="rect">
              <a:avLst/>
            </a:prstGeom>
          </p:spPr>
        </p:pic>
        <p:sp>
          <p:nvSpPr>
            <p:cNvPr id="9" name="Cube 8">
              <a:extLst>
                <a:ext uri="{FF2B5EF4-FFF2-40B4-BE49-F238E27FC236}">
                  <a16:creationId xmlns:a16="http://schemas.microsoft.com/office/drawing/2014/main" id="{93751A49-CD39-2E6B-D941-8AB40CDB11BF}"/>
                </a:ext>
              </a:extLst>
            </p:cNvPr>
            <p:cNvSpPr/>
            <p:nvPr/>
          </p:nvSpPr>
          <p:spPr bwMode="gray">
            <a:xfrm>
              <a:off x="3230541" y="3398358"/>
              <a:ext cx="336831" cy="295846"/>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3</a:t>
              </a:r>
            </a:p>
          </p:txBody>
        </p:sp>
        <p:sp>
          <p:nvSpPr>
            <p:cNvPr id="10" name="Cube 9">
              <a:extLst>
                <a:ext uri="{FF2B5EF4-FFF2-40B4-BE49-F238E27FC236}">
                  <a16:creationId xmlns:a16="http://schemas.microsoft.com/office/drawing/2014/main" id="{533B7049-9D8B-78D9-64BB-C57E87369801}"/>
                </a:ext>
              </a:extLst>
            </p:cNvPr>
            <p:cNvSpPr/>
            <p:nvPr/>
          </p:nvSpPr>
          <p:spPr bwMode="gray">
            <a:xfrm>
              <a:off x="4979338" y="3416080"/>
              <a:ext cx="230060" cy="202067"/>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11" name="Cube 10">
              <a:extLst>
                <a:ext uri="{FF2B5EF4-FFF2-40B4-BE49-F238E27FC236}">
                  <a16:creationId xmlns:a16="http://schemas.microsoft.com/office/drawing/2014/main" id="{B72130EA-2009-84F3-9767-831DA24AE859}"/>
                </a:ext>
              </a:extLst>
            </p:cNvPr>
            <p:cNvSpPr/>
            <p:nvPr/>
          </p:nvSpPr>
          <p:spPr bwMode="gray">
            <a:xfrm>
              <a:off x="4326830" y="3275849"/>
              <a:ext cx="493154" cy="476463"/>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8</a:t>
              </a:r>
            </a:p>
          </p:txBody>
        </p:sp>
        <p:pic>
          <p:nvPicPr>
            <p:cNvPr id="12" name="Picture 11">
              <a:extLst>
                <a:ext uri="{FF2B5EF4-FFF2-40B4-BE49-F238E27FC236}">
                  <a16:creationId xmlns:a16="http://schemas.microsoft.com/office/drawing/2014/main" id="{DF9BBAC0-381B-9A71-0D8F-E0D6F7FB1E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45393" y="4127279"/>
              <a:ext cx="466365" cy="344551"/>
            </a:xfrm>
            <a:prstGeom prst="rect">
              <a:avLst/>
            </a:prstGeom>
          </p:spPr>
        </p:pic>
        <p:pic>
          <p:nvPicPr>
            <p:cNvPr id="13" name="Picture 12">
              <a:extLst>
                <a:ext uri="{FF2B5EF4-FFF2-40B4-BE49-F238E27FC236}">
                  <a16:creationId xmlns:a16="http://schemas.microsoft.com/office/drawing/2014/main" id="{DB298158-1A84-C69B-A343-FF94E67461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18513" y="4080431"/>
              <a:ext cx="466365" cy="344551"/>
            </a:xfrm>
            <a:prstGeom prst="rect">
              <a:avLst/>
            </a:prstGeom>
          </p:spPr>
        </p:pic>
        <p:pic>
          <p:nvPicPr>
            <p:cNvPr id="14" name="Picture 13">
              <a:extLst>
                <a:ext uri="{FF2B5EF4-FFF2-40B4-BE49-F238E27FC236}">
                  <a16:creationId xmlns:a16="http://schemas.microsoft.com/office/drawing/2014/main" id="{EC62F0A9-70C8-A47A-788C-1ADD9F7E757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93764" y="3840873"/>
              <a:ext cx="383104" cy="411310"/>
            </a:xfrm>
            <a:prstGeom prst="rect">
              <a:avLst/>
            </a:prstGeom>
          </p:spPr>
        </p:pic>
        <p:sp>
          <p:nvSpPr>
            <p:cNvPr id="15" name="TextBox 14">
              <a:extLst>
                <a:ext uri="{FF2B5EF4-FFF2-40B4-BE49-F238E27FC236}">
                  <a16:creationId xmlns:a16="http://schemas.microsoft.com/office/drawing/2014/main" id="{8D95CED5-6635-6C0C-4ACE-9010B760CF62}"/>
                </a:ext>
              </a:extLst>
            </p:cNvPr>
            <p:cNvSpPr txBox="1"/>
            <p:nvPr/>
          </p:nvSpPr>
          <p:spPr>
            <a:xfrm>
              <a:off x="6078196" y="2816144"/>
              <a:ext cx="1846726" cy="297927"/>
            </a:xfrm>
            <a:prstGeom prst="rect">
              <a:avLst/>
            </a:prstGeom>
            <a:noFill/>
          </p:spPr>
          <p:txBody>
            <a:bodyPr wrap="square" rtlCol="0">
              <a:spAutoFit/>
            </a:bodyPr>
            <a:lstStyle/>
            <a:p>
              <a:pPr fontAlgn="base">
                <a:spcBef>
                  <a:spcPct val="0"/>
                </a:spcBef>
                <a:spcAft>
                  <a:spcPct val="0"/>
                </a:spcAft>
              </a:pPr>
              <a:r>
                <a:rPr lang="en-CA" sz="1000" i="1">
                  <a:solidFill>
                    <a:prstClr val="black"/>
                  </a:solidFill>
                  <a:latin typeface="Arial" charset="0"/>
                </a:rPr>
                <a:t>Sprint Backlog (23 pts) </a:t>
              </a:r>
              <a:endParaRPr lang="en-CA" sz="1000" b="1" i="1">
                <a:solidFill>
                  <a:prstClr val="black"/>
                </a:solidFill>
                <a:latin typeface="Arial" charset="0"/>
              </a:endParaRPr>
            </a:p>
          </p:txBody>
        </p:sp>
        <p:sp>
          <p:nvSpPr>
            <p:cNvPr id="16" name="Cube 15">
              <a:extLst>
                <a:ext uri="{FF2B5EF4-FFF2-40B4-BE49-F238E27FC236}">
                  <a16:creationId xmlns:a16="http://schemas.microsoft.com/office/drawing/2014/main" id="{3792BD62-6450-483E-D31C-B81FAA4ED5E2}"/>
                </a:ext>
              </a:extLst>
            </p:cNvPr>
            <p:cNvSpPr/>
            <p:nvPr/>
          </p:nvSpPr>
          <p:spPr bwMode="gray">
            <a:xfrm>
              <a:off x="3762021" y="3344791"/>
              <a:ext cx="448322"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5</a:t>
              </a:r>
            </a:p>
          </p:txBody>
        </p:sp>
        <p:sp>
          <p:nvSpPr>
            <p:cNvPr id="17" name="Cube 16">
              <a:extLst>
                <a:ext uri="{FF2B5EF4-FFF2-40B4-BE49-F238E27FC236}">
                  <a16:creationId xmlns:a16="http://schemas.microsoft.com/office/drawing/2014/main" id="{D239109E-36A3-4751-BDFA-CD905E1E13D9}"/>
                </a:ext>
              </a:extLst>
            </p:cNvPr>
            <p:cNvSpPr/>
            <p:nvPr/>
          </p:nvSpPr>
          <p:spPr bwMode="gray">
            <a:xfrm>
              <a:off x="5380912" y="3264954"/>
              <a:ext cx="407565" cy="433148"/>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5</a:t>
              </a:r>
            </a:p>
          </p:txBody>
        </p:sp>
        <p:grpSp>
          <p:nvGrpSpPr>
            <p:cNvPr id="18" name="Group 17">
              <a:extLst>
                <a:ext uri="{FF2B5EF4-FFF2-40B4-BE49-F238E27FC236}">
                  <a16:creationId xmlns:a16="http://schemas.microsoft.com/office/drawing/2014/main" id="{49E84E7A-4B84-4A81-BA8E-3D8D9D548D50}"/>
                </a:ext>
              </a:extLst>
            </p:cNvPr>
            <p:cNvGrpSpPr/>
            <p:nvPr/>
          </p:nvGrpSpPr>
          <p:grpSpPr>
            <a:xfrm rot="16200000">
              <a:off x="6311494" y="3144083"/>
              <a:ext cx="1365828" cy="1318051"/>
              <a:chOff x="6035040" y="3115741"/>
              <a:chExt cx="1365828" cy="1171193"/>
            </a:xfrm>
          </p:grpSpPr>
          <p:sp>
            <p:nvSpPr>
              <p:cNvPr id="39" name="Rectangle 38">
                <a:extLst>
                  <a:ext uri="{FF2B5EF4-FFF2-40B4-BE49-F238E27FC236}">
                    <a16:creationId xmlns:a16="http://schemas.microsoft.com/office/drawing/2014/main" id="{E97FF0F6-88F2-7F54-9F08-9DF7169032A4}"/>
                  </a:ext>
                </a:extLst>
              </p:cNvPr>
              <p:cNvSpPr/>
              <p:nvPr/>
            </p:nvSpPr>
            <p:spPr>
              <a:xfrm>
                <a:off x="6035040" y="3261925"/>
                <a:ext cx="1365828" cy="10250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sp>
            <p:nvSpPr>
              <p:cNvPr id="40" name="Rectangle 39">
                <a:extLst>
                  <a:ext uri="{FF2B5EF4-FFF2-40B4-BE49-F238E27FC236}">
                    <a16:creationId xmlns:a16="http://schemas.microsoft.com/office/drawing/2014/main" id="{F4E1B0DF-76A4-A41B-4FA3-B0902A81592D}"/>
                  </a:ext>
                </a:extLst>
              </p:cNvPr>
              <p:cNvSpPr/>
              <p:nvPr/>
            </p:nvSpPr>
            <p:spPr>
              <a:xfrm>
                <a:off x="6087204" y="3115741"/>
                <a:ext cx="1227996" cy="3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grpSp>
        <p:sp>
          <p:nvSpPr>
            <p:cNvPr id="19" name="Cube 18">
              <a:extLst>
                <a:ext uri="{FF2B5EF4-FFF2-40B4-BE49-F238E27FC236}">
                  <a16:creationId xmlns:a16="http://schemas.microsoft.com/office/drawing/2014/main" id="{52F21052-19BA-325F-F3C3-D7F543C0EEE0}"/>
                </a:ext>
              </a:extLst>
            </p:cNvPr>
            <p:cNvSpPr/>
            <p:nvPr/>
          </p:nvSpPr>
          <p:spPr bwMode="gray">
            <a:xfrm>
              <a:off x="7092962" y="3824402"/>
              <a:ext cx="407565" cy="433148"/>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8</a:t>
              </a:r>
            </a:p>
          </p:txBody>
        </p:sp>
        <p:sp>
          <p:nvSpPr>
            <p:cNvPr id="20" name="Cube 19">
              <a:extLst>
                <a:ext uri="{FF2B5EF4-FFF2-40B4-BE49-F238E27FC236}">
                  <a16:creationId xmlns:a16="http://schemas.microsoft.com/office/drawing/2014/main" id="{FE3B200D-C788-EA59-44BA-2B9DA1907207}"/>
                </a:ext>
              </a:extLst>
            </p:cNvPr>
            <p:cNvSpPr/>
            <p:nvPr/>
          </p:nvSpPr>
          <p:spPr bwMode="gray">
            <a:xfrm>
              <a:off x="6771499" y="4040976"/>
              <a:ext cx="230060" cy="202067"/>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21" name="Cube 20">
              <a:extLst>
                <a:ext uri="{FF2B5EF4-FFF2-40B4-BE49-F238E27FC236}">
                  <a16:creationId xmlns:a16="http://schemas.microsoft.com/office/drawing/2014/main" id="{B8A2D33F-2081-5A47-C7A5-3905D1D957AB}"/>
                </a:ext>
              </a:extLst>
            </p:cNvPr>
            <p:cNvSpPr/>
            <p:nvPr/>
          </p:nvSpPr>
          <p:spPr bwMode="gray">
            <a:xfrm>
              <a:off x="442908" y="3292034"/>
              <a:ext cx="493154" cy="476463"/>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22" name="Cube 21">
              <a:extLst>
                <a:ext uri="{FF2B5EF4-FFF2-40B4-BE49-F238E27FC236}">
                  <a16:creationId xmlns:a16="http://schemas.microsoft.com/office/drawing/2014/main" id="{72E7B95C-7B77-15B0-169D-B3D769053F84}"/>
                </a:ext>
              </a:extLst>
            </p:cNvPr>
            <p:cNvSpPr/>
            <p:nvPr/>
          </p:nvSpPr>
          <p:spPr bwMode="gray">
            <a:xfrm>
              <a:off x="6272531" y="3858732"/>
              <a:ext cx="448322"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5</a:t>
              </a:r>
            </a:p>
          </p:txBody>
        </p:sp>
        <p:sp>
          <p:nvSpPr>
            <p:cNvPr id="23" name="Cube 22">
              <a:extLst>
                <a:ext uri="{FF2B5EF4-FFF2-40B4-BE49-F238E27FC236}">
                  <a16:creationId xmlns:a16="http://schemas.microsoft.com/office/drawing/2014/main" id="{4D4D62FA-85C1-FB53-3F7B-EECCFB9C21F2}"/>
                </a:ext>
              </a:extLst>
            </p:cNvPr>
            <p:cNvSpPr/>
            <p:nvPr/>
          </p:nvSpPr>
          <p:spPr bwMode="gray">
            <a:xfrm>
              <a:off x="6374219" y="3505550"/>
              <a:ext cx="336831" cy="295846"/>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3</a:t>
              </a:r>
            </a:p>
          </p:txBody>
        </p:sp>
        <p:sp>
          <p:nvSpPr>
            <p:cNvPr id="24" name="Cube 23">
              <a:extLst>
                <a:ext uri="{FF2B5EF4-FFF2-40B4-BE49-F238E27FC236}">
                  <a16:creationId xmlns:a16="http://schemas.microsoft.com/office/drawing/2014/main" id="{34AB29E4-324B-F5B6-9397-9327813666D3}"/>
                </a:ext>
              </a:extLst>
            </p:cNvPr>
            <p:cNvSpPr/>
            <p:nvPr/>
          </p:nvSpPr>
          <p:spPr bwMode="gray">
            <a:xfrm>
              <a:off x="7037768" y="3494375"/>
              <a:ext cx="336831" cy="295846"/>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3</a:t>
              </a:r>
            </a:p>
          </p:txBody>
        </p:sp>
        <p:sp>
          <p:nvSpPr>
            <p:cNvPr id="25" name="Cube 24">
              <a:extLst>
                <a:ext uri="{FF2B5EF4-FFF2-40B4-BE49-F238E27FC236}">
                  <a16:creationId xmlns:a16="http://schemas.microsoft.com/office/drawing/2014/main" id="{17E27F79-CA6C-AA5E-E142-1431627D6098}"/>
                </a:ext>
              </a:extLst>
            </p:cNvPr>
            <p:cNvSpPr/>
            <p:nvPr/>
          </p:nvSpPr>
          <p:spPr bwMode="gray">
            <a:xfrm>
              <a:off x="6766492" y="3753949"/>
              <a:ext cx="278373" cy="24450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2</a:t>
              </a:r>
            </a:p>
          </p:txBody>
        </p:sp>
        <p:sp>
          <p:nvSpPr>
            <p:cNvPr id="26" name="Cube 25">
              <a:extLst>
                <a:ext uri="{FF2B5EF4-FFF2-40B4-BE49-F238E27FC236}">
                  <a16:creationId xmlns:a16="http://schemas.microsoft.com/office/drawing/2014/main" id="{3863052C-D123-2F0A-25E2-69688F34973F}"/>
                </a:ext>
              </a:extLst>
            </p:cNvPr>
            <p:cNvSpPr/>
            <p:nvPr/>
          </p:nvSpPr>
          <p:spPr bwMode="gray">
            <a:xfrm>
              <a:off x="6720853" y="3471246"/>
              <a:ext cx="278373" cy="24450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27" name="Cube 26">
              <a:extLst>
                <a:ext uri="{FF2B5EF4-FFF2-40B4-BE49-F238E27FC236}">
                  <a16:creationId xmlns:a16="http://schemas.microsoft.com/office/drawing/2014/main" id="{F6F7E087-1F42-D04D-280A-2A3C682B60F5}"/>
                </a:ext>
              </a:extLst>
            </p:cNvPr>
            <p:cNvSpPr/>
            <p:nvPr/>
          </p:nvSpPr>
          <p:spPr bwMode="gray">
            <a:xfrm>
              <a:off x="1713469" y="3273061"/>
              <a:ext cx="493154" cy="476463"/>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28" name="Cube 27">
              <a:extLst>
                <a:ext uri="{FF2B5EF4-FFF2-40B4-BE49-F238E27FC236}">
                  <a16:creationId xmlns:a16="http://schemas.microsoft.com/office/drawing/2014/main" id="{BDA1D2AB-510A-E672-0BCD-FDE3F151A769}"/>
                </a:ext>
              </a:extLst>
            </p:cNvPr>
            <p:cNvSpPr/>
            <p:nvPr/>
          </p:nvSpPr>
          <p:spPr bwMode="gray">
            <a:xfrm>
              <a:off x="1010281" y="3284271"/>
              <a:ext cx="493154" cy="476463"/>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29" name="Speech Bubble: Rectangle with Corners Rounded 28">
              <a:extLst>
                <a:ext uri="{FF2B5EF4-FFF2-40B4-BE49-F238E27FC236}">
                  <a16:creationId xmlns:a16="http://schemas.microsoft.com/office/drawing/2014/main" id="{9DFECD3E-792A-4507-FA08-C5797DF981BC}"/>
                </a:ext>
              </a:extLst>
            </p:cNvPr>
            <p:cNvSpPr/>
            <p:nvPr/>
          </p:nvSpPr>
          <p:spPr>
            <a:xfrm>
              <a:off x="4485214" y="4662629"/>
              <a:ext cx="1120608" cy="219647"/>
            </a:xfrm>
            <a:prstGeom prst="wedgeRoundRectCallout">
              <a:avLst>
                <a:gd name="adj1" fmla="val -42559"/>
                <a:gd name="adj2" fmla="val -206194"/>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CA" sz="1100">
                  <a:solidFill>
                    <a:prstClr val="black"/>
                  </a:solidFill>
                  <a:latin typeface="Calibri" panose="020F0502020204030204"/>
                </a:rPr>
                <a:t>It an 8!</a:t>
              </a:r>
            </a:p>
          </p:txBody>
        </p:sp>
        <p:sp>
          <p:nvSpPr>
            <p:cNvPr id="30" name="Speech Bubble: Rectangle with Corners Rounded 29">
              <a:extLst>
                <a:ext uri="{FF2B5EF4-FFF2-40B4-BE49-F238E27FC236}">
                  <a16:creationId xmlns:a16="http://schemas.microsoft.com/office/drawing/2014/main" id="{753FC320-E887-1FEE-E1EF-DE01381564BC}"/>
                </a:ext>
              </a:extLst>
            </p:cNvPr>
            <p:cNvSpPr/>
            <p:nvPr/>
          </p:nvSpPr>
          <p:spPr>
            <a:xfrm>
              <a:off x="2644105" y="4540632"/>
              <a:ext cx="1120608" cy="219647"/>
            </a:xfrm>
            <a:prstGeom prst="wedgeRoundRectCallout">
              <a:avLst>
                <a:gd name="adj1" fmla="val 47463"/>
                <a:gd name="adj2" fmla="val -141734"/>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r>
                <a:rPr lang="en-CA" sz="1100">
                  <a:latin typeface="Calibri" panose="020F0502020204030204"/>
                </a:rPr>
                <a:t>It a 5!</a:t>
              </a:r>
            </a:p>
          </p:txBody>
        </p:sp>
        <p:sp>
          <p:nvSpPr>
            <p:cNvPr id="31" name="Speech Bubble: Rectangle with Corners Rounded 30">
              <a:extLst>
                <a:ext uri="{FF2B5EF4-FFF2-40B4-BE49-F238E27FC236}">
                  <a16:creationId xmlns:a16="http://schemas.microsoft.com/office/drawing/2014/main" id="{5FB92A9B-472A-0189-F161-913A4072D275}"/>
                </a:ext>
              </a:extLst>
            </p:cNvPr>
            <p:cNvSpPr/>
            <p:nvPr/>
          </p:nvSpPr>
          <p:spPr>
            <a:xfrm>
              <a:off x="3364606" y="4882276"/>
              <a:ext cx="1120608" cy="219647"/>
            </a:xfrm>
            <a:prstGeom prst="wedgeRoundRectCallout">
              <a:avLst>
                <a:gd name="adj1" fmla="val 20614"/>
                <a:gd name="adj2" fmla="val -353915"/>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spcBef>
                  <a:spcPct val="0"/>
                </a:spcBef>
                <a:spcAft>
                  <a:spcPct val="0"/>
                </a:spcAft>
              </a:pPr>
              <a:r>
                <a:rPr lang="en-CA" sz="1100">
                  <a:latin typeface="Calibri" panose="020F0502020204030204"/>
                </a:rPr>
                <a:t>It a 3!</a:t>
              </a:r>
            </a:p>
          </p:txBody>
        </p:sp>
        <p:sp>
          <p:nvSpPr>
            <p:cNvPr id="32" name="Cube 31">
              <a:extLst>
                <a:ext uri="{FF2B5EF4-FFF2-40B4-BE49-F238E27FC236}">
                  <a16:creationId xmlns:a16="http://schemas.microsoft.com/office/drawing/2014/main" id="{CD302CC7-693A-F10C-ABC0-7F1E9445E234}"/>
                </a:ext>
              </a:extLst>
            </p:cNvPr>
            <p:cNvSpPr/>
            <p:nvPr/>
          </p:nvSpPr>
          <p:spPr bwMode="gray">
            <a:xfrm>
              <a:off x="2243850" y="3089833"/>
              <a:ext cx="958970" cy="903686"/>
            </a:xfrm>
            <a:prstGeom prst="cube">
              <a:avLst/>
            </a:prstGeom>
            <a:solidFill>
              <a:srgbClr val="9BBCFF"/>
            </a:solidFill>
            <a:ln w="12700" cap="rnd">
              <a:solidFill>
                <a:srgbClr val="003399"/>
              </a:solidFill>
              <a:prstDash val="lgDash"/>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20</a:t>
              </a:r>
            </a:p>
          </p:txBody>
        </p:sp>
        <p:pic>
          <p:nvPicPr>
            <p:cNvPr id="33" name="Picture 32">
              <a:extLst>
                <a:ext uri="{FF2B5EF4-FFF2-40B4-BE49-F238E27FC236}">
                  <a16:creationId xmlns:a16="http://schemas.microsoft.com/office/drawing/2014/main" id="{851342D4-D70A-0BE8-A339-33FC07E314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87697" y="2397101"/>
              <a:ext cx="383104" cy="411310"/>
            </a:xfrm>
            <a:prstGeom prst="rect">
              <a:avLst/>
            </a:prstGeom>
          </p:spPr>
        </p:pic>
        <p:pic>
          <p:nvPicPr>
            <p:cNvPr id="34" name="Picture 33">
              <a:extLst>
                <a:ext uri="{FF2B5EF4-FFF2-40B4-BE49-F238E27FC236}">
                  <a16:creationId xmlns:a16="http://schemas.microsoft.com/office/drawing/2014/main" id="{3D47D5A3-9296-E2B4-3A35-16D1419373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75630" y="2648812"/>
              <a:ext cx="383104" cy="411310"/>
            </a:xfrm>
            <a:prstGeom prst="rect">
              <a:avLst/>
            </a:prstGeom>
          </p:spPr>
        </p:pic>
        <p:sp>
          <p:nvSpPr>
            <p:cNvPr id="35" name="Speech Bubble: Rectangle with Corners Rounded 34">
              <a:extLst>
                <a:ext uri="{FF2B5EF4-FFF2-40B4-BE49-F238E27FC236}">
                  <a16:creationId xmlns:a16="http://schemas.microsoft.com/office/drawing/2014/main" id="{6463C394-E55E-07EF-1A9A-F0DBDF1D9230}"/>
                </a:ext>
              </a:extLst>
            </p:cNvPr>
            <p:cNvSpPr/>
            <p:nvPr/>
          </p:nvSpPr>
          <p:spPr>
            <a:xfrm>
              <a:off x="3089735" y="1714417"/>
              <a:ext cx="1800830" cy="411310"/>
            </a:xfrm>
            <a:prstGeom prst="wedgeRoundRectCallout">
              <a:avLst>
                <a:gd name="adj1" fmla="val -62563"/>
                <a:gd name="adj2" fmla="val 234283"/>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CA" sz="1100">
                  <a:solidFill>
                    <a:prstClr val="black"/>
                  </a:solidFill>
                  <a:latin typeface="Calibri" panose="020F0502020204030204"/>
                </a:rPr>
                <a:t>It a 20! Not a Story! send it back and break it up</a:t>
              </a:r>
            </a:p>
          </p:txBody>
        </p:sp>
        <p:sp>
          <p:nvSpPr>
            <p:cNvPr id="36" name="TextBox 35">
              <a:extLst>
                <a:ext uri="{FF2B5EF4-FFF2-40B4-BE49-F238E27FC236}">
                  <a16:creationId xmlns:a16="http://schemas.microsoft.com/office/drawing/2014/main" id="{09DEEA0F-0BCB-B35A-EC69-43C5359FDE26}"/>
                </a:ext>
              </a:extLst>
            </p:cNvPr>
            <p:cNvSpPr txBox="1"/>
            <p:nvPr/>
          </p:nvSpPr>
          <p:spPr>
            <a:xfrm>
              <a:off x="7771087" y="4020656"/>
              <a:ext cx="1393918" cy="484133"/>
            </a:xfrm>
            <a:prstGeom prst="rect">
              <a:avLst/>
            </a:prstGeom>
            <a:noFill/>
          </p:spPr>
          <p:txBody>
            <a:bodyPr wrap="square" rtlCol="0">
              <a:spAutoFit/>
            </a:bodyPr>
            <a:lstStyle/>
            <a:p>
              <a:pPr fontAlgn="base">
                <a:spcBef>
                  <a:spcPct val="0"/>
                </a:spcBef>
                <a:spcAft>
                  <a:spcPct val="0"/>
                </a:spcAft>
              </a:pPr>
              <a:r>
                <a:rPr lang="en-CA" sz="1000" i="1">
                  <a:solidFill>
                    <a:prstClr val="black"/>
                  </a:solidFill>
                  <a:latin typeface="Arial" charset="0"/>
                </a:rPr>
                <a:t>Team Velocity 23 pts / sprint </a:t>
              </a:r>
              <a:endParaRPr lang="en-CA" sz="1000" b="1" i="1">
                <a:solidFill>
                  <a:prstClr val="black"/>
                </a:solidFill>
                <a:latin typeface="Arial" charset="0"/>
              </a:endParaRPr>
            </a:p>
          </p:txBody>
        </p:sp>
        <p:sp>
          <p:nvSpPr>
            <p:cNvPr id="37" name="Cube 36">
              <a:extLst>
                <a:ext uri="{FF2B5EF4-FFF2-40B4-BE49-F238E27FC236}">
                  <a16:creationId xmlns:a16="http://schemas.microsoft.com/office/drawing/2014/main" id="{488426C1-6A49-3762-5DC6-BC9C03193F61}"/>
                </a:ext>
              </a:extLst>
            </p:cNvPr>
            <p:cNvSpPr/>
            <p:nvPr/>
          </p:nvSpPr>
          <p:spPr bwMode="gray">
            <a:xfrm>
              <a:off x="-630375" y="3124767"/>
              <a:ext cx="958970" cy="903686"/>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20</a:t>
              </a:r>
            </a:p>
          </p:txBody>
        </p:sp>
        <p:sp>
          <p:nvSpPr>
            <p:cNvPr id="38" name="Arrow: Circular 37">
              <a:extLst>
                <a:ext uri="{FF2B5EF4-FFF2-40B4-BE49-F238E27FC236}">
                  <a16:creationId xmlns:a16="http://schemas.microsoft.com/office/drawing/2014/main" id="{AA28086A-02DD-EE6A-AC6B-668886DBB9F6}"/>
                </a:ext>
              </a:extLst>
            </p:cNvPr>
            <p:cNvSpPr/>
            <p:nvPr/>
          </p:nvSpPr>
          <p:spPr>
            <a:xfrm rot="21300000" flipH="1">
              <a:off x="-259830" y="2333226"/>
              <a:ext cx="3361770" cy="1898251"/>
            </a:xfrm>
            <a:prstGeom prst="circularArrow">
              <a:avLst>
                <a:gd name="adj1" fmla="val 6939"/>
                <a:gd name="adj2" fmla="val 939751"/>
                <a:gd name="adj3" fmla="val 19989442"/>
                <a:gd name="adj4" fmla="val 10826329"/>
                <a:gd name="adj5" fmla="val 18129"/>
              </a:avLst>
            </a:prstGeom>
            <a:solidFill>
              <a:srgbClr val="C2DAF0"/>
            </a:solidFill>
            <a:ln>
              <a:solidFill>
                <a:srgbClr val="0000A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black"/>
                </a:solidFill>
                <a:latin typeface="Calibri" panose="020F0502020204030204"/>
              </a:endParaRPr>
            </a:p>
          </p:txBody>
        </p:sp>
      </p:grpSp>
      <p:sp>
        <p:nvSpPr>
          <p:cNvPr id="41" name="TextBox 40">
            <a:extLst>
              <a:ext uri="{FF2B5EF4-FFF2-40B4-BE49-F238E27FC236}">
                <a16:creationId xmlns:a16="http://schemas.microsoft.com/office/drawing/2014/main" id="{6C6881CF-2A5E-AF01-4EB4-FEF193DFF043}"/>
              </a:ext>
            </a:extLst>
          </p:cNvPr>
          <p:cNvSpPr txBox="1"/>
          <p:nvPr/>
        </p:nvSpPr>
        <p:spPr>
          <a:xfrm>
            <a:off x="2056036" y="3948463"/>
            <a:ext cx="7999262" cy="2554545"/>
          </a:xfrm>
          <a:prstGeom prst="rect">
            <a:avLst/>
          </a:prstGeom>
          <a:noFill/>
        </p:spPr>
        <p:txBody>
          <a:bodyPr wrap="square" rtlCol="0">
            <a:spAutoFit/>
          </a:bodyPr>
          <a:lstStyle/>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At the beginning of every sprint teams estimate stories by assigning them a point value (1,2,3,5,8,etc) representing the </a:t>
            </a:r>
            <a:r>
              <a:rPr lang="en-CA" sz="1600" i="1" kern="1200">
                <a:latin typeface="Calibri" panose="020F0502020204030204" pitchFamily="34" charset="0"/>
                <a:cs typeface="Calibri" panose="020F0502020204030204" pitchFamily="34" charset="0"/>
              </a:rPr>
              <a:t>complexity</a:t>
            </a:r>
            <a:r>
              <a:rPr lang="en-CA" sz="1600" kern="1200">
                <a:latin typeface="Calibri" panose="020F0502020204030204" pitchFamily="34" charset="0"/>
                <a:cs typeface="Calibri" panose="020F0502020204030204" pitchFamily="34" charset="0"/>
              </a:rPr>
              <a:t> in a story</a:t>
            </a:r>
          </a:p>
          <a:p>
            <a:pPr marL="171450" indent="-171450" defTabSz="457200">
              <a:buClrTx/>
              <a:buFont typeface="Arial" panose="020B0604020202020204" pitchFamily="34" charset="0"/>
              <a:buChar char="•"/>
              <a:defRPr/>
            </a:pPr>
            <a:endParaRPr lang="en-CA" sz="16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This complexity is relative to other stories in the team’s backlog</a:t>
            </a:r>
          </a:p>
          <a:p>
            <a:pPr defTabSz="457200">
              <a:buClrTx/>
              <a:defRPr/>
            </a:pPr>
            <a:endParaRPr lang="en-CA" sz="16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Estimating continues until a maximum amount of work that can accomplish in a sprint is reached</a:t>
            </a:r>
          </a:p>
          <a:p>
            <a:pPr defTabSz="457200">
              <a:buClrTx/>
              <a:defRPr/>
            </a:pPr>
            <a:endParaRPr lang="en-CA" sz="16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Tracking is accomplished by recording how many points worth of work was done </a:t>
            </a:r>
            <a:r>
              <a:rPr lang="en-CA" sz="1600" i="1" kern="1200">
                <a:latin typeface="Calibri" panose="020F0502020204030204" pitchFamily="34" charset="0"/>
                <a:cs typeface="Calibri" panose="020F0502020204030204" pitchFamily="34" charset="0"/>
              </a:rPr>
              <a:t>inside a sprint</a:t>
            </a:r>
            <a:r>
              <a:rPr lang="en-CA" sz="1600" kern="1200">
                <a:latin typeface="Calibri" panose="020F0502020204030204" pitchFamily="34" charset="0"/>
                <a:cs typeface="Calibri" panose="020F0502020204030204" pitchFamily="34" charset="0"/>
              </a:rPr>
              <a:t>, known as </a:t>
            </a:r>
            <a:r>
              <a:rPr lang="en-CA" sz="1600" i="1" kern="1200">
                <a:latin typeface="Calibri" panose="020F0502020204030204" pitchFamily="34" charset="0"/>
                <a:cs typeface="Calibri" panose="020F0502020204030204" pitchFamily="34" charset="0"/>
              </a:rPr>
              <a:t>velocity </a:t>
            </a:r>
            <a:r>
              <a:rPr lang="en-CA" sz="1600" kern="1200">
                <a:latin typeface="Calibri" panose="020F0502020204030204" pitchFamily="34" charset="0"/>
                <a:cs typeface="Calibri" panose="020F0502020204030204" pitchFamily="34" charset="0"/>
              </a:rPr>
              <a:t>to better plan in the future</a:t>
            </a:r>
          </a:p>
        </p:txBody>
      </p:sp>
    </p:spTree>
    <p:extLst>
      <p:ext uri="{BB962C8B-B14F-4D97-AF65-F5344CB8AC3E}">
        <p14:creationId xmlns:p14="http://schemas.microsoft.com/office/powerpoint/2010/main" val="2730508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69687BB-4911-7C18-01C9-38BE8C69566D}"/>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23BC98D9-CE9F-12B7-8D61-881B6025C7B0}"/>
              </a:ext>
            </a:extLst>
          </p:cNvPr>
          <p:cNvSpPr>
            <a:spLocks noGrp="1"/>
          </p:cNvSpPr>
          <p:nvPr>
            <p:ph type="sldNum" sz="quarter" idx="11"/>
          </p:nvPr>
        </p:nvSpPr>
        <p:spPr/>
        <p:txBody>
          <a:bodyPr/>
          <a:lstStyle/>
          <a:p>
            <a:fld id="{CA34F5F8-7DDC-4A4A-9CC9-50D0A5C4D72F}" type="slidenum">
              <a:rPr lang="en-US" smtClean="0"/>
              <a:pPr/>
              <a:t>74</a:t>
            </a:fld>
            <a:endParaRPr lang="en-US"/>
          </a:p>
        </p:txBody>
      </p:sp>
      <p:sp>
        <p:nvSpPr>
          <p:cNvPr id="6" name="Title 4">
            <a:extLst>
              <a:ext uri="{FF2B5EF4-FFF2-40B4-BE49-F238E27FC236}">
                <a16:creationId xmlns:a16="http://schemas.microsoft.com/office/drawing/2014/main" id="{CEA81EC5-3B01-AEA8-A2D5-E47E6982B834}"/>
              </a:ext>
            </a:extLst>
          </p:cNvPr>
          <p:cNvSpPr txBox="1">
            <a:spLocks/>
          </p:cNvSpPr>
          <p:nvPr/>
        </p:nvSpPr>
        <p:spPr>
          <a:xfrm>
            <a:off x="705784" y="456565"/>
            <a:ext cx="11303335" cy="615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r>
              <a:rPr lang="en-CA"/>
              <a:t>The Velocity and pointing approach to planning work is a good way to get teams to start collaborating in a way that increases a shared understanding of the work</a:t>
            </a:r>
          </a:p>
        </p:txBody>
      </p:sp>
      <p:pic>
        <p:nvPicPr>
          <p:cNvPr id="19458" name="Picture 2" descr="Practical Collaboration: How to Actually Achieve Collaboration in an  Organization – HARMAN Professional Solutions Insights">
            <a:extLst>
              <a:ext uri="{FF2B5EF4-FFF2-40B4-BE49-F238E27FC236}">
                <a16:creationId xmlns:a16="http://schemas.microsoft.com/office/drawing/2014/main" id="{9E94C312-5E13-543B-7D2F-3C0D7C4C6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84" y="1964427"/>
            <a:ext cx="4714875" cy="3499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0DF6D9-2107-A330-9B5A-8FAC448FA203}"/>
              </a:ext>
            </a:extLst>
          </p:cNvPr>
          <p:cNvSpPr txBox="1"/>
          <p:nvPr/>
        </p:nvSpPr>
        <p:spPr>
          <a:xfrm>
            <a:off x="5766625" y="2343033"/>
            <a:ext cx="5435673" cy="2800767"/>
          </a:xfrm>
          <a:prstGeom prst="rect">
            <a:avLst/>
          </a:prstGeom>
          <a:noFill/>
        </p:spPr>
        <p:txBody>
          <a:bodyPr wrap="square" rtlCol="0">
            <a:spAutoFit/>
          </a:bodyPr>
          <a:lstStyle/>
          <a:p>
            <a:pPr marL="171450" indent="-171450" defTabSz="457200">
              <a:buClrTx/>
              <a:buFont typeface="Arial" panose="020B0604020202020204" pitchFamily="34" charset="0"/>
              <a:buChar char="•"/>
              <a:defRPr/>
            </a:pPr>
            <a:r>
              <a:rPr lang="en-CA" sz="1600">
                <a:latin typeface="Calibri" panose="020F0502020204030204" pitchFamily="34" charset="0"/>
                <a:cs typeface="Calibri" panose="020F0502020204030204" pitchFamily="34" charset="0"/>
              </a:rPr>
              <a:t>Practices like sprint planning and story points are whole team activities</a:t>
            </a:r>
          </a:p>
          <a:p>
            <a:pPr marL="171450" indent="-171450" defTabSz="457200">
              <a:buClrTx/>
              <a:buFont typeface="Arial" panose="020B0604020202020204" pitchFamily="34" charset="0"/>
              <a:buChar char="•"/>
              <a:defRPr/>
            </a:pPr>
            <a:endParaRPr lang="en-CA" sz="16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They are designed as </a:t>
            </a:r>
            <a:r>
              <a:rPr lang="en-CA" sz="1600">
                <a:latin typeface="Calibri" panose="020F0502020204030204" pitchFamily="34" charset="0"/>
                <a:cs typeface="Calibri" panose="020F0502020204030204" pitchFamily="34" charset="0"/>
              </a:rPr>
              <a:t>activities that are done by the </a:t>
            </a:r>
            <a:r>
              <a:rPr lang="en-CA" sz="1600" i="1" kern="1200">
                <a:latin typeface="Calibri" panose="020F0502020204030204" pitchFamily="34" charset="0"/>
                <a:cs typeface="Calibri" panose="020F0502020204030204" pitchFamily="34" charset="0"/>
              </a:rPr>
              <a:t>everyone on the team </a:t>
            </a:r>
          </a:p>
          <a:p>
            <a:pPr marL="171450" indent="-171450" defTabSz="457200">
              <a:buClrTx/>
              <a:buFont typeface="Arial" panose="020B0604020202020204" pitchFamily="34" charset="0"/>
              <a:buChar char="•"/>
              <a:defRPr/>
            </a:pPr>
            <a:endParaRPr lang="en-CA" sz="1600" i="1">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panose="020F0502020204030204" pitchFamily="34" charset="0"/>
                <a:cs typeface="Calibri" panose="020F0502020204030204" pitchFamily="34" charset="0"/>
              </a:rPr>
              <a:t>These practices ensure that the team engage </a:t>
            </a:r>
            <a:r>
              <a:rPr lang="en-CA" sz="1600">
                <a:latin typeface="Calibri" panose="020F0502020204030204" pitchFamily="34" charset="0"/>
                <a:cs typeface="Calibri" panose="020F0502020204030204" pitchFamily="34" charset="0"/>
              </a:rPr>
              <a:t>in a way that helps them challenge each other’s assumption </a:t>
            </a:r>
          </a:p>
          <a:p>
            <a:pPr marL="171450" indent="-171450" defTabSz="457200">
              <a:buClrTx/>
              <a:buFont typeface="Arial" panose="020B0604020202020204" pitchFamily="34" charset="0"/>
              <a:buChar char="•"/>
              <a:defRPr/>
            </a:pPr>
            <a:endParaRPr lang="en-CA" sz="16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a:latin typeface="Calibri" panose="020F0502020204030204" pitchFamily="34" charset="0"/>
                <a:cs typeface="Calibri" panose="020F0502020204030204" pitchFamily="34" charset="0"/>
              </a:rPr>
              <a:t>These practices encourage  team members to challenge each other’s understanding of the work that they need to</a:t>
            </a:r>
            <a:endParaRPr lang="en-CA" sz="1600" kern="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57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13C9C2-3BE7-A30B-A85B-322A51033F0D}"/>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6E86BD11-A736-CDAB-8DD6-B4FEE5048F6D}"/>
              </a:ext>
            </a:extLst>
          </p:cNvPr>
          <p:cNvSpPr>
            <a:spLocks noGrp="1"/>
          </p:cNvSpPr>
          <p:nvPr>
            <p:ph type="sldNum" sz="quarter" idx="11"/>
          </p:nvPr>
        </p:nvSpPr>
        <p:spPr/>
        <p:txBody>
          <a:bodyPr/>
          <a:lstStyle/>
          <a:p>
            <a:fld id="{CA34F5F8-7DDC-4A4A-9CC9-50D0A5C4D72F}" type="slidenum">
              <a:rPr lang="en-US" smtClean="0"/>
              <a:pPr/>
              <a:t>75</a:t>
            </a:fld>
            <a:endParaRPr lang="en-US"/>
          </a:p>
        </p:txBody>
      </p:sp>
      <p:sp>
        <p:nvSpPr>
          <p:cNvPr id="5" name="Title 4">
            <a:extLst>
              <a:ext uri="{FF2B5EF4-FFF2-40B4-BE49-F238E27FC236}">
                <a16:creationId xmlns:a16="http://schemas.microsoft.com/office/drawing/2014/main" id="{0C2C6732-2534-E83E-F882-F94C856B3F5C}"/>
              </a:ext>
            </a:extLst>
          </p:cNvPr>
          <p:cNvSpPr>
            <a:spLocks noGrp="1"/>
          </p:cNvSpPr>
          <p:nvPr>
            <p:ph type="title"/>
          </p:nvPr>
        </p:nvSpPr>
        <p:spPr/>
        <p:txBody>
          <a:bodyPr/>
          <a:lstStyle/>
          <a:p>
            <a:r>
              <a:rPr lang="en-CA"/>
              <a:t>Most Agile Teams eventually hit a wall when it comes to planning their work using a sprint and story based approach</a:t>
            </a:r>
          </a:p>
        </p:txBody>
      </p:sp>
      <p:pic>
        <p:nvPicPr>
          <p:cNvPr id="6" name="Picture 2" descr="The sharp rise of short sight: Is myopia an epidemic? | Optimax">
            <a:extLst>
              <a:ext uri="{FF2B5EF4-FFF2-40B4-BE49-F238E27FC236}">
                <a16:creationId xmlns:a16="http://schemas.microsoft.com/office/drawing/2014/main" id="{7414AB4E-61D6-FA6E-0C18-E0D6DB5B9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60" y="1640126"/>
            <a:ext cx="5655934" cy="40249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05063E-1F4F-6A6A-4686-2F419669AE81}"/>
              </a:ext>
            </a:extLst>
          </p:cNvPr>
          <p:cNvSpPr txBox="1"/>
          <p:nvPr/>
        </p:nvSpPr>
        <p:spPr>
          <a:xfrm>
            <a:off x="6506275" y="1523779"/>
            <a:ext cx="5237815" cy="4524315"/>
          </a:xfrm>
          <a:prstGeom prst="rect">
            <a:avLst/>
          </a:prstGeom>
          <a:noFill/>
        </p:spPr>
        <p:txBody>
          <a:bodyPr wrap="square" lIns="91440" tIns="45720" rIns="91440" bIns="45720" rtlCol="0" anchor="t">
            <a:spAutoFit/>
          </a:bodyPr>
          <a:lstStyle/>
          <a:p>
            <a:pPr marL="171450" indent="-171450" defTabSz="457200">
              <a:buFont typeface="Arial" panose="020B0604020202020204" pitchFamily="34" charset="0"/>
              <a:buChar char="•"/>
              <a:defRPr/>
            </a:pPr>
            <a:r>
              <a:rPr lang="en-US" sz="1600" kern="1200">
                <a:latin typeface="Calibri"/>
                <a:cs typeface="Calibri"/>
              </a:rPr>
              <a:t>Extensive data collected in the field shows that pointing based estimations and tracking of</a:t>
            </a:r>
            <a:r>
              <a:rPr lang="en-US" sz="1600">
                <a:latin typeface="Calibri"/>
                <a:cs typeface="Calibri"/>
              </a:rPr>
              <a:t> </a:t>
            </a:r>
            <a:r>
              <a:rPr lang="en-US" sz="1600" kern="1200">
                <a:latin typeface="Calibri"/>
                <a:cs typeface="Calibri"/>
              </a:rPr>
              <a:t> velocity is notoriously inaccurate and predictability rarely increases over time</a:t>
            </a:r>
          </a:p>
          <a:p>
            <a:pPr defTabSz="457200">
              <a:buClrTx/>
              <a:defRPr/>
            </a:pPr>
            <a:endParaRPr lang="en-US" sz="1600" kern="1200">
              <a:latin typeface="Calibri" panose="020F0502020204030204" pitchFamily="34" charset="0"/>
              <a:cs typeface="Calibri" panose="020F0502020204030204" pitchFamily="34" charset="0"/>
            </a:endParaRPr>
          </a:p>
          <a:p>
            <a:pPr marL="171450" indent="-171450" defTabSz="457200">
              <a:buFont typeface="Arial" panose="020B0604020202020204" pitchFamily="34" charset="0"/>
              <a:buChar char="•"/>
              <a:defRPr/>
            </a:pPr>
            <a:r>
              <a:rPr lang="en-US" sz="1600" kern="1200">
                <a:latin typeface="Calibri"/>
                <a:cs typeface="Calibri"/>
              </a:rPr>
              <a:t>In practice it is really hard to predict how much work is initiated and complete inside a small increment of time</a:t>
            </a:r>
            <a:r>
              <a:rPr lang="en-US" sz="1600">
                <a:latin typeface="Calibri"/>
                <a:cs typeface="Calibri"/>
              </a:rPr>
              <a:t> </a:t>
            </a:r>
            <a:r>
              <a:rPr lang="en-US" sz="1600" kern="1200">
                <a:latin typeface="Calibri"/>
                <a:cs typeface="Calibri"/>
              </a:rPr>
              <a:t>(</a:t>
            </a:r>
            <a:r>
              <a:rPr lang="en-US" sz="1600" kern="1200" err="1">
                <a:latin typeface="Calibri"/>
                <a:cs typeface="Calibri"/>
              </a:rPr>
              <a:t>eg</a:t>
            </a:r>
            <a:r>
              <a:rPr lang="en-US" sz="1600" kern="1200">
                <a:latin typeface="Calibri"/>
                <a:cs typeface="Calibri"/>
              </a:rPr>
              <a:t> a sprint)</a:t>
            </a:r>
          </a:p>
          <a:p>
            <a:pPr defTabSz="457200">
              <a:buClrTx/>
              <a:defRPr/>
            </a:pPr>
            <a:endParaRPr lang="en-US" sz="16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US" sz="1600" kern="1200">
                <a:latin typeface="Calibri"/>
                <a:cs typeface="Calibri"/>
              </a:rPr>
              <a:t>The result is teams often end up padding their estimates to increase accuracy, or sacrifice accuracy to attain higher velocity</a:t>
            </a:r>
          </a:p>
          <a:p>
            <a:pPr marL="171450" indent="-171450" defTabSz="457200">
              <a:buClrTx/>
              <a:buFont typeface="Arial" panose="020B0604020202020204" pitchFamily="34" charset="0"/>
              <a:buChar char="•"/>
              <a:defRPr/>
            </a:pPr>
            <a:endParaRPr lang="en-US" sz="1600">
              <a:latin typeface="Calibri" panose="020F0502020204030204" pitchFamily="34" charset="0"/>
              <a:cs typeface="Calibri" panose="020F0502020204030204" pitchFamily="34" charset="0"/>
            </a:endParaRPr>
          </a:p>
          <a:p>
            <a:pPr marL="171450" indent="-171450" defTabSz="457200">
              <a:buFont typeface="Arial" panose="020B0604020202020204" pitchFamily="34" charset="0"/>
              <a:buChar char="•"/>
              <a:defRPr/>
            </a:pPr>
            <a:r>
              <a:rPr lang="en-US" sz="1600" kern="1200">
                <a:latin typeface="Calibri"/>
                <a:cs typeface="Calibri"/>
              </a:rPr>
              <a:t>This practice is also deliberately team, development,</a:t>
            </a:r>
            <a:r>
              <a:rPr lang="en-US" sz="1600">
                <a:latin typeface="Calibri"/>
                <a:cs typeface="Calibri"/>
              </a:rPr>
              <a:t> </a:t>
            </a:r>
            <a:r>
              <a:rPr lang="en-US" sz="1600" kern="1200">
                <a:latin typeface="Calibri"/>
                <a:cs typeface="Calibri"/>
              </a:rPr>
              <a:t> and sprint focused which ignores the bigger picture</a:t>
            </a:r>
          </a:p>
          <a:p>
            <a:pPr marL="171450" indent="-171450" defTabSz="457200">
              <a:buClrTx/>
              <a:buFont typeface="Arial" panose="020B0604020202020204" pitchFamily="34" charset="0"/>
              <a:buChar char="•"/>
              <a:defRPr/>
            </a:pPr>
            <a:endParaRPr lang="en-US" sz="16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US" sz="1600" kern="1200">
                <a:latin typeface="Calibri"/>
                <a:cs typeface="Calibri"/>
              </a:rPr>
              <a:t>The biggest source of delay and churn are often outside the team, happen outside the sprint, and are not directly due to the development team</a:t>
            </a:r>
          </a:p>
        </p:txBody>
      </p:sp>
    </p:spTree>
    <p:extLst>
      <p:ext uri="{BB962C8B-B14F-4D97-AF65-F5344CB8AC3E}">
        <p14:creationId xmlns:p14="http://schemas.microsoft.com/office/powerpoint/2010/main" val="2681697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83AAAC-D9FC-4A08-359A-2FD1A23E156E}"/>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76E88DF3-3BD2-4DDF-7A50-40E31A6656A1}"/>
              </a:ext>
            </a:extLst>
          </p:cNvPr>
          <p:cNvSpPr>
            <a:spLocks noGrp="1"/>
          </p:cNvSpPr>
          <p:nvPr>
            <p:ph type="sldNum" sz="quarter" idx="11"/>
          </p:nvPr>
        </p:nvSpPr>
        <p:spPr/>
        <p:txBody>
          <a:bodyPr/>
          <a:lstStyle/>
          <a:p>
            <a:fld id="{CA34F5F8-7DDC-4A4A-9CC9-50D0A5C4D72F}" type="slidenum">
              <a:rPr lang="en-US" smtClean="0"/>
              <a:pPr/>
              <a:t>76</a:t>
            </a:fld>
            <a:endParaRPr lang="en-US"/>
          </a:p>
        </p:txBody>
      </p:sp>
      <p:sp>
        <p:nvSpPr>
          <p:cNvPr id="5" name="Title 4">
            <a:extLst>
              <a:ext uri="{FF2B5EF4-FFF2-40B4-BE49-F238E27FC236}">
                <a16:creationId xmlns:a16="http://schemas.microsoft.com/office/drawing/2014/main" id="{CB0F31F7-424F-3111-A4A4-DA3679C5E6C4}"/>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Like Sands in an Hourglass So Goes The Stories In Our Teams Lives</a:t>
            </a:r>
            <a:endParaRPr lang="en-CA"/>
          </a:p>
        </p:txBody>
      </p:sp>
      <p:pic>
        <p:nvPicPr>
          <p:cNvPr id="6" name="Picture 4">
            <a:extLst>
              <a:ext uri="{FF2B5EF4-FFF2-40B4-BE49-F238E27FC236}">
                <a16:creationId xmlns:a16="http://schemas.microsoft.com/office/drawing/2014/main" id="{1F802756-0A84-A544-2FD4-73EA4530B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84" y="1861257"/>
            <a:ext cx="5649890" cy="35536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89EBB4-96CC-2F04-BBED-713C77A1E486}"/>
              </a:ext>
            </a:extLst>
          </p:cNvPr>
          <p:cNvSpPr txBox="1"/>
          <p:nvPr/>
        </p:nvSpPr>
        <p:spPr>
          <a:xfrm>
            <a:off x="6527128" y="1616077"/>
            <a:ext cx="5208202" cy="4031873"/>
          </a:xfrm>
          <a:prstGeom prst="rect">
            <a:avLst/>
          </a:prstGeom>
          <a:noFill/>
        </p:spPr>
        <p:txBody>
          <a:bodyPr wrap="square" lIns="91440" tIns="45720" rIns="91440" bIns="45720" rtlCol="0" anchor="t">
            <a:spAutoFit/>
          </a:bodyPr>
          <a:lstStyle/>
          <a:p>
            <a:pPr marL="171450" indent="-171450" defTabSz="457200">
              <a:buClrTx/>
              <a:buFont typeface="Arial" panose="020B0604020202020204" pitchFamily="34" charset="0"/>
              <a:buChar char="•"/>
              <a:defRPr/>
            </a:pPr>
            <a:r>
              <a:rPr lang="en-US" sz="1600">
                <a:latin typeface="Calibri"/>
                <a:cs typeface="Calibri"/>
              </a:rPr>
              <a:t>In reality we can take what works with point + sprint planning, adjust to provide both a simpler and more holistic view</a:t>
            </a:r>
            <a:endParaRPr lang="en-US" sz="1600" kern="1200">
              <a:latin typeface="Calibri"/>
              <a:cs typeface="Calibri"/>
            </a:endParaRPr>
          </a:p>
          <a:p>
            <a:pPr defTabSz="457200">
              <a:buClrTx/>
              <a:defRPr/>
            </a:pPr>
            <a:endParaRPr lang="en-US" sz="16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a:cs typeface="Calibri"/>
              </a:rPr>
              <a:t>Small stories let us switch from estimating the details, which is both expensive, inaccurate and myopic, </a:t>
            </a:r>
            <a:r>
              <a:rPr lang="en-CA" sz="1600" i="1" kern="1200">
                <a:latin typeface="Calibri"/>
                <a:cs typeface="Calibri"/>
              </a:rPr>
              <a:t>to simply counting them</a:t>
            </a:r>
          </a:p>
          <a:p>
            <a:pPr marL="171450" indent="-171450" defTabSz="457200">
              <a:buClrTx/>
              <a:buFont typeface="Arial" panose="020B0604020202020204" pitchFamily="34" charset="0"/>
              <a:buChar char="•"/>
              <a:defRPr/>
            </a:pPr>
            <a:endParaRPr lang="en-CA" sz="1600" i="1">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600" kern="1200">
                <a:latin typeface="Calibri"/>
                <a:cs typeface="Calibri"/>
              </a:rPr>
              <a:t>We estimate the story count during shaping, and then plan progress by predicting how often stories across our flow of delivery</a:t>
            </a:r>
          </a:p>
          <a:p>
            <a:pPr marL="171450" indent="-171450" defTabSz="457200">
              <a:buClrTx/>
              <a:buFont typeface="Arial" panose="020B0604020202020204" pitchFamily="34" charset="0"/>
              <a:buChar char="•"/>
              <a:defRPr/>
            </a:pPr>
            <a:endParaRPr lang="en-US" sz="1600">
              <a:latin typeface="Calibri" panose="020F0502020204030204" pitchFamily="34" charset="0"/>
              <a:cs typeface="Calibri" panose="020F0502020204030204" pitchFamily="34" charset="0"/>
            </a:endParaRPr>
          </a:p>
          <a:p>
            <a:pPr marL="171450" indent="-171450" defTabSz="457200">
              <a:buFont typeface="Arial" panose="020B0604020202020204" pitchFamily="34" charset="0"/>
              <a:buChar char="•"/>
              <a:defRPr/>
            </a:pPr>
            <a:r>
              <a:rPr lang="en-US" sz="1600" kern="1200">
                <a:latin typeface="Calibri"/>
                <a:cs typeface="Calibri"/>
              </a:rPr>
              <a:t>This works because</a:t>
            </a:r>
            <a:r>
              <a:rPr lang="en-US" sz="1600">
                <a:latin typeface="Calibri"/>
                <a:cs typeface="Calibri"/>
              </a:rPr>
              <a:t>, </a:t>
            </a:r>
            <a:r>
              <a:rPr lang="en-CA" sz="1600" kern="1200">
                <a:latin typeface="Calibri"/>
                <a:cs typeface="Calibri"/>
              </a:rPr>
              <a:t>as long as most stories are small, we can treat all stories as being effectively the same size for planning and tracking</a:t>
            </a:r>
            <a:r>
              <a:rPr lang="en-CA" sz="1600">
                <a:latin typeface="Calibri"/>
                <a:cs typeface="Calibri"/>
              </a:rPr>
              <a:t> </a:t>
            </a:r>
            <a:r>
              <a:rPr lang="en-CA" sz="1600" kern="1200">
                <a:latin typeface="Calibri"/>
                <a:cs typeface="Calibri"/>
              </a:rPr>
              <a:t> purpose, using the </a:t>
            </a:r>
            <a:r>
              <a:rPr lang="en-CA" sz="1600" i="1" kern="1200">
                <a:latin typeface="Calibri"/>
                <a:cs typeface="Calibri"/>
              </a:rPr>
              <a:t>Law Of Large Numbers</a:t>
            </a:r>
            <a:endParaRPr lang="en-US" sz="1600" i="1" kern="1200">
              <a:latin typeface="Calibri"/>
              <a:cs typeface="Calibri"/>
            </a:endParaRPr>
          </a:p>
        </p:txBody>
      </p:sp>
    </p:spTree>
    <p:extLst>
      <p:ext uri="{BB962C8B-B14F-4D97-AF65-F5344CB8AC3E}">
        <p14:creationId xmlns:p14="http://schemas.microsoft.com/office/powerpoint/2010/main" val="3241970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83AAAC-D9FC-4A08-359A-2FD1A23E156E}"/>
              </a:ext>
            </a:extLst>
          </p:cNvPr>
          <p:cNvSpPr>
            <a:spLocks noGrp="1"/>
          </p:cNvSpPr>
          <p:nvPr>
            <p:ph type="ftr" sz="quarter" idx="10"/>
          </p:nvPr>
        </p:nvSpPr>
        <p:spPr/>
        <p:txBody>
          <a:bodyPr/>
          <a:lstStyle/>
          <a:p>
            <a:r>
              <a:rPr lang="en-US"/>
              <a:t>Confidential</a:t>
            </a:r>
          </a:p>
        </p:txBody>
      </p:sp>
      <p:sp>
        <p:nvSpPr>
          <p:cNvPr id="4" name="Slide Number Placeholder 3">
            <a:extLst>
              <a:ext uri="{FF2B5EF4-FFF2-40B4-BE49-F238E27FC236}">
                <a16:creationId xmlns:a16="http://schemas.microsoft.com/office/drawing/2014/main" id="{76E88DF3-3BD2-4DDF-7A50-40E31A6656A1}"/>
              </a:ext>
            </a:extLst>
          </p:cNvPr>
          <p:cNvSpPr>
            <a:spLocks noGrp="1"/>
          </p:cNvSpPr>
          <p:nvPr>
            <p:ph type="sldNum" sz="quarter" idx="11"/>
          </p:nvPr>
        </p:nvSpPr>
        <p:spPr/>
        <p:txBody>
          <a:bodyPr/>
          <a:lstStyle/>
          <a:p>
            <a:fld id="{CA34F5F8-7DDC-4A4A-9CC9-50D0A5C4D72F}" type="slidenum">
              <a:rPr lang="en-US" smtClean="0"/>
              <a:pPr/>
              <a:t>77</a:t>
            </a:fld>
            <a:endParaRPr lang="en-US"/>
          </a:p>
        </p:txBody>
      </p:sp>
      <p:sp>
        <p:nvSpPr>
          <p:cNvPr id="5" name="Title 4">
            <a:extLst>
              <a:ext uri="{FF2B5EF4-FFF2-40B4-BE49-F238E27FC236}">
                <a16:creationId xmlns:a16="http://schemas.microsoft.com/office/drawing/2014/main" id="{CB0F31F7-424F-3111-A4A4-DA3679C5E6C4}"/>
              </a:ext>
            </a:extLst>
          </p:cNvPr>
          <p:cNvSpPr>
            <a:spLocks noGrp="1"/>
          </p:cNvSpPr>
          <p:nvPr>
            <p:ph type="title"/>
          </p:nvPr>
        </p:nvSpPr>
        <p:spPr/>
        <p:txBody>
          <a:bodyPr/>
          <a:lstStyle/>
          <a:p>
            <a:pPr defTabSz="457200">
              <a:buClrTx/>
              <a:defRPr/>
            </a:pPr>
            <a:r>
              <a:rPr lang="en-US" b="1">
                <a:latin typeface="Calibri" panose="020F0502020204030204" pitchFamily="34" charset="0"/>
                <a:cs typeface="Calibri" panose="020F0502020204030204" pitchFamily="34" charset="0"/>
              </a:rPr>
              <a:t>Planning Is Made Simple By Calculating Throughput and Volume</a:t>
            </a:r>
          </a:p>
        </p:txBody>
      </p:sp>
      <p:sp>
        <p:nvSpPr>
          <p:cNvPr id="8" name="TextBox 7">
            <a:extLst>
              <a:ext uri="{FF2B5EF4-FFF2-40B4-BE49-F238E27FC236}">
                <a16:creationId xmlns:a16="http://schemas.microsoft.com/office/drawing/2014/main" id="{3248E831-18F2-444F-5739-B5AE5917E347}"/>
              </a:ext>
            </a:extLst>
          </p:cNvPr>
          <p:cNvSpPr txBox="1"/>
          <p:nvPr/>
        </p:nvSpPr>
        <p:spPr>
          <a:xfrm>
            <a:off x="6569915" y="1777480"/>
            <a:ext cx="5164183" cy="3293209"/>
          </a:xfrm>
          <a:prstGeom prst="rect">
            <a:avLst/>
          </a:prstGeom>
          <a:solidFill>
            <a:srgbClr val="FCFDFE"/>
          </a:solidFill>
        </p:spPr>
        <p:txBody>
          <a:bodyPr wrap="square" rtlCol="0">
            <a:spAutoFit/>
          </a:bodyPr>
          <a:lstStyle/>
          <a:p>
            <a:pPr marL="171450" indent="-171450" defTabSz="457200">
              <a:buClrTx/>
              <a:buFont typeface="Arial" panose="020B0604020202020204" pitchFamily="34" charset="0"/>
              <a:buChar char="•"/>
              <a:defRPr/>
            </a:pPr>
            <a:r>
              <a:rPr lang="en-US" sz="1600">
                <a:latin typeface="Calibri" panose="020F0502020204030204" pitchFamily="34" charset="0"/>
                <a:cs typeface="Calibri" panose="020F0502020204030204" pitchFamily="34" charset="0"/>
              </a:rPr>
              <a:t>A good metaphor for this kind of planning is asking how much time it would take to completely fill a bucket of water?</a:t>
            </a:r>
            <a:endParaRPr lang="en-US" sz="1600" kern="1200">
              <a:latin typeface="Calibri" panose="020F0502020204030204" pitchFamily="34" charset="0"/>
              <a:cs typeface="Calibri" panose="020F0502020204030204" pitchFamily="34" charset="0"/>
            </a:endParaRPr>
          </a:p>
          <a:p>
            <a:pPr defTabSz="457200">
              <a:buClrTx/>
              <a:defRPr/>
            </a:pPr>
            <a:endParaRPr lang="en-US" sz="16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US" sz="1600">
                <a:latin typeface="Calibri" panose="020F0502020204030204" pitchFamily="34" charset="0"/>
                <a:cs typeface="Calibri" panose="020F0502020204030204" pitchFamily="34" charset="0"/>
              </a:rPr>
              <a:t>To calculate we an answer we simply need to understand how large the bucket of water is, and the rate the water being poured into the bucket, or the throughput</a:t>
            </a:r>
          </a:p>
          <a:p>
            <a:pPr marL="171450" indent="-171450" defTabSz="457200">
              <a:buClrTx/>
              <a:buFont typeface="Arial" panose="020B0604020202020204" pitchFamily="34" charset="0"/>
              <a:buChar char="•"/>
              <a:defRPr/>
            </a:pPr>
            <a:endParaRPr lang="en-US" sz="1600">
              <a:latin typeface="Calibri" panose="020F0502020204030204" pitchFamily="34" charset="0"/>
              <a:cs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600">
                <a:latin typeface="Calibri" panose="020F0502020204030204" pitchFamily="34" charset="0"/>
                <a:cs typeface="Calibri" panose="020F0502020204030204" pitchFamily="34" charset="0"/>
              </a:rPr>
              <a:t>Estimating and planning is done by estimating the story volume of upcoming initiatives and their increments; then predicting what the throughput of the team is going to be and tracking what the throughput of the team has been over time</a:t>
            </a:r>
          </a:p>
        </p:txBody>
      </p:sp>
      <p:pic>
        <p:nvPicPr>
          <p:cNvPr id="9" name="Picture 2" descr="Water Bucket Stock Video Footage for Free Download">
            <a:extLst>
              <a:ext uri="{FF2B5EF4-FFF2-40B4-BE49-F238E27FC236}">
                <a16:creationId xmlns:a16="http://schemas.microsoft.com/office/drawing/2014/main" id="{F8C3FEBB-39DE-0F4D-BC34-02786C224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84" y="1828391"/>
            <a:ext cx="5512924" cy="32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392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4AB186-87B5-7A9C-1CE1-F233747E3828}"/>
              </a:ext>
            </a:extLst>
          </p:cNvPr>
          <p:cNvGrpSpPr/>
          <p:nvPr/>
        </p:nvGrpSpPr>
        <p:grpSpPr>
          <a:xfrm>
            <a:off x="442176" y="1439889"/>
            <a:ext cx="2622721" cy="1116008"/>
            <a:chOff x="442176" y="1439889"/>
            <a:chExt cx="2622721" cy="1116008"/>
          </a:xfrm>
        </p:grpSpPr>
        <p:grpSp>
          <p:nvGrpSpPr>
            <p:cNvPr id="3" name="Group 2">
              <a:extLst>
                <a:ext uri="{FF2B5EF4-FFF2-40B4-BE49-F238E27FC236}">
                  <a16:creationId xmlns:a16="http://schemas.microsoft.com/office/drawing/2014/main" id="{AC55AD88-ECC4-C136-1E32-041670F58801}"/>
                </a:ext>
              </a:extLst>
            </p:cNvPr>
            <p:cNvGrpSpPr/>
            <p:nvPr/>
          </p:nvGrpSpPr>
          <p:grpSpPr>
            <a:xfrm>
              <a:off x="442176" y="1439889"/>
              <a:ext cx="1299601" cy="1116008"/>
              <a:chOff x="442176" y="1439889"/>
              <a:chExt cx="1299601" cy="1116008"/>
            </a:xfrm>
          </p:grpSpPr>
          <p:grpSp>
            <p:nvGrpSpPr>
              <p:cNvPr id="44" name="Group 43">
                <a:extLst>
                  <a:ext uri="{FF2B5EF4-FFF2-40B4-BE49-F238E27FC236}">
                    <a16:creationId xmlns:a16="http://schemas.microsoft.com/office/drawing/2014/main" id="{346EEFB9-5A3D-4A59-E580-8A71CBDF116A}"/>
                  </a:ext>
                </a:extLst>
              </p:cNvPr>
              <p:cNvGrpSpPr/>
              <p:nvPr/>
            </p:nvGrpSpPr>
            <p:grpSpPr>
              <a:xfrm>
                <a:off x="442176" y="1638644"/>
                <a:ext cx="1299601" cy="159039"/>
                <a:chOff x="442176" y="1641686"/>
                <a:chExt cx="1299601" cy="159039"/>
              </a:xfrm>
            </p:grpSpPr>
            <p:sp>
              <p:nvSpPr>
                <p:cNvPr id="182" name="Rectangle 181">
                  <a:extLst>
                    <a:ext uri="{FF2B5EF4-FFF2-40B4-BE49-F238E27FC236}">
                      <a16:creationId xmlns:a16="http://schemas.microsoft.com/office/drawing/2014/main" id="{CBD3AAF3-1E25-ED6B-A946-DAACB4C0D09A}"/>
                    </a:ext>
                  </a:extLst>
                </p:cNvPr>
                <p:cNvSpPr/>
                <p:nvPr/>
              </p:nvSpPr>
              <p:spPr>
                <a:xfrm>
                  <a:off x="442176" y="1641686"/>
                  <a:ext cx="635818"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F010F0C-AAD7-B166-E0F8-9752BB97A369}"/>
                    </a:ext>
                  </a:extLst>
                </p:cNvPr>
                <p:cNvSpPr/>
                <p:nvPr/>
              </p:nvSpPr>
              <p:spPr>
                <a:xfrm>
                  <a:off x="1099980" y="1641686"/>
                  <a:ext cx="64179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5" name="Rectangle 44">
                <a:extLst>
                  <a:ext uri="{FF2B5EF4-FFF2-40B4-BE49-F238E27FC236}">
                    <a16:creationId xmlns:a16="http://schemas.microsoft.com/office/drawing/2014/main" id="{980AA84C-F37E-E5B5-B462-D04534EAE2AC}"/>
                  </a:ext>
                </a:extLst>
              </p:cNvPr>
              <p:cNvSpPr/>
              <p:nvPr/>
            </p:nvSpPr>
            <p:spPr>
              <a:xfrm>
                <a:off x="445165" y="1439889"/>
                <a:ext cx="1293622"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9B9471E4-DD58-0F90-FEB3-BC9A03508E9E}"/>
                  </a:ext>
                </a:extLst>
              </p:cNvPr>
              <p:cNvGrpSpPr/>
              <p:nvPr/>
            </p:nvGrpSpPr>
            <p:grpSpPr>
              <a:xfrm>
                <a:off x="445165" y="1828197"/>
                <a:ext cx="1293622" cy="727700"/>
                <a:chOff x="442176" y="1828197"/>
                <a:chExt cx="1293622" cy="727700"/>
              </a:xfrm>
            </p:grpSpPr>
            <p:grpSp>
              <p:nvGrpSpPr>
                <p:cNvPr id="47" name="Group 46">
                  <a:extLst>
                    <a:ext uri="{FF2B5EF4-FFF2-40B4-BE49-F238E27FC236}">
                      <a16:creationId xmlns:a16="http://schemas.microsoft.com/office/drawing/2014/main" id="{62E4CC69-5BDC-9E0D-50F3-3970F6541A0A}"/>
                    </a:ext>
                  </a:extLst>
                </p:cNvPr>
                <p:cNvGrpSpPr/>
                <p:nvPr/>
              </p:nvGrpSpPr>
              <p:grpSpPr>
                <a:xfrm>
                  <a:off x="442176" y="1828197"/>
                  <a:ext cx="197282" cy="727700"/>
                  <a:chOff x="442176" y="1828197"/>
                  <a:chExt cx="197282" cy="727700"/>
                </a:xfrm>
              </p:grpSpPr>
              <p:sp>
                <p:nvSpPr>
                  <p:cNvPr id="170" name="Rectangle 169">
                    <a:extLst>
                      <a:ext uri="{FF2B5EF4-FFF2-40B4-BE49-F238E27FC236}">
                        <a16:creationId xmlns:a16="http://schemas.microsoft.com/office/drawing/2014/main" id="{E29A7091-A5E9-49F7-7F6F-4E04624AD2B4}"/>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9610C6D7-35D9-4487-3700-75883729275C}"/>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B2D28C69-2B9C-993C-3F36-454FBB470ACC}"/>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75AB9BBF-C41E-CA6A-75BC-74E4BCE3CBCB}"/>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42059D3F-CBBB-61A5-817A-D95F8AEB5859}"/>
                    </a:ext>
                  </a:extLst>
                </p:cNvPr>
                <p:cNvGrpSpPr/>
                <p:nvPr/>
              </p:nvGrpSpPr>
              <p:grpSpPr>
                <a:xfrm>
                  <a:off x="661444" y="1828197"/>
                  <a:ext cx="197282" cy="727700"/>
                  <a:chOff x="442176" y="1828197"/>
                  <a:chExt cx="197282" cy="727700"/>
                </a:xfrm>
              </p:grpSpPr>
              <p:sp>
                <p:nvSpPr>
                  <p:cNvPr id="165" name="Rectangle 164">
                    <a:extLst>
                      <a:ext uri="{FF2B5EF4-FFF2-40B4-BE49-F238E27FC236}">
                        <a16:creationId xmlns:a16="http://schemas.microsoft.com/office/drawing/2014/main" id="{840C951A-D4C4-2DD9-698D-A6B00870CA79}"/>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B03DAD74-B18A-E8C9-B9DB-2BDB751A9CE2}"/>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6AA9FCD8-CB1A-C1F2-A477-FCE2044175D9}"/>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69A2FB4B-E20D-4EF0-0BB2-25EF002D1FDA}"/>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7" name="Group 66">
                  <a:extLst>
                    <a:ext uri="{FF2B5EF4-FFF2-40B4-BE49-F238E27FC236}">
                      <a16:creationId xmlns:a16="http://schemas.microsoft.com/office/drawing/2014/main" id="{9AB3C67D-E1E0-ADBC-BD52-ECC258F73875}"/>
                    </a:ext>
                  </a:extLst>
                </p:cNvPr>
                <p:cNvGrpSpPr/>
                <p:nvPr/>
              </p:nvGrpSpPr>
              <p:grpSpPr>
                <a:xfrm>
                  <a:off x="880712" y="1828197"/>
                  <a:ext cx="197282" cy="727700"/>
                  <a:chOff x="442176" y="1828197"/>
                  <a:chExt cx="197282" cy="727700"/>
                </a:xfrm>
              </p:grpSpPr>
              <p:sp>
                <p:nvSpPr>
                  <p:cNvPr id="160" name="Rectangle 159">
                    <a:extLst>
                      <a:ext uri="{FF2B5EF4-FFF2-40B4-BE49-F238E27FC236}">
                        <a16:creationId xmlns:a16="http://schemas.microsoft.com/office/drawing/2014/main" id="{E14C9FD5-4260-0FB9-ED8B-332B30854EBC}"/>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58E7607E-0632-C8E6-5088-B1CE15D174D5}"/>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E1843BD8-942D-8206-9CDB-476490E1CD35}"/>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ECBD73B0-BF67-47DD-D76B-1297C8D48CAC}"/>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3" name="Group 82">
                  <a:extLst>
                    <a:ext uri="{FF2B5EF4-FFF2-40B4-BE49-F238E27FC236}">
                      <a16:creationId xmlns:a16="http://schemas.microsoft.com/office/drawing/2014/main" id="{8C295197-9FA4-8DAE-8FA9-EF4C1A047F2D}"/>
                    </a:ext>
                  </a:extLst>
                </p:cNvPr>
                <p:cNvGrpSpPr/>
                <p:nvPr/>
              </p:nvGrpSpPr>
              <p:grpSpPr>
                <a:xfrm>
                  <a:off x="1099980" y="1828197"/>
                  <a:ext cx="197282" cy="727700"/>
                  <a:chOff x="442176" y="1828197"/>
                  <a:chExt cx="197282" cy="727700"/>
                </a:xfrm>
              </p:grpSpPr>
              <p:sp>
                <p:nvSpPr>
                  <p:cNvPr id="150" name="Rectangle 149">
                    <a:extLst>
                      <a:ext uri="{FF2B5EF4-FFF2-40B4-BE49-F238E27FC236}">
                        <a16:creationId xmlns:a16="http://schemas.microsoft.com/office/drawing/2014/main" id="{B4700225-8D5C-8A21-711F-9035E4D8733A}"/>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Rectangle 156">
                    <a:extLst>
                      <a:ext uri="{FF2B5EF4-FFF2-40B4-BE49-F238E27FC236}">
                        <a16:creationId xmlns:a16="http://schemas.microsoft.com/office/drawing/2014/main" id="{3C9ED93B-7B4F-783D-CB55-68FFA8079C44}"/>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Rectangle 157">
                    <a:extLst>
                      <a:ext uri="{FF2B5EF4-FFF2-40B4-BE49-F238E27FC236}">
                        <a16:creationId xmlns:a16="http://schemas.microsoft.com/office/drawing/2014/main" id="{89B30F11-5C4A-7582-B4F8-DDEEB65C0D89}"/>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Rectangle 158">
                    <a:extLst>
                      <a:ext uri="{FF2B5EF4-FFF2-40B4-BE49-F238E27FC236}">
                        <a16:creationId xmlns:a16="http://schemas.microsoft.com/office/drawing/2014/main" id="{85D453E8-CA17-31A2-CB52-87A6BC336EAE}"/>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4" name="Group 83">
                  <a:extLst>
                    <a:ext uri="{FF2B5EF4-FFF2-40B4-BE49-F238E27FC236}">
                      <a16:creationId xmlns:a16="http://schemas.microsoft.com/office/drawing/2014/main" id="{F7D54A14-3435-03DD-40B1-2618A1BB141E}"/>
                    </a:ext>
                  </a:extLst>
                </p:cNvPr>
                <p:cNvGrpSpPr/>
                <p:nvPr/>
              </p:nvGrpSpPr>
              <p:grpSpPr>
                <a:xfrm>
                  <a:off x="1538516" y="1828197"/>
                  <a:ext cx="197282" cy="727700"/>
                  <a:chOff x="442176" y="1828197"/>
                  <a:chExt cx="197282" cy="727700"/>
                </a:xfrm>
              </p:grpSpPr>
              <p:sp>
                <p:nvSpPr>
                  <p:cNvPr id="92" name="Rectangle 91">
                    <a:extLst>
                      <a:ext uri="{FF2B5EF4-FFF2-40B4-BE49-F238E27FC236}">
                        <a16:creationId xmlns:a16="http://schemas.microsoft.com/office/drawing/2014/main" id="{F957572A-BB63-A187-955C-E009F6832980}"/>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Rectangle 119">
                    <a:extLst>
                      <a:ext uri="{FF2B5EF4-FFF2-40B4-BE49-F238E27FC236}">
                        <a16:creationId xmlns:a16="http://schemas.microsoft.com/office/drawing/2014/main" id="{87F96BB6-EA8C-E904-9F2E-91BF77BA2FF0}"/>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Rectangle 120">
                    <a:extLst>
                      <a:ext uri="{FF2B5EF4-FFF2-40B4-BE49-F238E27FC236}">
                        <a16:creationId xmlns:a16="http://schemas.microsoft.com/office/drawing/2014/main" id="{58DDE8B9-056B-51FC-A3BE-2B58BA1749F7}"/>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Rectangle 121">
                    <a:extLst>
                      <a:ext uri="{FF2B5EF4-FFF2-40B4-BE49-F238E27FC236}">
                        <a16:creationId xmlns:a16="http://schemas.microsoft.com/office/drawing/2014/main" id="{3A9DE71B-F0F2-C68A-D39C-EEBD652CFB42}"/>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5" name="Group 84">
                  <a:extLst>
                    <a:ext uri="{FF2B5EF4-FFF2-40B4-BE49-F238E27FC236}">
                      <a16:creationId xmlns:a16="http://schemas.microsoft.com/office/drawing/2014/main" id="{7F6E592F-8F6B-F9EE-18DC-CA3F90C061EA}"/>
                    </a:ext>
                  </a:extLst>
                </p:cNvPr>
                <p:cNvGrpSpPr/>
                <p:nvPr/>
              </p:nvGrpSpPr>
              <p:grpSpPr>
                <a:xfrm>
                  <a:off x="1319248" y="1828197"/>
                  <a:ext cx="197282" cy="727700"/>
                  <a:chOff x="442176" y="1828197"/>
                  <a:chExt cx="197282" cy="727700"/>
                </a:xfrm>
              </p:grpSpPr>
              <p:sp>
                <p:nvSpPr>
                  <p:cNvPr id="86" name="Rectangle 85">
                    <a:extLst>
                      <a:ext uri="{FF2B5EF4-FFF2-40B4-BE49-F238E27FC236}">
                        <a16:creationId xmlns:a16="http://schemas.microsoft.com/office/drawing/2014/main" id="{47E4D451-59C2-E953-67BF-40922DAE6129}"/>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Rectangle 87">
                    <a:extLst>
                      <a:ext uri="{FF2B5EF4-FFF2-40B4-BE49-F238E27FC236}">
                        <a16:creationId xmlns:a16="http://schemas.microsoft.com/office/drawing/2014/main" id="{16608724-7D95-D32E-6778-35D4CECC04AA}"/>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F937B685-D4E6-B64F-61C4-A7555CA788B4}"/>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7084534C-F385-8681-4E91-22B38F40C50D}"/>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7" name="Group 6">
              <a:extLst>
                <a:ext uri="{FF2B5EF4-FFF2-40B4-BE49-F238E27FC236}">
                  <a16:creationId xmlns:a16="http://schemas.microsoft.com/office/drawing/2014/main" id="{5F89AB3F-2EFF-A6AC-2DEA-D6C3359E3A55}"/>
                </a:ext>
              </a:extLst>
            </p:cNvPr>
            <p:cNvGrpSpPr/>
            <p:nvPr/>
          </p:nvGrpSpPr>
          <p:grpSpPr>
            <a:xfrm>
              <a:off x="1765296" y="1439889"/>
              <a:ext cx="1299601" cy="1116008"/>
              <a:chOff x="442176" y="1439889"/>
              <a:chExt cx="1299601" cy="1116008"/>
            </a:xfrm>
          </p:grpSpPr>
          <p:grpSp>
            <p:nvGrpSpPr>
              <p:cNvPr id="9" name="Group 8">
                <a:extLst>
                  <a:ext uri="{FF2B5EF4-FFF2-40B4-BE49-F238E27FC236}">
                    <a16:creationId xmlns:a16="http://schemas.microsoft.com/office/drawing/2014/main" id="{9F8D58BA-33D3-30E7-2B99-8AF142CE01A3}"/>
                  </a:ext>
                </a:extLst>
              </p:cNvPr>
              <p:cNvGrpSpPr/>
              <p:nvPr/>
            </p:nvGrpSpPr>
            <p:grpSpPr>
              <a:xfrm>
                <a:off x="442176" y="1638644"/>
                <a:ext cx="1299601" cy="159039"/>
                <a:chOff x="442176" y="1641686"/>
                <a:chExt cx="1299601" cy="159039"/>
              </a:xfrm>
            </p:grpSpPr>
            <p:sp>
              <p:nvSpPr>
                <p:cNvPr id="42" name="Rectangle 41">
                  <a:extLst>
                    <a:ext uri="{FF2B5EF4-FFF2-40B4-BE49-F238E27FC236}">
                      <a16:creationId xmlns:a16="http://schemas.microsoft.com/office/drawing/2014/main" id="{103B4565-C1FB-DB8C-491D-6F3BB643D547}"/>
                    </a:ext>
                  </a:extLst>
                </p:cNvPr>
                <p:cNvSpPr/>
                <p:nvPr/>
              </p:nvSpPr>
              <p:spPr>
                <a:xfrm>
                  <a:off x="442176" y="1641686"/>
                  <a:ext cx="635818"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0EF5D000-08EB-BC7C-4A79-3F143D4544A6}"/>
                    </a:ext>
                  </a:extLst>
                </p:cNvPr>
                <p:cNvSpPr/>
                <p:nvPr/>
              </p:nvSpPr>
              <p:spPr>
                <a:xfrm>
                  <a:off x="1099980" y="1641686"/>
                  <a:ext cx="64179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Rectangle 9">
                <a:extLst>
                  <a:ext uri="{FF2B5EF4-FFF2-40B4-BE49-F238E27FC236}">
                    <a16:creationId xmlns:a16="http://schemas.microsoft.com/office/drawing/2014/main" id="{47E7B293-D8D6-15B5-C5F4-7A96848679C3}"/>
                  </a:ext>
                </a:extLst>
              </p:cNvPr>
              <p:cNvSpPr/>
              <p:nvPr/>
            </p:nvSpPr>
            <p:spPr>
              <a:xfrm>
                <a:off x="445165" y="1439889"/>
                <a:ext cx="1293622"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F31E3A1D-C2F7-BBA4-9523-68ED56450C68}"/>
                  </a:ext>
                </a:extLst>
              </p:cNvPr>
              <p:cNvGrpSpPr/>
              <p:nvPr/>
            </p:nvGrpSpPr>
            <p:grpSpPr>
              <a:xfrm>
                <a:off x="445165" y="1828197"/>
                <a:ext cx="1293622" cy="727700"/>
                <a:chOff x="442176" y="1828197"/>
                <a:chExt cx="1293622" cy="727700"/>
              </a:xfrm>
            </p:grpSpPr>
            <p:grpSp>
              <p:nvGrpSpPr>
                <p:cNvPr id="12" name="Group 11">
                  <a:extLst>
                    <a:ext uri="{FF2B5EF4-FFF2-40B4-BE49-F238E27FC236}">
                      <a16:creationId xmlns:a16="http://schemas.microsoft.com/office/drawing/2014/main" id="{5DD126F0-D98C-01B3-E2F2-02DADB4548C9}"/>
                    </a:ext>
                  </a:extLst>
                </p:cNvPr>
                <p:cNvGrpSpPr/>
                <p:nvPr/>
              </p:nvGrpSpPr>
              <p:grpSpPr>
                <a:xfrm>
                  <a:off x="442176" y="1828197"/>
                  <a:ext cx="197282" cy="727700"/>
                  <a:chOff x="442176" y="1828197"/>
                  <a:chExt cx="197282" cy="727700"/>
                </a:xfrm>
              </p:grpSpPr>
              <p:sp>
                <p:nvSpPr>
                  <p:cNvPr id="38" name="Rectangle 37">
                    <a:extLst>
                      <a:ext uri="{FF2B5EF4-FFF2-40B4-BE49-F238E27FC236}">
                        <a16:creationId xmlns:a16="http://schemas.microsoft.com/office/drawing/2014/main" id="{12F47BA0-A778-F299-B780-3A7CC43114AF}"/>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67D1B186-BD19-789C-91BF-D5F0BA4E4475}"/>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D8960CCA-7A46-BB46-2513-8A811F169862}"/>
                      </a:ext>
                    </a:extLst>
                  </p:cNvPr>
                  <p:cNvSpPr/>
                  <p:nvPr/>
                </p:nvSpPr>
                <p:spPr>
                  <a:xfrm>
                    <a:off x="442176" y="220730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9493772F-F4C0-A082-D4BE-893451C37481}"/>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41F3C46B-14E8-7565-7A5D-1F05BE77C3C6}"/>
                    </a:ext>
                  </a:extLst>
                </p:cNvPr>
                <p:cNvGrpSpPr/>
                <p:nvPr/>
              </p:nvGrpSpPr>
              <p:grpSpPr>
                <a:xfrm>
                  <a:off x="661444" y="1828197"/>
                  <a:ext cx="197282" cy="727700"/>
                  <a:chOff x="442176" y="1828197"/>
                  <a:chExt cx="197282" cy="727700"/>
                </a:xfrm>
              </p:grpSpPr>
              <p:sp>
                <p:nvSpPr>
                  <p:cNvPr id="34" name="Rectangle 33">
                    <a:extLst>
                      <a:ext uri="{FF2B5EF4-FFF2-40B4-BE49-F238E27FC236}">
                        <a16:creationId xmlns:a16="http://schemas.microsoft.com/office/drawing/2014/main" id="{9369CB81-CD96-68C6-2452-75D041798308}"/>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8C603CBE-0262-1BA9-4080-B8A86CCF790C}"/>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85455683-A3FB-B322-3A36-DB14B5826D57}"/>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01E52A53-76C8-E256-0594-9D6D219E7AAF}"/>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53779235-C2E3-FA66-E626-2858545DD211}"/>
                    </a:ext>
                  </a:extLst>
                </p:cNvPr>
                <p:cNvGrpSpPr/>
                <p:nvPr/>
              </p:nvGrpSpPr>
              <p:grpSpPr>
                <a:xfrm>
                  <a:off x="880712" y="1828197"/>
                  <a:ext cx="197282" cy="727700"/>
                  <a:chOff x="442176" y="1828197"/>
                  <a:chExt cx="197282" cy="727700"/>
                </a:xfrm>
              </p:grpSpPr>
              <p:sp>
                <p:nvSpPr>
                  <p:cNvPr id="30" name="Rectangle 29">
                    <a:extLst>
                      <a:ext uri="{FF2B5EF4-FFF2-40B4-BE49-F238E27FC236}">
                        <a16:creationId xmlns:a16="http://schemas.microsoft.com/office/drawing/2014/main" id="{459F70A9-AA2E-6F3F-3B04-FBEC6BE60290}"/>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2053C57F-C4A0-A33C-097E-80C228861355}"/>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A6923361-C13C-E04C-4754-AED2E3C961A6}"/>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FA4A9485-4EA5-8ECD-88E3-59D29553627F}"/>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6B565939-A4A3-4B58-98DC-DFE523F771CF}"/>
                    </a:ext>
                  </a:extLst>
                </p:cNvPr>
                <p:cNvGrpSpPr/>
                <p:nvPr/>
              </p:nvGrpSpPr>
              <p:grpSpPr>
                <a:xfrm>
                  <a:off x="1099980" y="1828197"/>
                  <a:ext cx="197282" cy="727700"/>
                  <a:chOff x="442176" y="1828197"/>
                  <a:chExt cx="197282" cy="727700"/>
                </a:xfrm>
              </p:grpSpPr>
              <p:sp>
                <p:nvSpPr>
                  <p:cNvPr id="26" name="Rectangle 25">
                    <a:extLst>
                      <a:ext uri="{FF2B5EF4-FFF2-40B4-BE49-F238E27FC236}">
                        <a16:creationId xmlns:a16="http://schemas.microsoft.com/office/drawing/2014/main" id="{B843D9E4-9366-EB4A-3F9E-1AAEB4C79BE7}"/>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3F34F16C-727F-B0F4-9E17-CA9D22385E79}"/>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99DC5F72-50A8-A3BF-3807-AB322294EC00}"/>
                      </a:ext>
                    </a:extLst>
                  </p:cNvPr>
                  <p:cNvSpPr/>
                  <p:nvPr/>
                </p:nvSpPr>
                <p:spPr>
                  <a:xfrm>
                    <a:off x="442176" y="220730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9AC270CB-5676-EC76-10F8-7A4F819EF42D}"/>
                      </a:ext>
                    </a:extLst>
                  </p:cNvPr>
                  <p:cNvSpPr/>
                  <p:nvPr/>
                </p:nvSpPr>
                <p:spPr>
                  <a:xfrm>
                    <a:off x="442176" y="2396858"/>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50C4DC73-4237-85C7-5356-E615771024A2}"/>
                    </a:ext>
                  </a:extLst>
                </p:cNvPr>
                <p:cNvGrpSpPr/>
                <p:nvPr/>
              </p:nvGrpSpPr>
              <p:grpSpPr>
                <a:xfrm>
                  <a:off x="1538516" y="1828197"/>
                  <a:ext cx="197282" cy="727700"/>
                  <a:chOff x="442176" y="1828197"/>
                  <a:chExt cx="197282" cy="727700"/>
                </a:xfrm>
              </p:grpSpPr>
              <p:sp>
                <p:nvSpPr>
                  <p:cNvPr id="22" name="Rectangle 21">
                    <a:extLst>
                      <a:ext uri="{FF2B5EF4-FFF2-40B4-BE49-F238E27FC236}">
                        <a16:creationId xmlns:a16="http://schemas.microsoft.com/office/drawing/2014/main" id="{5AA64B0A-5703-E3CF-8B34-7CE4B8587A4F}"/>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08A5AF3D-9757-0813-7A66-9811AB2EB84C}"/>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557DC333-5B54-D973-5114-2A0D50AD6EF3}"/>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054739DA-6320-D4D8-BCB6-594396BE76B2}"/>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0C14653A-5073-830A-75AD-5BC26CCCBD01}"/>
                    </a:ext>
                  </a:extLst>
                </p:cNvPr>
                <p:cNvGrpSpPr/>
                <p:nvPr/>
              </p:nvGrpSpPr>
              <p:grpSpPr>
                <a:xfrm>
                  <a:off x="1319248" y="1828197"/>
                  <a:ext cx="197282" cy="727700"/>
                  <a:chOff x="442176" y="1828197"/>
                  <a:chExt cx="197282" cy="727700"/>
                </a:xfrm>
              </p:grpSpPr>
              <p:sp>
                <p:nvSpPr>
                  <p:cNvPr id="18" name="Rectangle 17">
                    <a:extLst>
                      <a:ext uri="{FF2B5EF4-FFF2-40B4-BE49-F238E27FC236}">
                        <a16:creationId xmlns:a16="http://schemas.microsoft.com/office/drawing/2014/main" id="{28ED4C98-73C9-841E-5544-141CBA08F8AB}"/>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1B90438B-8C71-FC8E-BBF0-283620FBB643}"/>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E7C4856-2861-7F09-B5D7-C15C460194F0}"/>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6629F11-E180-4FB1-37E3-FF9EA0D60350}"/>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sp>
        <p:nvSpPr>
          <p:cNvPr id="4" name="Slide Number Placeholder 3">
            <a:extLst>
              <a:ext uri="{FF2B5EF4-FFF2-40B4-BE49-F238E27FC236}">
                <a16:creationId xmlns:a16="http://schemas.microsoft.com/office/drawing/2014/main" id="{2C82594B-4B41-C6F8-B561-0BA9976DE115}"/>
              </a:ext>
            </a:extLst>
          </p:cNvPr>
          <p:cNvSpPr>
            <a:spLocks noGrp="1"/>
          </p:cNvSpPr>
          <p:nvPr>
            <p:ph type="sldNum" sz="quarter" idx="11"/>
          </p:nvPr>
        </p:nvSpPr>
        <p:spPr/>
        <p:txBody>
          <a:bodyPr/>
          <a:lstStyle/>
          <a:p>
            <a:fld id="{CA34F5F8-7DDC-4A4A-9CC9-50D0A5C4D72F}" type="slidenum">
              <a:rPr lang="en-US" smtClean="0"/>
              <a:pPr/>
              <a:t>78</a:t>
            </a:fld>
            <a:endParaRPr lang="en-US"/>
          </a:p>
        </p:txBody>
      </p:sp>
      <p:sp>
        <p:nvSpPr>
          <p:cNvPr id="5" name="Title 4">
            <a:extLst>
              <a:ext uri="{FF2B5EF4-FFF2-40B4-BE49-F238E27FC236}">
                <a16:creationId xmlns:a16="http://schemas.microsoft.com/office/drawing/2014/main" id="{E963A1FC-45A5-6B4A-94E9-25F99638F28C}"/>
              </a:ext>
            </a:extLst>
          </p:cNvPr>
          <p:cNvSpPr>
            <a:spLocks noGrp="1"/>
          </p:cNvSpPr>
          <p:nvPr>
            <p:ph type="title"/>
          </p:nvPr>
        </p:nvSpPr>
        <p:spPr/>
        <p:txBody>
          <a:bodyPr/>
          <a:lstStyle/>
          <a:p>
            <a:r>
              <a:rPr lang="en-CA"/>
              <a:t>The Agile practice Of Relative Sizing is best conducted where size actually matters, Upstream and for larger buckets of Scope</a:t>
            </a:r>
          </a:p>
        </p:txBody>
      </p:sp>
      <p:sp>
        <p:nvSpPr>
          <p:cNvPr id="8" name="TextBox 7">
            <a:extLst>
              <a:ext uri="{FF2B5EF4-FFF2-40B4-BE49-F238E27FC236}">
                <a16:creationId xmlns:a16="http://schemas.microsoft.com/office/drawing/2014/main" id="{12B8AD8E-9D2E-C0DF-81E0-2DC454741EAC}"/>
              </a:ext>
            </a:extLst>
          </p:cNvPr>
          <p:cNvSpPr txBox="1"/>
          <p:nvPr/>
        </p:nvSpPr>
        <p:spPr>
          <a:xfrm>
            <a:off x="3089018" y="1420954"/>
            <a:ext cx="2767027" cy="1169551"/>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Remember as part of Idea Shaping we want to do just enough story mapping to extrapolate how many epics, feature, and stories make up an increment</a:t>
            </a:r>
          </a:p>
        </p:txBody>
      </p:sp>
      <p:sp>
        <p:nvSpPr>
          <p:cNvPr id="49" name="Rectangle 14">
            <a:extLst>
              <a:ext uri="{FF2B5EF4-FFF2-40B4-BE49-F238E27FC236}">
                <a16:creationId xmlns:a16="http://schemas.microsoft.com/office/drawing/2014/main" id="{1BB6B06D-7A21-451F-4FFC-C1DAE45DE883}"/>
              </a:ext>
            </a:extLst>
          </p:cNvPr>
          <p:cNvSpPr>
            <a:spLocks noChangeArrowheads="1"/>
          </p:cNvSpPr>
          <p:nvPr/>
        </p:nvSpPr>
        <p:spPr bwMode="auto">
          <a:xfrm>
            <a:off x="7869262" y="1470739"/>
            <a:ext cx="412514" cy="408804"/>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0" name="Rectangle 13">
            <a:extLst>
              <a:ext uri="{FF2B5EF4-FFF2-40B4-BE49-F238E27FC236}">
                <a16:creationId xmlns:a16="http://schemas.microsoft.com/office/drawing/2014/main" id="{77375600-B778-F654-9E85-84DF0F635CAD}"/>
              </a:ext>
            </a:extLst>
          </p:cNvPr>
          <p:cNvSpPr>
            <a:spLocks noChangeArrowheads="1"/>
          </p:cNvSpPr>
          <p:nvPr/>
        </p:nvSpPr>
        <p:spPr bwMode="auto">
          <a:xfrm>
            <a:off x="7430304" y="2558214"/>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1" name="Rectangle 13">
            <a:extLst>
              <a:ext uri="{FF2B5EF4-FFF2-40B4-BE49-F238E27FC236}">
                <a16:creationId xmlns:a16="http://schemas.microsoft.com/office/drawing/2014/main" id="{0D7F2F11-F4C0-FE35-17F2-A3E5DBD52C63}"/>
              </a:ext>
            </a:extLst>
          </p:cNvPr>
          <p:cNvSpPr>
            <a:spLocks noChangeArrowheads="1"/>
          </p:cNvSpPr>
          <p:nvPr/>
        </p:nvSpPr>
        <p:spPr bwMode="auto">
          <a:xfrm>
            <a:off x="7980856" y="2506268"/>
            <a:ext cx="395288" cy="408804"/>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52" name="Rectangle 13">
            <a:extLst>
              <a:ext uri="{FF2B5EF4-FFF2-40B4-BE49-F238E27FC236}">
                <a16:creationId xmlns:a16="http://schemas.microsoft.com/office/drawing/2014/main" id="{70A79DBE-891E-E40A-5950-F732725F40B0}"/>
              </a:ext>
            </a:extLst>
          </p:cNvPr>
          <p:cNvSpPr>
            <a:spLocks noChangeArrowheads="1"/>
          </p:cNvSpPr>
          <p:nvPr/>
        </p:nvSpPr>
        <p:spPr bwMode="auto">
          <a:xfrm>
            <a:off x="6830489" y="2442528"/>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3" name="Rectangle 14">
            <a:extLst>
              <a:ext uri="{FF2B5EF4-FFF2-40B4-BE49-F238E27FC236}">
                <a16:creationId xmlns:a16="http://schemas.microsoft.com/office/drawing/2014/main" id="{BA0ED3D4-DDF3-0AFF-6A7E-123ABC9688CE}"/>
              </a:ext>
            </a:extLst>
          </p:cNvPr>
          <p:cNvSpPr>
            <a:spLocks noChangeArrowheads="1"/>
          </p:cNvSpPr>
          <p:nvPr/>
        </p:nvSpPr>
        <p:spPr bwMode="auto">
          <a:xfrm>
            <a:off x="7358290" y="1606978"/>
            <a:ext cx="395288" cy="408804"/>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54" name="Rectangle 14">
            <a:extLst>
              <a:ext uri="{FF2B5EF4-FFF2-40B4-BE49-F238E27FC236}">
                <a16:creationId xmlns:a16="http://schemas.microsoft.com/office/drawing/2014/main" id="{872C7DB8-22F6-6C12-FC0E-985256830688}"/>
              </a:ext>
            </a:extLst>
          </p:cNvPr>
          <p:cNvSpPr>
            <a:spLocks noChangeArrowheads="1"/>
          </p:cNvSpPr>
          <p:nvPr/>
        </p:nvSpPr>
        <p:spPr bwMode="auto">
          <a:xfrm>
            <a:off x="7187952" y="2090566"/>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55" name="Rectangle 54">
            <a:extLst>
              <a:ext uri="{FF2B5EF4-FFF2-40B4-BE49-F238E27FC236}">
                <a16:creationId xmlns:a16="http://schemas.microsoft.com/office/drawing/2014/main" id="{12D1692D-0264-8336-1DBB-D1B55304E1A9}"/>
              </a:ext>
            </a:extLst>
          </p:cNvPr>
          <p:cNvSpPr>
            <a:spLocks noChangeArrowheads="1"/>
          </p:cNvSpPr>
          <p:nvPr/>
        </p:nvSpPr>
        <p:spPr bwMode="auto">
          <a:xfrm>
            <a:off x="7662477" y="2003133"/>
            <a:ext cx="413570" cy="411030"/>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6" name="Rectangle 55">
            <a:extLst>
              <a:ext uri="{FF2B5EF4-FFF2-40B4-BE49-F238E27FC236}">
                <a16:creationId xmlns:a16="http://schemas.microsoft.com/office/drawing/2014/main" id="{F1EF5D1B-0093-4116-A6AF-020C4181B0AF}"/>
              </a:ext>
            </a:extLst>
          </p:cNvPr>
          <p:cNvSpPr>
            <a:spLocks noChangeArrowheads="1"/>
          </p:cNvSpPr>
          <p:nvPr/>
        </p:nvSpPr>
        <p:spPr bwMode="auto">
          <a:xfrm>
            <a:off x="7709917" y="1018071"/>
            <a:ext cx="413570" cy="411030"/>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57" name="Rectangle 14">
            <a:extLst>
              <a:ext uri="{FF2B5EF4-FFF2-40B4-BE49-F238E27FC236}">
                <a16:creationId xmlns:a16="http://schemas.microsoft.com/office/drawing/2014/main" id="{5F5D6832-CA04-C252-5469-21CB9C9ED072}"/>
              </a:ext>
            </a:extLst>
          </p:cNvPr>
          <p:cNvSpPr>
            <a:spLocks noChangeArrowheads="1"/>
          </p:cNvSpPr>
          <p:nvPr/>
        </p:nvSpPr>
        <p:spPr bwMode="auto">
          <a:xfrm>
            <a:off x="7234262" y="1087340"/>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cxnSp>
        <p:nvCxnSpPr>
          <p:cNvPr id="58" name="Straight Arrow Connector 57">
            <a:extLst>
              <a:ext uri="{FF2B5EF4-FFF2-40B4-BE49-F238E27FC236}">
                <a16:creationId xmlns:a16="http://schemas.microsoft.com/office/drawing/2014/main" id="{F48CB48A-5B48-E1F9-2C3B-2ECD461BB659}"/>
              </a:ext>
            </a:extLst>
          </p:cNvPr>
          <p:cNvCxnSpPr>
            <a:cxnSpLocks/>
          </p:cNvCxnSpPr>
          <p:nvPr/>
        </p:nvCxnSpPr>
        <p:spPr>
          <a:xfrm>
            <a:off x="8702704" y="1070618"/>
            <a:ext cx="0" cy="1922146"/>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CDCBE01-E505-0E5B-9C7A-6BF70508723B}"/>
              </a:ext>
            </a:extLst>
          </p:cNvPr>
          <p:cNvSpPr/>
          <p:nvPr/>
        </p:nvSpPr>
        <p:spPr>
          <a:xfrm>
            <a:off x="8429291" y="814855"/>
            <a:ext cx="931664" cy="276999"/>
          </a:xfrm>
          <a:prstGeom prst="rect">
            <a:avLst/>
          </a:prstGeom>
        </p:spPr>
        <p:txBody>
          <a:bodyPr wrap="none">
            <a:spAutoFit/>
          </a:bodyPr>
          <a:lstStyle/>
          <a:p>
            <a:pPr algn="ctr" defTabSz="457200">
              <a:defRPr/>
            </a:pPr>
            <a:r>
              <a:rPr lang="en-US" sz="1200">
                <a:cs typeface="Arial" panose="020B0604020202020204" pitchFamily="34" charset="0"/>
              </a:rPr>
              <a:t> 100 Stories</a:t>
            </a:r>
            <a:endParaRPr lang="en-CA" sz="1200">
              <a:solidFill>
                <a:srgbClr val="005596"/>
              </a:solidFill>
              <a:cs typeface="Arial" panose="020B0604020202020204" pitchFamily="34" charset="0"/>
            </a:endParaRPr>
          </a:p>
        </p:txBody>
      </p:sp>
      <p:sp>
        <p:nvSpPr>
          <p:cNvPr id="60" name="Rectangle 59">
            <a:extLst>
              <a:ext uri="{FF2B5EF4-FFF2-40B4-BE49-F238E27FC236}">
                <a16:creationId xmlns:a16="http://schemas.microsoft.com/office/drawing/2014/main" id="{C79B51CA-52DB-2A38-741D-A9934FC74A38}"/>
              </a:ext>
            </a:extLst>
          </p:cNvPr>
          <p:cNvSpPr/>
          <p:nvPr/>
        </p:nvSpPr>
        <p:spPr>
          <a:xfrm>
            <a:off x="8460224" y="2982689"/>
            <a:ext cx="805028" cy="276999"/>
          </a:xfrm>
          <a:prstGeom prst="rect">
            <a:avLst/>
          </a:prstGeom>
        </p:spPr>
        <p:txBody>
          <a:bodyPr wrap="none">
            <a:spAutoFit/>
          </a:bodyPr>
          <a:lstStyle/>
          <a:p>
            <a:pPr algn="ctr" defTabSz="457200">
              <a:defRPr/>
            </a:pPr>
            <a:r>
              <a:rPr lang="en-US" sz="1200">
                <a:cs typeface="Arial" panose="020B0604020202020204" pitchFamily="34" charset="0"/>
              </a:rPr>
              <a:t>10 Stories</a:t>
            </a:r>
            <a:endParaRPr lang="en-CA" sz="1200">
              <a:solidFill>
                <a:srgbClr val="005596"/>
              </a:solidFill>
              <a:cs typeface="Arial" panose="020B0604020202020204" pitchFamily="34" charset="0"/>
            </a:endParaRPr>
          </a:p>
        </p:txBody>
      </p:sp>
      <p:sp>
        <p:nvSpPr>
          <p:cNvPr id="61" name="Rectangle 14">
            <a:extLst>
              <a:ext uri="{FF2B5EF4-FFF2-40B4-BE49-F238E27FC236}">
                <a16:creationId xmlns:a16="http://schemas.microsoft.com/office/drawing/2014/main" id="{88198C5E-1060-280E-71F3-88A6E320586A}"/>
              </a:ext>
            </a:extLst>
          </p:cNvPr>
          <p:cNvSpPr>
            <a:spLocks noChangeArrowheads="1"/>
          </p:cNvSpPr>
          <p:nvPr/>
        </p:nvSpPr>
        <p:spPr bwMode="auto">
          <a:xfrm>
            <a:off x="6473649" y="3136189"/>
            <a:ext cx="147519" cy="141546"/>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62" name="Rectangle 61">
            <a:extLst>
              <a:ext uri="{FF2B5EF4-FFF2-40B4-BE49-F238E27FC236}">
                <a16:creationId xmlns:a16="http://schemas.microsoft.com/office/drawing/2014/main" id="{30C09481-E1C8-14E3-5FC9-0F7D9E236977}"/>
              </a:ext>
            </a:extLst>
          </p:cNvPr>
          <p:cNvSpPr/>
          <p:nvPr/>
        </p:nvSpPr>
        <p:spPr>
          <a:xfrm>
            <a:off x="6569389" y="3078424"/>
            <a:ext cx="1058559" cy="276999"/>
          </a:xfrm>
          <a:prstGeom prst="rect">
            <a:avLst/>
          </a:prstGeom>
        </p:spPr>
        <p:txBody>
          <a:bodyPr wrap="none">
            <a:spAutoFit/>
          </a:bodyPr>
          <a:lstStyle/>
          <a:p>
            <a:pPr algn="ctr" defTabSz="457200">
              <a:defRPr/>
            </a:pPr>
            <a:r>
              <a:rPr lang="en-US" sz="1200">
                <a:cs typeface="Arial" panose="020B0604020202020204" pitchFamily="34" charset="0"/>
              </a:rPr>
              <a:t>New Initiative </a:t>
            </a:r>
            <a:endParaRPr lang="en-CA" sz="1200">
              <a:solidFill>
                <a:srgbClr val="005596"/>
              </a:solidFill>
              <a:cs typeface="Arial" panose="020B0604020202020204" pitchFamily="34" charset="0"/>
            </a:endParaRPr>
          </a:p>
        </p:txBody>
      </p:sp>
      <p:sp>
        <p:nvSpPr>
          <p:cNvPr id="63" name="Rectangle 14">
            <a:extLst>
              <a:ext uri="{FF2B5EF4-FFF2-40B4-BE49-F238E27FC236}">
                <a16:creationId xmlns:a16="http://schemas.microsoft.com/office/drawing/2014/main" id="{D83E1CC3-818B-4394-31FB-FFE42FD592DD}"/>
              </a:ext>
            </a:extLst>
          </p:cNvPr>
          <p:cNvSpPr>
            <a:spLocks noChangeArrowheads="1"/>
          </p:cNvSpPr>
          <p:nvPr/>
        </p:nvSpPr>
        <p:spPr bwMode="auto">
          <a:xfrm>
            <a:off x="6464797" y="3319312"/>
            <a:ext cx="160002" cy="144920"/>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64" name="Rectangle 63">
            <a:extLst>
              <a:ext uri="{FF2B5EF4-FFF2-40B4-BE49-F238E27FC236}">
                <a16:creationId xmlns:a16="http://schemas.microsoft.com/office/drawing/2014/main" id="{5B4B9A5B-7ED8-E008-A1A0-90870214AF44}"/>
              </a:ext>
            </a:extLst>
          </p:cNvPr>
          <p:cNvSpPr/>
          <p:nvPr/>
        </p:nvSpPr>
        <p:spPr>
          <a:xfrm>
            <a:off x="6558360" y="3242670"/>
            <a:ext cx="1868333" cy="276999"/>
          </a:xfrm>
          <a:prstGeom prst="rect">
            <a:avLst/>
          </a:prstGeom>
        </p:spPr>
        <p:txBody>
          <a:bodyPr wrap="none">
            <a:spAutoFit/>
          </a:bodyPr>
          <a:lstStyle/>
          <a:p>
            <a:pPr algn="ctr" defTabSz="457200">
              <a:defRPr/>
            </a:pPr>
            <a:r>
              <a:rPr lang="en-US" sz="1200">
                <a:cs typeface="Arial" panose="020B0604020202020204" pitchFamily="34" charset="0"/>
              </a:rPr>
              <a:t>Already Delivered Initiative</a:t>
            </a:r>
            <a:endParaRPr lang="en-CA" sz="1200">
              <a:solidFill>
                <a:srgbClr val="005596"/>
              </a:solidFill>
              <a:cs typeface="Arial" panose="020B0604020202020204" pitchFamily="34" charset="0"/>
            </a:endParaRPr>
          </a:p>
        </p:txBody>
      </p:sp>
      <p:sp>
        <p:nvSpPr>
          <p:cNvPr id="65" name="TextBox 64">
            <a:extLst>
              <a:ext uri="{FF2B5EF4-FFF2-40B4-BE49-F238E27FC236}">
                <a16:creationId xmlns:a16="http://schemas.microsoft.com/office/drawing/2014/main" id="{9693B918-91C0-1686-219B-6BAB3E4D3EEF}"/>
              </a:ext>
            </a:extLst>
          </p:cNvPr>
          <p:cNvSpPr txBox="1"/>
          <p:nvPr/>
        </p:nvSpPr>
        <p:spPr>
          <a:xfrm>
            <a:off x="7860356" y="1226644"/>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93</a:t>
            </a:r>
          </a:p>
        </p:txBody>
      </p:sp>
      <p:sp>
        <p:nvSpPr>
          <p:cNvPr id="66" name="TextBox 65">
            <a:extLst>
              <a:ext uri="{FF2B5EF4-FFF2-40B4-BE49-F238E27FC236}">
                <a16:creationId xmlns:a16="http://schemas.microsoft.com/office/drawing/2014/main" id="{3BEFB505-1CD2-0DA1-BFAD-D3F6EF395CBB}"/>
              </a:ext>
            </a:extLst>
          </p:cNvPr>
          <p:cNvSpPr txBox="1"/>
          <p:nvPr/>
        </p:nvSpPr>
        <p:spPr>
          <a:xfrm>
            <a:off x="7369581" y="1281748"/>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88</a:t>
            </a:r>
          </a:p>
        </p:txBody>
      </p:sp>
      <p:sp>
        <p:nvSpPr>
          <p:cNvPr id="68" name="TextBox 67">
            <a:extLst>
              <a:ext uri="{FF2B5EF4-FFF2-40B4-BE49-F238E27FC236}">
                <a16:creationId xmlns:a16="http://schemas.microsoft.com/office/drawing/2014/main" id="{2C34EC09-7EAD-9628-D93C-C25D751661D8}"/>
              </a:ext>
            </a:extLst>
          </p:cNvPr>
          <p:cNvSpPr txBox="1"/>
          <p:nvPr/>
        </p:nvSpPr>
        <p:spPr>
          <a:xfrm>
            <a:off x="7500341" y="1786318"/>
            <a:ext cx="312905" cy="230833"/>
          </a:xfrm>
          <a:prstGeom prst="rect">
            <a:avLst/>
          </a:prstGeom>
          <a:noFill/>
        </p:spPr>
        <p:txBody>
          <a:bodyPr wrap="none" rtlCol="0">
            <a:spAutoFit/>
          </a:bodyPr>
          <a:lstStyle/>
          <a:p>
            <a:pPr defTabSz="457200">
              <a:defRPr/>
            </a:pPr>
            <a:r>
              <a:rPr lang="en-CA" sz="900">
                <a:cs typeface="Arial" panose="020B0604020202020204" pitchFamily="34" charset="0"/>
              </a:rPr>
              <a:t>65</a:t>
            </a:r>
          </a:p>
        </p:txBody>
      </p:sp>
      <p:sp>
        <p:nvSpPr>
          <p:cNvPr id="69" name="TextBox 68">
            <a:extLst>
              <a:ext uri="{FF2B5EF4-FFF2-40B4-BE49-F238E27FC236}">
                <a16:creationId xmlns:a16="http://schemas.microsoft.com/office/drawing/2014/main" id="{A6CD9286-C22B-51C7-4632-6AF3B27352D7}"/>
              </a:ext>
            </a:extLst>
          </p:cNvPr>
          <p:cNvSpPr txBox="1"/>
          <p:nvPr/>
        </p:nvSpPr>
        <p:spPr>
          <a:xfrm>
            <a:off x="8029616" y="1647775"/>
            <a:ext cx="312905"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75</a:t>
            </a:r>
          </a:p>
        </p:txBody>
      </p:sp>
      <p:sp>
        <p:nvSpPr>
          <p:cNvPr id="70" name="TextBox 69">
            <a:extLst>
              <a:ext uri="{FF2B5EF4-FFF2-40B4-BE49-F238E27FC236}">
                <a16:creationId xmlns:a16="http://schemas.microsoft.com/office/drawing/2014/main" id="{0896AAFF-8319-35D9-2227-030D7337F280}"/>
              </a:ext>
            </a:extLst>
          </p:cNvPr>
          <p:cNvSpPr txBox="1"/>
          <p:nvPr/>
        </p:nvSpPr>
        <p:spPr>
          <a:xfrm>
            <a:off x="7323910" y="2292022"/>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47</a:t>
            </a:r>
          </a:p>
        </p:txBody>
      </p:sp>
      <p:sp>
        <p:nvSpPr>
          <p:cNvPr id="71" name="TextBox 70">
            <a:extLst>
              <a:ext uri="{FF2B5EF4-FFF2-40B4-BE49-F238E27FC236}">
                <a16:creationId xmlns:a16="http://schemas.microsoft.com/office/drawing/2014/main" id="{B5AF2CCB-3B1D-020B-59A3-679CF205C6E1}"/>
              </a:ext>
            </a:extLst>
          </p:cNvPr>
          <p:cNvSpPr txBox="1"/>
          <p:nvPr/>
        </p:nvSpPr>
        <p:spPr>
          <a:xfrm>
            <a:off x="7826931" y="2200816"/>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56</a:t>
            </a:r>
          </a:p>
        </p:txBody>
      </p:sp>
      <p:sp>
        <p:nvSpPr>
          <p:cNvPr id="72" name="TextBox 71">
            <a:extLst>
              <a:ext uri="{FF2B5EF4-FFF2-40B4-BE49-F238E27FC236}">
                <a16:creationId xmlns:a16="http://schemas.microsoft.com/office/drawing/2014/main" id="{8745DD4B-C254-F76F-BFAB-FBC5890D9806}"/>
              </a:ext>
            </a:extLst>
          </p:cNvPr>
          <p:cNvSpPr txBox="1"/>
          <p:nvPr/>
        </p:nvSpPr>
        <p:spPr>
          <a:xfrm>
            <a:off x="7568595" y="2761931"/>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16</a:t>
            </a:r>
          </a:p>
        </p:txBody>
      </p:sp>
      <p:sp>
        <p:nvSpPr>
          <p:cNvPr id="73" name="TextBox 72">
            <a:extLst>
              <a:ext uri="{FF2B5EF4-FFF2-40B4-BE49-F238E27FC236}">
                <a16:creationId xmlns:a16="http://schemas.microsoft.com/office/drawing/2014/main" id="{82067B9B-D449-7C87-F7E1-AA59B8109F15}"/>
              </a:ext>
            </a:extLst>
          </p:cNvPr>
          <p:cNvSpPr txBox="1"/>
          <p:nvPr/>
        </p:nvSpPr>
        <p:spPr>
          <a:xfrm>
            <a:off x="8128325" y="2705355"/>
            <a:ext cx="312905" cy="230833"/>
          </a:xfrm>
          <a:prstGeom prst="rect">
            <a:avLst/>
          </a:prstGeom>
          <a:noFill/>
        </p:spPr>
        <p:txBody>
          <a:bodyPr wrap="none" rtlCol="0">
            <a:spAutoFit/>
          </a:bodyPr>
          <a:lstStyle/>
          <a:p>
            <a:pPr defTabSz="457200">
              <a:defRPr/>
            </a:pPr>
            <a:r>
              <a:rPr lang="en-CA" sz="900">
                <a:cs typeface="Arial" panose="020B0604020202020204" pitchFamily="34" charset="0"/>
              </a:rPr>
              <a:t>20</a:t>
            </a:r>
          </a:p>
        </p:txBody>
      </p:sp>
      <p:sp>
        <p:nvSpPr>
          <p:cNvPr id="74" name="TextBox 73">
            <a:extLst>
              <a:ext uri="{FF2B5EF4-FFF2-40B4-BE49-F238E27FC236}">
                <a16:creationId xmlns:a16="http://schemas.microsoft.com/office/drawing/2014/main" id="{163F0DF2-5135-1EC7-EC63-AD865D36796C}"/>
              </a:ext>
            </a:extLst>
          </p:cNvPr>
          <p:cNvSpPr txBox="1"/>
          <p:nvPr/>
        </p:nvSpPr>
        <p:spPr>
          <a:xfrm>
            <a:off x="6987858" y="2663794"/>
            <a:ext cx="312906" cy="230833"/>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23</a:t>
            </a:r>
          </a:p>
        </p:txBody>
      </p:sp>
      <p:sp>
        <p:nvSpPr>
          <p:cNvPr id="75" name="Rectangle 74">
            <a:extLst>
              <a:ext uri="{FF2B5EF4-FFF2-40B4-BE49-F238E27FC236}">
                <a16:creationId xmlns:a16="http://schemas.microsoft.com/office/drawing/2014/main" id="{1E78EE35-9796-2C45-EE66-3E45F12D65AB}"/>
              </a:ext>
            </a:extLst>
          </p:cNvPr>
          <p:cNvSpPr/>
          <p:nvPr/>
        </p:nvSpPr>
        <p:spPr>
          <a:xfrm>
            <a:off x="7735121" y="976310"/>
            <a:ext cx="47731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6" name="Rectangle 75">
            <a:extLst>
              <a:ext uri="{FF2B5EF4-FFF2-40B4-BE49-F238E27FC236}">
                <a16:creationId xmlns:a16="http://schemas.microsoft.com/office/drawing/2014/main" id="{461CB6A8-EC87-C8F7-9386-1E1567F86671}"/>
              </a:ext>
            </a:extLst>
          </p:cNvPr>
          <p:cNvSpPr/>
          <p:nvPr/>
        </p:nvSpPr>
        <p:spPr>
          <a:xfrm>
            <a:off x="7900764" y="2451760"/>
            <a:ext cx="57534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7" name="Rectangle 76">
            <a:extLst>
              <a:ext uri="{FF2B5EF4-FFF2-40B4-BE49-F238E27FC236}">
                <a16:creationId xmlns:a16="http://schemas.microsoft.com/office/drawing/2014/main" id="{B72F7EC1-0745-1D0A-3A54-0D5394171C74}"/>
              </a:ext>
            </a:extLst>
          </p:cNvPr>
          <p:cNvSpPr/>
          <p:nvPr/>
        </p:nvSpPr>
        <p:spPr>
          <a:xfrm>
            <a:off x="7812115" y="1424165"/>
            <a:ext cx="575346" cy="461665"/>
          </a:xfrm>
          <a:prstGeom prst="rect">
            <a:avLst/>
          </a:prstGeom>
        </p:spPr>
        <p:txBody>
          <a:bodyPr wrap="square">
            <a:spAutoFit/>
          </a:bodyPr>
          <a:lstStyle/>
          <a:p>
            <a:pPr defTabSz="457200">
              <a:defRPr/>
            </a:pPr>
            <a:endParaRPr lang="en-CA" sz="2400">
              <a:solidFill>
                <a:srgbClr val="005596"/>
              </a:solidFill>
              <a:cs typeface="Arial" panose="020B0604020202020204" pitchFamily="34" charset="0"/>
            </a:endParaRPr>
          </a:p>
        </p:txBody>
      </p:sp>
      <p:sp>
        <p:nvSpPr>
          <p:cNvPr id="78" name="Rectangle 77">
            <a:extLst>
              <a:ext uri="{FF2B5EF4-FFF2-40B4-BE49-F238E27FC236}">
                <a16:creationId xmlns:a16="http://schemas.microsoft.com/office/drawing/2014/main" id="{47454796-3497-A649-EC56-B53E79772569}"/>
              </a:ext>
            </a:extLst>
          </p:cNvPr>
          <p:cNvSpPr/>
          <p:nvPr/>
        </p:nvSpPr>
        <p:spPr>
          <a:xfrm>
            <a:off x="7260076" y="1046567"/>
            <a:ext cx="432266" cy="225271"/>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79" name="Rectangle 78">
            <a:extLst>
              <a:ext uri="{FF2B5EF4-FFF2-40B4-BE49-F238E27FC236}">
                <a16:creationId xmlns:a16="http://schemas.microsoft.com/office/drawing/2014/main" id="{716FC4A7-0FC5-AD0E-7996-96DE97B8E1B3}"/>
              </a:ext>
            </a:extLst>
          </p:cNvPr>
          <p:cNvSpPr/>
          <p:nvPr/>
        </p:nvSpPr>
        <p:spPr>
          <a:xfrm>
            <a:off x="7403948" y="1558040"/>
            <a:ext cx="432266" cy="225271"/>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0" name="Rectangle 79">
            <a:extLst>
              <a:ext uri="{FF2B5EF4-FFF2-40B4-BE49-F238E27FC236}">
                <a16:creationId xmlns:a16="http://schemas.microsoft.com/office/drawing/2014/main" id="{15884A12-DBF9-9A06-A93B-3C83F47FAC5C}"/>
              </a:ext>
            </a:extLst>
          </p:cNvPr>
          <p:cNvSpPr/>
          <p:nvPr/>
        </p:nvSpPr>
        <p:spPr>
          <a:xfrm>
            <a:off x="7583240" y="1944821"/>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1" name="Rectangle 80">
            <a:extLst>
              <a:ext uri="{FF2B5EF4-FFF2-40B4-BE49-F238E27FC236}">
                <a16:creationId xmlns:a16="http://schemas.microsoft.com/office/drawing/2014/main" id="{3F082AE0-CF4B-3133-E6A3-9A5AAD5EE4EB}"/>
              </a:ext>
            </a:extLst>
          </p:cNvPr>
          <p:cNvSpPr/>
          <p:nvPr/>
        </p:nvSpPr>
        <p:spPr>
          <a:xfrm>
            <a:off x="7129918" y="2020308"/>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2" name="Rectangle 81">
            <a:extLst>
              <a:ext uri="{FF2B5EF4-FFF2-40B4-BE49-F238E27FC236}">
                <a16:creationId xmlns:a16="http://schemas.microsoft.com/office/drawing/2014/main" id="{E326489D-772E-7598-524E-577C35E980CD}"/>
              </a:ext>
            </a:extLst>
          </p:cNvPr>
          <p:cNvSpPr/>
          <p:nvPr/>
        </p:nvSpPr>
        <p:spPr>
          <a:xfrm>
            <a:off x="6772221" y="2388939"/>
            <a:ext cx="548060" cy="234656"/>
          </a:xfrm>
          <a:prstGeom prst="rect">
            <a:avLst/>
          </a:prstGeom>
        </p:spPr>
        <p:txBody>
          <a:bodyPr wrap="square">
            <a:noAutofit/>
          </a:bodyPr>
          <a:lstStyle/>
          <a:p>
            <a:pPr algn="r" defTabSz="457200">
              <a:defRPr/>
            </a:pPr>
            <a:endParaRPr lang="en-CA" sz="2400">
              <a:solidFill>
                <a:srgbClr val="005596"/>
              </a:solidFill>
              <a:cs typeface="Arial" panose="020B0604020202020204" pitchFamily="34" charset="0"/>
            </a:endParaRPr>
          </a:p>
        </p:txBody>
      </p:sp>
      <p:sp>
        <p:nvSpPr>
          <p:cNvPr id="87" name="TextBox 86">
            <a:extLst>
              <a:ext uri="{FF2B5EF4-FFF2-40B4-BE49-F238E27FC236}">
                <a16:creationId xmlns:a16="http://schemas.microsoft.com/office/drawing/2014/main" id="{138341B4-D604-32AC-88C1-734036EB7928}"/>
              </a:ext>
            </a:extLst>
          </p:cNvPr>
          <p:cNvSpPr txBox="1"/>
          <p:nvPr/>
        </p:nvSpPr>
        <p:spPr>
          <a:xfrm>
            <a:off x="9452368" y="1153944"/>
            <a:ext cx="2548044" cy="2462213"/>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At any point the work can be assessed by comparing and contrasting it to work previously completed. </a:t>
            </a:r>
          </a:p>
          <a:p>
            <a:pPr defTabSz="457200">
              <a:buClrTx/>
              <a:defRPr/>
            </a:pPr>
            <a:endParaRPr lang="en-US" sz="1400">
              <a:latin typeface="Calibri" panose="020F0502020204030204" pitchFamily="34" charset="0"/>
              <a:cs typeface="Calibri" panose="020F0502020204030204" pitchFamily="34" charset="0"/>
            </a:endParaRPr>
          </a:p>
          <a:p>
            <a:pPr defTabSz="457200">
              <a:buClrTx/>
              <a:defRPr/>
            </a:pPr>
            <a:r>
              <a:rPr lang="en-US" sz="1400">
                <a:latin typeface="Calibri" panose="020F0502020204030204" pitchFamily="34" charset="0"/>
                <a:cs typeface="Calibri" panose="020F0502020204030204" pitchFamily="34" charset="0"/>
              </a:rPr>
              <a:t>As long work is similar from a platform and team perspective, than it is relatively easy to relatively size the new initiative against previously completed one</a:t>
            </a:r>
          </a:p>
        </p:txBody>
      </p:sp>
      <p:sp>
        <p:nvSpPr>
          <p:cNvPr id="91" name="Isosceles Triangle 90">
            <a:extLst>
              <a:ext uri="{FF2B5EF4-FFF2-40B4-BE49-F238E27FC236}">
                <a16:creationId xmlns:a16="http://schemas.microsoft.com/office/drawing/2014/main" id="{7EEBACDE-C585-3EC2-584D-BEC6CE2FD525}"/>
              </a:ext>
            </a:extLst>
          </p:cNvPr>
          <p:cNvSpPr/>
          <p:nvPr/>
        </p:nvSpPr>
        <p:spPr>
          <a:xfrm rot="5400000">
            <a:off x="4975443" y="2160003"/>
            <a:ext cx="2326774" cy="4406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TextBox 154">
            <a:extLst>
              <a:ext uri="{FF2B5EF4-FFF2-40B4-BE49-F238E27FC236}">
                <a16:creationId xmlns:a16="http://schemas.microsoft.com/office/drawing/2014/main" id="{17672878-64DF-7602-F7A2-A5A572C7F775}"/>
              </a:ext>
            </a:extLst>
          </p:cNvPr>
          <p:cNvSpPr txBox="1"/>
          <p:nvPr/>
        </p:nvSpPr>
        <p:spPr>
          <a:xfrm>
            <a:off x="3101466" y="4483023"/>
            <a:ext cx="2767027" cy="738664"/>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During Idea Shaping and Discovery we are continually identifying and refining our Marketable Increments</a:t>
            </a:r>
          </a:p>
        </p:txBody>
      </p:sp>
      <p:sp>
        <p:nvSpPr>
          <p:cNvPr id="156" name="Isosceles Triangle 155">
            <a:extLst>
              <a:ext uri="{FF2B5EF4-FFF2-40B4-BE49-F238E27FC236}">
                <a16:creationId xmlns:a16="http://schemas.microsoft.com/office/drawing/2014/main" id="{99412282-8E6E-FE8F-A83A-9B34007EA76B}"/>
              </a:ext>
            </a:extLst>
          </p:cNvPr>
          <p:cNvSpPr/>
          <p:nvPr/>
        </p:nvSpPr>
        <p:spPr>
          <a:xfrm rot="5400000">
            <a:off x="4982347" y="4782349"/>
            <a:ext cx="2326774" cy="4406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TextBox 160">
            <a:extLst>
              <a:ext uri="{FF2B5EF4-FFF2-40B4-BE49-F238E27FC236}">
                <a16:creationId xmlns:a16="http://schemas.microsoft.com/office/drawing/2014/main" id="{9C1E8ECE-ECA7-AF13-199C-CD186A9F1D34}"/>
              </a:ext>
            </a:extLst>
          </p:cNvPr>
          <p:cNvSpPr txBox="1"/>
          <p:nvPr/>
        </p:nvSpPr>
        <p:spPr>
          <a:xfrm>
            <a:off x="9323568" y="3914823"/>
            <a:ext cx="2676835" cy="2462213"/>
          </a:xfrm>
          <a:prstGeom prst="rect">
            <a:avLst/>
          </a:prstGeom>
          <a:noFill/>
        </p:spPr>
        <p:txBody>
          <a:bodyPr wrap="square">
            <a:spAutoFit/>
          </a:bodyPr>
          <a:lstStyle/>
          <a:p>
            <a:r>
              <a:rPr lang="en-US" sz="1400">
                <a:solidFill>
                  <a:srgbClr val="000000"/>
                </a:solidFill>
                <a:latin typeface="Calibri" panose="020F0502020204030204" pitchFamily="34" charset="0"/>
                <a:cs typeface="Calibri" panose="020F0502020204030204" pitchFamily="34" charset="0"/>
              </a:rPr>
              <a:t>In either of these stages we can r</a:t>
            </a: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elate size our increments in the initiatives against each other as well as previously delivered increments of value that are similar in platform and team skills</a:t>
            </a:r>
          </a:p>
          <a:p>
            <a:endParaRPr lang="en-US" sz="1400">
              <a:solidFill>
                <a:srgbClr val="000000"/>
              </a:solidFill>
              <a:latin typeface="Calibri" panose="020F0502020204030204" pitchFamily="34" charset="0"/>
              <a:cs typeface="Calibri" panose="020F0502020204030204" pitchFamily="34" charset="0"/>
            </a:endParaRPr>
          </a:p>
          <a:p>
            <a:r>
              <a:rPr lang="en-US" sz="1400">
                <a:solidFill>
                  <a:srgbClr val="000000"/>
                </a:solidFill>
                <a:latin typeface="Calibri" panose="020F0502020204030204" pitchFamily="34" charset="0"/>
                <a:cs typeface="Calibri" panose="020F0502020204030204" pitchFamily="34" charset="0"/>
              </a:rPr>
              <a:t>Relative sizing at the initiative and increment level gives us an accelerated and surprisingly accurate estimate of size</a:t>
            </a:r>
          </a:p>
        </p:txBody>
      </p:sp>
      <p:cxnSp>
        <p:nvCxnSpPr>
          <p:cNvPr id="172" name="Straight Arrow Connector 171">
            <a:extLst>
              <a:ext uri="{FF2B5EF4-FFF2-40B4-BE49-F238E27FC236}">
                <a16:creationId xmlns:a16="http://schemas.microsoft.com/office/drawing/2014/main" id="{50D6D040-0EDC-149B-0816-C6484C56E687}"/>
              </a:ext>
            </a:extLst>
          </p:cNvPr>
          <p:cNvCxnSpPr/>
          <p:nvPr/>
        </p:nvCxnSpPr>
        <p:spPr>
          <a:xfrm>
            <a:off x="8646060" y="3988224"/>
            <a:ext cx="0" cy="2000035"/>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3" name="Rectangle 172">
            <a:extLst>
              <a:ext uri="{FF2B5EF4-FFF2-40B4-BE49-F238E27FC236}">
                <a16:creationId xmlns:a16="http://schemas.microsoft.com/office/drawing/2014/main" id="{A315840A-A32D-CA18-906C-B589BA3B4F4C}"/>
              </a:ext>
            </a:extLst>
          </p:cNvPr>
          <p:cNvSpPr/>
          <p:nvPr/>
        </p:nvSpPr>
        <p:spPr>
          <a:xfrm>
            <a:off x="8415125" y="3732461"/>
            <a:ext cx="846707" cy="276999"/>
          </a:xfrm>
          <a:prstGeom prst="rect">
            <a:avLst/>
          </a:prstGeom>
        </p:spPr>
        <p:txBody>
          <a:bodyPr wrap="none">
            <a:spAutoFit/>
          </a:bodyPr>
          <a:lstStyle/>
          <a:p>
            <a:pPr algn="ctr" defTabSz="457200">
              <a:defRPr/>
            </a:pPr>
            <a:r>
              <a:rPr lang="en-US" sz="1200">
                <a:cs typeface="Arial" panose="020B0604020202020204" pitchFamily="34" charset="0"/>
              </a:rPr>
              <a:t> 25 Stories</a:t>
            </a:r>
            <a:endParaRPr lang="en-CA" sz="1200">
              <a:solidFill>
                <a:srgbClr val="005596"/>
              </a:solidFill>
              <a:cs typeface="Arial" panose="020B0604020202020204" pitchFamily="34" charset="0"/>
            </a:endParaRPr>
          </a:p>
        </p:txBody>
      </p:sp>
      <p:sp>
        <p:nvSpPr>
          <p:cNvPr id="174" name="Rectangle 173">
            <a:extLst>
              <a:ext uri="{FF2B5EF4-FFF2-40B4-BE49-F238E27FC236}">
                <a16:creationId xmlns:a16="http://schemas.microsoft.com/office/drawing/2014/main" id="{07621B57-A53B-7E0A-EBAD-13841CB7DF22}"/>
              </a:ext>
            </a:extLst>
          </p:cNvPr>
          <p:cNvSpPr/>
          <p:nvPr/>
        </p:nvSpPr>
        <p:spPr>
          <a:xfrm>
            <a:off x="8425220" y="5900295"/>
            <a:ext cx="761748" cy="276999"/>
          </a:xfrm>
          <a:prstGeom prst="rect">
            <a:avLst/>
          </a:prstGeom>
        </p:spPr>
        <p:txBody>
          <a:bodyPr wrap="none">
            <a:spAutoFit/>
          </a:bodyPr>
          <a:lstStyle/>
          <a:p>
            <a:pPr algn="ctr" defTabSz="457200">
              <a:defRPr/>
            </a:pPr>
            <a:r>
              <a:rPr lang="en-US" sz="1200">
                <a:cs typeface="Arial" panose="020B0604020202020204" pitchFamily="34" charset="0"/>
              </a:rPr>
              <a:t>5  Stories</a:t>
            </a:r>
            <a:endParaRPr lang="en-CA" sz="1200">
              <a:solidFill>
                <a:srgbClr val="005596"/>
              </a:solidFill>
              <a:cs typeface="Arial" panose="020B0604020202020204" pitchFamily="34" charset="0"/>
            </a:endParaRPr>
          </a:p>
        </p:txBody>
      </p:sp>
      <p:sp>
        <p:nvSpPr>
          <p:cNvPr id="175" name="Rectangle 14">
            <a:extLst>
              <a:ext uri="{FF2B5EF4-FFF2-40B4-BE49-F238E27FC236}">
                <a16:creationId xmlns:a16="http://schemas.microsoft.com/office/drawing/2014/main" id="{DE348BCF-43A7-567E-EC44-30255415949C}"/>
              </a:ext>
            </a:extLst>
          </p:cNvPr>
          <p:cNvSpPr>
            <a:spLocks noChangeArrowheads="1"/>
          </p:cNvSpPr>
          <p:nvPr/>
        </p:nvSpPr>
        <p:spPr bwMode="auto">
          <a:xfrm>
            <a:off x="6428355" y="6072299"/>
            <a:ext cx="147519" cy="141546"/>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76" name="Rectangle 175">
            <a:extLst>
              <a:ext uri="{FF2B5EF4-FFF2-40B4-BE49-F238E27FC236}">
                <a16:creationId xmlns:a16="http://schemas.microsoft.com/office/drawing/2014/main" id="{BD1A07EA-B9C0-E195-D000-28D20852F820}"/>
              </a:ext>
            </a:extLst>
          </p:cNvPr>
          <p:cNvSpPr/>
          <p:nvPr/>
        </p:nvSpPr>
        <p:spPr>
          <a:xfrm>
            <a:off x="6506852" y="6013007"/>
            <a:ext cx="1819985" cy="276999"/>
          </a:xfrm>
          <a:prstGeom prst="rect">
            <a:avLst/>
          </a:prstGeom>
        </p:spPr>
        <p:txBody>
          <a:bodyPr wrap="none">
            <a:spAutoFit/>
          </a:bodyPr>
          <a:lstStyle/>
          <a:p>
            <a:pPr algn="ctr" defTabSz="457200">
              <a:defRPr/>
            </a:pPr>
            <a:r>
              <a:rPr lang="en-US" sz="1200">
                <a:cs typeface="Arial" panose="020B0604020202020204" pitchFamily="34" charset="0"/>
              </a:rPr>
              <a:t>Increment In New Initiative </a:t>
            </a:r>
            <a:endParaRPr lang="en-CA" sz="1200">
              <a:solidFill>
                <a:srgbClr val="005596"/>
              </a:solidFill>
              <a:cs typeface="Arial" panose="020B0604020202020204" pitchFamily="34" charset="0"/>
            </a:endParaRPr>
          </a:p>
        </p:txBody>
      </p:sp>
      <p:sp>
        <p:nvSpPr>
          <p:cNvPr id="177" name="Rectangle 14">
            <a:extLst>
              <a:ext uri="{FF2B5EF4-FFF2-40B4-BE49-F238E27FC236}">
                <a16:creationId xmlns:a16="http://schemas.microsoft.com/office/drawing/2014/main" id="{3B614EAD-1558-3FB5-76F3-2229E59E181D}"/>
              </a:ext>
            </a:extLst>
          </p:cNvPr>
          <p:cNvSpPr>
            <a:spLocks noChangeArrowheads="1"/>
          </p:cNvSpPr>
          <p:nvPr/>
        </p:nvSpPr>
        <p:spPr bwMode="auto">
          <a:xfrm>
            <a:off x="6421730" y="6325599"/>
            <a:ext cx="160002" cy="144920"/>
          </a:xfrm>
          <a:prstGeom prst="rect">
            <a:avLst/>
          </a:prstGeom>
          <a:solidFill>
            <a:srgbClr val="77559B"/>
          </a:solidFill>
          <a:ln w="12700" algn="ctr">
            <a:noFill/>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78" name="Rectangle 177">
            <a:extLst>
              <a:ext uri="{FF2B5EF4-FFF2-40B4-BE49-F238E27FC236}">
                <a16:creationId xmlns:a16="http://schemas.microsoft.com/office/drawing/2014/main" id="{BFB08E39-D61B-3F5A-FF99-8DF071B41347}"/>
              </a:ext>
            </a:extLst>
          </p:cNvPr>
          <p:cNvSpPr/>
          <p:nvPr/>
        </p:nvSpPr>
        <p:spPr>
          <a:xfrm>
            <a:off x="6503163" y="6247755"/>
            <a:ext cx="1933927" cy="276999"/>
          </a:xfrm>
          <a:prstGeom prst="rect">
            <a:avLst/>
          </a:prstGeom>
        </p:spPr>
        <p:txBody>
          <a:bodyPr wrap="none">
            <a:spAutoFit/>
          </a:bodyPr>
          <a:lstStyle/>
          <a:p>
            <a:pPr algn="ctr" defTabSz="457200">
              <a:defRPr/>
            </a:pPr>
            <a:r>
              <a:rPr lang="en-US" sz="1200">
                <a:cs typeface="Arial" panose="020B0604020202020204" pitchFamily="34" charset="0"/>
              </a:rPr>
              <a:t>Increment Already Delivered</a:t>
            </a:r>
            <a:endParaRPr lang="en-CA" sz="1200">
              <a:solidFill>
                <a:srgbClr val="005596"/>
              </a:solidFill>
              <a:cs typeface="Arial" panose="020B0604020202020204" pitchFamily="34" charset="0"/>
            </a:endParaRPr>
          </a:p>
        </p:txBody>
      </p:sp>
      <p:grpSp>
        <p:nvGrpSpPr>
          <p:cNvPr id="199" name="Group 198">
            <a:extLst>
              <a:ext uri="{FF2B5EF4-FFF2-40B4-BE49-F238E27FC236}">
                <a16:creationId xmlns:a16="http://schemas.microsoft.com/office/drawing/2014/main" id="{10E646AC-BBE6-DE05-083C-6310CCA2C309}"/>
              </a:ext>
            </a:extLst>
          </p:cNvPr>
          <p:cNvGrpSpPr/>
          <p:nvPr/>
        </p:nvGrpSpPr>
        <p:grpSpPr>
          <a:xfrm>
            <a:off x="6636941" y="5596396"/>
            <a:ext cx="466794" cy="411541"/>
            <a:chOff x="6953266" y="5172908"/>
            <a:chExt cx="466794" cy="411541"/>
          </a:xfrm>
          <a:solidFill>
            <a:srgbClr val="FFF2CC"/>
          </a:solidFill>
        </p:grpSpPr>
        <p:grpSp>
          <p:nvGrpSpPr>
            <p:cNvPr id="196" name="Group 195">
              <a:extLst>
                <a:ext uri="{FF2B5EF4-FFF2-40B4-BE49-F238E27FC236}">
                  <a16:creationId xmlns:a16="http://schemas.microsoft.com/office/drawing/2014/main" id="{A0416173-CF87-6005-C208-2EAF410CA5F3}"/>
                </a:ext>
              </a:extLst>
            </p:cNvPr>
            <p:cNvGrpSpPr/>
            <p:nvPr/>
          </p:nvGrpSpPr>
          <p:grpSpPr>
            <a:xfrm>
              <a:off x="6956672" y="5174277"/>
              <a:ext cx="395288" cy="410172"/>
              <a:chOff x="7301646" y="4524584"/>
              <a:chExt cx="395288" cy="410172"/>
            </a:xfrm>
            <a:grpFill/>
          </p:grpSpPr>
          <p:sp>
            <p:nvSpPr>
              <p:cNvPr id="167" name="Rectangle 14">
                <a:extLst>
                  <a:ext uri="{FF2B5EF4-FFF2-40B4-BE49-F238E27FC236}">
                    <a16:creationId xmlns:a16="http://schemas.microsoft.com/office/drawing/2014/main" id="{B09A4472-FE6F-2602-7264-5DE8D72DAE40}"/>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181" name="TextBox 180">
                <a:extLst>
                  <a:ext uri="{FF2B5EF4-FFF2-40B4-BE49-F238E27FC236}">
                    <a16:creationId xmlns:a16="http://schemas.microsoft.com/office/drawing/2014/main" id="{9D48CE75-8FB0-B0CB-0CEE-1A3E59AA4EE5}"/>
                  </a:ext>
                </a:extLst>
              </p:cNvPr>
              <p:cNvSpPr txBox="1"/>
              <p:nvPr/>
            </p:nvSpPr>
            <p:spPr>
              <a:xfrm>
                <a:off x="7443697" y="4703924"/>
                <a:ext cx="248786" cy="230832"/>
              </a:xfrm>
              <a:prstGeom prst="rect">
                <a:avLst/>
              </a:prstGeom>
              <a:solidFill>
                <a:srgbClr val="FFF2CC"/>
              </a:solidFill>
            </p:spPr>
            <p:txBody>
              <a:bodyPr wrap="none" rtlCol="0">
                <a:spAutoFit/>
              </a:bodyPr>
              <a:lstStyle/>
              <a:p>
                <a:pPr defTabSz="457200">
                  <a:defRPr/>
                </a:pPr>
                <a:r>
                  <a:rPr lang="en-CA" sz="900">
                    <a:cs typeface="Arial" panose="020B0604020202020204" pitchFamily="34" charset="0"/>
                  </a:rPr>
                  <a:t>5</a:t>
                </a:r>
              </a:p>
            </p:txBody>
          </p:sp>
        </p:grpSp>
        <p:sp>
          <p:nvSpPr>
            <p:cNvPr id="197" name="Google Shape;3411;p102">
              <a:extLst>
                <a:ext uri="{FF2B5EF4-FFF2-40B4-BE49-F238E27FC236}">
                  <a16:creationId xmlns:a16="http://schemas.microsoft.com/office/drawing/2014/main" id="{A2842ADB-D4FB-8537-1772-9FDE37B70ED5}"/>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1</a:t>
              </a:r>
              <a:endParaRPr sz="900">
                <a:cs typeface="Arial" panose="020B0604020202020204" pitchFamily="34" charset="0"/>
                <a:sym typeface="Arial"/>
              </a:endParaRPr>
            </a:p>
          </p:txBody>
        </p:sp>
      </p:grpSp>
      <p:grpSp>
        <p:nvGrpSpPr>
          <p:cNvPr id="200" name="Group 199">
            <a:extLst>
              <a:ext uri="{FF2B5EF4-FFF2-40B4-BE49-F238E27FC236}">
                <a16:creationId xmlns:a16="http://schemas.microsoft.com/office/drawing/2014/main" id="{B026D034-A8B7-2215-D0C9-C5777EF64A99}"/>
              </a:ext>
            </a:extLst>
          </p:cNvPr>
          <p:cNvGrpSpPr/>
          <p:nvPr/>
        </p:nvGrpSpPr>
        <p:grpSpPr>
          <a:xfrm>
            <a:off x="6642890" y="4283924"/>
            <a:ext cx="466794" cy="411541"/>
            <a:chOff x="6953266" y="5172908"/>
            <a:chExt cx="466794" cy="411541"/>
          </a:xfrm>
          <a:solidFill>
            <a:srgbClr val="FFF2CC"/>
          </a:solidFill>
        </p:grpSpPr>
        <p:grpSp>
          <p:nvGrpSpPr>
            <p:cNvPr id="201" name="Group 200">
              <a:extLst>
                <a:ext uri="{FF2B5EF4-FFF2-40B4-BE49-F238E27FC236}">
                  <a16:creationId xmlns:a16="http://schemas.microsoft.com/office/drawing/2014/main" id="{E10674A5-B887-C07D-B6A2-EB1398F67178}"/>
                </a:ext>
              </a:extLst>
            </p:cNvPr>
            <p:cNvGrpSpPr/>
            <p:nvPr/>
          </p:nvGrpSpPr>
          <p:grpSpPr>
            <a:xfrm>
              <a:off x="6956672" y="5174277"/>
              <a:ext cx="454957" cy="410172"/>
              <a:chOff x="7301646" y="4524584"/>
              <a:chExt cx="454957" cy="410172"/>
            </a:xfrm>
            <a:grpFill/>
          </p:grpSpPr>
          <p:sp>
            <p:nvSpPr>
              <p:cNvPr id="203" name="Rectangle 14">
                <a:extLst>
                  <a:ext uri="{FF2B5EF4-FFF2-40B4-BE49-F238E27FC236}">
                    <a16:creationId xmlns:a16="http://schemas.microsoft.com/office/drawing/2014/main" id="{C0DAF9E0-85C9-6DA1-EFE7-DE6FB933E0BA}"/>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204" name="TextBox 203">
                <a:extLst>
                  <a:ext uri="{FF2B5EF4-FFF2-40B4-BE49-F238E27FC236}">
                    <a16:creationId xmlns:a16="http://schemas.microsoft.com/office/drawing/2014/main" id="{1538F897-8C2C-DAEC-0AA2-4C271B999B14}"/>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20</a:t>
                </a:r>
              </a:p>
            </p:txBody>
          </p:sp>
        </p:grpSp>
        <p:sp>
          <p:nvSpPr>
            <p:cNvPr id="202" name="Google Shape;3411;p102">
              <a:extLst>
                <a:ext uri="{FF2B5EF4-FFF2-40B4-BE49-F238E27FC236}">
                  <a16:creationId xmlns:a16="http://schemas.microsoft.com/office/drawing/2014/main" id="{81F6A559-5A9C-413E-6546-D8544D1A0220}"/>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2</a:t>
              </a:r>
              <a:endParaRPr sz="900">
                <a:cs typeface="Arial" panose="020B0604020202020204" pitchFamily="34" charset="0"/>
                <a:sym typeface="Arial"/>
              </a:endParaRPr>
            </a:p>
          </p:txBody>
        </p:sp>
      </p:grpSp>
      <p:sp>
        <p:nvSpPr>
          <p:cNvPr id="208" name="Rectangle 14">
            <a:extLst>
              <a:ext uri="{FF2B5EF4-FFF2-40B4-BE49-F238E27FC236}">
                <a16:creationId xmlns:a16="http://schemas.microsoft.com/office/drawing/2014/main" id="{A7661073-BA9C-CD7A-A0E9-4FB0D04C91F9}"/>
              </a:ext>
            </a:extLst>
          </p:cNvPr>
          <p:cNvSpPr>
            <a:spLocks noChangeArrowheads="1"/>
          </p:cNvSpPr>
          <p:nvPr/>
        </p:nvSpPr>
        <p:spPr bwMode="auto">
          <a:xfrm>
            <a:off x="6640347" y="4723996"/>
            <a:ext cx="395288" cy="408804"/>
          </a:xfrm>
          <a:prstGeom prst="rect">
            <a:avLst/>
          </a:prstGeom>
          <a:solidFill>
            <a:srgbClr val="FFF2CC"/>
          </a:solidFill>
          <a:ln w="12700" algn="ctr">
            <a:solidFill>
              <a:srgbClr val="FFCC12"/>
            </a:solidFill>
            <a:prstDash val="dash"/>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grpSp>
        <p:nvGrpSpPr>
          <p:cNvPr id="210" name="Group 209">
            <a:extLst>
              <a:ext uri="{FF2B5EF4-FFF2-40B4-BE49-F238E27FC236}">
                <a16:creationId xmlns:a16="http://schemas.microsoft.com/office/drawing/2014/main" id="{DA78731C-D8C2-5314-AC10-FF65D55D42D4}"/>
              </a:ext>
            </a:extLst>
          </p:cNvPr>
          <p:cNvGrpSpPr/>
          <p:nvPr/>
        </p:nvGrpSpPr>
        <p:grpSpPr>
          <a:xfrm>
            <a:off x="6636941" y="5157047"/>
            <a:ext cx="466794" cy="411541"/>
            <a:chOff x="6953266" y="5172908"/>
            <a:chExt cx="466794" cy="411541"/>
          </a:xfrm>
          <a:solidFill>
            <a:srgbClr val="FFF2CC"/>
          </a:solidFill>
        </p:grpSpPr>
        <p:grpSp>
          <p:nvGrpSpPr>
            <p:cNvPr id="211" name="Group 210">
              <a:extLst>
                <a:ext uri="{FF2B5EF4-FFF2-40B4-BE49-F238E27FC236}">
                  <a16:creationId xmlns:a16="http://schemas.microsoft.com/office/drawing/2014/main" id="{B67FE983-7117-995F-014A-491F5F66FBDC}"/>
                </a:ext>
              </a:extLst>
            </p:cNvPr>
            <p:cNvGrpSpPr/>
            <p:nvPr/>
          </p:nvGrpSpPr>
          <p:grpSpPr>
            <a:xfrm>
              <a:off x="6956672" y="5174277"/>
              <a:ext cx="454957" cy="410172"/>
              <a:chOff x="7301646" y="4524584"/>
              <a:chExt cx="454957" cy="410172"/>
            </a:xfrm>
            <a:grpFill/>
          </p:grpSpPr>
          <p:sp>
            <p:nvSpPr>
              <p:cNvPr id="213" name="Rectangle 14">
                <a:extLst>
                  <a:ext uri="{FF2B5EF4-FFF2-40B4-BE49-F238E27FC236}">
                    <a16:creationId xmlns:a16="http://schemas.microsoft.com/office/drawing/2014/main" id="{863611D8-ACDD-83E4-CC94-5EE7989CB008}"/>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214" name="TextBox 213">
                <a:extLst>
                  <a:ext uri="{FF2B5EF4-FFF2-40B4-BE49-F238E27FC236}">
                    <a16:creationId xmlns:a16="http://schemas.microsoft.com/office/drawing/2014/main" id="{7EFE8FFE-A3A9-EE65-2C32-41E1146EA79A}"/>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15</a:t>
                </a:r>
              </a:p>
            </p:txBody>
          </p:sp>
        </p:grpSp>
        <p:sp>
          <p:nvSpPr>
            <p:cNvPr id="212" name="Google Shape;3411;p102">
              <a:extLst>
                <a:ext uri="{FF2B5EF4-FFF2-40B4-BE49-F238E27FC236}">
                  <a16:creationId xmlns:a16="http://schemas.microsoft.com/office/drawing/2014/main" id="{C5DF2C5A-AF88-8405-B7B5-53C098AEEA69}"/>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4</a:t>
              </a:r>
              <a:endParaRPr sz="900">
                <a:cs typeface="Arial" panose="020B0604020202020204" pitchFamily="34" charset="0"/>
                <a:sym typeface="Arial"/>
              </a:endParaRPr>
            </a:p>
          </p:txBody>
        </p:sp>
      </p:grpSp>
      <p:sp>
        <p:nvSpPr>
          <p:cNvPr id="215" name="Google Shape;3355;p101">
            <a:extLst>
              <a:ext uri="{FF2B5EF4-FFF2-40B4-BE49-F238E27FC236}">
                <a16:creationId xmlns:a16="http://schemas.microsoft.com/office/drawing/2014/main" id="{8BAE1FC6-8129-A9B8-9EE3-75B9EE278A9A}"/>
              </a:ext>
            </a:extLst>
          </p:cNvPr>
          <p:cNvSpPr/>
          <p:nvPr/>
        </p:nvSpPr>
        <p:spPr>
          <a:xfrm rot="10970496">
            <a:off x="6313328" y="3967221"/>
            <a:ext cx="292948" cy="904215"/>
          </a:xfrm>
          <a:prstGeom prst="curvedLeftArrow">
            <a:avLst>
              <a:gd name="adj1" fmla="val 25021"/>
              <a:gd name="adj2" fmla="val 50033"/>
              <a:gd name="adj3" fmla="val 25000"/>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grpSp>
        <p:nvGrpSpPr>
          <p:cNvPr id="218" name="Group 217">
            <a:extLst>
              <a:ext uri="{FF2B5EF4-FFF2-40B4-BE49-F238E27FC236}">
                <a16:creationId xmlns:a16="http://schemas.microsoft.com/office/drawing/2014/main" id="{59A20369-D073-0986-942A-644884EE3403}"/>
              </a:ext>
            </a:extLst>
          </p:cNvPr>
          <p:cNvGrpSpPr/>
          <p:nvPr/>
        </p:nvGrpSpPr>
        <p:grpSpPr>
          <a:xfrm>
            <a:off x="6636941" y="3841108"/>
            <a:ext cx="466794" cy="411541"/>
            <a:chOff x="6953266" y="5172908"/>
            <a:chExt cx="466794" cy="411541"/>
          </a:xfrm>
          <a:solidFill>
            <a:srgbClr val="FFF2CC"/>
          </a:solidFill>
        </p:grpSpPr>
        <p:grpSp>
          <p:nvGrpSpPr>
            <p:cNvPr id="219" name="Group 218">
              <a:extLst>
                <a:ext uri="{FF2B5EF4-FFF2-40B4-BE49-F238E27FC236}">
                  <a16:creationId xmlns:a16="http://schemas.microsoft.com/office/drawing/2014/main" id="{8842193A-E3CE-4525-D155-AC40BF203BEE}"/>
                </a:ext>
              </a:extLst>
            </p:cNvPr>
            <p:cNvGrpSpPr/>
            <p:nvPr/>
          </p:nvGrpSpPr>
          <p:grpSpPr>
            <a:xfrm>
              <a:off x="6956672" y="5174277"/>
              <a:ext cx="454957" cy="410172"/>
              <a:chOff x="7301646" y="4524584"/>
              <a:chExt cx="454957" cy="410172"/>
            </a:xfrm>
            <a:grpFill/>
          </p:grpSpPr>
          <p:sp>
            <p:nvSpPr>
              <p:cNvPr id="221" name="Rectangle 14">
                <a:extLst>
                  <a:ext uri="{FF2B5EF4-FFF2-40B4-BE49-F238E27FC236}">
                    <a16:creationId xmlns:a16="http://schemas.microsoft.com/office/drawing/2014/main" id="{8AA0BBAB-3B1D-7308-A3C7-962A91D1DA89}"/>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222" name="TextBox 221">
                <a:extLst>
                  <a:ext uri="{FF2B5EF4-FFF2-40B4-BE49-F238E27FC236}">
                    <a16:creationId xmlns:a16="http://schemas.microsoft.com/office/drawing/2014/main" id="{5FA72E68-E95A-89EE-E6BC-34782B1595C1}"/>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15</a:t>
                </a:r>
              </a:p>
            </p:txBody>
          </p:sp>
        </p:grpSp>
        <p:sp>
          <p:nvSpPr>
            <p:cNvPr id="220" name="Google Shape;3411;p102">
              <a:extLst>
                <a:ext uri="{FF2B5EF4-FFF2-40B4-BE49-F238E27FC236}">
                  <a16:creationId xmlns:a16="http://schemas.microsoft.com/office/drawing/2014/main" id="{229A036A-6A91-CAFF-31EC-C259B625B5AD}"/>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3</a:t>
              </a:r>
              <a:endParaRPr sz="900">
                <a:cs typeface="Arial" panose="020B0604020202020204" pitchFamily="34" charset="0"/>
                <a:sym typeface="Arial"/>
              </a:endParaRPr>
            </a:p>
          </p:txBody>
        </p:sp>
      </p:grpSp>
      <p:sp>
        <p:nvSpPr>
          <p:cNvPr id="223" name="Rectangle 14">
            <a:extLst>
              <a:ext uri="{FF2B5EF4-FFF2-40B4-BE49-F238E27FC236}">
                <a16:creationId xmlns:a16="http://schemas.microsoft.com/office/drawing/2014/main" id="{80B38181-FF48-E009-9214-B77729E4707E}"/>
              </a:ext>
            </a:extLst>
          </p:cNvPr>
          <p:cNvSpPr>
            <a:spLocks noChangeArrowheads="1"/>
          </p:cNvSpPr>
          <p:nvPr/>
        </p:nvSpPr>
        <p:spPr bwMode="auto">
          <a:xfrm>
            <a:off x="7768474" y="3962687"/>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24" name="TextBox 223">
            <a:extLst>
              <a:ext uri="{FF2B5EF4-FFF2-40B4-BE49-F238E27FC236}">
                <a16:creationId xmlns:a16="http://schemas.microsoft.com/office/drawing/2014/main" id="{15330C68-AAEF-EEB0-7405-95F41A59DC89}"/>
              </a:ext>
            </a:extLst>
          </p:cNvPr>
          <p:cNvSpPr txBox="1"/>
          <p:nvPr/>
        </p:nvSpPr>
        <p:spPr>
          <a:xfrm>
            <a:off x="7904432" y="416414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229" name="Group 228">
            <a:extLst>
              <a:ext uri="{FF2B5EF4-FFF2-40B4-BE49-F238E27FC236}">
                <a16:creationId xmlns:a16="http://schemas.microsoft.com/office/drawing/2014/main" id="{6EA7D533-90C4-F5F1-3801-BF417C4820EB}"/>
              </a:ext>
            </a:extLst>
          </p:cNvPr>
          <p:cNvGrpSpPr/>
          <p:nvPr/>
        </p:nvGrpSpPr>
        <p:grpSpPr>
          <a:xfrm>
            <a:off x="7776961" y="4548828"/>
            <a:ext cx="448862" cy="427633"/>
            <a:chOff x="7787340" y="4793977"/>
            <a:chExt cx="448862" cy="427633"/>
          </a:xfrm>
          <a:solidFill>
            <a:srgbClr val="77559B"/>
          </a:solidFill>
        </p:grpSpPr>
        <p:sp>
          <p:nvSpPr>
            <p:cNvPr id="225" name="Rectangle 14">
              <a:extLst>
                <a:ext uri="{FF2B5EF4-FFF2-40B4-BE49-F238E27FC236}">
                  <a16:creationId xmlns:a16="http://schemas.microsoft.com/office/drawing/2014/main" id="{A0D9397F-68A8-3664-6588-2A8BDFF89B63}"/>
                </a:ext>
              </a:extLst>
            </p:cNvPr>
            <p:cNvSpPr>
              <a:spLocks noChangeArrowheads="1"/>
            </p:cNvSpPr>
            <p:nvPr/>
          </p:nvSpPr>
          <p:spPr bwMode="auto">
            <a:xfrm>
              <a:off x="7787340" y="4793977"/>
              <a:ext cx="395288" cy="408804"/>
            </a:xfrm>
            <a:prstGeom prst="rect">
              <a:avLst/>
            </a:prstGeom>
            <a:grp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26" name="TextBox 225">
              <a:extLst>
                <a:ext uri="{FF2B5EF4-FFF2-40B4-BE49-F238E27FC236}">
                  <a16:creationId xmlns:a16="http://schemas.microsoft.com/office/drawing/2014/main" id="{6A9C61CA-4E96-E4C5-DB22-88E9D1D152BE}"/>
                </a:ext>
              </a:extLst>
            </p:cNvPr>
            <p:cNvSpPr txBox="1"/>
            <p:nvPr/>
          </p:nvSpPr>
          <p:spPr>
            <a:xfrm>
              <a:off x="7923296" y="4990778"/>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22</a:t>
              </a:r>
            </a:p>
          </p:txBody>
        </p:sp>
      </p:grpSp>
      <p:grpSp>
        <p:nvGrpSpPr>
          <p:cNvPr id="230" name="Group 229">
            <a:extLst>
              <a:ext uri="{FF2B5EF4-FFF2-40B4-BE49-F238E27FC236}">
                <a16:creationId xmlns:a16="http://schemas.microsoft.com/office/drawing/2014/main" id="{9A4D4093-EB9B-178E-3B26-1F1D186DF192}"/>
              </a:ext>
            </a:extLst>
          </p:cNvPr>
          <p:cNvGrpSpPr/>
          <p:nvPr/>
        </p:nvGrpSpPr>
        <p:grpSpPr>
          <a:xfrm>
            <a:off x="7780350" y="5451282"/>
            <a:ext cx="448864" cy="432288"/>
            <a:chOff x="7787340" y="4793977"/>
            <a:chExt cx="448864" cy="432288"/>
          </a:xfrm>
          <a:solidFill>
            <a:srgbClr val="77559B"/>
          </a:solidFill>
        </p:grpSpPr>
        <p:sp>
          <p:nvSpPr>
            <p:cNvPr id="231" name="Rectangle 14">
              <a:extLst>
                <a:ext uri="{FF2B5EF4-FFF2-40B4-BE49-F238E27FC236}">
                  <a16:creationId xmlns:a16="http://schemas.microsoft.com/office/drawing/2014/main" id="{D946B2D6-3BBE-A9E4-3BF4-20683E91BEBF}"/>
                </a:ext>
              </a:extLst>
            </p:cNvPr>
            <p:cNvSpPr>
              <a:spLocks noChangeArrowheads="1"/>
            </p:cNvSpPr>
            <p:nvPr/>
          </p:nvSpPr>
          <p:spPr bwMode="auto">
            <a:xfrm>
              <a:off x="7787340" y="4793977"/>
              <a:ext cx="395288" cy="408804"/>
            </a:xfrm>
            <a:prstGeom prst="rect">
              <a:avLst/>
            </a:prstGeom>
            <a:grp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232" name="TextBox 231">
              <a:extLst>
                <a:ext uri="{FF2B5EF4-FFF2-40B4-BE49-F238E27FC236}">
                  <a16:creationId xmlns:a16="http://schemas.microsoft.com/office/drawing/2014/main" id="{0C4440AB-5CD4-5420-9A70-115352547087}"/>
                </a:ext>
              </a:extLst>
            </p:cNvPr>
            <p:cNvSpPr txBox="1"/>
            <p:nvPr/>
          </p:nvSpPr>
          <p:spPr>
            <a:xfrm>
              <a:off x="7923298" y="499543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13</a:t>
              </a:r>
            </a:p>
          </p:txBody>
        </p:sp>
      </p:grpSp>
      <p:cxnSp>
        <p:nvCxnSpPr>
          <p:cNvPr id="233" name="Straight Arrow Connector 232">
            <a:extLst>
              <a:ext uri="{FF2B5EF4-FFF2-40B4-BE49-F238E27FC236}">
                <a16:creationId xmlns:a16="http://schemas.microsoft.com/office/drawing/2014/main" id="{85F1B9E5-7250-BCB0-2BC5-63D09B93BEA1}"/>
              </a:ext>
            </a:extLst>
          </p:cNvPr>
          <p:cNvCxnSpPr>
            <a:cxnSpLocks/>
          </p:cNvCxnSpPr>
          <p:nvPr/>
        </p:nvCxnSpPr>
        <p:spPr>
          <a:xfrm>
            <a:off x="7044990" y="4440271"/>
            <a:ext cx="791051" cy="9832"/>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913DC69F-5022-8AEA-E48D-FA0E11BC7643}"/>
              </a:ext>
            </a:extLst>
          </p:cNvPr>
          <p:cNvCxnSpPr>
            <a:cxnSpLocks/>
          </p:cNvCxnSpPr>
          <p:nvPr/>
        </p:nvCxnSpPr>
        <p:spPr>
          <a:xfrm>
            <a:off x="7021320" y="5405142"/>
            <a:ext cx="791051" cy="9832"/>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49" name="Group 348">
            <a:extLst>
              <a:ext uri="{FF2B5EF4-FFF2-40B4-BE49-F238E27FC236}">
                <a16:creationId xmlns:a16="http://schemas.microsoft.com/office/drawing/2014/main" id="{A142BAA1-575A-CC37-950D-5FB0767E37DE}"/>
              </a:ext>
            </a:extLst>
          </p:cNvPr>
          <p:cNvGrpSpPr/>
          <p:nvPr/>
        </p:nvGrpSpPr>
        <p:grpSpPr>
          <a:xfrm>
            <a:off x="64248" y="4146110"/>
            <a:ext cx="2962041" cy="1464844"/>
            <a:chOff x="64248" y="4146110"/>
            <a:chExt cx="2962041" cy="1464844"/>
          </a:xfrm>
        </p:grpSpPr>
        <p:sp>
          <p:nvSpPr>
            <p:cNvPr id="151" name="Google Shape;3411;p102">
              <a:extLst>
                <a:ext uri="{FF2B5EF4-FFF2-40B4-BE49-F238E27FC236}">
                  <a16:creationId xmlns:a16="http://schemas.microsoft.com/office/drawing/2014/main" id="{B9D2D565-5A47-6318-2297-487C662EB00D}"/>
                </a:ext>
              </a:extLst>
            </p:cNvPr>
            <p:cNvSpPr/>
            <p:nvPr/>
          </p:nvSpPr>
          <p:spPr>
            <a:xfrm>
              <a:off x="64248" y="4510827"/>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1</a:t>
              </a:r>
              <a:endParaRPr sz="1100">
                <a:solidFill>
                  <a:srgbClr val="000000"/>
                </a:solidFill>
                <a:latin typeface="Arial"/>
                <a:ea typeface="Arial"/>
                <a:cs typeface="Arial"/>
                <a:sym typeface="Arial"/>
              </a:endParaRPr>
            </a:p>
          </p:txBody>
        </p:sp>
        <p:sp>
          <p:nvSpPr>
            <p:cNvPr id="152" name="Google Shape;3411;p102">
              <a:extLst>
                <a:ext uri="{FF2B5EF4-FFF2-40B4-BE49-F238E27FC236}">
                  <a16:creationId xmlns:a16="http://schemas.microsoft.com/office/drawing/2014/main" id="{1DC8638D-16B0-8D68-A394-D22D1D3BB180}"/>
                </a:ext>
              </a:extLst>
            </p:cNvPr>
            <p:cNvSpPr/>
            <p:nvPr/>
          </p:nvSpPr>
          <p:spPr>
            <a:xfrm>
              <a:off x="64248" y="4810865"/>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2</a:t>
              </a:r>
              <a:endParaRPr sz="1100">
                <a:solidFill>
                  <a:srgbClr val="000000"/>
                </a:solidFill>
                <a:latin typeface="Arial"/>
                <a:ea typeface="Arial"/>
                <a:cs typeface="Arial"/>
                <a:sym typeface="Arial"/>
              </a:endParaRPr>
            </a:p>
          </p:txBody>
        </p:sp>
        <p:sp>
          <p:nvSpPr>
            <p:cNvPr id="153" name="Google Shape;3411;p102">
              <a:extLst>
                <a:ext uri="{FF2B5EF4-FFF2-40B4-BE49-F238E27FC236}">
                  <a16:creationId xmlns:a16="http://schemas.microsoft.com/office/drawing/2014/main" id="{CD84031A-0821-792D-6041-5DA786A99F3B}"/>
                </a:ext>
              </a:extLst>
            </p:cNvPr>
            <p:cNvSpPr/>
            <p:nvPr/>
          </p:nvSpPr>
          <p:spPr>
            <a:xfrm>
              <a:off x="64248" y="5110903"/>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3</a:t>
              </a:r>
              <a:endParaRPr sz="1100">
                <a:solidFill>
                  <a:srgbClr val="000000"/>
                </a:solidFill>
                <a:latin typeface="Arial"/>
                <a:ea typeface="Arial"/>
                <a:cs typeface="Arial"/>
                <a:sym typeface="Arial"/>
              </a:endParaRPr>
            </a:p>
          </p:txBody>
        </p:sp>
        <p:sp>
          <p:nvSpPr>
            <p:cNvPr id="154" name="Google Shape;3411;p102">
              <a:extLst>
                <a:ext uri="{FF2B5EF4-FFF2-40B4-BE49-F238E27FC236}">
                  <a16:creationId xmlns:a16="http://schemas.microsoft.com/office/drawing/2014/main" id="{B1DC0ADE-4D02-1287-0563-6AC63D97C27F}"/>
                </a:ext>
              </a:extLst>
            </p:cNvPr>
            <p:cNvSpPr/>
            <p:nvPr/>
          </p:nvSpPr>
          <p:spPr>
            <a:xfrm>
              <a:off x="64248" y="5410940"/>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4</a:t>
              </a:r>
              <a:endParaRPr sz="1100">
                <a:solidFill>
                  <a:srgbClr val="000000"/>
                </a:solidFill>
                <a:latin typeface="Arial"/>
                <a:ea typeface="Arial"/>
                <a:cs typeface="Arial"/>
                <a:sym typeface="Arial"/>
              </a:endParaRPr>
            </a:p>
          </p:txBody>
        </p:sp>
        <p:grpSp>
          <p:nvGrpSpPr>
            <p:cNvPr id="348" name="Group 347">
              <a:extLst>
                <a:ext uri="{FF2B5EF4-FFF2-40B4-BE49-F238E27FC236}">
                  <a16:creationId xmlns:a16="http://schemas.microsoft.com/office/drawing/2014/main" id="{4661A1A8-1043-BD18-A469-23BC08853C23}"/>
                </a:ext>
              </a:extLst>
            </p:cNvPr>
            <p:cNvGrpSpPr/>
            <p:nvPr/>
          </p:nvGrpSpPr>
          <p:grpSpPr>
            <a:xfrm>
              <a:off x="442185" y="4146110"/>
              <a:ext cx="2584104" cy="1444357"/>
              <a:chOff x="442185" y="4146110"/>
              <a:chExt cx="2584104" cy="1444357"/>
            </a:xfrm>
          </p:grpSpPr>
          <p:grpSp>
            <p:nvGrpSpPr>
              <p:cNvPr id="345" name="Group 344">
                <a:extLst>
                  <a:ext uri="{FF2B5EF4-FFF2-40B4-BE49-F238E27FC236}">
                    <a16:creationId xmlns:a16="http://schemas.microsoft.com/office/drawing/2014/main" id="{C73E3C7F-B7B2-4A79-F215-B4F0B57E81EE}"/>
                  </a:ext>
                </a:extLst>
              </p:cNvPr>
              <p:cNvGrpSpPr/>
              <p:nvPr/>
            </p:nvGrpSpPr>
            <p:grpSpPr>
              <a:xfrm>
                <a:off x="442185" y="4146110"/>
                <a:ext cx="1274400" cy="1444357"/>
                <a:chOff x="442185" y="4146110"/>
                <a:chExt cx="1274400" cy="1444357"/>
              </a:xfrm>
            </p:grpSpPr>
            <p:sp>
              <p:nvSpPr>
                <p:cNvPr id="95" name="Rectangle 94">
                  <a:extLst>
                    <a:ext uri="{FF2B5EF4-FFF2-40B4-BE49-F238E27FC236}">
                      <a16:creationId xmlns:a16="http://schemas.microsoft.com/office/drawing/2014/main" id="{B7ED31F3-4957-BF3A-23E6-971BACB9127F}"/>
                    </a:ext>
                  </a:extLst>
                </p:cNvPr>
                <p:cNvSpPr/>
                <p:nvPr/>
              </p:nvSpPr>
              <p:spPr>
                <a:xfrm>
                  <a:off x="442185" y="4146110"/>
                  <a:ext cx="1274400"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4" name="Group 343">
                  <a:extLst>
                    <a:ext uri="{FF2B5EF4-FFF2-40B4-BE49-F238E27FC236}">
                      <a16:creationId xmlns:a16="http://schemas.microsoft.com/office/drawing/2014/main" id="{A5E8DAEE-19EE-D7A5-2869-317916D69DC1}"/>
                    </a:ext>
                  </a:extLst>
                </p:cNvPr>
                <p:cNvGrpSpPr/>
                <p:nvPr/>
              </p:nvGrpSpPr>
              <p:grpSpPr>
                <a:xfrm>
                  <a:off x="442185" y="4335663"/>
                  <a:ext cx="1274345" cy="1254804"/>
                  <a:chOff x="442185" y="4335663"/>
                  <a:chExt cx="1274345" cy="1254804"/>
                </a:xfrm>
              </p:grpSpPr>
              <p:grpSp>
                <p:nvGrpSpPr>
                  <p:cNvPr id="339" name="Group 338">
                    <a:extLst>
                      <a:ext uri="{FF2B5EF4-FFF2-40B4-BE49-F238E27FC236}">
                        <a16:creationId xmlns:a16="http://schemas.microsoft.com/office/drawing/2014/main" id="{5697FB0B-95B7-0DAC-B42C-F6A42BA0054E}"/>
                      </a:ext>
                    </a:extLst>
                  </p:cNvPr>
                  <p:cNvGrpSpPr/>
                  <p:nvPr/>
                </p:nvGrpSpPr>
                <p:grpSpPr>
                  <a:xfrm>
                    <a:off x="442185" y="4335663"/>
                    <a:ext cx="619200" cy="1254804"/>
                    <a:chOff x="442185" y="4335663"/>
                    <a:chExt cx="619200" cy="1254804"/>
                  </a:xfrm>
                </p:grpSpPr>
                <p:sp>
                  <p:nvSpPr>
                    <p:cNvPr id="93" name="Rectangle 92">
                      <a:extLst>
                        <a:ext uri="{FF2B5EF4-FFF2-40B4-BE49-F238E27FC236}">
                          <a16:creationId xmlns:a16="http://schemas.microsoft.com/office/drawing/2014/main" id="{609AD1A9-EF84-63E7-6791-7D1013659ACB}"/>
                        </a:ext>
                      </a:extLst>
                    </p:cNvPr>
                    <p:cNvSpPr/>
                    <p:nvPr/>
                  </p:nvSpPr>
                  <p:spPr>
                    <a:xfrm>
                      <a:off x="442717"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4" name="Group 333">
                      <a:extLst>
                        <a:ext uri="{FF2B5EF4-FFF2-40B4-BE49-F238E27FC236}">
                          <a16:creationId xmlns:a16="http://schemas.microsoft.com/office/drawing/2014/main" id="{9EF28586-ABF6-F796-C225-B11AFCD65D21}"/>
                        </a:ext>
                      </a:extLst>
                    </p:cNvPr>
                    <p:cNvGrpSpPr/>
                    <p:nvPr/>
                  </p:nvGrpSpPr>
                  <p:grpSpPr>
                    <a:xfrm>
                      <a:off x="442185" y="4531315"/>
                      <a:ext cx="619200" cy="1059152"/>
                      <a:chOff x="442185" y="4531315"/>
                      <a:chExt cx="612254" cy="1059152"/>
                    </a:xfrm>
                  </p:grpSpPr>
                  <p:grpSp>
                    <p:nvGrpSpPr>
                      <p:cNvPr id="194" name="Group 193">
                        <a:extLst>
                          <a:ext uri="{FF2B5EF4-FFF2-40B4-BE49-F238E27FC236}">
                            <a16:creationId xmlns:a16="http://schemas.microsoft.com/office/drawing/2014/main" id="{9CC265D8-4510-C0DA-2BCB-4FF9919476F0}"/>
                          </a:ext>
                        </a:extLst>
                      </p:cNvPr>
                      <p:cNvGrpSpPr/>
                      <p:nvPr/>
                    </p:nvGrpSpPr>
                    <p:grpSpPr>
                      <a:xfrm>
                        <a:off x="442185" y="5431428"/>
                        <a:ext cx="612254" cy="159039"/>
                        <a:chOff x="443888" y="4820293"/>
                        <a:chExt cx="610745" cy="159039"/>
                      </a:xfrm>
                    </p:grpSpPr>
                    <p:sp>
                      <p:nvSpPr>
                        <p:cNvPr id="195" name="Rectangle 194">
                          <a:extLst>
                            <a:ext uri="{FF2B5EF4-FFF2-40B4-BE49-F238E27FC236}">
                              <a16:creationId xmlns:a16="http://schemas.microsoft.com/office/drawing/2014/main" id="{F8AAFB91-5501-F9F1-684F-EE72D7E5D81F}"/>
                            </a:ext>
                          </a:extLst>
                        </p:cNvPr>
                        <p:cNvSpPr/>
                        <p:nvPr/>
                      </p:nvSpPr>
                      <p:spPr>
                        <a:xfrm>
                          <a:off x="443888"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73994275-621F-CCCC-46A2-2B7D96A078C1}"/>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FE51C330-4976-E161-76D2-12D9BB25732A}"/>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0" name="Group 189">
                        <a:extLst>
                          <a:ext uri="{FF2B5EF4-FFF2-40B4-BE49-F238E27FC236}">
                            <a16:creationId xmlns:a16="http://schemas.microsoft.com/office/drawing/2014/main" id="{385E76A1-546E-0D23-3097-0E389101A8ED}"/>
                          </a:ext>
                        </a:extLst>
                      </p:cNvPr>
                      <p:cNvGrpSpPr/>
                      <p:nvPr/>
                    </p:nvGrpSpPr>
                    <p:grpSpPr>
                      <a:xfrm>
                        <a:off x="442185" y="5131391"/>
                        <a:ext cx="612254" cy="159039"/>
                        <a:chOff x="443888" y="4820293"/>
                        <a:chExt cx="610745" cy="159039"/>
                      </a:xfrm>
                    </p:grpSpPr>
                    <p:sp>
                      <p:nvSpPr>
                        <p:cNvPr id="191" name="Rectangle 190">
                          <a:extLst>
                            <a:ext uri="{FF2B5EF4-FFF2-40B4-BE49-F238E27FC236}">
                              <a16:creationId xmlns:a16="http://schemas.microsoft.com/office/drawing/2014/main" id="{C0ECD96E-ED6A-E825-CBF4-716A1B3B06AE}"/>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C880CE57-F705-5F07-6A5E-F6B56AEC802D}"/>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3974505B-DA16-9A69-D296-A6B3B32B2BC3}"/>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6" name="Group 205">
                        <a:extLst>
                          <a:ext uri="{FF2B5EF4-FFF2-40B4-BE49-F238E27FC236}">
                            <a16:creationId xmlns:a16="http://schemas.microsoft.com/office/drawing/2014/main" id="{B0B02738-5E73-AED8-D756-ED0C0171207B}"/>
                          </a:ext>
                        </a:extLst>
                      </p:cNvPr>
                      <p:cNvGrpSpPr/>
                      <p:nvPr/>
                    </p:nvGrpSpPr>
                    <p:grpSpPr>
                      <a:xfrm>
                        <a:off x="442185" y="4531315"/>
                        <a:ext cx="612166" cy="159039"/>
                        <a:chOff x="443975" y="4527335"/>
                        <a:chExt cx="610658" cy="159039"/>
                      </a:xfrm>
                    </p:grpSpPr>
                    <p:sp>
                      <p:nvSpPr>
                        <p:cNvPr id="96" name="Rectangle 95">
                          <a:extLst>
                            <a:ext uri="{FF2B5EF4-FFF2-40B4-BE49-F238E27FC236}">
                              <a16:creationId xmlns:a16="http://schemas.microsoft.com/office/drawing/2014/main" id="{1FCCDBA8-5F8D-15E6-FCA3-EA95DB452EF7}"/>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04C19999-615F-BF22-DF9A-D6487B383B40}"/>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97">
                          <a:extLst>
                            <a:ext uri="{FF2B5EF4-FFF2-40B4-BE49-F238E27FC236}">
                              <a16:creationId xmlns:a16="http://schemas.microsoft.com/office/drawing/2014/main" id="{D10A2FEE-CA32-E08C-BDB8-5FBF0AC9E235}"/>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9" name="Group 188">
                        <a:extLst>
                          <a:ext uri="{FF2B5EF4-FFF2-40B4-BE49-F238E27FC236}">
                            <a16:creationId xmlns:a16="http://schemas.microsoft.com/office/drawing/2014/main" id="{A968DD85-D76C-DFAC-8068-29759C8AD613}"/>
                          </a:ext>
                        </a:extLst>
                      </p:cNvPr>
                      <p:cNvGrpSpPr/>
                      <p:nvPr/>
                    </p:nvGrpSpPr>
                    <p:grpSpPr>
                      <a:xfrm>
                        <a:off x="442185" y="4831353"/>
                        <a:ext cx="612254" cy="159039"/>
                        <a:chOff x="443888" y="4820293"/>
                        <a:chExt cx="610745" cy="159039"/>
                      </a:xfrm>
                    </p:grpSpPr>
                    <p:sp>
                      <p:nvSpPr>
                        <p:cNvPr id="99" name="Rectangle 98">
                          <a:extLst>
                            <a:ext uri="{FF2B5EF4-FFF2-40B4-BE49-F238E27FC236}">
                              <a16:creationId xmlns:a16="http://schemas.microsoft.com/office/drawing/2014/main" id="{B275F15A-D76F-C061-9076-06D9A83B24FE}"/>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Rectangle 99">
                          <a:extLst>
                            <a:ext uri="{FF2B5EF4-FFF2-40B4-BE49-F238E27FC236}">
                              <a16:creationId xmlns:a16="http://schemas.microsoft.com/office/drawing/2014/main" id="{EE88ED23-9F70-C613-7AD7-AF3A3C097485}"/>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94344A6F-DABC-D5F6-D190-A3EDF84EB62F}"/>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340" name="Group 339">
                    <a:extLst>
                      <a:ext uri="{FF2B5EF4-FFF2-40B4-BE49-F238E27FC236}">
                        <a16:creationId xmlns:a16="http://schemas.microsoft.com/office/drawing/2014/main" id="{49D44EBF-5358-D25E-D077-D5A2BACC0379}"/>
                      </a:ext>
                    </a:extLst>
                  </p:cNvPr>
                  <p:cNvGrpSpPr/>
                  <p:nvPr/>
                </p:nvGrpSpPr>
                <p:grpSpPr>
                  <a:xfrm>
                    <a:off x="1097330" y="4335663"/>
                    <a:ext cx="619200" cy="1254804"/>
                    <a:chOff x="1098448" y="4335663"/>
                    <a:chExt cx="619200" cy="1254804"/>
                  </a:xfrm>
                </p:grpSpPr>
                <p:sp>
                  <p:nvSpPr>
                    <p:cNvPr id="227" name="Rectangle 226">
                      <a:extLst>
                        <a:ext uri="{FF2B5EF4-FFF2-40B4-BE49-F238E27FC236}">
                          <a16:creationId xmlns:a16="http://schemas.microsoft.com/office/drawing/2014/main" id="{38B807CC-05FC-E49F-2A73-C141D4EB3C5A}"/>
                        </a:ext>
                      </a:extLst>
                    </p:cNvPr>
                    <p:cNvSpPr/>
                    <p:nvPr/>
                  </p:nvSpPr>
                  <p:spPr>
                    <a:xfrm>
                      <a:off x="1098980"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6" name="Group 335">
                      <a:extLst>
                        <a:ext uri="{FF2B5EF4-FFF2-40B4-BE49-F238E27FC236}">
                          <a16:creationId xmlns:a16="http://schemas.microsoft.com/office/drawing/2014/main" id="{B6117DAD-1674-5ACC-4B0B-DC2D432D806B}"/>
                        </a:ext>
                      </a:extLst>
                    </p:cNvPr>
                    <p:cNvGrpSpPr/>
                    <p:nvPr/>
                  </p:nvGrpSpPr>
                  <p:grpSpPr>
                    <a:xfrm>
                      <a:off x="1098448" y="4531315"/>
                      <a:ext cx="619200" cy="1059152"/>
                      <a:chOff x="1098448" y="4531315"/>
                      <a:chExt cx="612254" cy="1059152"/>
                    </a:xfrm>
                  </p:grpSpPr>
                  <p:grpSp>
                    <p:nvGrpSpPr>
                      <p:cNvPr id="216" name="Group 215">
                        <a:extLst>
                          <a:ext uri="{FF2B5EF4-FFF2-40B4-BE49-F238E27FC236}">
                            <a16:creationId xmlns:a16="http://schemas.microsoft.com/office/drawing/2014/main" id="{423B1045-83D5-D67C-E68E-1875FE640E1B}"/>
                          </a:ext>
                        </a:extLst>
                      </p:cNvPr>
                      <p:cNvGrpSpPr/>
                      <p:nvPr/>
                    </p:nvGrpSpPr>
                    <p:grpSpPr>
                      <a:xfrm>
                        <a:off x="1098448" y="5431428"/>
                        <a:ext cx="612254" cy="159039"/>
                        <a:chOff x="443888" y="4820293"/>
                        <a:chExt cx="610745" cy="159039"/>
                      </a:xfrm>
                    </p:grpSpPr>
                    <p:sp>
                      <p:nvSpPr>
                        <p:cNvPr id="245" name="Rectangle 244">
                          <a:extLst>
                            <a:ext uri="{FF2B5EF4-FFF2-40B4-BE49-F238E27FC236}">
                              <a16:creationId xmlns:a16="http://schemas.microsoft.com/office/drawing/2014/main" id="{94DF0FEB-6509-F680-DC3E-750DBCC4B429}"/>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Rectangle 245">
                          <a:extLst>
                            <a:ext uri="{FF2B5EF4-FFF2-40B4-BE49-F238E27FC236}">
                              <a16:creationId xmlns:a16="http://schemas.microsoft.com/office/drawing/2014/main" id="{F65926F1-8252-D7F4-6601-205DADFEB992}"/>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Rectangle 246">
                          <a:extLst>
                            <a:ext uri="{FF2B5EF4-FFF2-40B4-BE49-F238E27FC236}">
                              <a16:creationId xmlns:a16="http://schemas.microsoft.com/office/drawing/2014/main" id="{3D71EFFE-3E22-DABC-7B37-53E811D64AC7}"/>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7" name="Group 216">
                        <a:extLst>
                          <a:ext uri="{FF2B5EF4-FFF2-40B4-BE49-F238E27FC236}">
                            <a16:creationId xmlns:a16="http://schemas.microsoft.com/office/drawing/2014/main" id="{3E2D79F8-4BC5-DD92-3EC7-D51F65F34977}"/>
                          </a:ext>
                        </a:extLst>
                      </p:cNvPr>
                      <p:cNvGrpSpPr/>
                      <p:nvPr/>
                    </p:nvGrpSpPr>
                    <p:grpSpPr>
                      <a:xfrm>
                        <a:off x="1098448" y="5131391"/>
                        <a:ext cx="612254" cy="159039"/>
                        <a:chOff x="443888" y="4820293"/>
                        <a:chExt cx="610745" cy="159039"/>
                      </a:xfrm>
                    </p:grpSpPr>
                    <p:sp>
                      <p:nvSpPr>
                        <p:cNvPr id="242" name="Rectangle 241">
                          <a:extLst>
                            <a:ext uri="{FF2B5EF4-FFF2-40B4-BE49-F238E27FC236}">
                              <a16:creationId xmlns:a16="http://schemas.microsoft.com/office/drawing/2014/main" id="{C2123EF7-0313-C9E1-436D-B22D2FBD7BC0}"/>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Rectangle 242">
                          <a:extLst>
                            <a:ext uri="{FF2B5EF4-FFF2-40B4-BE49-F238E27FC236}">
                              <a16:creationId xmlns:a16="http://schemas.microsoft.com/office/drawing/2014/main" id="{2F964A6D-740C-83FC-6AF6-D0B8699D36E0}"/>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Rectangle 243">
                          <a:extLst>
                            <a:ext uri="{FF2B5EF4-FFF2-40B4-BE49-F238E27FC236}">
                              <a16:creationId xmlns:a16="http://schemas.microsoft.com/office/drawing/2014/main" id="{38617C06-EBC2-9FAD-7CD4-1AE54D5F54A2}"/>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8" name="Group 227">
                        <a:extLst>
                          <a:ext uri="{FF2B5EF4-FFF2-40B4-BE49-F238E27FC236}">
                            <a16:creationId xmlns:a16="http://schemas.microsoft.com/office/drawing/2014/main" id="{344BCF29-9BC8-FC84-54A9-3117FE39F8FF}"/>
                          </a:ext>
                        </a:extLst>
                      </p:cNvPr>
                      <p:cNvGrpSpPr/>
                      <p:nvPr/>
                    </p:nvGrpSpPr>
                    <p:grpSpPr>
                      <a:xfrm>
                        <a:off x="1098448" y="4531315"/>
                        <a:ext cx="612166" cy="159039"/>
                        <a:chOff x="443975" y="4527335"/>
                        <a:chExt cx="610658" cy="159039"/>
                      </a:xfrm>
                    </p:grpSpPr>
                    <p:sp>
                      <p:nvSpPr>
                        <p:cNvPr id="239" name="Rectangle 238">
                          <a:extLst>
                            <a:ext uri="{FF2B5EF4-FFF2-40B4-BE49-F238E27FC236}">
                              <a16:creationId xmlns:a16="http://schemas.microsoft.com/office/drawing/2014/main" id="{47AD9DC3-F471-07D9-87DD-3F94EE981982}"/>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Rectangle 239">
                          <a:extLst>
                            <a:ext uri="{FF2B5EF4-FFF2-40B4-BE49-F238E27FC236}">
                              <a16:creationId xmlns:a16="http://schemas.microsoft.com/office/drawing/2014/main" id="{57ED7BA4-E5CA-274D-DBA4-D7BC11C09C97}"/>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Rectangle 240">
                          <a:extLst>
                            <a:ext uri="{FF2B5EF4-FFF2-40B4-BE49-F238E27FC236}">
                              <a16:creationId xmlns:a16="http://schemas.microsoft.com/office/drawing/2014/main" id="{DE2F24BD-35DD-0B5F-DBF5-10B4783F84EA}"/>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4" name="Group 233">
                        <a:extLst>
                          <a:ext uri="{FF2B5EF4-FFF2-40B4-BE49-F238E27FC236}">
                            <a16:creationId xmlns:a16="http://schemas.microsoft.com/office/drawing/2014/main" id="{85AB0736-0A93-B871-17EC-5C24BD833245}"/>
                          </a:ext>
                        </a:extLst>
                      </p:cNvPr>
                      <p:cNvGrpSpPr/>
                      <p:nvPr/>
                    </p:nvGrpSpPr>
                    <p:grpSpPr>
                      <a:xfrm>
                        <a:off x="1098448" y="4831353"/>
                        <a:ext cx="612254" cy="159039"/>
                        <a:chOff x="443888" y="4820293"/>
                        <a:chExt cx="610745" cy="159039"/>
                      </a:xfrm>
                    </p:grpSpPr>
                    <p:sp>
                      <p:nvSpPr>
                        <p:cNvPr id="235" name="Rectangle 234">
                          <a:extLst>
                            <a:ext uri="{FF2B5EF4-FFF2-40B4-BE49-F238E27FC236}">
                              <a16:creationId xmlns:a16="http://schemas.microsoft.com/office/drawing/2014/main" id="{E5F3508F-F25A-FF73-4A90-3F089675EBE7}"/>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Rectangle 236">
                          <a:extLst>
                            <a:ext uri="{FF2B5EF4-FFF2-40B4-BE49-F238E27FC236}">
                              <a16:creationId xmlns:a16="http://schemas.microsoft.com/office/drawing/2014/main" id="{48349C82-801C-E9DC-0F78-D7D909794A28}"/>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Rectangle 237">
                          <a:extLst>
                            <a:ext uri="{FF2B5EF4-FFF2-40B4-BE49-F238E27FC236}">
                              <a16:creationId xmlns:a16="http://schemas.microsoft.com/office/drawing/2014/main" id="{A601D7B4-49FA-645D-BA0B-7DA0470504BA}"/>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grpSp>
          <p:grpSp>
            <p:nvGrpSpPr>
              <p:cNvPr id="347" name="Group 346">
                <a:extLst>
                  <a:ext uri="{FF2B5EF4-FFF2-40B4-BE49-F238E27FC236}">
                    <a16:creationId xmlns:a16="http://schemas.microsoft.com/office/drawing/2014/main" id="{437AE707-3643-4271-F185-D63614F0168C}"/>
                  </a:ext>
                </a:extLst>
              </p:cNvPr>
              <p:cNvGrpSpPr/>
              <p:nvPr/>
            </p:nvGrpSpPr>
            <p:grpSpPr>
              <a:xfrm>
                <a:off x="1751889" y="4146110"/>
                <a:ext cx="1274400" cy="1444357"/>
                <a:chOff x="1751889" y="4146110"/>
                <a:chExt cx="1274400" cy="1444357"/>
              </a:xfrm>
            </p:grpSpPr>
            <p:sp>
              <p:nvSpPr>
                <p:cNvPr id="286" name="Rectangle 285">
                  <a:extLst>
                    <a:ext uri="{FF2B5EF4-FFF2-40B4-BE49-F238E27FC236}">
                      <a16:creationId xmlns:a16="http://schemas.microsoft.com/office/drawing/2014/main" id="{2459F04B-2DAF-B1AA-4367-39002726EFAF}"/>
                    </a:ext>
                  </a:extLst>
                </p:cNvPr>
                <p:cNvSpPr/>
                <p:nvPr/>
              </p:nvSpPr>
              <p:spPr>
                <a:xfrm>
                  <a:off x="1751889" y="4146110"/>
                  <a:ext cx="1274400"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6" name="Group 345">
                  <a:extLst>
                    <a:ext uri="{FF2B5EF4-FFF2-40B4-BE49-F238E27FC236}">
                      <a16:creationId xmlns:a16="http://schemas.microsoft.com/office/drawing/2014/main" id="{E9413632-7EAD-12D3-0042-39A3136E69A3}"/>
                    </a:ext>
                  </a:extLst>
                </p:cNvPr>
                <p:cNvGrpSpPr/>
                <p:nvPr/>
              </p:nvGrpSpPr>
              <p:grpSpPr>
                <a:xfrm>
                  <a:off x="1751916" y="4335663"/>
                  <a:ext cx="1274346" cy="1254804"/>
                  <a:chOff x="1752475" y="4335663"/>
                  <a:chExt cx="1274346" cy="1254804"/>
                </a:xfrm>
              </p:grpSpPr>
              <p:grpSp>
                <p:nvGrpSpPr>
                  <p:cNvPr id="341" name="Group 340">
                    <a:extLst>
                      <a:ext uri="{FF2B5EF4-FFF2-40B4-BE49-F238E27FC236}">
                        <a16:creationId xmlns:a16="http://schemas.microsoft.com/office/drawing/2014/main" id="{53A05C8F-7E7D-1A62-2F67-B566C84A8B3F}"/>
                      </a:ext>
                    </a:extLst>
                  </p:cNvPr>
                  <p:cNvGrpSpPr/>
                  <p:nvPr/>
                </p:nvGrpSpPr>
                <p:grpSpPr>
                  <a:xfrm>
                    <a:off x="1752475" y="4335663"/>
                    <a:ext cx="619200" cy="1254804"/>
                    <a:chOff x="1751358" y="4335663"/>
                    <a:chExt cx="619200" cy="1254804"/>
                  </a:xfrm>
                </p:grpSpPr>
                <p:sp>
                  <p:nvSpPr>
                    <p:cNvPr id="308" name="Rectangle 307">
                      <a:extLst>
                        <a:ext uri="{FF2B5EF4-FFF2-40B4-BE49-F238E27FC236}">
                          <a16:creationId xmlns:a16="http://schemas.microsoft.com/office/drawing/2014/main" id="{7BC1503E-949A-A3C7-B76F-A50649875AFE}"/>
                        </a:ext>
                      </a:extLst>
                    </p:cNvPr>
                    <p:cNvSpPr/>
                    <p:nvPr/>
                  </p:nvSpPr>
                  <p:spPr>
                    <a:xfrm>
                      <a:off x="1751890"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8" name="Group 337">
                      <a:extLst>
                        <a:ext uri="{FF2B5EF4-FFF2-40B4-BE49-F238E27FC236}">
                          <a16:creationId xmlns:a16="http://schemas.microsoft.com/office/drawing/2014/main" id="{B5BEEECA-3625-9197-F663-EBC03BE6341F}"/>
                        </a:ext>
                      </a:extLst>
                    </p:cNvPr>
                    <p:cNvGrpSpPr/>
                    <p:nvPr/>
                  </p:nvGrpSpPr>
                  <p:grpSpPr>
                    <a:xfrm>
                      <a:off x="1751358" y="4531315"/>
                      <a:ext cx="619200" cy="1059152"/>
                      <a:chOff x="1751358" y="4531315"/>
                      <a:chExt cx="612254" cy="1059152"/>
                    </a:xfrm>
                  </p:grpSpPr>
                  <p:grpSp>
                    <p:nvGrpSpPr>
                      <p:cNvPr id="306" name="Group 305">
                        <a:extLst>
                          <a:ext uri="{FF2B5EF4-FFF2-40B4-BE49-F238E27FC236}">
                            <a16:creationId xmlns:a16="http://schemas.microsoft.com/office/drawing/2014/main" id="{D03DEA49-844E-5284-13EF-E9A87659FBD0}"/>
                          </a:ext>
                        </a:extLst>
                      </p:cNvPr>
                      <p:cNvGrpSpPr/>
                      <p:nvPr/>
                    </p:nvGrpSpPr>
                    <p:grpSpPr>
                      <a:xfrm>
                        <a:off x="1751358" y="5431428"/>
                        <a:ext cx="612254" cy="159039"/>
                        <a:chOff x="443888" y="4820293"/>
                        <a:chExt cx="610745" cy="159039"/>
                      </a:xfrm>
                    </p:grpSpPr>
                    <p:sp>
                      <p:nvSpPr>
                        <p:cNvPr id="320" name="Rectangle 319">
                          <a:extLst>
                            <a:ext uri="{FF2B5EF4-FFF2-40B4-BE49-F238E27FC236}">
                              <a16:creationId xmlns:a16="http://schemas.microsoft.com/office/drawing/2014/main" id="{2241364A-66CC-7DF0-7219-AE920EDA0428}"/>
                            </a:ext>
                          </a:extLst>
                        </p:cNvPr>
                        <p:cNvSpPr/>
                        <p:nvPr/>
                      </p:nvSpPr>
                      <p:spPr>
                        <a:xfrm>
                          <a:off x="443888"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1" name="Rectangle 320">
                          <a:extLst>
                            <a:ext uri="{FF2B5EF4-FFF2-40B4-BE49-F238E27FC236}">
                              <a16:creationId xmlns:a16="http://schemas.microsoft.com/office/drawing/2014/main" id="{52C45657-4A5E-58A9-0B15-D1D5FBA23FE3}"/>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F3F5EB47-28B4-8EEE-0E6F-B3ABB69351A0}"/>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7" name="Group 306">
                        <a:extLst>
                          <a:ext uri="{FF2B5EF4-FFF2-40B4-BE49-F238E27FC236}">
                            <a16:creationId xmlns:a16="http://schemas.microsoft.com/office/drawing/2014/main" id="{4E15CDFA-4DDB-BD36-1E1F-4285B2DD264C}"/>
                          </a:ext>
                        </a:extLst>
                      </p:cNvPr>
                      <p:cNvGrpSpPr/>
                      <p:nvPr/>
                    </p:nvGrpSpPr>
                    <p:grpSpPr>
                      <a:xfrm>
                        <a:off x="1751358" y="5131391"/>
                        <a:ext cx="612254" cy="159039"/>
                        <a:chOff x="443888" y="4820293"/>
                        <a:chExt cx="610745" cy="159039"/>
                      </a:xfrm>
                    </p:grpSpPr>
                    <p:sp>
                      <p:nvSpPr>
                        <p:cNvPr id="317" name="Rectangle 316">
                          <a:extLst>
                            <a:ext uri="{FF2B5EF4-FFF2-40B4-BE49-F238E27FC236}">
                              <a16:creationId xmlns:a16="http://schemas.microsoft.com/office/drawing/2014/main" id="{7EBD64C0-43E3-839B-1BCF-CC4862F53A80}"/>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8" name="Rectangle 317">
                          <a:extLst>
                            <a:ext uri="{FF2B5EF4-FFF2-40B4-BE49-F238E27FC236}">
                              <a16:creationId xmlns:a16="http://schemas.microsoft.com/office/drawing/2014/main" id="{D705D161-C80C-438E-08F4-6B380443C5C9}"/>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9" name="Rectangle 318">
                          <a:extLst>
                            <a:ext uri="{FF2B5EF4-FFF2-40B4-BE49-F238E27FC236}">
                              <a16:creationId xmlns:a16="http://schemas.microsoft.com/office/drawing/2014/main" id="{7F2406E3-D3CD-6B5E-52D4-AF1D58A026F8}"/>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9" name="Group 308">
                        <a:extLst>
                          <a:ext uri="{FF2B5EF4-FFF2-40B4-BE49-F238E27FC236}">
                            <a16:creationId xmlns:a16="http://schemas.microsoft.com/office/drawing/2014/main" id="{0A4E29C1-1A3B-6904-48ED-229F8880449F}"/>
                          </a:ext>
                        </a:extLst>
                      </p:cNvPr>
                      <p:cNvGrpSpPr/>
                      <p:nvPr/>
                    </p:nvGrpSpPr>
                    <p:grpSpPr>
                      <a:xfrm>
                        <a:off x="1751358" y="4531315"/>
                        <a:ext cx="612166" cy="159039"/>
                        <a:chOff x="443975" y="4527335"/>
                        <a:chExt cx="610658" cy="159039"/>
                      </a:xfrm>
                    </p:grpSpPr>
                    <p:sp>
                      <p:nvSpPr>
                        <p:cNvPr id="314" name="Rectangle 313">
                          <a:extLst>
                            <a:ext uri="{FF2B5EF4-FFF2-40B4-BE49-F238E27FC236}">
                              <a16:creationId xmlns:a16="http://schemas.microsoft.com/office/drawing/2014/main" id="{AD38646A-1D1E-12B9-EE88-B1ECF8A7CD81}"/>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F3942FBD-E305-0EFB-9373-3C7F6EB9471B}"/>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6" name="Rectangle 315">
                          <a:extLst>
                            <a:ext uri="{FF2B5EF4-FFF2-40B4-BE49-F238E27FC236}">
                              <a16:creationId xmlns:a16="http://schemas.microsoft.com/office/drawing/2014/main" id="{37139A80-1859-5C54-5EF2-B2FC555A3253}"/>
                            </a:ext>
                          </a:extLst>
                        </p:cNvPr>
                        <p:cNvSpPr/>
                        <p:nvPr/>
                      </p:nvSpPr>
                      <p:spPr>
                        <a:xfrm>
                          <a:off x="857351" y="4527335"/>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0" name="Group 309">
                        <a:extLst>
                          <a:ext uri="{FF2B5EF4-FFF2-40B4-BE49-F238E27FC236}">
                            <a16:creationId xmlns:a16="http://schemas.microsoft.com/office/drawing/2014/main" id="{8330AF29-B1CC-0B86-FF44-2D841A2B2425}"/>
                          </a:ext>
                        </a:extLst>
                      </p:cNvPr>
                      <p:cNvGrpSpPr/>
                      <p:nvPr/>
                    </p:nvGrpSpPr>
                    <p:grpSpPr>
                      <a:xfrm>
                        <a:off x="1751358" y="4831353"/>
                        <a:ext cx="612254" cy="159039"/>
                        <a:chOff x="443888" y="4820293"/>
                        <a:chExt cx="610745" cy="159039"/>
                      </a:xfrm>
                    </p:grpSpPr>
                    <p:sp>
                      <p:nvSpPr>
                        <p:cNvPr id="311" name="Rectangle 310">
                          <a:extLst>
                            <a:ext uri="{FF2B5EF4-FFF2-40B4-BE49-F238E27FC236}">
                              <a16:creationId xmlns:a16="http://schemas.microsoft.com/office/drawing/2014/main" id="{DE807127-B644-6923-0B72-27682410F634}"/>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2" name="Rectangle 311">
                          <a:extLst>
                            <a:ext uri="{FF2B5EF4-FFF2-40B4-BE49-F238E27FC236}">
                              <a16:creationId xmlns:a16="http://schemas.microsoft.com/office/drawing/2014/main" id="{19CB6513-43C8-2086-27AC-DAA180675A21}"/>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3" name="Rectangle 312">
                          <a:extLst>
                            <a:ext uri="{FF2B5EF4-FFF2-40B4-BE49-F238E27FC236}">
                              <a16:creationId xmlns:a16="http://schemas.microsoft.com/office/drawing/2014/main" id="{ADBF13EF-D697-E1E5-BEAE-A61CA1544107}"/>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343" name="Group 342">
                    <a:extLst>
                      <a:ext uri="{FF2B5EF4-FFF2-40B4-BE49-F238E27FC236}">
                        <a16:creationId xmlns:a16="http://schemas.microsoft.com/office/drawing/2014/main" id="{F01A1B49-703A-7A12-38AC-E88E4704EE86}"/>
                      </a:ext>
                    </a:extLst>
                  </p:cNvPr>
                  <p:cNvGrpSpPr/>
                  <p:nvPr/>
                </p:nvGrpSpPr>
                <p:grpSpPr>
                  <a:xfrm>
                    <a:off x="2407621" y="4335663"/>
                    <a:ext cx="619200" cy="1254804"/>
                    <a:chOff x="2407621" y="4335663"/>
                    <a:chExt cx="619200" cy="1254804"/>
                  </a:xfrm>
                </p:grpSpPr>
                <p:sp>
                  <p:nvSpPr>
                    <p:cNvPr id="291" name="Rectangle 290">
                      <a:extLst>
                        <a:ext uri="{FF2B5EF4-FFF2-40B4-BE49-F238E27FC236}">
                          <a16:creationId xmlns:a16="http://schemas.microsoft.com/office/drawing/2014/main" id="{0BA0700E-76B0-4BCB-AB46-714D98E0BB9B}"/>
                        </a:ext>
                      </a:extLst>
                    </p:cNvPr>
                    <p:cNvSpPr/>
                    <p:nvPr/>
                  </p:nvSpPr>
                  <p:spPr>
                    <a:xfrm>
                      <a:off x="2408153"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2" name="Group 341">
                      <a:extLst>
                        <a:ext uri="{FF2B5EF4-FFF2-40B4-BE49-F238E27FC236}">
                          <a16:creationId xmlns:a16="http://schemas.microsoft.com/office/drawing/2014/main" id="{650CDDEF-F82A-C936-B65F-833FF608B36D}"/>
                        </a:ext>
                      </a:extLst>
                    </p:cNvPr>
                    <p:cNvGrpSpPr/>
                    <p:nvPr/>
                  </p:nvGrpSpPr>
                  <p:grpSpPr>
                    <a:xfrm>
                      <a:off x="2407621" y="4531315"/>
                      <a:ext cx="619200" cy="1059152"/>
                      <a:chOff x="2407621" y="4531315"/>
                      <a:chExt cx="612254" cy="1059152"/>
                    </a:xfrm>
                  </p:grpSpPr>
                  <p:grpSp>
                    <p:nvGrpSpPr>
                      <p:cNvPr id="289" name="Group 288">
                        <a:extLst>
                          <a:ext uri="{FF2B5EF4-FFF2-40B4-BE49-F238E27FC236}">
                            <a16:creationId xmlns:a16="http://schemas.microsoft.com/office/drawing/2014/main" id="{99B5FDCE-90FC-07AA-03FD-0A644B9D170F}"/>
                          </a:ext>
                        </a:extLst>
                      </p:cNvPr>
                      <p:cNvGrpSpPr/>
                      <p:nvPr/>
                    </p:nvGrpSpPr>
                    <p:grpSpPr>
                      <a:xfrm>
                        <a:off x="2407621" y="5431428"/>
                        <a:ext cx="612254" cy="159039"/>
                        <a:chOff x="443888" y="4820293"/>
                        <a:chExt cx="610745" cy="159039"/>
                      </a:xfrm>
                    </p:grpSpPr>
                    <p:sp>
                      <p:nvSpPr>
                        <p:cNvPr id="303" name="Rectangle 302">
                          <a:extLst>
                            <a:ext uri="{FF2B5EF4-FFF2-40B4-BE49-F238E27FC236}">
                              <a16:creationId xmlns:a16="http://schemas.microsoft.com/office/drawing/2014/main" id="{208F76D1-310E-14A0-95E0-AC22657D0964}"/>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4" name="Rectangle 303">
                          <a:extLst>
                            <a:ext uri="{FF2B5EF4-FFF2-40B4-BE49-F238E27FC236}">
                              <a16:creationId xmlns:a16="http://schemas.microsoft.com/office/drawing/2014/main" id="{C2D42E72-ED18-470E-D9D9-8894A795C6DF}"/>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5" name="Rectangle 304">
                          <a:extLst>
                            <a:ext uri="{FF2B5EF4-FFF2-40B4-BE49-F238E27FC236}">
                              <a16:creationId xmlns:a16="http://schemas.microsoft.com/office/drawing/2014/main" id="{62446FD6-0623-965B-2BCA-59B810AB4A84}"/>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0" name="Group 289">
                        <a:extLst>
                          <a:ext uri="{FF2B5EF4-FFF2-40B4-BE49-F238E27FC236}">
                            <a16:creationId xmlns:a16="http://schemas.microsoft.com/office/drawing/2014/main" id="{28EE267B-6CE8-11EF-59E6-C15AF51EAA27}"/>
                          </a:ext>
                        </a:extLst>
                      </p:cNvPr>
                      <p:cNvGrpSpPr/>
                      <p:nvPr/>
                    </p:nvGrpSpPr>
                    <p:grpSpPr>
                      <a:xfrm>
                        <a:off x="2407621" y="5131391"/>
                        <a:ext cx="612254" cy="159039"/>
                        <a:chOff x="443888" y="4820293"/>
                        <a:chExt cx="610745" cy="159039"/>
                      </a:xfrm>
                    </p:grpSpPr>
                    <p:sp>
                      <p:nvSpPr>
                        <p:cNvPr id="300" name="Rectangle 299">
                          <a:extLst>
                            <a:ext uri="{FF2B5EF4-FFF2-40B4-BE49-F238E27FC236}">
                              <a16:creationId xmlns:a16="http://schemas.microsoft.com/office/drawing/2014/main" id="{B5F575BA-7CE7-C53C-2257-1AE5F8DEE3BD}"/>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1" name="Rectangle 300">
                          <a:extLst>
                            <a:ext uri="{FF2B5EF4-FFF2-40B4-BE49-F238E27FC236}">
                              <a16:creationId xmlns:a16="http://schemas.microsoft.com/office/drawing/2014/main" id="{407C3684-0A21-1961-C3D6-2AFDEA1B36E3}"/>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Rectangle 301">
                          <a:extLst>
                            <a:ext uri="{FF2B5EF4-FFF2-40B4-BE49-F238E27FC236}">
                              <a16:creationId xmlns:a16="http://schemas.microsoft.com/office/drawing/2014/main" id="{A04837F6-4F89-8148-BF08-A82601664E2E}"/>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2" name="Group 291">
                        <a:extLst>
                          <a:ext uri="{FF2B5EF4-FFF2-40B4-BE49-F238E27FC236}">
                            <a16:creationId xmlns:a16="http://schemas.microsoft.com/office/drawing/2014/main" id="{F475C916-61DA-A24B-9F6F-2C00AD20DBC9}"/>
                          </a:ext>
                        </a:extLst>
                      </p:cNvPr>
                      <p:cNvGrpSpPr/>
                      <p:nvPr/>
                    </p:nvGrpSpPr>
                    <p:grpSpPr>
                      <a:xfrm>
                        <a:off x="2407665" y="4531315"/>
                        <a:ext cx="612166" cy="159039"/>
                        <a:chOff x="443975" y="4527335"/>
                        <a:chExt cx="610658" cy="159039"/>
                      </a:xfrm>
                    </p:grpSpPr>
                    <p:sp>
                      <p:nvSpPr>
                        <p:cNvPr id="297" name="Rectangle 296">
                          <a:extLst>
                            <a:ext uri="{FF2B5EF4-FFF2-40B4-BE49-F238E27FC236}">
                              <a16:creationId xmlns:a16="http://schemas.microsoft.com/office/drawing/2014/main" id="{45E5C713-CD7A-30A4-8840-E8E41B8803CA}"/>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8EC52573-A000-F652-4061-0D679DE99961}"/>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667E2EB5-2253-0B04-D885-669274C9CB48}"/>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3" name="Group 292">
                        <a:extLst>
                          <a:ext uri="{FF2B5EF4-FFF2-40B4-BE49-F238E27FC236}">
                            <a16:creationId xmlns:a16="http://schemas.microsoft.com/office/drawing/2014/main" id="{577B3591-7C0B-3A29-C8E6-E721F0E2505E}"/>
                          </a:ext>
                        </a:extLst>
                      </p:cNvPr>
                      <p:cNvGrpSpPr/>
                      <p:nvPr/>
                    </p:nvGrpSpPr>
                    <p:grpSpPr>
                      <a:xfrm>
                        <a:off x="2407621" y="4831353"/>
                        <a:ext cx="612254" cy="159039"/>
                        <a:chOff x="443888" y="4820293"/>
                        <a:chExt cx="610745" cy="159039"/>
                      </a:xfrm>
                    </p:grpSpPr>
                    <p:sp>
                      <p:nvSpPr>
                        <p:cNvPr id="294" name="Rectangle 293">
                          <a:extLst>
                            <a:ext uri="{FF2B5EF4-FFF2-40B4-BE49-F238E27FC236}">
                              <a16:creationId xmlns:a16="http://schemas.microsoft.com/office/drawing/2014/main" id="{1E16DD5A-62D0-E164-3B86-E92056C9FE43}"/>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B1D94BAD-C06D-63A3-3048-81C9C8B6848C}"/>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70C22CCC-8466-ADC0-554C-7C518DBFCC22}"/>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grpSp>
        </p:grpSp>
      </p:grpSp>
    </p:spTree>
    <p:extLst>
      <p:ext uri="{BB962C8B-B14F-4D97-AF65-F5344CB8AC3E}">
        <p14:creationId xmlns:p14="http://schemas.microsoft.com/office/powerpoint/2010/main" val="4242702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09"/>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FC65C6-D4BB-734D-C66D-D60380D42262}"/>
              </a:ext>
            </a:extLst>
          </p:cNvPr>
          <p:cNvSpPr>
            <a:spLocks noGrp="1"/>
          </p:cNvSpPr>
          <p:nvPr>
            <p:ph idx="1"/>
          </p:nvPr>
        </p:nvSpPr>
        <p:spPr>
          <a:xfrm>
            <a:off x="553386" y="1220334"/>
            <a:ext cx="5542614" cy="4896448"/>
          </a:xfrm>
        </p:spPr>
        <p:txBody>
          <a:bodyPr anchor="ctr"/>
          <a:lstStyle/>
          <a:p>
            <a:pPr marL="342900" indent="-342900">
              <a:lnSpc>
                <a:spcPct val="130000"/>
              </a:lnSpc>
              <a:buClr>
                <a:srgbClr val="000000"/>
              </a:buClr>
              <a:buSzPts val="2000"/>
              <a:buFont typeface="Arial" panose="020B0604020202020204" pitchFamily="34" charset="0"/>
              <a:buChar char="•"/>
            </a:pPr>
            <a:r>
              <a:rPr lang="en-US" sz="2000">
                <a:solidFill>
                  <a:srgbClr val="000000"/>
                </a:solidFill>
                <a:latin typeface="Calibri"/>
                <a:ea typeface="Calibri"/>
                <a:cs typeface="Calibri"/>
                <a:sym typeface="Calibri"/>
              </a:rPr>
              <a:t>Apply relative sizing by stack ranking the following in order of size</a:t>
            </a:r>
          </a:p>
          <a:p>
            <a:pPr>
              <a:lnSpc>
                <a:spcPct val="130000"/>
              </a:lnSpc>
              <a:buClr>
                <a:srgbClr val="000000"/>
              </a:buClr>
              <a:buSzPts val="2000"/>
            </a:pP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Doberman</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Chihuahua</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German Shepherd</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Bulldog</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Great Dane</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Golden Retriever</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Poodle</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Newfoundland</a:t>
            </a:r>
            <a:endParaRPr lang="en-US" sz="1400">
              <a:solidFill>
                <a:srgbClr val="000000"/>
              </a:solidFill>
              <a:latin typeface="Arial"/>
              <a:ea typeface="Arial"/>
              <a:cs typeface="Arial"/>
              <a:sym typeface="Arial"/>
            </a:endParaRPr>
          </a:p>
          <a:p>
            <a:pPr marL="809097" lvl="1" indent="-342780">
              <a:lnSpc>
                <a:spcPct val="90000"/>
              </a:lnSpc>
              <a:spcBef>
                <a:spcPts val="600"/>
              </a:spcBef>
              <a:buClr>
                <a:srgbClr val="000000"/>
              </a:buClr>
              <a:buSzPts val="1800"/>
              <a:buFont typeface="Arial"/>
              <a:buAutoNum type="alphaLcParenR"/>
            </a:pPr>
            <a:r>
              <a:rPr lang="en-US">
                <a:solidFill>
                  <a:srgbClr val="000000"/>
                </a:solidFill>
                <a:latin typeface="Calibri"/>
                <a:ea typeface="Calibri"/>
                <a:cs typeface="Calibri"/>
                <a:sym typeface="Calibri"/>
              </a:rPr>
              <a:t>Austrian </a:t>
            </a:r>
            <a:r>
              <a:rPr lang="en-US" err="1">
                <a:solidFill>
                  <a:srgbClr val="000000"/>
                </a:solidFill>
                <a:latin typeface="Calibri"/>
                <a:ea typeface="Calibri"/>
                <a:cs typeface="Calibri"/>
                <a:sym typeface="Calibri"/>
              </a:rPr>
              <a:t>Guildenbaur</a:t>
            </a:r>
            <a:endParaRPr lang="en-US">
              <a:solidFill>
                <a:srgbClr val="000000"/>
              </a:solidFill>
              <a:latin typeface="Calibri"/>
              <a:ea typeface="Calibri"/>
              <a:cs typeface="Calibri"/>
              <a:sym typeface="Calibri"/>
            </a:endParaRPr>
          </a:p>
          <a:p>
            <a:pPr lvl="1">
              <a:lnSpc>
                <a:spcPct val="90000"/>
              </a:lnSpc>
              <a:spcBef>
                <a:spcPts val="600"/>
              </a:spcBef>
              <a:buClr>
                <a:schemeClr val="dk1"/>
              </a:buClr>
              <a:buSzPts val="100"/>
            </a:pPr>
            <a:endParaRPr lang="en-US" sz="100">
              <a:solidFill>
                <a:srgbClr val="000000"/>
              </a:solidFill>
              <a:latin typeface="Calibri"/>
              <a:ea typeface="Calibri"/>
              <a:cs typeface="Calibri"/>
              <a:sym typeface="Calibri"/>
            </a:endParaRPr>
          </a:p>
          <a:p>
            <a:endParaRPr lang="en-US"/>
          </a:p>
        </p:txBody>
      </p:sp>
      <p:sp>
        <p:nvSpPr>
          <p:cNvPr id="3" name="Title 2">
            <a:extLst>
              <a:ext uri="{FF2B5EF4-FFF2-40B4-BE49-F238E27FC236}">
                <a16:creationId xmlns:a16="http://schemas.microsoft.com/office/drawing/2014/main" id="{DB1E175B-44CF-43DB-FFF8-8B8D609C4344}"/>
              </a:ext>
            </a:extLst>
          </p:cNvPr>
          <p:cNvSpPr>
            <a:spLocks noGrp="1"/>
          </p:cNvSpPr>
          <p:nvPr>
            <p:ph type="title"/>
          </p:nvPr>
        </p:nvSpPr>
        <p:spPr/>
        <p:txBody>
          <a:bodyPr/>
          <a:lstStyle/>
          <a:p>
            <a:r>
              <a:rPr lang="en-CA"/>
              <a:t>Exercise: Conduct a Relative Sizing Exercise on a topic we are well versed in… </a:t>
            </a:r>
            <a:endParaRPr lang="en-US"/>
          </a:p>
        </p:txBody>
      </p:sp>
      <p:sp>
        <p:nvSpPr>
          <p:cNvPr id="6015" name="Google Shape;6015;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524000" y="-3841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6016" name="Google Shape;6016;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676400" y="-2317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B624FD56-FF06-B409-A4C1-31DC509E925B}"/>
              </a:ext>
            </a:extLst>
          </p:cNvPr>
          <p:cNvGrpSpPr/>
          <p:nvPr/>
        </p:nvGrpSpPr>
        <p:grpSpPr>
          <a:xfrm>
            <a:off x="7567617" y="2131706"/>
            <a:ext cx="2793512" cy="2594588"/>
            <a:chOff x="7448624" y="2381272"/>
            <a:chExt cx="2793512" cy="2594588"/>
          </a:xfrm>
        </p:grpSpPr>
        <p:pic>
          <p:nvPicPr>
            <p:cNvPr id="6017" name="Google Shape;6017;p208" descr="http://www.seomofo.com/downloads/new-google-logo-knockoff.png"/>
            <p:cNvPicPr preferRelativeResize="0"/>
            <p:nvPr/>
          </p:nvPicPr>
          <p:blipFill rotWithShape="1">
            <a:blip r:embed="rId3">
              <a:alphaModFix/>
            </a:blip>
            <a:srcRect/>
            <a:stretch/>
          </p:blipFill>
          <p:spPr>
            <a:xfrm>
              <a:off x="7698631" y="3099583"/>
              <a:ext cx="2352514" cy="971143"/>
            </a:xfrm>
            <a:prstGeom prst="rect">
              <a:avLst/>
            </a:prstGeom>
            <a:noFill/>
            <a:ln>
              <a:noFill/>
            </a:ln>
          </p:spPr>
        </p:pic>
        <p:sp>
          <p:nvSpPr>
            <p:cNvPr id="6018" name="Google Shape;6018;p208"/>
            <p:cNvSpPr/>
            <p:nvPr/>
          </p:nvSpPr>
          <p:spPr>
            <a:xfrm>
              <a:off x="7448624" y="2381272"/>
              <a:ext cx="2793512" cy="2594588"/>
            </a:xfrm>
            <a:prstGeom prst="noSmoking">
              <a:avLst>
                <a:gd name="adj" fmla="val 6374"/>
              </a:avLst>
            </a:prstGeom>
            <a:solidFill>
              <a:srgbClr val="C00000"/>
            </a:solidFill>
            <a:ln w="9525" cap="flat" cmpd="sng">
              <a:solidFill>
                <a:schemeClr val="accent6"/>
              </a:solidFill>
              <a:prstDash val="solid"/>
              <a:round/>
              <a:headEnd type="none" w="sm" len="sm"/>
              <a:tailEnd type="none" w="sm" len="sm"/>
            </a:ln>
          </p:spPr>
          <p:txBody>
            <a:bodyPr spcFirstLastPara="1" wrap="square" lIns="91400" tIns="45700" rIns="91400"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grpSp>
      <p:sp>
        <p:nvSpPr>
          <p:cNvPr id="12" name="Title 4">
            <a:extLst>
              <a:ext uri="{FF2B5EF4-FFF2-40B4-BE49-F238E27FC236}">
                <a16:creationId xmlns:a16="http://schemas.microsoft.com/office/drawing/2014/main" id="{29BE3AFD-D89E-DFFB-2C7B-089124EA5057}"/>
              </a:ext>
            </a:extLst>
          </p:cNvPr>
          <p:cNvSpPr txBox="1">
            <a:spLocks/>
          </p:cNvSpPr>
          <p:nvPr/>
        </p:nvSpPr>
        <p:spPr>
          <a:xfrm>
            <a:off x="553384" y="304165"/>
            <a:ext cx="11303335" cy="615641"/>
          </a:xfrm>
          <a:prstGeom prst="rect">
            <a:avLst/>
          </a:prstGeom>
        </p:spPr>
        <p:txBody>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sp>
        <p:nvSpPr>
          <p:cNvPr id="2" name="Title 1">
            <a:extLst>
              <a:ext uri="{FF2B5EF4-FFF2-40B4-BE49-F238E27FC236}">
                <a16:creationId xmlns:a16="http://schemas.microsoft.com/office/drawing/2014/main" id="{4207B257-4794-389B-DF57-3E1290D56270}"/>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5459E9-52B6-7B10-7383-F5B45D333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24"/>
          <a:stretch/>
        </p:blipFill>
        <p:spPr bwMode="auto">
          <a:xfrm>
            <a:off x="1592263" y="0"/>
            <a:ext cx="9698037" cy="64928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7DA92E-575E-E659-438B-8ECB6741432B}"/>
              </a:ext>
            </a:extLst>
          </p:cNvPr>
          <p:cNvSpPr>
            <a:spLocks noGrp="1"/>
          </p:cNvSpPr>
          <p:nvPr>
            <p:ph type="title"/>
          </p:nvPr>
        </p:nvSpPr>
        <p:spPr/>
        <p:txBody>
          <a:bodyPr/>
          <a:lstStyle/>
          <a:p>
            <a:r>
              <a:rPr lang="en-CA" b="1">
                <a:latin typeface="Calibri" panose="020F0502020204030204" pitchFamily="34" charset="0"/>
                <a:cs typeface="Calibri" panose="020F0502020204030204" pitchFamily="34" charset="0"/>
              </a:rPr>
              <a:t>Stories are a semi formal narrative structure that help us describe solution functionality as small increments Of value</a:t>
            </a:r>
            <a:endParaRPr lang="en-US"/>
          </a:p>
        </p:txBody>
      </p:sp>
      <p:sp>
        <p:nvSpPr>
          <p:cNvPr id="8" name="TextBox 7">
            <a:extLst>
              <a:ext uri="{FF2B5EF4-FFF2-40B4-BE49-F238E27FC236}">
                <a16:creationId xmlns:a16="http://schemas.microsoft.com/office/drawing/2014/main" id="{51815116-76CB-9211-DC79-7D72602B0D98}"/>
              </a:ext>
            </a:extLst>
          </p:cNvPr>
          <p:cNvSpPr txBox="1"/>
          <p:nvPr/>
        </p:nvSpPr>
        <p:spPr>
          <a:xfrm>
            <a:off x="609600" y="1359909"/>
            <a:ext cx="4508500" cy="1754326"/>
          </a:xfrm>
          <a:prstGeom prst="rect">
            <a:avLst/>
          </a:prstGeom>
          <a:noFill/>
        </p:spPr>
        <p:txBody>
          <a:bodyPr wrap="square">
            <a:spAutoFit/>
          </a:bodyPr>
          <a:lstStyle/>
          <a:p>
            <a:r>
              <a:rPr lang="en-US" sz="1800" b="1">
                <a:solidFill>
                  <a:srgbClr val="000000"/>
                </a:solidFill>
                <a:latin typeface="Calibri" panose="020F0502020204030204" pitchFamily="34" charset="0"/>
                <a:cs typeface="Calibri" panose="020F0502020204030204" pitchFamily="34" charset="0"/>
              </a:rPr>
              <a:t>Good user stories are</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a unit of scope</a:t>
            </a:r>
            <a:endParaRPr lang="en-US" sz="180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a unit of value/ behavior</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a unit of planning</a:t>
            </a:r>
            <a:r>
              <a:rPr lang="en-US" sz="1800">
                <a:solidFill>
                  <a:srgbClr val="000000"/>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a unit of testing</a:t>
            </a:r>
            <a:endParaRPr lang="en-US" sz="180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a unit of story telling</a:t>
            </a:r>
            <a:endParaRPr lang="en-CA"/>
          </a:p>
        </p:txBody>
      </p:sp>
      <p:sp>
        <p:nvSpPr>
          <p:cNvPr id="9" name="Title 1">
            <a:extLst>
              <a:ext uri="{FF2B5EF4-FFF2-40B4-BE49-F238E27FC236}">
                <a16:creationId xmlns:a16="http://schemas.microsoft.com/office/drawing/2014/main" id="{B1DB9462-242F-338C-D529-88DDA158CFC3}"/>
              </a:ext>
            </a:extLst>
          </p:cNvPr>
          <p:cNvSpPr txBox="1">
            <a:spLocks/>
          </p:cNvSpPr>
          <p:nvPr/>
        </p:nvSpPr>
        <p:spPr>
          <a:xfrm>
            <a:off x="2673350" y="6241014"/>
            <a:ext cx="10972800" cy="400069"/>
          </a:xfrm>
          <a:prstGeom prst="rect">
            <a:avLst/>
          </a:prstGeom>
          <a:noFill/>
          <a:ln>
            <a:noFill/>
          </a:ln>
        </p:spPr>
        <p:txBody>
          <a:bodyPr spcFirstLastPara="1" vert="horz" wrap="square" lIns="91425" tIns="45700" rIns="91425" bIns="45700" rtlCol="0" anchor="t" anchorCtr="0">
            <a:spAutoFit/>
          </a:bodyPr>
          <a:lstStyle>
            <a:lvl1pPr lvl="0" algn="l" defTabSz="914400" rtl="0" eaLnBrk="1" latinLnBrk="0" hangingPunct="1">
              <a:lnSpc>
                <a:spcPct val="100000"/>
              </a:lnSpc>
              <a:spcBef>
                <a:spcPts val="0"/>
              </a:spcBef>
              <a:spcAft>
                <a:spcPts val="0"/>
              </a:spcAft>
              <a:buClr>
                <a:srgbClr val="000000"/>
              </a:buClr>
              <a:buSzPts val="2000"/>
              <a:buFont typeface="Calibri"/>
              <a:buNone/>
              <a:defRPr sz="2000" b="0" kern="1200">
                <a:solidFill>
                  <a:srgbClr val="000000"/>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CA" i="1">
                <a:latin typeface="Calibri" panose="020F0502020204030204" pitchFamily="34" charset="0"/>
                <a:cs typeface="Calibri" panose="020F0502020204030204" pitchFamily="34" charset="0"/>
              </a:rPr>
              <a:t>Stories are an artifact that are owned and worked on by the entire team</a:t>
            </a:r>
          </a:p>
        </p:txBody>
      </p:sp>
    </p:spTree>
    <p:extLst>
      <p:ext uri="{BB962C8B-B14F-4D97-AF65-F5344CB8AC3E}">
        <p14:creationId xmlns:p14="http://schemas.microsoft.com/office/powerpoint/2010/main" val="2376306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22"/>
        <p:cNvGrpSpPr/>
        <p:nvPr/>
      </p:nvGrpSpPr>
      <p:grpSpPr>
        <a:xfrm>
          <a:off x="0" y="0"/>
          <a:ext cx="0" cy="0"/>
          <a:chOff x="0" y="0"/>
          <a:chExt cx="0" cy="0"/>
        </a:xfrm>
      </p:grpSpPr>
      <p:sp>
        <p:nvSpPr>
          <p:cNvPr id="4" name="Title 3">
            <a:extLst>
              <a:ext uri="{FF2B5EF4-FFF2-40B4-BE49-F238E27FC236}">
                <a16:creationId xmlns:a16="http://schemas.microsoft.com/office/drawing/2014/main" id="{20DA6EAF-3A2D-7FD9-D82A-78B50137A6C1}"/>
              </a:ext>
            </a:extLst>
          </p:cNvPr>
          <p:cNvSpPr>
            <a:spLocks noGrp="1"/>
          </p:cNvSpPr>
          <p:nvPr>
            <p:ph type="title"/>
          </p:nvPr>
        </p:nvSpPr>
        <p:spPr/>
        <p:txBody>
          <a:bodyPr/>
          <a:lstStyle/>
          <a:p>
            <a:r>
              <a:rPr lang="en-CA"/>
              <a:t>Exercise Answer:</a:t>
            </a:r>
            <a:endParaRPr lang="en-US"/>
          </a:p>
        </p:txBody>
      </p:sp>
      <p:grpSp>
        <p:nvGrpSpPr>
          <p:cNvPr id="6038" name="Google Shape;6038;p209"/>
          <p:cNvGrpSpPr/>
          <p:nvPr/>
        </p:nvGrpSpPr>
        <p:grpSpPr>
          <a:xfrm>
            <a:off x="5806440" y="2405336"/>
            <a:ext cx="1329311" cy="1023664"/>
            <a:chOff x="6439942" y="5698077"/>
            <a:chExt cx="2376475" cy="2060606"/>
          </a:xfrm>
        </p:grpSpPr>
        <p:sp>
          <p:nvSpPr>
            <p:cNvPr id="6039" name="Google Shape;6039;p209"/>
            <p:cNvSpPr txBox="1"/>
            <p:nvPr/>
          </p:nvSpPr>
          <p:spPr>
            <a:xfrm>
              <a:off x="6439943" y="5698077"/>
              <a:ext cx="2376474" cy="261821"/>
            </a:xfrm>
            <a:prstGeom prst="rect">
              <a:avLst/>
            </a:prstGeom>
            <a:solidFill>
              <a:srgbClr val="002776"/>
            </a:solidFill>
            <a:ln w="9525" cap="flat" cmpd="sng">
              <a:solidFill>
                <a:schemeClr val="dk1"/>
              </a:solidFill>
              <a:prstDash val="solid"/>
              <a:round/>
              <a:headEnd type="none" w="sm" len="sm"/>
              <a:tailEnd type="none" w="sm" len="sm"/>
            </a:ln>
          </p:spPr>
          <p:txBody>
            <a:bodyPr spcFirstLastPara="1" wrap="square" lIns="45700" tIns="45700" rIns="45700" bIns="45700" anchor="ctr" anchorCtr="0">
              <a:noAutofit/>
            </a:bodyPr>
            <a:lstStyle/>
            <a:p>
              <a:pPr algn="ctr">
                <a:buClr>
                  <a:srgbClr val="FFFFFF"/>
                </a:buClr>
                <a:buSzPts val="1300"/>
              </a:pPr>
              <a:r>
                <a:rPr lang="en-US" sz="1000" b="1">
                  <a:solidFill>
                    <a:srgbClr val="FFFFFF"/>
                  </a:solidFill>
                  <a:latin typeface="Calibri"/>
                  <a:ea typeface="Calibri"/>
                  <a:cs typeface="Calibri"/>
                  <a:sym typeface="Calibri"/>
                </a:rPr>
                <a:t>Austrian </a:t>
              </a:r>
              <a:r>
                <a:rPr lang="en-US" sz="1000" b="1" err="1">
                  <a:solidFill>
                    <a:srgbClr val="FFFFFF"/>
                  </a:solidFill>
                  <a:latin typeface="Calibri"/>
                  <a:ea typeface="Calibri"/>
                  <a:cs typeface="Calibri"/>
                  <a:sym typeface="Calibri"/>
                </a:rPr>
                <a:t>Guildenbaur</a:t>
              </a:r>
              <a:endParaRPr sz="1000" b="1">
                <a:solidFill>
                  <a:srgbClr val="FFFFFF"/>
                </a:solidFill>
                <a:latin typeface="Calibri"/>
                <a:ea typeface="Calibri"/>
                <a:cs typeface="Calibri"/>
                <a:sym typeface="Calibri"/>
              </a:endParaRPr>
            </a:p>
          </p:txBody>
        </p:sp>
        <p:sp>
          <p:nvSpPr>
            <p:cNvPr id="6040" name="Google Shape;6040;p209"/>
            <p:cNvSpPr/>
            <p:nvPr/>
          </p:nvSpPr>
          <p:spPr>
            <a:xfrm>
              <a:off x="6439942" y="5959182"/>
              <a:ext cx="2376473" cy="1799501"/>
            </a:xfrm>
            <a:prstGeom prst="rect">
              <a:avLst/>
            </a:prstGeom>
            <a:solidFill>
              <a:schemeClr val="lt1"/>
            </a:solidFill>
            <a:ln w="9525" cap="flat" cmpd="sng">
              <a:solidFill>
                <a:srgbClr val="9F5D14"/>
              </a:solidFill>
              <a:prstDash val="solid"/>
              <a:round/>
              <a:headEnd type="none" w="sm" len="sm"/>
              <a:tailEnd type="none" w="sm" len="sm"/>
            </a:ln>
          </p:spPr>
          <p:txBody>
            <a:bodyPr spcFirstLastPara="1" wrap="square" lIns="45700" tIns="45700" rIns="45700" bIns="45700" anchor="ctr" anchorCtr="0">
              <a:noAutofit/>
            </a:bodyPr>
            <a:lstStyle/>
            <a:p>
              <a:pPr algn="ctr">
                <a:buClr>
                  <a:srgbClr val="9F5D14"/>
                </a:buClr>
                <a:buSzPts val="9800"/>
              </a:pPr>
              <a:r>
                <a:rPr lang="en-US" sz="7200">
                  <a:solidFill>
                    <a:srgbClr val="9F5D14"/>
                  </a:solidFill>
                  <a:latin typeface="Calibri"/>
                  <a:ea typeface="Calibri"/>
                  <a:cs typeface="Calibri"/>
                  <a:sym typeface="Calibri"/>
                </a:rPr>
                <a:t>?</a:t>
              </a:r>
              <a:endParaRPr sz="1000">
                <a:solidFill>
                  <a:srgbClr val="000000"/>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9A18BC39-A246-032C-6081-F1A458C15F85}"/>
              </a:ext>
            </a:extLst>
          </p:cNvPr>
          <p:cNvGrpSpPr/>
          <p:nvPr/>
        </p:nvGrpSpPr>
        <p:grpSpPr>
          <a:xfrm>
            <a:off x="3524595" y="110490"/>
            <a:ext cx="1245525" cy="6637020"/>
            <a:chOff x="2754975" y="541252"/>
            <a:chExt cx="1245525" cy="6072909"/>
          </a:xfrm>
        </p:grpSpPr>
        <p:grpSp>
          <p:nvGrpSpPr>
            <p:cNvPr id="3" name="Group 2">
              <a:extLst>
                <a:ext uri="{FF2B5EF4-FFF2-40B4-BE49-F238E27FC236}">
                  <a16:creationId xmlns:a16="http://schemas.microsoft.com/office/drawing/2014/main" id="{8B5C94AB-4439-2206-3BF5-7EE4F443C21E}"/>
                </a:ext>
              </a:extLst>
            </p:cNvPr>
            <p:cNvGrpSpPr/>
            <p:nvPr/>
          </p:nvGrpSpPr>
          <p:grpSpPr>
            <a:xfrm>
              <a:off x="2762595" y="4468899"/>
              <a:ext cx="1216196" cy="2145262"/>
              <a:chOff x="8465059" y="995957"/>
              <a:chExt cx="1888715" cy="5328642"/>
            </a:xfrm>
          </p:grpSpPr>
          <p:grpSp>
            <p:nvGrpSpPr>
              <p:cNvPr id="6023" name="Google Shape;6023;p209"/>
              <p:cNvGrpSpPr/>
              <p:nvPr/>
            </p:nvGrpSpPr>
            <p:grpSpPr>
              <a:xfrm>
                <a:off x="8465059" y="2775195"/>
                <a:ext cx="1888714" cy="1737360"/>
                <a:chOff x="409650" y="3309652"/>
                <a:chExt cx="2308004" cy="2060606"/>
              </a:xfrm>
            </p:grpSpPr>
            <p:pic>
              <p:nvPicPr>
                <p:cNvPr id="6024" name="Google Shape;6024;p209" descr="File:Bulldog standing.JPG"/>
                <p:cNvPicPr preferRelativeResize="0"/>
                <p:nvPr/>
              </p:nvPicPr>
              <p:blipFill rotWithShape="1">
                <a:blip r:embed="rId3">
                  <a:alphaModFix/>
                </a:blip>
                <a:srcRect/>
                <a:stretch/>
              </p:blipFill>
              <p:spPr>
                <a:xfrm>
                  <a:off x="409651" y="3568890"/>
                  <a:ext cx="2308003" cy="1801368"/>
                </a:xfrm>
                <a:prstGeom prst="rect">
                  <a:avLst/>
                </a:prstGeom>
                <a:noFill/>
                <a:ln>
                  <a:noFill/>
                </a:ln>
              </p:spPr>
            </p:pic>
            <p:sp>
              <p:nvSpPr>
                <p:cNvPr id="6025" name="Google Shape;6025;p209"/>
                <p:cNvSpPr txBox="1"/>
                <p:nvPr/>
              </p:nvSpPr>
              <p:spPr>
                <a:xfrm>
                  <a:off x="409650" y="3309652"/>
                  <a:ext cx="2308003" cy="261821"/>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300" b="1">
                      <a:solidFill>
                        <a:srgbClr val="FFFFFF"/>
                      </a:solidFill>
                      <a:latin typeface="Calibri"/>
                      <a:ea typeface="Calibri"/>
                      <a:cs typeface="Calibri"/>
                      <a:sym typeface="Calibri"/>
                    </a:rPr>
                    <a:t>Bulldog</a:t>
                  </a:r>
                  <a:endParaRPr sz="1400">
                    <a:solidFill>
                      <a:srgbClr val="000000"/>
                    </a:solidFill>
                    <a:latin typeface="Arial"/>
                    <a:ea typeface="Arial"/>
                    <a:cs typeface="Arial"/>
                    <a:sym typeface="Arial"/>
                  </a:endParaRPr>
                </a:p>
              </p:txBody>
            </p:sp>
          </p:grpSp>
          <p:grpSp>
            <p:nvGrpSpPr>
              <p:cNvPr id="6035" name="Google Shape;6035;p209"/>
              <p:cNvGrpSpPr/>
              <p:nvPr/>
            </p:nvGrpSpPr>
            <p:grpSpPr>
              <a:xfrm>
                <a:off x="8475225" y="995957"/>
                <a:ext cx="1878549" cy="1737360"/>
                <a:chOff x="409650" y="5697362"/>
                <a:chExt cx="2296371" cy="2061322"/>
              </a:xfrm>
            </p:grpSpPr>
            <p:pic>
              <p:nvPicPr>
                <p:cNvPr id="6036" name="Google Shape;6036;p209" descr="File:Standard poodle apricot.jpg"/>
                <p:cNvPicPr preferRelativeResize="0"/>
                <p:nvPr/>
              </p:nvPicPr>
              <p:blipFill rotWithShape="1">
                <a:blip r:embed="rId4">
                  <a:alphaModFix/>
                </a:blip>
                <a:srcRect/>
                <a:stretch/>
              </p:blipFill>
              <p:spPr>
                <a:xfrm>
                  <a:off x="409650" y="5957316"/>
                  <a:ext cx="2296370" cy="1801368"/>
                </a:xfrm>
                <a:prstGeom prst="rect">
                  <a:avLst/>
                </a:prstGeom>
                <a:noFill/>
                <a:ln>
                  <a:noFill/>
                </a:ln>
              </p:spPr>
            </p:pic>
            <p:sp>
              <p:nvSpPr>
                <p:cNvPr id="6037" name="Google Shape;6037;p209"/>
                <p:cNvSpPr txBox="1"/>
                <p:nvPr/>
              </p:nvSpPr>
              <p:spPr>
                <a:xfrm>
                  <a:off x="409651" y="5697362"/>
                  <a:ext cx="2296370" cy="261821"/>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300" b="1">
                      <a:solidFill>
                        <a:srgbClr val="FFFFFF"/>
                      </a:solidFill>
                      <a:latin typeface="Calibri"/>
                      <a:ea typeface="Calibri"/>
                      <a:cs typeface="Calibri"/>
                      <a:sym typeface="Calibri"/>
                    </a:rPr>
                    <a:t>Poodle</a:t>
                  </a:r>
                  <a:endParaRPr sz="1400">
                    <a:solidFill>
                      <a:srgbClr val="000000"/>
                    </a:solidFill>
                    <a:latin typeface="Arial"/>
                    <a:ea typeface="Arial"/>
                    <a:cs typeface="Arial"/>
                    <a:sym typeface="Arial"/>
                  </a:endParaRPr>
                </a:p>
              </p:txBody>
            </p:sp>
          </p:grpSp>
          <p:grpSp>
            <p:nvGrpSpPr>
              <p:cNvPr id="6041" name="Google Shape;6041;p209"/>
              <p:cNvGrpSpPr/>
              <p:nvPr/>
            </p:nvGrpSpPr>
            <p:grpSpPr>
              <a:xfrm>
                <a:off x="8465059" y="4554508"/>
                <a:ext cx="1888713" cy="1770091"/>
                <a:chOff x="409651" y="1078173"/>
                <a:chExt cx="2376474" cy="2063189"/>
              </a:xfrm>
            </p:grpSpPr>
            <p:pic>
              <p:nvPicPr>
                <p:cNvPr id="6042" name="Google Shape;6042;p209" descr="File:Chihuahua 01 K.jpg"/>
                <p:cNvPicPr preferRelativeResize="0"/>
                <p:nvPr/>
              </p:nvPicPr>
              <p:blipFill rotWithShape="1">
                <a:blip r:embed="rId5">
                  <a:alphaModFix/>
                </a:blip>
                <a:srcRect r="4500"/>
                <a:stretch/>
              </p:blipFill>
              <p:spPr>
                <a:xfrm>
                  <a:off x="409651" y="1339994"/>
                  <a:ext cx="2376473" cy="1801368"/>
                </a:xfrm>
                <a:prstGeom prst="rect">
                  <a:avLst/>
                </a:prstGeom>
                <a:noFill/>
                <a:ln>
                  <a:noFill/>
                </a:ln>
              </p:spPr>
            </p:pic>
            <p:sp>
              <p:nvSpPr>
                <p:cNvPr id="6043" name="Google Shape;6043;p209"/>
                <p:cNvSpPr txBox="1"/>
                <p:nvPr/>
              </p:nvSpPr>
              <p:spPr>
                <a:xfrm>
                  <a:off x="409651" y="1078173"/>
                  <a:ext cx="2376474" cy="261821"/>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200"/>
                  </a:pPr>
                  <a:r>
                    <a:rPr lang="en-US" sz="1200" b="1">
                      <a:solidFill>
                        <a:srgbClr val="FFFFFF"/>
                      </a:solidFill>
                      <a:latin typeface="Calibri"/>
                      <a:ea typeface="Calibri"/>
                      <a:cs typeface="Calibri"/>
                      <a:sym typeface="Calibri"/>
                    </a:rPr>
                    <a:t>Chihuahua</a:t>
                  </a:r>
                  <a:endParaRPr sz="1400">
                    <a:solidFill>
                      <a:srgbClr val="000000"/>
                    </a:solidFill>
                    <a:latin typeface="Arial"/>
                    <a:ea typeface="Arial"/>
                    <a:cs typeface="Arial"/>
                    <a:sym typeface="Arial"/>
                  </a:endParaRPr>
                </a:p>
              </p:txBody>
            </p:sp>
          </p:grpSp>
        </p:grpSp>
        <p:grpSp>
          <p:nvGrpSpPr>
            <p:cNvPr id="6044" name="Google Shape;6044;p209"/>
            <p:cNvGrpSpPr/>
            <p:nvPr/>
          </p:nvGrpSpPr>
          <p:grpSpPr>
            <a:xfrm>
              <a:off x="2762595" y="3654175"/>
              <a:ext cx="1216195" cy="780897"/>
              <a:chOff x="6439942" y="3309652"/>
              <a:chExt cx="2376474" cy="2060606"/>
            </a:xfrm>
          </p:grpSpPr>
          <p:pic>
            <p:nvPicPr>
              <p:cNvPr id="6045" name="Google Shape;6045;p209" descr="http://www.mypetsmart.com/sites/default/files/field_image/Golden1.jpg"/>
              <p:cNvPicPr preferRelativeResize="0"/>
              <p:nvPr/>
            </p:nvPicPr>
            <p:blipFill rotWithShape="1">
              <a:blip r:embed="rId6">
                <a:alphaModFix/>
              </a:blip>
              <a:srcRect r="12585"/>
              <a:stretch/>
            </p:blipFill>
            <p:spPr>
              <a:xfrm>
                <a:off x="6439942" y="3568890"/>
                <a:ext cx="2376474" cy="1801368"/>
              </a:xfrm>
              <a:prstGeom prst="rect">
                <a:avLst/>
              </a:prstGeom>
              <a:noFill/>
              <a:ln>
                <a:noFill/>
              </a:ln>
            </p:spPr>
          </p:pic>
          <p:sp>
            <p:nvSpPr>
              <p:cNvPr id="6046" name="Google Shape;6046;p209"/>
              <p:cNvSpPr txBox="1"/>
              <p:nvPr/>
            </p:nvSpPr>
            <p:spPr>
              <a:xfrm>
                <a:off x="6439942" y="3309652"/>
                <a:ext cx="2376474" cy="261821"/>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000" b="1">
                    <a:solidFill>
                      <a:srgbClr val="FFFFFF"/>
                    </a:solidFill>
                    <a:latin typeface="Calibri"/>
                    <a:ea typeface="Calibri"/>
                    <a:cs typeface="Calibri"/>
                    <a:sym typeface="Calibri"/>
                  </a:rPr>
                  <a:t>Golden Retriever</a:t>
                </a:r>
                <a:endParaRPr sz="1000">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06E7635E-69DA-557A-E2F3-384D69200717}"/>
                </a:ext>
              </a:extLst>
            </p:cNvPr>
            <p:cNvGrpSpPr/>
            <p:nvPr/>
          </p:nvGrpSpPr>
          <p:grpSpPr>
            <a:xfrm>
              <a:off x="2754975" y="541252"/>
              <a:ext cx="1245525" cy="3071382"/>
              <a:chOff x="53219" y="746992"/>
              <a:chExt cx="1944555" cy="7199716"/>
            </a:xfrm>
          </p:grpSpPr>
          <p:grpSp>
            <p:nvGrpSpPr>
              <p:cNvPr id="6026" name="Google Shape;6026;p209"/>
              <p:cNvGrpSpPr/>
              <p:nvPr/>
            </p:nvGrpSpPr>
            <p:grpSpPr>
              <a:xfrm>
                <a:off x="86209" y="746992"/>
                <a:ext cx="1888714" cy="1737360"/>
                <a:chOff x="3445918" y="5698077"/>
                <a:chExt cx="2308004" cy="2060606"/>
              </a:xfrm>
            </p:grpSpPr>
            <p:pic>
              <p:nvPicPr>
                <p:cNvPr id="6027" name="Google Shape;6027;p209" descr="http://www.hdwallpaperscool.com/wp-content/uploads/2013/12/great-dane-dogs-hd-wallpapers-best-desktop-background-pictures-widescreen.jpg"/>
                <p:cNvPicPr preferRelativeResize="0"/>
                <p:nvPr/>
              </p:nvPicPr>
              <p:blipFill rotWithShape="1">
                <a:blip r:embed="rId7">
                  <a:alphaModFix/>
                </a:blip>
                <a:srcRect/>
                <a:stretch/>
              </p:blipFill>
              <p:spPr>
                <a:xfrm>
                  <a:off x="3445920" y="5957314"/>
                  <a:ext cx="2308002" cy="1801369"/>
                </a:xfrm>
                <a:prstGeom prst="rect">
                  <a:avLst/>
                </a:prstGeom>
                <a:noFill/>
                <a:ln>
                  <a:noFill/>
                </a:ln>
              </p:spPr>
            </p:pic>
            <p:sp>
              <p:nvSpPr>
                <p:cNvPr id="6028" name="Google Shape;6028;p209"/>
                <p:cNvSpPr txBox="1"/>
                <p:nvPr/>
              </p:nvSpPr>
              <p:spPr>
                <a:xfrm>
                  <a:off x="3445918" y="5698077"/>
                  <a:ext cx="2308004" cy="261822"/>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050" b="1">
                      <a:solidFill>
                        <a:srgbClr val="FFFFFF"/>
                      </a:solidFill>
                      <a:latin typeface="Calibri"/>
                      <a:ea typeface="Calibri"/>
                      <a:cs typeface="Calibri"/>
                      <a:sym typeface="Calibri"/>
                    </a:rPr>
                    <a:t>Great Dane</a:t>
                  </a:r>
                  <a:endParaRPr sz="1050">
                    <a:solidFill>
                      <a:srgbClr val="000000"/>
                    </a:solidFill>
                    <a:latin typeface="Arial"/>
                    <a:ea typeface="Arial"/>
                    <a:cs typeface="Arial"/>
                    <a:sym typeface="Arial"/>
                  </a:endParaRPr>
                </a:p>
              </p:txBody>
            </p:sp>
          </p:grpSp>
          <p:grpSp>
            <p:nvGrpSpPr>
              <p:cNvPr id="6029" name="Google Shape;6029;p209"/>
              <p:cNvGrpSpPr/>
              <p:nvPr/>
            </p:nvGrpSpPr>
            <p:grpSpPr>
              <a:xfrm>
                <a:off x="76158" y="6209348"/>
                <a:ext cx="1898765" cy="1737360"/>
                <a:chOff x="3404518" y="3323134"/>
                <a:chExt cx="2308003" cy="2049707"/>
              </a:xfrm>
            </p:grpSpPr>
            <p:pic>
              <p:nvPicPr>
                <p:cNvPr id="6030" name="Google Shape;6030;p209" descr="http://pulpbits.com/wp-content/uploads/2014/01/newfoundland-dog.jpg"/>
                <p:cNvPicPr preferRelativeResize="0"/>
                <p:nvPr/>
              </p:nvPicPr>
              <p:blipFill rotWithShape="1">
                <a:blip r:embed="rId8">
                  <a:alphaModFix/>
                </a:blip>
                <a:srcRect/>
                <a:stretch/>
              </p:blipFill>
              <p:spPr>
                <a:xfrm>
                  <a:off x="3404518" y="3571473"/>
                  <a:ext cx="2308001" cy="1801368"/>
                </a:xfrm>
                <a:prstGeom prst="rect">
                  <a:avLst/>
                </a:prstGeom>
                <a:noFill/>
                <a:ln>
                  <a:noFill/>
                </a:ln>
              </p:spPr>
            </p:pic>
            <p:sp>
              <p:nvSpPr>
                <p:cNvPr id="6031" name="Google Shape;6031;p209"/>
                <p:cNvSpPr txBox="1"/>
                <p:nvPr/>
              </p:nvSpPr>
              <p:spPr>
                <a:xfrm>
                  <a:off x="3404518" y="3323134"/>
                  <a:ext cx="2308003" cy="261821"/>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050" b="1">
                      <a:solidFill>
                        <a:srgbClr val="FFFFFF"/>
                      </a:solidFill>
                      <a:latin typeface="Calibri"/>
                      <a:ea typeface="Calibri"/>
                      <a:cs typeface="Calibri"/>
                      <a:sym typeface="Calibri"/>
                    </a:rPr>
                    <a:t>Newfoundland</a:t>
                  </a:r>
                  <a:endParaRPr sz="1050">
                    <a:solidFill>
                      <a:srgbClr val="000000"/>
                    </a:solidFill>
                    <a:latin typeface="Arial"/>
                    <a:ea typeface="Arial"/>
                    <a:cs typeface="Arial"/>
                    <a:sym typeface="Arial"/>
                  </a:endParaRPr>
                </a:p>
              </p:txBody>
            </p:sp>
          </p:grpSp>
          <p:grpSp>
            <p:nvGrpSpPr>
              <p:cNvPr id="6032" name="Google Shape;6032;p209"/>
              <p:cNvGrpSpPr/>
              <p:nvPr/>
            </p:nvGrpSpPr>
            <p:grpSpPr>
              <a:xfrm>
                <a:off x="65347" y="4399250"/>
                <a:ext cx="1909576" cy="1737360"/>
                <a:chOff x="6330137" y="3323134"/>
                <a:chExt cx="2336422" cy="2063189"/>
              </a:xfrm>
            </p:grpSpPr>
            <p:pic>
              <p:nvPicPr>
                <p:cNvPr id="6033" name="Google Shape;6033;p209" descr="File:GermanShep1 wb.jpg"/>
                <p:cNvPicPr preferRelativeResize="0"/>
                <p:nvPr/>
              </p:nvPicPr>
              <p:blipFill rotWithShape="1">
                <a:blip r:embed="rId9">
                  <a:alphaModFix/>
                </a:blip>
                <a:srcRect/>
                <a:stretch/>
              </p:blipFill>
              <p:spPr>
                <a:xfrm>
                  <a:off x="6330137" y="3584956"/>
                  <a:ext cx="2336422" cy="1801367"/>
                </a:xfrm>
                <a:prstGeom prst="rect">
                  <a:avLst/>
                </a:prstGeom>
                <a:noFill/>
                <a:ln>
                  <a:noFill/>
                </a:ln>
              </p:spPr>
            </p:pic>
            <p:sp>
              <p:nvSpPr>
                <p:cNvPr id="6034" name="Google Shape;6034;p209"/>
                <p:cNvSpPr txBox="1"/>
                <p:nvPr/>
              </p:nvSpPr>
              <p:spPr>
                <a:xfrm>
                  <a:off x="6330137" y="3323134"/>
                  <a:ext cx="2336422" cy="261822"/>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200"/>
                  </a:pPr>
                  <a:r>
                    <a:rPr lang="en-US" sz="1000" b="1">
                      <a:solidFill>
                        <a:srgbClr val="FFFFFF"/>
                      </a:solidFill>
                      <a:latin typeface="Calibri"/>
                      <a:ea typeface="Calibri"/>
                      <a:cs typeface="Calibri"/>
                      <a:sym typeface="Calibri"/>
                    </a:rPr>
                    <a:t>German Shepherd</a:t>
                  </a:r>
                  <a:endParaRPr sz="1050">
                    <a:solidFill>
                      <a:srgbClr val="000000"/>
                    </a:solidFill>
                    <a:latin typeface="Arial"/>
                    <a:ea typeface="Arial"/>
                    <a:cs typeface="Arial"/>
                    <a:sym typeface="Arial"/>
                  </a:endParaRPr>
                </a:p>
              </p:txBody>
            </p:sp>
          </p:grpSp>
          <p:grpSp>
            <p:nvGrpSpPr>
              <p:cNvPr id="6047" name="Google Shape;6047;p209"/>
              <p:cNvGrpSpPr/>
              <p:nvPr/>
            </p:nvGrpSpPr>
            <p:grpSpPr>
              <a:xfrm>
                <a:off x="53219" y="2564515"/>
                <a:ext cx="1944555" cy="1737360"/>
                <a:chOff x="395110" y="5698077"/>
                <a:chExt cx="2376475" cy="2060813"/>
              </a:xfrm>
            </p:grpSpPr>
            <p:pic>
              <p:nvPicPr>
                <p:cNvPr id="6048" name="Google Shape;6048;p209" descr="http://upload.wikimedia.org/wikipedia/commons/7/7a/European_Dobermann.jpg"/>
                <p:cNvPicPr preferRelativeResize="0"/>
                <p:nvPr/>
              </p:nvPicPr>
              <p:blipFill rotWithShape="1">
                <a:blip r:embed="rId10">
                  <a:alphaModFix/>
                </a:blip>
                <a:srcRect/>
                <a:stretch/>
              </p:blipFill>
              <p:spPr>
                <a:xfrm>
                  <a:off x="395110" y="5959897"/>
                  <a:ext cx="2376475" cy="1798993"/>
                </a:xfrm>
                <a:prstGeom prst="rect">
                  <a:avLst/>
                </a:prstGeom>
                <a:noFill/>
                <a:ln>
                  <a:noFill/>
                </a:ln>
              </p:spPr>
            </p:pic>
            <p:sp>
              <p:nvSpPr>
                <p:cNvPr id="6049" name="Google Shape;6049;p209"/>
                <p:cNvSpPr txBox="1"/>
                <p:nvPr/>
              </p:nvSpPr>
              <p:spPr>
                <a:xfrm>
                  <a:off x="395112" y="5698077"/>
                  <a:ext cx="2376473" cy="261820"/>
                </a:xfrm>
                <a:prstGeom prst="rect">
                  <a:avLst/>
                </a:prstGeom>
                <a:solidFill>
                  <a:srgbClr val="002776"/>
                </a:solidFill>
                <a:ln>
                  <a:noFill/>
                </a:ln>
              </p:spPr>
              <p:txBody>
                <a:bodyPr spcFirstLastPara="1" wrap="square" lIns="45700" tIns="45700" rIns="45700" bIns="45700" anchor="ctr" anchorCtr="0">
                  <a:noAutofit/>
                </a:bodyPr>
                <a:lstStyle/>
                <a:p>
                  <a:pPr algn="ctr">
                    <a:buClr>
                      <a:srgbClr val="FFFFFF"/>
                    </a:buClr>
                    <a:buSzPts val="1300"/>
                  </a:pPr>
                  <a:r>
                    <a:rPr lang="en-US" sz="1050" b="1">
                      <a:solidFill>
                        <a:srgbClr val="FFFFFF"/>
                      </a:solidFill>
                      <a:latin typeface="Calibri"/>
                      <a:ea typeface="Calibri"/>
                      <a:cs typeface="Calibri"/>
                      <a:sym typeface="Calibri"/>
                    </a:rPr>
                    <a:t>Doberman</a:t>
                  </a:r>
                  <a:endParaRPr sz="1050">
                    <a:solidFill>
                      <a:srgbClr val="000000"/>
                    </a:solidFill>
                    <a:latin typeface="Arial"/>
                    <a:ea typeface="Arial"/>
                    <a:cs typeface="Arial"/>
                    <a:sym typeface="Arial"/>
                  </a:endParaRPr>
                </a:p>
              </p:txBody>
            </p:sp>
          </p:grpSp>
        </p:grpSp>
      </p:grpSp>
      <p:sp>
        <p:nvSpPr>
          <p:cNvPr id="30" name="Title 4">
            <a:extLst>
              <a:ext uri="{FF2B5EF4-FFF2-40B4-BE49-F238E27FC236}">
                <a16:creationId xmlns:a16="http://schemas.microsoft.com/office/drawing/2014/main" id="{0601FD86-AC74-5AB9-B8BC-DE66799EA1E0}"/>
              </a:ext>
            </a:extLst>
          </p:cNvPr>
          <p:cNvSpPr txBox="1">
            <a:spLocks/>
          </p:cNvSpPr>
          <p:nvPr/>
        </p:nvSpPr>
        <p:spPr>
          <a:xfrm>
            <a:off x="561004" y="334162"/>
            <a:ext cx="11303335" cy="615641"/>
          </a:xfrm>
          <a:prstGeom prst="rect">
            <a:avLst/>
          </a:prstGeom>
        </p:spPr>
        <p:txBody>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sp>
        <p:nvSpPr>
          <p:cNvPr id="36" name="TextBox 35">
            <a:extLst>
              <a:ext uri="{FF2B5EF4-FFF2-40B4-BE49-F238E27FC236}">
                <a16:creationId xmlns:a16="http://schemas.microsoft.com/office/drawing/2014/main" id="{3DFB6AB8-161E-630F-EF21-F8A30331AB08}"/>
              </a:ext>
            </a:extLst>
          </p:cNvPr>
          <p:cNvSpPr txBox="1"/>
          <p:nvPr/>
        </p:nvSpPr>
        <p:spPr>
          <a:xfrm>
            <a:off x="5707380" y="3467172"/>
            <a:ext cx="6096000" cy="1477328"/>
          </a:xfrm>
          <a:prstGeom prst="rect">
            <a:avLst/>
          </a:prstGeom>
          <a:noFill/>
        </p:spPr>
        <p:txBody>
          <a:bodyPr wrap="square">
            <a:spAutoFit/>
          </a:bodyPr>
          <a:lstStyle/>
          <a:p>
            <a:pPr marL="171450" indent="-171450" defTabSz="457200">
              <a:buClrTx/>
              <a:buFont typeface="Arial" panose="020B0604020202020204" pitchFamily="34" charset="0"/>
              <a:buChar char="•"/>
              <a:defRPr/>
            </a:pPr>
            <a:r>
              <a:rPr lang="en-US">
                <a:latin typeface="Calibri" panose="020F0502020204030204" pitchFamily="34" charset="0"/>
                <a:cs typeface="Calibri" panose="020F0502020204030204" pitchFamily="34" charset="0"/>
              </a:rPr>
              <a:t>It turns out that relatively estimating known things is pretty easy to do</a:t>
            </a:r>
          </a:p>
          <a:p>
            <a:pPr marL="171450" indent="-171450" defTabSz="457200">
              <a:buClrTx/>
              <a:buFont typeface="Arial" panose="020B0604020202020204" pitchFamily="34" charset="0"/>
              <a:buChar char="•"/>
              <a:defRPr/>
            </a:pPr>
            <a:r>
              <a:rPr lang="en-US">
                <a:latin typeface="Calibri" panose="020F0502020204030204" pitchFamily="34" charset="0"/>
                <a:cs typeface="Calibri" panose="020F0502020204030204" pitchFamily="34" charset="0"/>
              </a:rPr>
              <a:t>What about unknown item? </a:t>
            </a:r>
          </a:p>
          <a:p>
            <a:pPr marL="171450" indent="-171450" defTabSz="457200">
              <a:buClrTx/>
              <a:buFont typeface="Arial" panose="020B0604020202020204" pitchFamily="34" charset="0"/>
              <a:buChar char="•"/>
              <a:defRPr/>
            </a:pPr>
            <a:r>
              <a:rPr lang="en-US">
                <a:latin typeface="Calibri" panose="020F0502020204030204" pitchFamily="34" charset="0"/>
                <a:cs typeface="Calibri" panose="020F0502020204030204" pitchFamily="34" charset="0"/>
              </a:rPr>
              <a:t>How would we estimate the size of the Austrian </a:t>
            </a:r>
            <a:r>
              <a:rPr lang="en-US" err="1">
                <a:latin typeface="Calibri" panose="020F0502020204030204" pitchFamily="34" charset="0"/>
                <a:cs typeface="Calibri" panose="020F0502020204030204" pitchFamily="34" charset="0"/>
              </a:rPr>
              <a:t>Guildenbaur</a:t>
            </a:r>
            <a:r>
              <a:rPr lang="en-US">
                <a:latin typeface="Calibri" panose="020F0502020204030204" pitchFamily="34" charset="0"/>
                <a:cs typeface="Calibri" panose="020F0502020204030204" pitchFamily="34" charset="0"/>
              </a:rPr>
              <a:t>?  </a:t>
            </a:r>
            <a:endParaRPr lang="en-US" kern="1200">
              <a:latin typeface="Calibri" panose="020F0502020204030204" pitchFamily="34" charset="0"/>
              <a:cs typeface="Calibri" panose="020F050202020403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09"/>
        <p:cNvGrpSpPr/>
        <p:nvPr/>
      </p:nvGrpSpPr>
      <p:grpSpPr>
        <a:xfrm>
          <a:off x="0" y="0"/>
          <a:ext cx="0" cy="0"/>
          <a:chOff x="0" y="0"/>
          <a:chExt cx="0" cy="0"/>
        </a:xfrm>
      </p:grpSpPr>
      <p:sp>
        <p:nvSpPr>
          <p:cNvPr id="85" name="Title 84">
            <a:extLst>
              <a:ext uri="{FF2B5EF4-FFF2-40B4-BE49-F238E27FC236}">
                <a16:creationId xmlns:a16="http://schemas.microsoft.com/office/drawing/2014/main" id="{3913206B-54CF-3666-B408-1E48AA6879E1}"/>
              </a:ext>
            </a:extLst>
          </p:cNvPr>
          <p:cNvSpPr>
            <a:spLocks noGrp="1"/>
          </p:cNvSpPr>
          <p:nvPr>
            <p:ph type="title"/>
          </p:nvPr>
        </p:nvSpPr>
        <p:spPr/>
        <p:txBody>
          <a:bodyPr/>
          <a:lstStyle/>
          <a:p>
            <a:r>
              <a:rPr lang="en-CA"/>
              <a:t>Exercise: Conduct a Relative Sizing Exercise on your Initiative and / or The Increments inside them</a:t>
            </a:r>
            <a:endParaRPr lang="en-US"/>
          </a:p>
        </p:txBody>
      </p:sp>
      <p:grpSp>
        <p:nvGrpSpPr>
          <p:cNvPr id="5988" name="Group 5987">
            <a:extLst>
              <a:ext uri="{FF2B5EF4-FFF2-40B4-BE49-F238E27FC236}">
                <a16:creationId xmlns:a16="http://schemas.microsoft.com/office/drawing/2014/main" id="{F8AEB841-108D-2A78-9849-104A6138E4B1}"/>
              </a:ext>
            </a:extLst>
          </p:cNvPr>
          <p:cNvGrpSpPr/>
          <p:nvPr/>
        </p:nvGrpSpPr>
        <p:grpSpPr>
          <a:xfrm>
            <a:off x="1172757" y="3990584"/>
            <a:ext cx="2962041" cy="1464844"/>
            <a:chOff x="64248" y="4146110"/>
            <a:chExt cx="2962041" cy="1464844"/>
          </a:xfrm>
        </p:grpSpPr>
        <p:sp>
          <p:nvSpPr>
            <p:cNvPr id="5989" name="Google Shape;3411;p102">
              <a:extLst>
                <a:ext uri="{FF2B5EF4-FFF2-40B4-BE49-F238E27FC236}">
                  <a16:creationId xmlns:a16="http://schemas.microsoft.com/office/drawing/2014/main" id="{D5DC4368-54EE-15AA-577D-544757FB57BE}"/>
                </a:ext>
              </a:extLst>
            </p:cNvPr>
            <p:cNvSpPr/>
            <p:nvPr/>
          </p:nvSpPr>
          <p:spPr>
            <a:xfrm>
              <a:off x="64248" y="4510827"/>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1</a:t>
              </a:r>
              <a:endParaRPr sz="1100">
                <a:solidFill>
                  <a:srgbClr val="000000"/>
                </a:solidFill>
                <a:latin typeface="Arial"/>
                <a:ea typeface="Arial"/>
                <a:cs typeface="Arial"/>
                <a:sym typeface="Arial"/>
              </a:endParaRPr>
            </a:p>
          </p:txBody>
        </p:sp>
        <p:sp>
          <p:nvSpPr>
            <p:cNvPr id="5990" name="Google Shape;3411;p102">
              <a:extLst>
                <a:ext uri="{FF2B5EF4-FFF2-40B4-BE49-F238E27FC236}">
                  <a16:creationId xmlns:a16="http://schemas.microsoft.com/office/drawing/2014/main" id="{8A92BE94-12A2-0EEB-EFAD-318DEA67AF24}"/>
                </a:ext>
              </a:extLst>
            </p:cNvPr>
            <p:cNvSpPr/>
            <p:nvPr/>
          </p:nvSpPr>
          <p:spPr>
            <a:xfrm>
              <a:off x="64248" y="4810865"/>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2</a:t>
              </a:r>
              <a:endParaRPr sz="1100">
                <a:solidFill>
                  <a:srgbClr val="000000"/>
                </a:solidFill>
                <a:latin typeface="Arial"/>
                <a:ea typeface="Arial"/>
                <a:cs typeface="Arial"/>
                <a:sym typeface="Arial"/>
              </a:endParaRPr>
            </a:p>
          </p:txBody>
        </p:sp>
        <p:sp>
          <p:nvSpPr>
            <p:cNvPr id="5991" name="Google Shape;3411;p102">
              <a:extLst>
                <a:ext uri="{FF2B5EF4-FFF2-40B4-BE49-F238E27FC236}">
                  <a16:creationId xmlns:a16="http://schemas.microsoft.com/office/drawing/2014/main" id="{68E6C29B-9C1F-EF05-E0EC-D6DDE4F36B34}"/>
                </a:ext>
              </a:extLst>
            </p:cNvPr>
            <p:cNvSpPr/>
            <p:nvPr/>
          </p:nvSpPr>
          <p:spPr>
            <a:xfrm>
              <a:off x="64248" y="5110903"/>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3</a:t>
              </a:r>
              <a:endParaRPr sz="1100">
                <a:solidFill>
                  <a:srgbClr val="000000"/>
                </a:solidFill>
                <a:latin typeface="Arial"/>
                <a:ea typeface="Arial"/>
                <a:cs typeface="Arial"/>
                <a:sym typeface="Arial"/>
              </a:endParaRPr>
            </a:p>
          </p:txBody>
        </p:sp>
        <p:sp>
          <p:nvSpPr>
            <p:cNvPr id="5992" name="Google Shape;3411;p102">
              <a:extLst>
                <a:ext uri="{FF2B5EF4-FFF2-40B4-BE49-F238E27FC236}">
                  <a16:creationId xmlns:a16="http://schemas.microsoft.com/office/drawing/2014/main" id="{14A19929-70F5-6E1D-1516-75CC450322B4}"/>
                </a:ext>
              </a:extLst>
            </p:cNvPr>
            <p:cNvSpPr/>
            <p:nvPr/>
          </p:nvSpPr>
          <p:spPr>
            <a:xfrm>
              <a:off x="64248" y="5410940"/>
              <a:ext cx="432826" cy="200014"/>
            </a:xfrm>
            <a:prstGeom prst="rect">
              <a:avLst/>
            </a:prstGeom>
            <a:noFill/>
            <a:ln>
              <a:noFill/>
            </a:ln>
          </p:spPr>
          <p:txBody>
            <a:bodyPr spcFirstLastPara="1" wrap="square" lIns="91400" tIns="45700" rIns="91400" bIns="45700" anchor="t" anchorCtr="0">
              <a:spAutoFit/>
            </a:bodyPr>
            <a:lstStyle/>
            <a:p>
              <a:pPr>
                <a:buClr>
                  <a:srgbClr val="000000"/>
                </a:buClr>
                <a:buSzPts val="1050"/>
              </a:pPr>
              <a:r>
                <a:rPr lang="en-US" sz="700">
                  <a:solidFill>
                    <a:srgbClr val="000000"/>
                  </a:solidFill>
                  <a:latin typeface="Calibri"/>
                  <a:ea typeface="Calibri"/>
                  <a:cs typeface="Calibri"/>
                  <a:sym typeface="Calibri"/>
                </a:rPr>
                <a:t>Incr. 4</a:t>
              </a:r>
              <a:endParaRPr sz="1100">
                <a:solidFill>
                  <a:srgbClr val="000000"/>
                </a:solidFill>
                <a:latin typeface="Arial"/>
                <a:ea typeface="Arial"/>
                <a:cs typeface="Arial"/>
                <a:sym typeface="Arial"/>
              </a:endParaRPr>
            </a:p>
          </p:txBody>
        </p:sp>
        <p:grpSp>
          <p:nvGrpSpPr>
            <p:cNvPr id="5993" name="Group 5992">
              <a:extLst>
                <a:ext uri="{FF2B5EF4-FFF2-40B4-BE49-F238E27FC236}">
                  <a16:creationId xmlns:a16="http://schemas.microsoft.com/office/drawing/2014/main" id="{94D30D3D-A4A9-66E8-C68B-B93E467F5D3B}"/>
                </a:ext>
              </a:extLst>
            </p:cNvPr>
            <p:cNvGrpSpPr/>
            <p:nvPr/>
          </p:nvGrpSpPr>
          <p:grpSpPr>
            <a:xfrm>
              <a:off x="442185" y="4146110"/>
              <a:ext cx="2584104" cy="1444357"/>
              <a:chOff x="442185" y="4146110"/>
              <a:chExt cx="2584104" cy="1444357"/>
            </a:xfrm>
          </p:grpSpPr>
          <p:grpSp>
            <p:nvGrpSpPr>
              <p:cNvPr id="5994" name="Group 5993">
                <a:extLst>
                  <a:ext uri="{FF2B5EF4-FFF2-40B4-BE49-F238E27FC236}">
                    <a16:creationId xmlns:a16="http://schemas.microsoft.com/office/drawing/2014/main" id="{2AA6C552-FB4E-AE9A-B0F4-F4E420F58DC5}"/>
                  </a:ext>
                </a:extLst>
              </p:cNvPr>
              <p:cNvGrpSpPr/>
              <p:nvPr/>
            </p:nvGrpSpPr>
            <p:grpSpPr>
              <a:xfrm>
                <a:off x="442185" y="4146110"/>
                <a:ext cx="1274400" cy="1444357"/>
                <a:chOff x="442185" y="4146110"/>
                <a:chExt cx="1274400" cy="1444357"/>
              </a:xfrm>
            </p:grpSpPr>
            <p:sp>
              <p:nvSpPr>
                <p:cNvPr id="6018" name="Rectangle 6017">
                  <a:extLst>
                    <a:ext uri="{FF2B5EF4-FFF2-40B4-BE49-F238E27FC236}">
                      <a16:creationId xmlns:a16="http://schemas.microsoft.com/office/drawing/2014/main" id="{C7721331-C65A-5D56-4CE0-48757BE1DB9C}"/>
                    </a:ext>
                  </a:extLst>
                </p:cNvPr>
                <p:cNvSpPr/>
                <p:nvPr/>
              </p:nvSpPr>
              <p:spPr>
                <a:xfrm>
                  <a:off x="442185" y="4146110"/>
                  <a:ext cx="1274400"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19" name="Group 6018">
                  <a:extLst>
                    <a:ext uri="{FF2B5EF4-FFF2-40B4-BE49-F238E27FC236}">
                      <a16:creationId xmlns:a16="http://schemas.microsoft.com/office/drawing/2014/main" id="{BA562F61-E1B3-B52F-A0DA-60149C8D4DC0}"/>
                    </a:ext>
                  </a:extLst>
                </p:cNvPr>
                <p:cNvGrpSpPr/>
                <p:nvPr/>
              </p:nvGrpSpPr>
              <p:grpSpPr>
                <a:xfrm>
                  <a:off x="442185" y="4335663"/>
                  <a:ext cx="1274345" cy="1254804"/>
                  <a:chOff x="442185" y="4335663"/>
                  <a:chExt cx="1274345" cy="1254804"/>
                </a:xfrm>
              </p:grpSpPr>
              <p:grpSp>
                <p:nvGrpSpPr>
                  <p:cNvPr id="6020" name="Group 6019">
                    <a:extLst>
                      <a:ext uri="{FF2B5EF4-FFF2-40B4-BE49-F238E27FC236}">
                        <a16:creationId xmlns:a16="http://schemas.microsoft.com/office/drawing/2014/main" id="{04624562-6E89-0FFC-E448-6EE7F812BAC6}"/>
                      </a:ext>
                    </a:extLst>
                  </p:cNvPr>
                  <p:cNvGrpSpPr/>
                  <p:nvPr/>
                </p:nvGrpSpPr>
                <p:grpSpPr>
                  <a:xfrm>
                    <a:off x="442185" y="4335663"/>
                    <a:ext cx="619200" cy="1254804"/>
                    <a:chOff x="442185" y="4335663"/>
                    <a:chExt cx="619200" cy="1254804"/>
                  </a:xfrm>
                </p:grpSpPr>
                <p:sp>
                  <p:nvSpPr>
                    <p:cNvPr id="6040" name="Rectangle 6039">
                      <a:extLst>
                        <a:ext uri="{FF2B5EF4-FFF2-40B4-BE49-F238E27FC236}">
                          <a16:creationId xmlns:a16="http://schemas.microsoft.com/office/drawing/2014/main" id="{138093FB-95E9-B014-145A-CA7ED85BB3F4}"/>
                        </a:ext>
                      </a:extLst>
                    </p:cNvPr>
                    <p:cNvSpPr/>
                    <p:nvPr/>
                  </p:nvSpPr>
                  <p:spPr>
                    <a:xfrm>
                      <a:off x="442717"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41" name="Group 6040">
                      <a:extLst>
                        <a:ext uri="{FF2B5EF4-FFF2-40B4-BE49-F238E27FC236}">
                          <a16:creationId xmlns:a16="http://schemas.microsoft.com/office/drawing/2014/main" id="{F0A46C5E-A46E-4C4B-776B-51CF64F01936}"/>
                        </a:ext>
                      </a:extLst>
                    </p:cNvPr>
                    <p:cNvGrpSpPr/>
                    <p:nvPr/>
                  </p:nvGrpSpPr>
                  <p:grpSpPr>
                    <a:xfrm>
                      <a:off x="442185" y="4531315"/>
                      <a:ext cx="619200" cy="1059152"/>
                      <a:chOff x="442185" y="4531315"/>
                      <a:chExt cx="612254" cy="1059152"/>
                    </a:xfrm>
                  </p:grpSpPr>
                  <p:grpSp>
                    <p:nvGrpSpPr>
                      <p:cNvPr id="6042" name="Group 6041">
                        <a:extLst>
                          <a:ext uri="{FF2B5EF4-FFF2-40B4-BE49-F238E27FC236}">
                            <a16:creationId xmlns:a16="http://schemas.microsoft.com/office/drawing/2014/main" id="{50CB6010-3C05-D0C4-B937-04641FBD9762}"/>
                          </a:ext>
                        </a:extLst>
                      </p:cNvPr>
                      <p:cNvGrpSpPr/>
                      <p:nvPr/>
                    </p:nvGrpSpPr>
                    <p:grpSpPr>
                      <a:xfrm>
                        <a:off x="442185" y="5431428"/>
                        <a:ext cx="612254" cy="159039"/>
                        <a:chOff x="443888" y="4820293"/>
                        <a:chExt cx="610745" cy="159039"/>
                      </a:xfrm>
                    </p:grpSpPr>
                    <p:sp>
                      <p:nvSpPr>
                        <p:cNvPr id="6055" name="Rectangle 6054">
                          <a:extLst>
                            <a:ext uri="{FF2B5EF4-FFF2-40B4-BE49-F238E27FC236}">
                              <a16:creationId xmlns:a16="http://schemas.microsoft.com/office/drawing/2014/main" id="{77F5F988-CCC2-9EA6-B16C-203FBAD46FEB}"/>
                            </a:ext>
                          </a:extLst>
                        </p:cNvPr>
                        <p:cNvSpPr/>
                        <p:nvPr/>
                      </p:nvSpPr>
                      <p:spPr>
                        <a:xfrm>
                          <a:off x="443888"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6" name="Rectangle 6055">
                          <a:extLst>
                            <a:ext uri="{FF2B5EF4-FFF2-40B4-BE49-F238E27FC236}">
                              <a16:creationId xmlns:a16="http://schemas.microsoft.com/office/drawing/2014/main" id="{CECCD1EA-935F-1BBC-16A6-05C3AA2DA18A}"/>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7" name="Rectangle 6056">
                          <a:extLst>
                            <a:ext uri="{FF2B5EF4-FFF2-40B4-BE49-F238E27FC236}">
                              <a16:creationId xmlns:a16="http://schemas.microsoft.com/office/drawing/2014/main" id="{841EF6DE-5ECC-57C2-43C2-3430288237E4}"/>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43" name="Group 6042">
                        <a:extLst>
                          <a:ext uri="{FF2B5EF4-FFF2-40B4-BE49-F238E27FC236}">
                            <a16:creationId xmlns:a16="http://schemas.microsoft.com/office/drawing/2014/main" id="{50D8A353-F434-EC81-21A0-CC5829958BCA}"/>
                          </a:ext>
                        </a:extLst>
                      </p:cNvPr>
                      <p:cNvGrpSpPr/>
                      <p:nvPr/>
                    </p:nvGrpSpPr>
                    <p:grpSpPr>
                      <a:xfrm>
                        <a:off x="442185" y="5131391"/>
                        <a:ext cx="612254" cy="159039"/>
                        <a:chOff x="443888" y="4820293"/>
                        <a:chExt cx="610745" cy="159039"/>
                      </a:xfrm>
                    </p:grpSpPr>
                    <p:sp>
                      <p:nvSpPr>
                        <p:cNvPr id="6052" name="Rectangle 6051">
                          <a:extLst>
                            <a:ext uri="{FF2B5EF4-FFF2-40B4-BE49-F238E27FC236}">
                              <a16:creationId xmlns:a16="http://schemas.microsoft.com/office/drawing/2014/main" id="{270B6863-458C-66CB-776E-C74B10E40FCB}"/>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3" name="Rectangle 6052">
                          <a:extLst>
                            <a:ext uri="{FF2B5EF4-FFF2-40B4-BE49-F238E27FC236}">
                              <a16:creationId xmlns:a16="http://schemas.microsoft.com/office/drawing/2014/main" id="{48E07645-6382-4134-3F96-F8497797FC86}"/>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4" name="Rectangle 6053">
                          <a:extLst>
                            <a:ext uri="{FF2B5EF4-FFF2-40B4-BE49-F238E27FC236}">
                              <a16:creationId xmlns:a16="http://schemas.microsoft.com/office/drawing/2014/main" id="{491441BF-CEB4-D306-81F0-3A13445A77A0}"/>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44" name="Group 6043">
                        <a:extLst>
                          <a:ext uri="{FF2B5EF4-FFF2-40B4-BE49-F238E27FC236}">
                            <a16:creationId xmlns:a16="http://schemas.microsoft.com/office/drawing/2014/main" id="{11879FB6-8BC2-2A72-F981-3E7E1FBBB64F}"/>
                          </a:ext>
                        </a:extLst>
                      </p:cNvPr>
                      <p:cNvGrpSpPr/>
                      <p:nvPr/>
                    </p:nvGrpSpPr>
                    <p:grpSpPr>
                      <a:xfrm>
                        <a:off x="442185" y="4531315"/>
                        <a:ext cx="612166" cy="159039"/>
                        <a:chOff x="443975" y="4527335"/>
                        <a:chExt cx="610658" cy="159039"/>
                      </a:xfrm>
                    </p:grpSpPr>
                    <p:sp>
                      <p:nvSpPr>
                        <p:cNvPr id="6049" name="Rectangle 6048">
                          <a:extLst>
                            <a:ext uri="{FF2B5EF4-FFF2-40B4-BE49-F238E27FC236}">
                              <a16:creationId xmlns:a16="http://schemas.microsoft.com/office/drawing/2014/main" id="{BD931A9B-5A62-07FF-72FE-51F6952D4997}"/>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0" name="Rectangle 6049">
                          <a:extLst>
                            <a:ext uri="{FF2B5EF4-FFF2-40B4-BE49-F238E27FC236}">
                              <a16:creationId xmlns:a16="http://schemas.microsoft.com/office/drawing/2014/main" id="{532018D7-2318-3828-19A7-1722D0B71880}"/>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51" name="Rectangle 6050">
                          <a:extLst>
                            <a:ext uri="{FF2B5EF4-FFF2-40B4-BE49-F238E27FC236}">
                              <a16:creationId xmlns:a16="http://schemas.microsoft.com/office/drawing/2014/main" id="{FA4A39C5-74A4-85F1-1EDF-6480427B2A6C}"/>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45" name="Group 6044">
                        <a:extLst>
                          <a:ext uri="{FF2B5EF4-FFF2-40B4-BE49-F238E27FC236}">
                            <a16:creationId xmlns:a16="http://schemas.microsoft.com/office/drawing/2014/main" id="{93CF1E2E-9088-9A72-D42B-2A3B7F165D6F}"/>
                          </a:ext>
                        </a:extLst>
                      </p:cNvPr>
                      <p:cNvGrpSpPr/>
                      <p:nvPr/>
                    </p:nvGrpSpPr>
                    <p:grpSpPr>
                      <a:xfrm>
                        <a:off x="442185" y="4831353"/>
                        <a:ext cx="612254" cy="159039"/>
                        <a:chOff x="443888" y="4820293"/>
                        <a:chExt cx="610745" cy="159039"/>
                      </a:xfrm>
                    </p:grpSpPr>
                    <p:sp>
                      <p:nvSpPr>
                        <p:cNvPr id="6046" name="Rectangle 6045">
                          <a:extLst>
                            <a:ext uri="{FF2B5EF4-FFF2-40B4-BE49-F238E27FC236}">
                              <a16:creationId xmlns:a16="http://schemas.microsoft.com/office/drawing/2014/main" id="{97425364-D55F-BEE2-B6B4-DAE561398E8E}"/>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47" name="Rectangle 6046">
                          <a:extLst>
                            <a:ext uri="{FF2B5EF4-FFF2-40B4-BE49-F238E27FC236}">
                              <a16:creationId xmlns:a16="http://schemas.microsoft.com/office/drawing/2014/main" id="{337EA482-F647-603D-0427-91878B36D982}"/>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48" name="Rectangle 6047">
                          <a:extLst>
                            <a:ext uri="{FF2B5EF4-FFF2-40B4-BE49-F238E27FC236}">
                              <a16:creationId xmlns:a16="http://schemas.microsoft.com/office/drawing/2014/main" id="{0C2E6F80-FB46-241D-1371-255A458BBF69}"/>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6021" name="Group 6020">
                    <a:extLst>
                      <a:ext uri="{FF2B5EF4-FFF2-40B4-BE49-F238E27FC236}">
                        <a16:creationId xmlns:a16="http://schemas.microsoft.com/office/drawing/2014/main" id="{858BD6D6-F897-473C-9A08-459153BCC423}"/>
                      </a:ext>
                    </a:extLst>
                  </p:cNvPr>
                  <p:cNvGrpSpPr/>
                  <p:nvPr/>
                </p:nvGrpSpPr>
                <p:grpSpPr>
                  <a:xfrm>
                    <a:off x="1097330" y="4335663"/>
                    <a:ext cx="619200" cy="1254804"/>
                    <a:chOff x="1098448" y="4335663"/>
                    <a:chExt cx="619200" cy="1254804"/>
                  </a:xfrm>
                </p:grpSpPr>
                <p:sp>
                  <p:nvSpPr>
                    <p:cNvPr id="6022" name="Rectangle 6021">
                      <a:extLst>
                        <a:ext uri="{FF2B5EF4-FFF2-40B4-BE49-F238E27FC236}">
                          <a16:creationId xmlns:a16="http://schemas.microsoft.com/office/drawing/2014/main" id="{7A64D1F0-0E0C-C4F2-9243-9A1B870E478F}"/>
                        </a:ext>
                      </a:extLst>
                    </p:cNvPr>
                    <p:cNvSpPr/>
                    <p:nvPr/>
                  </p:nvSpPr>
                  <p:spPr>
                    <a:xfrm>
                      <a:off x="1098980"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23" name="Group 6022">
                      <a:extLst>
                        <a:ext uri="{FF2B5EF4-FFF2-40B4-BE49-F238E27FC236}">
                          <a16:creationId xmlns:a16="http://schemas.microsoft.com/office/drawing/2014/main" id="{37EA7157-5E4B-941A-F787-79E3FD080078}"/>
                        </a:ext>
                      </a:extLst>
                    </p:cNvPr>
                    <p:cNvGrpSpPr/>
                    <p:nvPr/>
                  </p:nvGrpSpPr>
                  <p:grpSpPr>
                    <a:xfrm>
                      <a:off x="1098448" y="4531315"/>
                      <a:ext cx="619200" cy="1059152"/>
                      <a:chOff x="1098448" y="4531315"/>
                      <a:chExt cx="612254" cy="1059152"/>
                    </a:xfrm>
                  </p:grpSpPr>
                  <p:grpSp>
                    <p:nvGrpSpPr>
                      <p:cNvPr id="6024" name="Group 6023">
                        <a:extLst>
                          <a:ext uri="{FF2B5EF4-FFF2-40B4-BE49-F238E27FC236}">
                            <a16:creationId xmlns:a16="http://schemas.microsoft.com/office/drawing/2014/main" id="{616AC92E-7476-0B60-5EB5-FBBAC1C22EF2}"/>
                          </a:ext>
                        </a:extLst>
                      </p:cNvPr>
                      <p:cNvGrpSpPr/>
                      <p:nvPr/>
                    </p:nvGrpSpPr>
                    <p:grpSpPr>
                      <a:xfrm>
                        <a:off x="1098448" y="5431428"/>
                        <a:ext cx="612254" cy="159039"/>
                        <a:chOff x="443888" y="4820293"/>
                        <a:chExt cx="610745" cy="159039"/>
                      </a:xfrm>
                    </p:grpSpPr>
                    <p:sp>
                      <p:nvSpPr>
                        <p:cNvPr id="6037" name="Rectangle 6036">
                          <a:extLst>
                            <a:ext uri="{FF2B5EF4-FFF2-40B4-BE49-F238E27FC236}">
                              <a16:creationId xmlns:a16="http://schemas.microsoft.com/office/drawing/2014/main" id="{E0C35D6D-1BCD-DA21-D184-EBDCBE0CA152}"/>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8" name="Rectangle 6037">
                          <a:extLst>
                            <a:ext uri="{FF2B5EF4-FFF2-40B4-BE49-F238E27FC236}">
                              <a16:creationId xmlns:a16="http://schemas.microsoft.com/office/drawing/2014/main" id="{3709FE79-0C6B-9AB6-EB18-D0C2C862F709}"/>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9" name="Rectangle 6038">
                          <a:extLst>
                            <a:ext uri="{FF2B5EF4-FFF2-40B4-BE49-F238E27FC236}">
                              <a16:creationId xmlns:a16="http://schemas.microsoft.com/office/drawing/2014/main" id="{52F71E82-28DF-E4F4-8843-894AA1F1D064}"/>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25" name="Group 6024">
                        <a:extLst>
                          <a:ext uri="{FF2B5EF4-FFF2-40B4-BE49-F238E27FC236}">
                            <a16:creationId xmlns:a16="http://schemas.microsoft.com/office/drawing/2014/main" id="{79294DC9-CE4A-3CA7-0ACA-E8B7773D1F4B}"/>
                          </a:ext>
                        </a:extLst>
                      </p:cNvPr>
                      <p:cNvGrpSpPr/>
                      <p:nvPr/>
                    </p:nvGrpSpPr>
                    <p:grpSpPr>
                      <a:xfrm>
                        <a:off x="1098448" y="5131391"/>
                        <a:ext cx="612254" cy="159039"/>
                        <a:chOff x="443888" y="4820293"/>
                        <a:chExt cx="610745" cy="159039"/>
                      </a:xfrm>
                    </p:grpSpPr>
                    <p:sp>
                      <p:nvSpPr>
                        <p:cNvPr id="6034" name="Rectangle 6033">
                          <a:extLst>
                            <a:ext uri="{FF2B5EF4-FFF2-40B4-BE49-F238E27FC236}">
                              <a16:creationId xmlns:a16="http://schemas.microsoft.com/office/drawing/2014/main" id="{605CA510-48B1-9F2B-BF6C-C79710676795}"/>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5" name="Rectangle 6034">
                          <a:extLst>
                            <a:ext uri="{FF2B5EF4-FFF2-40B4-BE49-F238E27FC236}">
                              <a16:creationId xmlns:a16="http://schemas.microsoft.com/office/drawing/2014/main" id="{1924045C-51DE-F2A9-3A3F-FE3AD4451665}"/>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6" name="Rectangle 6035">
                          <a:extLst>
                            <a:ext uri="{FF2B5EF4-FFF2-40B4-BE49-F238E27FC236}">
                              <a16:creationId xmlns:a16="http://schemas.microsoft.com/office/drawing/2014/main" id="{338CFD63-F671-76B6-6C76-C8B91403BA17}"/>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26" name="Group 6025">
                        <a:extLst>
                          <a:ext uri="{FF2B5EF4-FFF2-40B4-BE49-F238E27FC236}">
                            <a16:creationId xmlns:a16="http://schemas.microsoft.com/office/drawing/2014/main" id="{D6BF89BB-D166-3B07-0525-6AF1E6E51876}"/>
                          </a:ext>
                        </a:extLst>
                      </p:cNvPr>
                      <p:cNvGrpSpPr/>
                      <p:nvPr/>
                    </p:nvGrpSpPr>
                    <p:grpSpPr>
                      <a:xfrm>
                        <a:off x="1098448" y="4531315"/>
                        <a:ext cx="612166" cy="159039"/>
                        <a:chOff x="443975" y="4527335"/>
                        <a:chExt cx="610658" cy="159039"/>
                      </a:xfrm>
                    </p:grpSpPr>
                    <p:sp>
                      <p:nvSpPr>
                        <p:cNvPr id="6031" name="Rectangle 6030">
                          <a:extLst>
                            <a:ext uri="{FF2B5EF4-FFF2-40B4-BE49-F238E27FC236}">
                              <a16:creationId xmlns:a16="http://schemas.microsoft.com/office/drawing/2014/main" id="{B7010D28-4D8A-5542-C6E1-09BA49FBB9AA}"/>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2" name="Rectangle 6031">
                          <a:extLst>
                            <a:ext uri="{FF2B5EF4-FFF2-40B4-BE49-F238E27FC236}">
                              <a16:creationId xmlns:a16="http://schemas.microsoft.com/office/drawing/2014/main" id="{95C37DA2-6FD7-8525-3991-F704E5532481}"/>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3" name="Rectangle 6032">
                          <a:extLst>
                            <a:ext uri="{FF2B5EF4-FFF2-40B4-BE49-F238E27FC236}">
                              <a16:creationId xmlns:a16="http://schemas.microsoft.com/office/drawing/2014/main" id="{81F76097-8B05-B52E-2D6E-DBC52E7A4CAE}"/>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27" name="Group 6026">
                        <a:extLst>
                          <a:ext uri="{FF2B5EF4-FFF2-40B4-BE49-F238E27FC236}">
                            <a16:creationId xmlns:a16="http://schemas.microsoft.com/office/drawing/2014/main" id="{55653DB4-4892-B219-81EF-4539203D3F3B}"/>
                          </a:ext>
                        </a:extLst>
                      </p:cNvPr>
                      <p:cNvGrpSpPr/>
                      <p:nvPr/>
                    </p:nvGrpSpPr>
                    <p:grpSpPr>
                      <a:xfrm>
                        <a:off x="1098448" y="4831353"/>
                        <a:ext cx="612254" cy="159039"/>
                        <a:chOff x="443888" y="4820293"/>
                        <a:chExt cx="610745" cy="159039"/>
                      </a:xfrm>
                    </p:grpSpPr>
                    <p:sp>
                      <p:nvSpPr>
                        <p:cNvPr id="6028" name="Rectangle 6027">
                          <a:extLst>
                            <a:ext uri="{FF2B5EF4-FFF2-40B4-BE49-F238E27FC236}">
                              <a16:creationId xmlns:a16="http://schemas.microsoft.com/office/drawing/2014/main" id="{4250FCDD-0F94-CC71-06AD-64BFFC543234}"/>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29" name="Rectangle 6028">
                          <a:extLst>
                            <a:ext uri="{FF2B5EF4-FFF2-40B4-BE49-F238E27FC236}">
                              <a16:creationId xmlns:a16="http://schemas.microsoft.com/office/drawing/2014/main" id="{673DB78C-B83E-6F20-29EC-CAF2F130DD83}"/>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30" name="Rectangle 6029">
                          <a:extLst>
                            <a:ext uri="{FF2B5EF4-FFF2-40B4-BE49-F238E27FC236}">
                              <a16:creationId xmlns:a16="http://schemas.microsoft.com/office/drawing/2014/main" id="{A09D419A-C9D9-4F2D-2302-8D842EE24335}"/>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grpSp>
          <p:grpSp>
            <p:nvGrpSpPr>
              <p:cNvPr id="5995" name="Group 5994">
                <a:extLst>
                  <a:ext uri="{FF2B5EF4-FFF2-40B4-BE49-F238E27FC236}">
                    <a16:creationId xmlns:a16="http://schemas.microsoft.com/office/drawing/2014/main" id="{E189BEFA-D289-9387-AD0D-81C72E668E5C}"/>
                  </a:ext>
                </a:extLst>
              </p:cNvPr>
              <p:cNvGrpSpPr/>
              <p:nvPr/>
            </p:nvGrpSpPr>
            <p:grpSpPr>
              <a:xfrm>
                <a:off x="1751889" y="4146110"/>
                <a:ext cx="1274400" cy="1444357"/>
                <a:chOff x="1751889" y="4146110"/>
                <a:chExt cx="1274400" cy="1444357"/>
              </a:xfrm>
            </p:grpSpPr>
            <p:sp>
              <p:nvSpPr>
                <p:cNvPr id="5996" name="Rectangle 5995">
                  <a:extLst>
                    <a:ext uri="{FF2B5EF4-FFF2-40B4-BE49-F238E27FC236}">
                      <a16:creationId xmlns:a16="http://schemas.microsoft.com/office/drawing/2014/main" id="{383F8CB1-07B4-64FC-FCCD-161A7FE9B129}"/>
                    </a:ext>
                  </a:extLst>
                </p:cNvPr>
                <p:cNvSpPr/>
                <p:nvPr/>
              </p:nvSpPr>
              <p:spPr>
                <a:xfrm>
                  <a:off x="1751889" y="4146110"/>
                  <a:ext cx="1274400"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997" name="Group 5996">
                  <a:extLst>
                    <a:ext uri="{FF2B5EF4-FFF2-40B4-BE49-F238E27FC236}">
                      <a16:creationId xmlns:a16="http://schemas.microsoft.com/office/drawing/2014/main" id="{87179EF9-D87D-8C82-1FA1-6FFD6535702C}"/>
                    </a:ext>
                  </a:extLst>
                </p:cNvPr>
                <p:cNvGrpSpPr/>
                <p:nvPr/>
              </p:nvGrpSpPr>
              <p:grpSpPr>
                <a:xfrm>
                  <a:off x="1751916" y="4335663"/>
                  <a:ext cx="1274346" cy="1254804"/>
                  <a:chOff x="1752475" y="4335663"/>
                  <a:chExt cx="1274346" cy="1254804"/>
                </a:xfrm>
              </p:grpSpPr>
              <p:grpSp>
                <p:nvGrpSpPr>
                  <p:cNvPr id="5998" name="Group 5997">
                    <a:extLst>
                      <a:ext uri="{FF2B5EF4-FFF2-40B4-BE49-F238E27FC236}">
                        <a16:creationId xmlns:a16="http://schemas.microsoft.com/office/drawing/2014/main" id="{7ADA46A9-9486-E510-B42F-9E5C95B5355B}"/>
                      </a:ext>
                    </a:extLst>
                  </p:cNvPr>
                  <p:cNvGrpSpPr/>
                  <p:nvPr/>
                </p:nvGrpSpPr>
                <p:grpSpPr>
                  <a:xfrm>
                    <a:off x="1752475" y="4335663"/>
                    <a:ext cx="619200" cy="1254804"/>
                    <a:chOff x="1751358" y="4335663"/>
                    <a:chExt cx="619200" cy="1254804"/>
                  </a:xfrm>
                </p:grpSpPr>
                <p:sp>
                  <p:nvSpPr>
                    <p:cNvPr id="164" name="Rectangle 163">
                      <a:extLst>
                        <a:ext uri="{FF2B5EF4-FFF2-40B4-BE49-F238E27FC236}">
                          <a16:creationId xmlns:a16="http://schemas.microsoft.com/office/drawing/2014/main" id="{1BE43C74-CD9B-88A2-A658-1ED2809718DA}"/>
                        </a:ext>
                      </a:extLst>
                    </p:cNvPr>
                    <p:cNvSpPr/>
                    <p:nvPr/>
                  </p:nvSpPr>
                  <p:spPr>
                    <a:xfrm>
                      <a:off x="1751890"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0" name="Group 169">
                      <a:extLst>
                        <a:ext uri="{FF2B5EF4-FFF2-40B4-BE49-F238E27FC236}">
                          <a16:creationId xmlns:a16="http://schemas.microsoft.com/office/drawing/2014/main" id="{08F851D9-B06C-89E1-C8B0-365DE976E611}"/>
                        </a:ext>
                      </a:extLst>
                    </p:cNvPr>
                    <p:cNvGrpSpPr/>
                    <p:nvPr/>
                  </p:nvGrpSpPr>
                  <p:grpSpPr>
                    <a:xfrm>
                      <a:off x="1751358" y="4531315"/>
                      <a:ext cx="619200" cy="1059152"/>
                      <a:chOff x="1751358" y="4531315"/>
                      <a:chExt cx="612254" cy="1059152"/>
                    </a:xfrm>
                  </p:grpSpPr>
                  <p:grpSp>
                    <p:nvGrpSpPr>
                      <p:cNvPr id="171" name="Group 170">
                        <a:extLst>
                          <a:ext uri="{FF2B5EF4-FFF2-40B4-BE49-F238E27FC236}">
                            <a16:creationId xmlns:a16="http://schemas.microsoft.com/office/drawing/2014/main" id="{BC9A4BD8-C10A-93BF-1AF7-CB7D7709CE99}"/>
                          </a:ext>
                        </a:extLst>
                      </p:cNvPr>
                      <p:cNvGrpSpPr/>
                      <p:nvPr/>
                    </p:nvGrpSpPr>
                    <p:grpSpPr>
                      <a:xfrm>
                        <a:off x="1751358" y="5431428"/>
                        <a:ext cx="612254" cy="159039"/>
                        <a:chOff x="443888" y="4820293"/>
                        <a:chExt cx="610745" cy="159039"/>
                      </a:xfrm>
                    </p:grpSpPr>
                    <p:sp>
                      <p:nvSpPr>
                        <p:cNvPr id="190" name="Rectangle 189">
                          <a:extLst>
                            <a:ext uri="{FF2B5EF4-FFF2-40B4-BE49-F238E27FC236}">
                              <a16:creationId xmlns:a16="http://schemas.microsoft.com/office/drawing/2014/main" id="{ABB42F84-D9D9-A5CD-B1A6-FA22D352A508}"/>
                            </a:ext>
                          </a:extLst>
                        </p:cNvPr>
                        <p:cNvSpPr/>
                        <p:nvPr/>
                      </p:nvSpPr>
                      <p:spPr>
                        <a:xfrm>
                          <a:off x="443888"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9FBFAF43-9F6A-910A-3454-5CCD36BA52BA}"/>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17" name="Rectangle 6016">
                          <a:extLst>
                            <a:ext uri="{FF2B5EF4-FFF2-40B4-BE49-F238E27FC236}">
                              <a16:creationId xmlns:a16="http://schemas.microsoft.com/office/drawing/2014/main" id="{8428F9AA-B88D-BA39-79B7-319281352B87}"/>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3" name="Group 172">
                        <a:extLst>
                          <a:ext uri="{FF2B5EF4-FFF2-40B4-BE49-F238E27FC236}">
                            <a16:creationId xmlns:a16="http://schemas.microsoft.com/office/drawing/2014/main" id="{FB3980CC-7280-8C62-83DD-DBBE48533B44}"/>
                          </a:ext>
                        </a:extLst>
                      </p:cNvPr>
                      <p:cNvGrpSpPr/>
                      <p:nvPr/>
                    </p:nvGrpSpPr>
                    <p:grpSpPr>
                      <a:xfrm>
                        <a:off x="1751358" y="5131391"/>
                        <a:ext cx="612254" cy="159039"/>
                        <a:chOff x="443888" y="4820293"/>
                        <a:chExt cx="610745" cy="159039"/>
                      </a:xfrm>
                    </p:grpSpPr>
                    <p:sp>
                      <p:nvSpPr>
                        <p:cNvPr id="187" name="Rectangle 186">
                          <a:extLst>
                            <a:ext uri="{FF2B5EF4-FFF2-40B4-BE49-F238E27FC236}">
                              <a16:creationId xmlns:a16="http://schemas.microsoft.com/office/drawing/2014/main" id="{57AD226D-4D9E-6538-B342-127563BD8502}"/>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2CBF6E0F-FB2C-FF57-7C64-FFCE673B1DAE}"/>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31B14D9A-9254-98A8-6875-87A5F2C5E00D}"/>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4" name="Group 173">
                        <a:extLst>
                          <a:ext uri="{FF2B5EF4-FFF2-40B4-BE49-F238E27FC236}">
                            <a16:creationId xmlns:a16="http://schemas.microsoft.com/office/drawing/2014/main" id="{3BDE7D4A-A36B-3EAB-B872-94C63B7FCB13}"/>
                          </a:ext>
                        </a:extLst>
                      </p:cNvPr>
                      <p:cNvGrpSpPr/>
                      <p:nvPr/>
                    </p:nvGrpSpPr>
                    <p:grpSpPr>
                      <a:xfrm>
                        <a:off x="1751358" y="4531315"/>
                        <a:ext cx="612166" cy="159039"/>
                        <a:chOff x="443975" y="4527335"/>
                        <a:chExt cx="610658" cy="159039"/>
                      </a:xfrm>
                    </p:grpSpPr>
                    <p:sp>
                      <p:nvSpPr>
                        <p:cNvPr id="184" name="Rectangle 183">
                          <a:extLst>
                            <a:ext uri="{FF2B5EF4-FFF2-40B4-BE49-F238E27FC236}">
                              <a16:creationId xmlns:a16="http://schemas.microsoft.com/office/drawing/2014/main" id="{529DEE04-4292-2616-3400-E2D5D40EB7F7}"/>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2757DF06-FDEF-5391-1CC3-AE0341645882}"/>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FAD6C467-730D-413E-37E1-A4256701B4E4}"/>
                            </a:ext>
                          </a:extLst>
                        </p:cNvPr>
                        <p:cNvSpPr/>
                        <p:nvPr/>
                      </p:nvSpPr>
                      <p:spPr>
                        <a:xfrm>
                          <a:off x="857351" y="4527335"/>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5" name="Group 174">
                        <a:extLst>
                          <a:ext uri="{FF2B5EF4-FFF2-40B4-BE49-F238E27FC236}">
                            <a16:creationId xmlns:a16="http://schemas.microsoft.com/office/drawing/2014/main" id="{742A9DCF-587A-14A3-9C36-2B5C6B662A89}"/>
                          </a:ext>
                        </a:extLst>
                      </p:cNvPr>
                      <p:cNvGrpSpPr/>
                      <p:nvPr/>
                    </p:nvGrpSpPr>
                    <p:grpSpPr>
                      <a:xfrm>
                        <a:off x="1751358" y="4831353"/>
                        <a:ext cx="612254" cy="159039"/>
                        <a:chOff x="443888" y="4820293"/>
                        <a:chExt cx="610745" cy="159039"/>
                      </a:xfrm>
                    </p:grpSpPr>
                    <p:sp>
                      <p:nvSpPr>
                        <p:cNvPr id="176" name="Rectangle 175">
                          <a:extLst>
                            <a:ext uri="{FF2B5EF4-FFF2-40B4-BE49-F238E27FC236}">
                              <a16:creationId xmlns:a16="http://schemas.microsoft.com/office/drawing/2014/main" id="{8682B042-2EBB-1FDF-39C7-1E0EACA1F4AA}"/>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D434A7CE-7397-2D30-73DB-880FB2E01BF5}"/>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E714F10B-7D45-65A6-F4D0-C889015E4E8D}"/>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5999" name="Group 5998">
                    <a:extLst>
                      <a:ext uri="{FF2B5EF4-FFF2-40B4-BE49-F238E27FC236}">
                        <a16:creationId xmlns:a16="http://schemas.microsoft.com/office/drawing/2014/main" id="{2000CBC4-4A0F-0954-7FC9-9E16CBB1FB1F}"/>
                      </a:ext>
                    </a:extLst>
                  </p:cNvPr>
                  <p:cNvGrpSpPr/>
                  <p:nvPr/>
                </p:nvGrpSpPr>
                <p:grpSpPr>
                  <a:xfrm>
                    <a:off x="2407621" y="4335663"/>
                    <a:ext cx="619200" cy="1254804"/>
                    <a:chOff x="2407621" y="4335663"/>
                    <a:chExt cx="619200" cy="1254804"/>
                  </a:xfrm>
                </p:grpSpPr>
                <p:sp>
                  <p:nvSpPr>
                    <p:cNvPr id="6000" name="Rectangle 5999">
                      <a:extLst>
                        <a:ext uri="{FF2B5EF4-FFF2-40B4-BE49-F238E27FC236}">
                          <a16:creationId xmlns:a16="http://schemas.microsoft.com/office/drawing/2014/main" id="{051B0A6C-4439-4581-789B-40EBF9983C8D}"/>
                        </a:ext>
                      </a:extLst>
                    </p:cNvPr>
                    <p:cNvSpPr/>
                    <p:nvPr/>
                  </p:nvSpPr>
                  <p:spPr>
                    <a:xfrm>
                      <a:off x="2408153" y="4335663"/>
                      <a:ext cx="61813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01" name="Group 6000">
                      <a:extLst>
                        <a:ext uri="{FF2B5EF4-FFF2-40B4-BE49-F238E27FC236}">
                          <a16:creationId xmlns:a16="http://schemas.microsoft.com/office/drawing/2014/main" id="{30D241BB-CC4E-4BB7-C84F-D69CEBAF1039}"/>
                        </a:ext>
                      </a:extLst>
                    </p:cNvPr>
                    <p:cNvGrpSpPr/>
                    <p:nvPr/>
                  </p:nvGrpSpPr>
                  <p:grpSpPr>
                    <a:xfrm>
                      <a:off x="2407621" y="4531315"/>
                      <a:ext cx="619200" cy="1059152"/>
                      <a:chOff x="2407621" y="4531315"/>
                      <a:chExt cx="612254" cy="1059152"/>
                    </a:xfrm>
                  </p:grpSpPr>
                  <p:grpSp>
                    <p:nvGrpSpPr>
                      <p:cNvPr id="6002" name="Group 6001">
                        <a:extLst>
                          <a:ext uri="{FF2B5EF4-FFF2-40B4-BE49-F238E27FC236}">
                            <a16:creationId xmlns:a16="http://schemas.microsoft.com/office/drawing/2014/main" id="{321EAF7A-EEBF-85AE-3D04-0F67DC9E59EF}"/>
                          </a:ext>
                        </a:extLst>
                      </p:cNvPr>
                      <p:cNvGrpSpPr/>
                      <p:nvPr/>
                    </p:nvGrpSpPr>
                    <p:grpSpPr>
                      <a:xfrm>
                        <a:off x="2407621" y="5431428"/>
                        <a:ext cx="612254" cy="159039"/>
                        <a:chOff x="443888" y="4820293"/>
                        <a:chExt cx="610745" cy="159039"/>
                      </a:xfrm>
                    </p:grpSpPr>
                    <p:sp>
                      <p:nvSpPr>
                        <p:cNvPr id="145" name="Rectangle 144">
                          <a:extLst>
                            <a:ext uri="{FF2B5EF4-FFF2-40B4-BE49-F238E27FC236}">
                              <a16:creationId xmlns:a16="http://schemas.microsoft.com/office/drawing/2014/main" id="{94C563D9-1E68-BE2D-10E4-3AC21F29BC0F}"/>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F41F453E-84D5-79D9-0A8B-740F9CE6B108}"/>
                            </a:ext>
                          </a:extLst>
                        </p:cNvPr>
                        <p:cNvSpPr/>
                        <p:nvPr/>
                      </p:nvSpPr>
                      <p:spPr>
                        <a:xfrm>
                          <a:off x="650619"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E2B0B76A-A491-DF95-FF82-6355F7EE0666}"/>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03" name="Group 6002">
                        <a:extLst>
                          <a:ext uri="{FF2B5EF4-FFF2-40B4-BE49-F238E27FC236}">
                            <a16:creationId xmlns:a16="http://schemas.microsoft.com/office/drawing/2014/main" id="{D8E306B8-A379-09DB-C62D-C9F2DFC44D5C}"/>
                          </a:ext>
                        </a:extLst>
                      </p:cNvPr>
                      <p:cNvGrpSpPr/>
                      <p:nvPr/>
                    </p:nvGrpSpPr>
                    <p:grpSpPr>
                      <a:xfrm>
                        <a:off x="2407621" y="5131391"/>
                        <a:ext cx="612254" cy="159039"/>
                        <a:chOff x="443888" y="4820293"/>
                        <a:chExt cx="610745" cy="159039"/>
                      </a:xfrm>
                    </p:grpSpPr>
                    <p:sp>
                      <p:nvSpPr>
                        <p:cNvPr id="6012" name="Rectangle 6011">
                          <a:extLst>
                            <a:ext uri="{FF2B5EF4-FFF2-40B4-BE49-F238E27FC236}">
                              <a16:creationId xmlns:a16="http://schemas.microsoft.com/office/drawing/2014/main" id="{E0094299-49DC-F1AD-80AA-F0D11D52A130}"/>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13" name="Rectangle 6012">
                          <a:extLst>
                            <a:ext uri="{FF2B5EF4-FFF2-40B4-BE49-F238E27FC236}">
                              <a16:creationId xmlns:a16="http://schemas.microsoft.com/office/drawing/2014/main" id="{6B1D59FC-1B98-1874-5175-442DD3BA8401}"/>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14" name="Rectangle 6013">
                          <a:extLst>
                            <a:ext uri="{FF2B5EF4-FFF2-40B4-BE49-F238E27FC236}">
                              <a16:creationId xmlns:a16="http://schemas.microsoft.com/office/drawing/2014/main" id="{C15D91CF-B585-090A-49A6-B5D46C887F8C}"/>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04" name="Group 6003">
                        <a:extLst>
                          <a:ext uri="{FF2B5EF4-FFF2-40B4-BE49-F238E27FC236}">
                            <a16:creationId xmlns:a16="http://schemas.microsoft.com/office/drawing/2014/main" id="{F841B0EE-5047-CA7F-04B4-3E7486A66D5A}"/>
                          </a:ext>
                        </a:extLst>
                      </p:cNvPr>
                      <p:cNvGrpSpPr/>
                      <p:nvPr/>
                    </p:nvGrpSpPr>
                    <p:grpSpPr>
                      <a:xfrm>
                        <a:off x="2407665" y="4531315"/>
                        <a:ext cx="612166" cy="159039"/>
                        <a:chOff x="443975" y="4527335"/>
                        <a:chExt cx="610658" cy="159039"/>
                      </a:xfrm>
                    </p:grpSpPr>
                    <p:sp>
                      <p:nvSpPr>
                        <p:cNvPr id="6009" name="Rectangle 6008">
                          <a:extLst>
                            <a:ext uri="{FF2B5EF4-FFF2-40B4-BE49-F238E27FC236}">
                              <a16:creationId xmlns:a16="http://schemas.microsoft.com/office/drawing/2014/main" id="{B9F5E26A-A40F-0292-F0AF-C43768D1A65F}"/>
                            </a:ext>
                          </a:extLst>
                        </p:cNvPr>
                        <p:cNvSpPr/>
                        <p:nvPr/>
                      </p:nvSpPr>
                      <p:spPr>
                        <a:xfrm>
                          <a:off x="443975"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10" name="Rectangle 6009">
                          <a:extLst>
                            <a:ext uri="{FF2B5EF4-FFF2-40B4-BE49-F238E27FC236}">
                              <a16:creationId xmlns:a16="http://schemas.microsoft.com/office/drawing/2014/main" id="{B893EA98-DE08-270B-FB6F-58ACE02CB16C}"/>
                            </a:ext>
                          </a:extLst>
                        </p:cNvPr>
                        <p:cNvSpPr/>
                        <p:nvPr/>
                      </p:nvSpPr>
                      <p:spPr>
                        <a:xfrm>
                          <a:off x="650663"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11" name="Rectangle 6010">
                          <a:extLst>
                            <a:ext uri="{FF2B5EF4-FFF2-40B4-BE49-F238E27FC236}">
                              <a16:creationId xmlns:a16="http://schemas.microsoft.com/office/drawing/2014/main" id="{20044443-3214-6FC2-B02F-E63B695A2BA9}"/>
                            </a:ext>
                          </a:extLst>
                        </p:cNvPr>
                        <p:cNvSpPr/>
                        <p:nvPr/>
                      </p:nvSpPr>
                      <p:spPr>
                        <a:xfrm>
                          <a:off x="857351" y="4527335"/>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05" name="Group 6004">
                        <a:extLst>
                          <a:ext uri="{FF2B5EF4-FFF2-40B4-BE49-F238E27FC236}">
                            <a16:creationId xmlns:a16="http://schemas.microsoft.com/office/drawing/2014/main" id="{5DFB7A13-005B-612B-6603-CE2E8D0A8B1D}"/>
                          </a:ext>
                        </a:extLst>
                      </p:cNvPr>
                      <p:cNvGrpSpPr/>
                      <p:nvPr/>
                    </p:nvGrpSpPr>
                    <p:grpSpPr>
                      <a:xfrm>
                        <a:off x="2407621" y="4831353"/>
                        <a:ext cx="612254" cy="159039"/>
                        <a:chOff x="443888" y="4820293"/>
                        <a:chExt cx="610745" cy="159039"/>
                      </a:xfrm>
                    </p:grpSpPr>
                    <p:sp>
                      <p:nvSpPr>
                        <p:cNvPr id="6006" name="Rectangle 6005">
                          <a:extLst>
                            <a:ext uri="{FF2B5EF4-FFF2-40B4-BE49-F238E27FC236}">
                              <a16:creationId xmlns:a16="http://schemas.microsoft.com/office/drawing/2014/main" id="{85926CF7-CD71-FF2A-DFE1-F2AC4684DDBA}"/>
                            </a:ext>
                          </a:extLst>
                        </p:cNvPr>
                        <p:cNvSpPr/>
                        <p:nvPr/>
                      </p:nvSpPr>
                      <p:spPr>
                        <a:xfrm>
                          <a:off x="443888" y="482029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07" name="Rectangle 6006">
                          <a:extLst>
                            <a:ext uri="{FF2B5EF4-FFF2-40B4-BE49-F238E27FC236}">
                              <a16:creationId xmlns:a16="http://schemas.microsoft.com/office/drawing/2014/main" id="{AA3ABEE3-3FB6-F389-50D0-C2546620DC9E}"/>
                            </a:ext>
                          </a:extLst>
                        </p:cNvPr>
                        <p:cNvSpPr/>
                        <p:nvPr/>
                      </p:nvSpPr>
                      <p:spPr>
                        <a:xfrm>
                          <a:off x="650619"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08" name="Rectangle 6007">
                          <a:extLst>
                            <a:ext uri="{FF2B5EF4-FFF2-40B4-BE49-F238E27FC236}">
                              <a16:creationId xmlns:a16="http://schemas.microsoft.com/office/drawing/2014/main" id="{621B42EB-315B-0BC3-1CFC-CC6C03B893D4}"/>
                            </a:ext>
                          </a:extLst>
                        </p:cNvPr>
                        <p:cNvSpPr/>
                        <p:nvPr/>
                      </p:nvSpPr>
                      <p:spPr>
                        <a:xfrm>
                          <a:off x="857351" y="482029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grpSp>
        </p:grpSp>
      </p:grpSp>
      <p:grpSp>
        <p:nvGrpSpPr>
          <p:cNvPr id="2" name="Group 1">
            <a:extLst>
              <a:ext uri="{FF2B5EF4-FFF2-40B4-BE49-F238E27FC236}">
                <a16:creationId xmlns:a16="http://schemas.microsoft.com/office/drawing/2014/main" id="{C389A5B2-C35F-4229-7DC8-D36830292420}"/>
              </a:ext>
            </a:extLst>
          </p:cNvPr>
          <p:cNvGrpSpPr/>
          <p:nvPr/>
        </p:nvGrpSpPr>
        <p:grpSpPr>
          <a:xfrm>
            <a:off x="1541290" y="1603983"/>
            <a:ext cx="2622721" cy="1116008"/>
            <a:chOff x="442176" y="1439889"/>
            <a:chExt cx="2622721" cy="1116008"/>
          </a:xfrm>
        </p:grpSpPr>
        <p:grpSp>
          <p:nvGrpSpPr>
            <p:cNvPr id="3" name="Group 2">
              <a:extLst>
                <a:ext uri="{FF2B5EF4-FFF2-40B4-BE49-F238E27FC236}">
                  <a16:creationId xmlns:a16="http://schemas.microsoft.com/office/drawing/2014/main" id="{7D5B3475-8AF0-70EE-20FB-75D48FBE1156}"/>
                </a:ext>
              </a:extLst>
            </p:cNvPr>
            <p:cNvGrpSpPr/>
            <p:nvPr/>
          </p:nvGrpSpPr>
          <p:grpSpPr>
            <a:xfrm>
              <a:off x="442176" y="1439889"/>
              <a:ext cx="1299601" cy="1116008"/>
              <a:chOff x="442176" y="1439889"/>
              <a:chExt cx="1299601" cy="1116008"/>
            </a:xfrm>
          </p:grpSpPr>
          <p:grpSp>
            <p:nvGrpSpPr>
              <p:cNvPr id="5953" name="Group 5952">
                <a:extLst>
                  <a:ext uri="{FF2B5EF4-FFF2-40B4-BE49-F238E27FC236}">
                    <a16:creationId xmlns:a16="http://schemas.microsoft.com/office/drawing/2014/main" id="{9684B02F-C817-F63F-DA8D-9FADB86C8A2E}"/>
                  </a:ext>
                </a:extLst>
              </p:cNvPr>
              <p:cNvGrpSpPr/>
              <p:nvPr/>
            </p:nvGrpSpPr>
            <p:grpSpPr>
              <a:xfrm>
                <a:off x="442176" y="1638644"/>
                <a:ext cx="1299601" cy="159039"/>
                <a:chOff x="442176" y="1641686"/>
                <a:chExt cx="1299601" cy="159039"/>
              </a:xfrm>
            </p:grpSpPr>
            <p:sp>
              <p:nvSpPr>
                <p:cNvPr id="5986" name="Rectangle 5985">
                  <a:extLst>
                    <a:ext uri="{FF2B5EF4-FFF2-40B4-BE49-F238E27FC236}">
                      <a16:creationId xmlns:a16="http://schemas.microsoft.com/office/drawing/2014/main" id="{8350BD41-96BD-DA34-C61C-E51E93421660}"/>
                    </a:ext>
                  </a:extLst>
                </p:cNvPr>
                <p:cNvSpPr/>
                <p:nvPr/>
              </p:nvSpPr>
              <p:spPr>
                <a:xfrm>
                  <a:off x="442176" y="1641686"/>
                  <a:ext cx="635818"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7" name="Rectangle 5986">
                  <a:extLst>
                    <a:ext uri="{FF2B5EF4-FFF2-40B4-BE49-F238E27FC236}">
                      <a16:creationId xmlns:a16="http://schemas.microsoft.com/office/drawing/2014/main" id="{2DFF6D49-2E87-21A3-A362-B03A1D255B81}"/>
                    </a:ext>
                  </a:extLst>
                </p:cNvPr>
                <p:cNvSpPr/>
                <p:nvPr/>
              </p:nvSpPr>
              <p:spPr>
                <a:xfrm>
                  <a:off x="1099980" y="1641686"/>
                  <a:ext cx="64179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54" name="Rectangle 5953">
                <a:extLst>
                  <a:ext uri="{FF2B5EF4-FFF2-40B4-BE49-F238E27FC236}">
                    <a16:creationId xmlns:a16="http://schemas.microsoft.com/office/drawing/2014/main" id="{EF89CBB4-4CB7-33C4-CA01-EB2466281B39}"/>
                  </a:ext>
                </a:extLst>
              </p:cNvPr>
              <p:cNvSpPr/>
              <p:nvPr/>
            </p:nvSpPr>
            <p:spPr>
              <a:xfrm>
                <a:off x="445165" y="1439889"/>
                <a:ext cx="1293622"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955" name="Group 5954">
                <a:extLst>
                  <a:ext uri="{FF2B5EF4-FFF2-40B4-BE49-F238E27FC236}">
                    <a16:creationId xmlns:a16="http://schemas.microsoft.com/office/drawing/2014/main" id="{D7840F94-812D-1419-C674-CB390CC82994}"/>
                  </a:ext>
                </a:extLst>
              </p:cNvPr>
              <p:cNvGrpSpPr/>
              <p:nvPr/>
            </p:nvGrpSpPr>
            <p:grpSpPr>
              <a:xfrm>
                <a:off x="445165" y="1828197"/>
                <a:ext cx="1293622" cy="727700"/>
                <a:chOff x="442176" y="1828197"/>
                <a:chExt cx="1293622" cy="727700"/>
              </a:xfrm>
            </p:grpSpPr>
            <p:grpSp>
              <p:nvGrpSpPr>
                <p:cNvPr id="5956" name="Group 5955">
                  <a:extLst>
                    <a:ext uri="{FF2B5EF4-FFF2-40B4-BE49-F238E27FC236}">
                      <a16:creationId xmlns:a16="http://schemas.microsoft.com/office/drawing/2014/main" id="{8C7C30AD-4158-DA37-05D6-917F61F879E7}"/>
                    </a:ext>
                  </a:extLst>
                </p:cNvPr>
                <p:cNvGrpSpPr/>
                <p:nvPr/>
              </p:nvGrpSpPr>
              <p:grpSpPr>
                <a:xfrm>
                  <a:off x="442176" y="1828197"/>
                  <a:ext cx="197282" cy="727700"/>
                  <a:chOff x="442176" y="1828197"/>
                  <a:chExt cx="197282" cy="727700"/>
                </a:xfrm>
              </p:grpSpPr>
              <p:sp>
                <p:nvSpPr>
                  <p:cNvPr id="5982" name="Rectangle 5981">
                    <a:extLst>
                      <a:ext uri="{FF2B5EF4-FFF2-40B4-BE49-F238E27FC236}">
                        <a16:creationId xmlns:a16="http://schemas.microsoft.com/office/drawing/2014/main" id="{26F6BF31-CA7A-0AE6-E001-8EDCB04534C2}"/>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3" name="Rectangle 5982">
                    <a:extLst>
                      <a:ext uri="{FF2B5EF4-FFF2-40B4-BE49-F238E27FC236}">
                        <a16:creationId xmlns:a16="http://schemas.microsoft.com/office/drawing/2014/main" id="{B057D758-E307-11C5-D18A-9E10BB8D39D3}"/>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4" name="Rectangle 5983">
                    <a:extLst>
                      <a:ext uri="{FF2B5EF4-FFF2-40B4-BE49-F238E27FC236}">
                        <a16:creationId xmlns:a16="http://schemas.microsoft.com/office/drawing/2014/main" id="{37916A0E-EFEE-FE58-D487-0FFB229111B5}"/>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5" name="Rectangle 5984">
                    <a:extLst>
                      <a:ext uri="{FF2B5EF4-FFF2-40B4-BE49-F238E27FC236}">
                        <a16:creationId xmlns:a16="http://schemas.microsoft.com/office/drawing/2014/main" id="{683D409B-F34B-957E-3C02-4F2345E675D7}"/>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957" name="Group 5956">
                  <a:extLst>
                    <a:ext uri="{FF2B5EF4-FFF2-40B4-BE49-F238E27FC236}">
                      <a16:creationId xmlns:a16="http://schemas.microsoft.com/office/drawing/2014/main" id="{039D466A-EFC9-AD90-13C7-BFED1B2E6977}"/>
                    </a:ext>
                  </a:extLst>
                </p:cNvPr>
                <p:cNvGrpSpPr/>
                <p:nvPr/>
              </p:nvGrpSpPr>
              <p:grpSpPr>
                <a:xfrm>
                  <a:off x="661444" y="1828197"/>
                  <a:ext cx="197282" cy="727700"/>
                  <a:chOff x="442176" y="1828197"/>
                  <a:chExt cx="197282" cy="727700"/>
                </a:xfrm>
              </p:grpSpPr>
              <p:sp>
                <p:nvSpPr>
                  <p:cNvPr id="5978" name="Rectangle 5977">
                    <a:extLst>
                      <a:ext uri="{FF2B5EF4-FFF2-40B4-BE49-F238E27FC236}">
                        <a16:creationId xmlns:a16="http://schemas.microsoft.com/office/drawing/2014/main" id="{CB3928F9-DDF6-8609-A2BF-F4B0D177CBD5}"/>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9" name="Rectangle 5978">
                    <a:extLst>
                      <a:ext uri="{FF2B5EF4-FFF2-40B4-BE49-F238E27FC236}">
                        <a16:creationId xmlns:a16="http://schemas.microsoft.com/office/drawing/2014/main" id="{C66E2227-743B-13E4-36F4-508AA4118FE8}"/>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0" name="Rectangle 5979">
                    <a:extLst>
                      <a:ext uri="{FF2B5EF4-FFF2-40B4-BE49-F238E27FC236}">
                        <a16:creationId xmlns:a16="http://schemas.microsoft.com/office/drawing/2014/main" id="{6BDB0C7F-A39D-9792-17B5-491186F30CC4}"/>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81" name="Rectangle 5980">
                    <a:extLst>
                      <a:ext uri="{FF2B5EF4-FFF2-40B4-BE49-F238E27FC236}">
                        <a16:creationId xmlns:a16="http://schemas.microsoft.com/office/drawing/2014/main" id="{3CA2ED75-5F92-74CE-5A01-B45F208217F4}"/>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958" name="Group 5957">
                  <a:extLst>
                    <a:ext uri="{FF2B5EF4-FFF2-40B4-BE49-F238E27FC236}">
                      <a16:creationId xmlns:a16="http://schemas.microsoft.com/office/drawing/2014/main" id="{FDDFE906-C8CB-F80F-738E-3CFAE9D78F0A}"/>
                    </a:ext>
                  </a:extLst>
                </p:cNvPr>
                <p:cNvGrpSpPr/>
                <p:nvPr/>
              </p:nvGrpSpPr>
              <p:grpSpPr>
                <a:xfrm>
                  <a:off x="880712" y="1828197"/>
                  <a:ext cx="197282" cy="727700"/>
                  <a:chOff x="442176" y="1828197"/>
                  <a:chExt cx="197282" cy="727700"/>
                </a:xfrm>
              </p:grpSpPr>
              <p:sp>
                <p:nvSpPr>
                  <p:cNvPr id="5974" name="Rectangle 5973">
                    <a:extLst>
                      <a:ext uri="{FF2B5EF4-FFF2-40B4-BE49-F238E27FC236}">
                        <a16:creationId xmlns:a16="http://schemas.microsoft.com/office/drawing/2014/main" id="{6B4C48FE-BA17-FF34-1B98-7DCFFC2E6DBB}"/>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5" name="Rectangle 5974">
                    <a:extLst>
                      <a:ext uri="{FF2B5EF4-FFF2-40B4-BE49-F238E27FC236}">
                        <a16:creationId xmlns:a16="http://schemas.microsoft.com/office/drawing/2014/main" id="{7B993A5B-B847-C3E6-7642-C0C030C1F8C0}"/>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6" name="Rectangle 5975">
                    <a:extLst>
                      <a:ext uri="{FF2B5EF4-FFF2-40B4-BE49-F238E27FC236}">
                        <a16:creationId xmlns:a16="http://schemas.microsoft.com/office/drawing/2014/main" id="{6E571970-45E9-BF43-1ABF-526B3200E3A2}"/>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7" name="Rectangle 5976">
                    <a:extLst>
                      <a:ext uri="{FF2B5EF4-FFF2-40B4-BE49-F238E27FC236}">
                        <a16:creationId xmlns:a16="http://schemas.microsoft.com/office/drawing/2014/main" id="{31FF8800-9C67-67AD-03EE-2EFAB24673ED}"/>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959" name="Group 5958">
                  <a:extLst>
                    <a:ext uri="{FF2B5EF4-FFF2-40B4-BE49-F238E27FC236}">
                      <a16:creationId xmlns:a16="http://schemas.microsoft.com/office/drawing/2014/main" id="{51B00A61-0F64-E13A-9AED-286ED0048C73}"/>
                    </a:ext>
                  </a:extLst>
                </p:cNvPr>
                <p:cNvGrpSpPr/>
                <p:nvPr/>
              </p:nvGrpSpPr>
              <p:grpSpPr>
                <a:xfrm>
                  <a:off x="1099980" y="1828197"/>
                  <a:ext cx="197282" cy="727700"/>
                  <a:chOff x="442176" y="1828197"/>
                  <a:chExt cx="197282" cy="727700"/>
                </a:xfrm>
              </p:grpSpPr>
              <p:sp>
                <p:nvSpPr>
                  <p:cNvPr id="5970" name="Rectangle 5969">
                    <a:extLst>
                      <a:ext uri="{FF2B5EF4-FFF2-40B4-BE49-F238E27FC236}">
                        <a16:creationId xmlns:a16="http://schemas.microsoft.com/office/drawing/2014/main" id="{4C3A3384-90A6-31BF-B225-518AA3608047}"/>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1" name="Rectangle 5970">
                    <a:extLst>
                      <a:ext uri="{FF2B5EF4-FFF2-40B4-BE49-F238E27FC236}">
                        <a16:creationId xmlns:a16="http://schemas.microsoft.com/office/drawing/2014/main" id="{7F4AD43C-286B-2683-34AC-2D1EF08DDBB7}"/>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2" name="Rectangle 5971">
                    <a:extLst>
                      <a:ext uri="{FF2B5EF4-FFF2-40B4-BE49-F238E27FC236}">
                        <a16:creationId xmlns:a16="http://schemas.microsoft.com/office/drawing/2014/main" id="{382F5D7F-D8B8-066D-455B-ABC85D654998}"/>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73" name="Rectangle 5972">
                    <a:extLst>
                      <a:ext uri="{FF2B5EF4-FFF2-40B4-BE49-F238E27FC236}">
                        <a16:creationId xmlns:a16="http://schemas.microsoft.com/office/drawing/2014/main" id="{37EF2576-06FA-2A82-2A53-039A733D6510}"/>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960" name="Group 5959">
                  <a:extLst>
                    <a:ext uri="{FF2B5EF4-FFF2-40B4-BE49-F238E27FC236}">
                      <a16:creationId xmlns:a16="http://schemas.microsoft.com/office/drawing/2014/main" id="{D061BC32-CA6D-0546-5152-1717AD6C59F3}"/>
                    </a:ext>
                  </a:extLst>
                </p:cNvPr>
                <p:cNvGrpSpPr/>
                <p:nvPr/>
              </p:nvGrpSpPr>
              <p:grpSpPr>
                <a:xfrm>
                  <a:off x="1538516" y="1828197"/>
                  <a:ext cx="197282" cy="727700"/>
                  <a:chOff x="442176" y="1828197"/>
                  <a:chExt cx="197282" cy="727700"/>
                </a:xfrm>
              </p:grpSpPr>
              <p:sp>
                <p:nvSpPr>
                  <p:cNvPr id="5966" name="Rectangle 5965">
                    <a:extLst>
                      <a:ext uri="{FF2B5EF4-FFF2-40B4-BE49-F238E27FC236}">
                        <a16:creationId xmlns:a16="http://schemas.microsoft.com/office/drawing/2014/main" id="{E358F359-43CB-F02B-8B0A-72DABE55AAE0}"/>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7" name="Rectangle 5966">
                    <a:extLst>
                      <a:ext uri="{FF2B5EF4-FFF2-40B4-BE49-F238E27FC236}">
                        <a16:creationId xmlns:a16="http://schemas.microsoft.com/office/drawing/2014/main" id="{99A474D7-CA42-6399-B841-BDBAEC1554B0}"/>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8" name="Rectangle 5967">
                    <a:extLst>
                      <a:ext uri="{FF2B5EF4-FFF2-40B4-BE49-F238E27FC236}">
                        <a16:creationId xmlns:a16="http://schemas.microsoft.com/office/drawing/2014/main" id="{D5A090F4-AFA6-5070-AEC8-6FD89736A16F}"/>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9" name="Rectangle 5968">
                    <a:extLst>
                      <a:ext uri="{FF2B5EF4-FFF2-40B4-BE49-F238E27FC236}">
                        <a16:creationId xmlns:a16="http://schemas.microsoft.com/office/drawing/2014/main" id="{F251E95B-F7E6-D061-D161-91CE6041A86B}"/>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961" name="Group 5960">
                  <a:extLst>
                    <a:ext uri="{FF2B5EF4-FFF2-40B4-BE49-F238E27FC236}">
                      <a16:creationId xmlns:a16="http://schemas.microsoft.com/office/drawing/2014/main" id="{291EFDF7-AAA4-141E-3AF8-970A80644A47}"/>
                    </a:ext>
                  </a:extLst>
                </p:cNvPr>
                <p:cNvGrpSpPr/>
                <p:nvPr/>
              </p:nvGrpSpPr>
              <p:grpSpPr>
                <a:xfrm>
                  <a:off x="1319248" y="1828197"/>
                  <a:ext cx="197282" cy="727700"/>
                  <a:chOff x="442176" y="1828197"/>
                  <a:chExt cx="197282" cy="727700"/>
                </a:xfrm>
              </p:grpSpPr>
              <p:sp>
                <p:nvSpPr>
                  <p:cNvPr id="5962" name="Rectangle 5961">
                    <a:extLst>
                      <a:ext uri="{FF2B5EF4-FFF2-40B4-BE49-F238E27FC236}">
                        <a16:creationId xmlns:a16="http://schemas.microsoft.com/office/drawing/2014/main" id="{73277114-CF20-44E1-4BD5-098D808F8644}"/>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3" name="Rectangle 5962">
                    <a:extLst>
                      <a:ext uri="{FF2B5EF4-FFF2-40B4-BE49-F238E27FC236}">
                        <a16:creationId xmlns:a16="http://schemas.microsoft.com/office/drawing/2014/main" id="{A1987D64-0564-8E3D-47C6-4513B25414E5}"/>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4" name="Rectangle 5963">
                    <a:extLst>
                      <a:ext uri="{FF2B5EF4-FFF2-40B4-BE49-F238E27FC236}">
                        <a16:creationId xmlns:a16="http://schemas.microsoft.com/office/drawing/2014/main" id="{4D11ACAF-FB98-E012-CD0D-16EB060229B4}"/>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65" name="Rectangle 5964">
                    <a:extLst>
                      <a:ext uri="{FF2B5EF4-FFF2-40B4-BE49-F238E27FC236}">
                        <a16:creationId xmlns:a16="http://schemas.microsoft.com/office/drawing/2014/main" id="{7336201A-E300-F7C4-F308-CC706D4916F7}"/>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4" name="Group 3">
              <a:extLst>
                <a:ext uri="{FF2B5EF4-FFF2-40B4-BE49-F238E27FC236}">
                  <a16:creationId xmlns:a16="http://schemas.microsoft.com/office/drawing/2014/main" id="{6B9917C9-633E-71A3-44DB-FA1B0A4D7F27}"/>
                </a:ext>
              </a:extLst>
            </p:cNvPr>
            <p:cNvGrpSpPr/>
            <p:nvPr/>
          </p:nvGrpSpPr>
          <p:grpSpPr>
            <a:xfrm>
              <a:off x="1765296" y="1439889"/>
              <a:ext cx="1299601" cy="1116008"/>
              <a:chOff x="442176" y="1439889"/>
              <a:chExt cx="1299601" cy="1116008"/>
            </a:xfrm>
          </p:grpSpPr>
          <p:grpSp>
            <p:nvGrpSpPr>
              <p:cNvPr id="5" name="Group 4">
                <a:extLst>
                  <a:ext uri="{FF2B5EF4-FFF2-40B4-BE49-F238E27FC236}">
                    <a16:creationId xmlns:a16="http://schemas.microsoft.com/office/drawing/2014/main" id="{C62B1F2B-81E6-2999-F3EE-B3D2E1D0EC51}"/>
                  </a:ext>
                </a:extLst>
              </p:cNvPr>
              <p:cNvGrpSpPr/>
              <p:nvPr/>
            </p:nvGrpSpPr>
            <p:grpSpPr>
              <a:xfrm>
                <a:off x="442176" y="1638644"/>
                <a:ext cx="1299601" cy="159039"/>
                <a:chOff x="442176" y="1641686"/>
                <a:chExt cx="1299601" cy="159039"/>
              </a:xfrm>
            </p:grpSpPr>
            <p:sp>
              <p:nvSpPr>
                <p:cNvPr id="83" name="Rectangle 82">
                  <a:extLst>
                    <a:ext uri="{FF2B5EF4-FFF2-40B4-BE49-F238E27FC236}">
                      <a16:creationId xmlns:a16="http://schemas.microsoft.com/office/drawing/2014/main" id="{1A2C0C4B-AAFE-81A5-42A7-208DA8EC154B}"/>
                    </a:ext>
                  </a:extLst>
                </p:cNvPr>
                <p:cNvSpPr/>
                <p:nvPr/>
              </p:nvSpPr>
              <p:spPr>
                <a:xfrm>
                  <a:off x="442176" y="1641686"/>
                  <a:ext cx="635818"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52" name="Rectangle 5951">
                  <a:extLst>
                    <a:ext uri="{FF2B5EF4-FFF2-40B4-BE49-F238E27FC236}">
                      <a16:creationId xmlns:a16="http://schemas.microsoft.com/office/drawing/2014/main" id="{F61F5E55-5812-6975-1A2B-44DA5299A9B8}"/>
                    </a:ext>
                  </a:extLst>
                </p:cNvPr>
                <p:cNvSpPr/>
                <p:nvPr/>
              </p:nvSpPr>
              <p:spPr>
                <a:xfrm>
                  <a:off x="1099980" y="1641686"/>
                  <a:ext cx="641797" cy="159039"/>
                </a:xfrm>
                <a:prstGeom prst="rect">
                  <a:avLst/>
                </a:prstGeom>
                <a:solidFill>
                  <a:srgbClr val="35A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 name="Rectangle 5">
                <a:extLst>
                  <a:ext uri="{FF2B5EF4-FFF2-40B4-BE49-F238E27FC236}">
                    <a16:creationId xmlns:a16="http://schemas.microsoft.com/office/drawing/2014/main" id="{0B7EFE61-FE44-1861-1843-E97B96ACFD73}"/>
                  </a:ext>
                </a:extLst>
              </p:cNvPr>
              <p:cNvSpPr/>
              <p:nvPr/>
            </p:nvSpPr>
            <p:spPr>
              <a:xfrm>
                <a:off x="445165" y="1439889"/>
                <a:ext cx="1293622" cy="168241"/>
              </a:xfrm>
              <a:prstGeom prst="rect">
                <a:avLst/>
              </a:prstGeom>
              <a:solidFill>
                <a:srgbClr val="77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27D2D8FD-AC38-0E0E-25D1-AC062DECBE0A}"/>
                  </a:ext>
                </a:extLst>
              </p:cNvPr>
              <p:cNvGrpSpPr/>
              <p:nvPr/>
            </p:nvGrpSpPr>
            <p:grpSpPr>
              <a:xfrm>
                <a:off x="445165" y="1828197"/>
                <a:ext cx="1293622" cy="727700"/>
                <a:chOff x="442176" y="1828197"/>
                <a:chExt cx="1293622" cy="727700"/>
              </a:xfrm>
            </p:grpSpPr>
            <p:grpSp>
              <p:nvGrpSpPr>
                <p:cNvPr id="11" name="Group 10">
                  <a:extLst>
                    <a:ext uri="{FF2B5EF4-FFF2-40B4-BE49-F238E27FC236}">
                      <a16:creationId xmlns:a16="http://schemas.microsoft.com/office/drawing/2014/main" id="{ACDC0130-7AE4-7F73-B6CC-DE18B7E0C20D}"/>
                    </a:ext>
                  </a:extLst>
                </p:cNvPr>
                <p:cNvGrpSpPr/>
                <p:nvPr/>
              </p:nvGrpSpPr>
              <p:grpSpPr>
                <a:xfrm>
                  <a:off x="442176" y="1828197"/>
                  <a:ext cx="197282" cy="727700"/>
                  <a:chOff x="442176" y="1828197"/>
                  <a:chExt cx="197282" cy="727700"/>
                </a:xfrm>
              </p:grpSpPr>
              <p:sp>
                <p:nvSpPr>
                  <p:cNvPr id="79" name="Rectangle 78">
                    <a:extLst>
                      <a:ext uri="{FF2B5EF4-FFF2-40B4-BE49-F238E27FC236}">
                        <a16:creationId xmlns:a16="http://schemas.microsoft.com/office/drawing/2014/main" id="{21590810-2A8B-2E96-3D51-C4D9D0AA5405}"/>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99D1EB01-5F8E-A903-C645-0FDBFDFC1BFF}"/>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2A59C95B-3B15-8CE2-F085-8D6DBDCE2D4E}"/>
                      </a:ext>
                    </a:extLst>
                  </p:cNvPr>
                  <p:cNvSpPr/>
                  <p:nvPr/>
                </p:nvSpPr>
                <p:spPr>
                  <a:xfrm>
                    <a:off x="442176" y="220730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Rectangle 81">
                    <a:extLst>
                      <a:ext uri="{FF2B5EF4-FFF2-40B4-BE49-F238E27FC236}">
                        <a16:creationId xmlns:a16="http://schemas.microsoft.com/office/drawing/2014/main" id="{319B32D2-A1AE-61B0-E51E-7932B4374C0B}"/>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7BED1C57-317C-3FD4-5B53-7BA04B224CB0}"/>
                    </a:ext>
                  </a:extLst>
                </p:cNvPr>
                <p:cNvGrpSpPr/>
                <p:nvPr/>
              </p:nvGrpSpPr>
              <p:grpSpPr>
                <a:xfrm>
                  <a:off x="661444" y="1828197"/>
                  <a:ext cx="197282" cy="727700"/>
                  <a:chOff x="442176" y="1828197"/>
                  <a:chExt cx="197282" cy="727700"/>
                </a:xfrm>
              </p:grpSpPr>
              <p:sp>
                <p:nvSpPr>
                  <p:cNvPr id="72" name="Rectangle 71">
                    <a:extLst>
                      <a:ext uri="{FF2B5EF4-FFF2-40B4-BE49-F238E27FC236}">
                        <a16:creationId xmlns:a16="http://schemas.microsoft.com/office/drawing/2014/main" id="{6DF1F758-94A4-123C-32ED-DDBC6DC14091}"/>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C4309035-9672-8838-484D-252F23959CB5}"/>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a:extLst>
                      <a:ext uri="{FF2B5EF4-FFF2-40B4-BE49-F238E27FC236}">
                        <a16:creationId xmlns:a16="http://schemas.microsoft.com/office/drawing/2014/main" id="{EC0EA43E-C4A4-5930-3D08-DEDAD9987802}"/>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A7CEC4E8-26E1-1772-2856-A163EB01F2E3}"/>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65BF0922-997B-B1A2-8E34-0D6207D54B13}"/>
                    </a:ext>
                  </a:extLst>
                </p:cNvPr>
                <p:cNvGrpSpPr/>
                <p:nvPr/>
              </p:nvGrpSpPr>
              <p:grpSpPr>
                <a:xfrm>
                  <a:off x="880712" y="1828197"/>
                  <a:ext cx="197282" cy="727700"/>
                  <a:chOff x="442176" y="1828197"/>
                  <a:chExt cx="197282" cy="727700"/>
                </a:xfrm>
              </p:grpSpPr>
              <p:sp>
                <p:nvSpPr>
                  <p:cNvPr id="68" name="Rectangle 67">
                    <a:extLst>
                      <a:ext uri="{FF2B5EF4-FFF2-40B4-BE49-F238E27FC236}">
                        <a16:creationId xmlns:a16="http://schemas.microsoft.com/office/drawing/2014/main" id="{818CE747-2CD8-8715-F399-C381EC69509B}"/>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830A37FF-A35D-D576-FEB0-4619A7CBC340}"/>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E2FA58EF-619B-12C4-1F50-E548398419DF}"/>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C844C671-DA4D-E63D-3C63-3F35030B8CBF}"/>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834D05D4-7D94-A02F-E688-FFAE3E70A0BB}"/>
                    </a:ext>
                  </a:extLst>
                </p:cNvPr>
                <p:cNvGrpSpPr/>
                <p:nvPr/>
              </p:nvGrpSpPr>
              <p:grpSpPr>
                <a:xfrm>
                  <a:off x="1099980" y="1828197"/>
                  <a:ext cx="197282" cy="727700"/>
                  <a:chOff x="442176" y="1828197"/>
                  <a:chExt cx="197282" cy="727700"/>
                </a:xfrm>
              </p:grpSpPr>
              <p:sp>
                <p:nvSpPr>
                  <p:cNvPr id="60" name="Rectangle 59">
                    <a:extLst>
                      <a:ext uri="{FF2B5EF4-FFF2-40B4-BE49-F238E27FC236}">
                        <a16:creationId xmlns:a16="http://schemas.microsoft.com/office/drawing/2014/main" id="{CECA123F-0314-AFF3-9E63-BCBA19E17687}"/>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65843653-CDDF-D965-4D6B-9DA522B45B6B}"/>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9D829EF4-B447-BD61-B02E-A70D7669AF56}"/>
                      </a:ext>
                    </a:extLst>
                  </p:cNvPr>
                  <p:cNvSpPr/>
                  <p:nvPr/>
                </p:nvSpPr>
                <p:spPr>
                  <a:xfrm>
                    <a:off x="442176" y="2207303"/>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C90002BE-E96B-FC7E-10E8-CCEEC13203A1}"/>
                      </a:ext>
                    </a:extLst>
                  </p:cNvPr>
                  <p:cNvSpPr/>
                  <p:nvPr/>
                </p:nvSpPr>
                <p:spPr>
                  <a:xfrm>
                    <a:off x="442176" y="2396858"/>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8" name="Group 37">
                  <a:extLst>
                    <a:ext uri="{FF2B5EF4-FFF2-40B4-BE49-F238E27FC236}">
                      <a16:creationId xmlns:a16="http://schemas.microsoft.com/office/drawing/2014/main" id="{9BDA68E9-5CAF-0531-7B43-634EB814C122}"/>
                    </a:ext>
                  </a:extLst>
                </p:cNvPr>
                <p:cNvGrpSpPr/>
                <p:nvPr/>
              </p:nvGrpSpPr>
              <p:grpSpPr>
                <a:xfrm>
                  <a:off x="1538516" y="1828197"/>
                  <a:ext cx="197282" cy="727700"/>
                  <a:chOff x="442176" y="1828197"/>
                  <a:chExt cx="197282" cy="727700"/>
                </a:xfrm>
              </p:grpSpPr>
              <p:sp>
                <p:nvSpPr>
                  <p:cNvPr id="54" name="Rectangle 53">
                    <a:extLst>
                      <a:ext uri="{FF2B5EF4-FFF2-40B4-BE49-F238E27FC236}">
                        <a16:creationId xmlns:a16="http://schemas.microsoft.com/office/drawing/2014/main" id="{4B9CD6B8-77D8-CF46-B2B3-7D5446E8E585}"/>
                      </a:ext>
                    </a:extLst>
                  </p:cNvPr>
                  <p:cNvSpPr/>
                  <p:nvPr/>
                </p:nvSpPr>
                <p:spPr>
                  <a:xfrm>
                    <a:off x="442176" y="1828197"/>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4A878CC9-342C-6FCC-CFE8-B0FE40CB64A2}"/>
                      </a:ext>
                    </a:extLst>
                  </p:cNvPr>
                  <p:cNvSpPr/>
                  <p:nvPr/>
                </p:nvSpPr>
                <p:spPr>
                  <a:xfrm>
                    <a:off x="442176" y="2017750"/>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EDC916D4-FFEC-21F9-0B86-C449CB31C8E3}"/>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36FEC794-B197-F26F-EE10-FA72B8831FA4}"/>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6" name="Group 45">
                  <a:extLst>
                    <a:ext uri="{FF2B5EF4-FFF2-40B4-BE49-F238E27FC236}">
                      <a16:creationId xmlns:a16="http://schemas.microsoft.com/office/drawing/2014/main" id="{AFBC896D-1EF3-D89C-3DC4-D2944F7CDFD6}"/>
                    </a:ext>
                  </a:extLst>
                </p:cNvPr>
                <p:cNvGrpSpPr/>
                <p:nvPr/>
              </p:nvGrpSpPr>
              <p:grpSpPr>
                <a:xfrm>
                  <a:off x="1319248" y="1828197"/>
                  <a:ext cx="197282" cy="727700"/>
                  <a:chOff x="442176" y="1828197"/>
                  <a:chExt cx="197282" cy="727700"/>
                </a:xfrm>
              </p:grpSpPr>
              <p:sp>
                <p:nvSpPr>
                  <p:cNvPr id="47" name="Rectangle 46">
                    <a:extLst>
                      <a:ext uri="{FF2B5EF4-FFF2-40B4-BE49-F238E27FC236}">
                        <a16:creationId xmlns:a16="http://schemas.microsoft.com/office/drawing/2014/main" id="{CD635AED-881B-BBE4-3120-5DAD377B28E6}"/>
                      </a:ext>
                    </a:extLst>
                  </p:cNvPr>
                  <p:cNvSpPr/>
                  <p:nvPr/>
                </p:nvSpPr>
                <p:spPr>
                  <a:xfrm>
                    <a:off x="442176" y="1828197"/>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081102DE-ADDB-B061-4D4E-19B61C6414F4}"/>
                      </a:ext>
                    </a:extLst>
                  </p:cNvPr>
                  <p:cNvSpPr/>
                  <p:nvPr/>
                </p:nvSpPr>
                <p:spPr>
                  <a:xfrm>
                    <a:off x="442176" y="2017750"/>
                    <a:ext cx="197282" cy="159039"/>
                  </a:xfrm>
                  <a:prstGeom prst="rect">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7270E1AC-8DDC-59A5-4251-D6032387F572}"/>
                      </a:ext>
                    </a:extLst>
                  </p:cNvPr>
                  <p:cNvSpPr/>
                  <p:nvPr/>
                </p:nvSpPr>
                <p:spPr>
                  <a:xfrm>
                    <a:off x="442176" y="2207303"/>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E86BAD5-BD4F-50D4-BEAB-F78B0FF9314B}"/>
                      </a:ext>
                    </a:extLst>
                  </p:cNvPr>
                  <p:cNvSpPr/>
                  <p:nvPr/>
                </p:nvSpPr>
                <p:spPr>
                  <a:xfrm>
                    <a:off x="442176" y="2396858"/>
                    <a:ext cx="197282" cy="159039"/>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sp>
        <p:nvSpPr>
          <p:cNvPr id="6015" name="Google Shape;6015;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524000" y="-3841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6016" name="Google Shape;6016;p208" descr="data:image/jpeg;base64,/9j/4AAQSkZJRgABAQAAAQABAAD/2wCEAAkGBxQSEhITEhEWFRUXFBcXFxgSFhMVFxUVFR4aFhcXGBcYHCggGSYmHRUUITEhJSkrLi4wGB8zODMsNygtMCsBCgoKDg0OGxAQGywkICYtLCwsNSwsLCw1OCwsLDQvLC8sLC0sLyw3LDQ0LCw0LCwsLCwvNCwsLC8sLCwsLCwsLP/AABEIAIwBaAMBEQACEQEDEQH/xAAcAAEAAgIDAQAAAAAAAAAAAAAABgcEBQIDCAH/xABJEAABAwICBgYGBwQIBgMAAAABAAIDBBEGIQUSMUFRYQcicYGRsRMycqHB0RQjQlJigpIzs+HwJDRTg6KywvEVVHOT0uI1Q0T/xAAbAQEAAwEBAQEAAAAAAAAAAAAABAUGAwIBB//EADsRAAIBAgIGCAQFBAEFAAAAAAABAgMEBRESITFBUXFhgZGhscHR8BMiMuEUIzNCUgYVNPEkQ1NicpL/2gAMAwEAAhEDEQA/ALxQBAEAQBAEAQBAEAQBAEAQBAEAQBAEAQBAEAQBAEAQBAEAQBAEAQBAEAQBAEAQBAEAQBAEAQBAEAQBAEAQBAEAQBAEAQBAEAQBAEAQBAEAQBAEAQBAEAQBAEAQBAEAQBAEAQBAEAQBAEAQBAEAQBAEAQBAEAQBAEAQGFU6XgjykqImHg+RjT4ErtC2rT+mDfJM8SqQjtaMYYmo/wDm4f1tXX8Bc/8Abl2Hn49P+SMum0pDJ+znjf7D2O8iuU7erD6otc0z0pxlsaMtcT2EAQBAEAQBAEAQBAEAQBAEAQBAEAQBAEAQBAfCUBHNKY2pYTqtf6V3COxA7XbPC6h1r6nT1LXy9StuMUo0dS+Z9Hqa2XpGhaLmF/6mrgsST/a+4ixxynJ5KD7jb4YxMK3WLYXMaNhcb38Bb3qdSqOpHSyyLahVdWOlo5LpN+up2CAIAgCAIAgCAIAgCAIAgCAhWKukCKmu2G0jx9o+oDyt63dYc1dWWDzrfNU1Lv8At71EOtdqGqOtkIjm0lpRxs54jP5WW9kWHj71OqXVjY/LSjpSXvb6HGNOtW1yeS97je0XRUSLy1Bvwb/IUKpj1zL6Ul1ep2jY01tzZlnoph3TvB7/AJrmscvF+5diPX4Olw7zSaV6OKqEF0EgmA+ycnKfb4/FvKvDrj6fc4TsWvofaaSgxNU0ziz0kkTm5Fjrlo/I649ytHaWt1HTilJPf91rIyq1KTyeaJdoPpUZrBlY0NH9rGDYe2zM97b9iqbvAWlpUH1Pyfr2kqle5vKa6yyopA4BzSCCAQRmCDmCFnGmnkywOS+AIAgCAIAgCAIAgCAIAgCAIAgCAIAgCAICP4n0VD9GqZDE3XEMhDjmQdU2N1xuH+TLk/Aj3byoT5PwKM0u8hu1UtJazKWsU2XzgymEdFTtAt9W0ntKv4rJJGxisopG6X09BAEAQBAEAQBAEAQBAEAQFd9IWLtQPgidkLiRw+0d7By48dnG+iwrDs8qtTq9fQgXNx+2JFMCYXdXy+nmv6Jpy59n88+C9YtiLj+RSeXF+XqfLW3z+eXUXTSUrImhjGhrRsAWbLA7kAQBAQjpU0XTOpHzSi0rconMHXdIdjLfaBsSeABO5WeE1asK6VN6v3cMuPp06t5HuYRlDXt3EH6P8CvqXCacFsYNwDv/AJ93bsl4jijlnTpPm/Jepyt7bL5pF108LWNa1os0CwHJUJNOxAEAQBAEAQBAEAQBAEAQBAEAQBAEAQBAEBqcWutR1P8A0ne/JR7r9GXJkW9eVvPkzz/pnYqiiZi02nonQjLU8I4Rt8gr82JmoAgCAIAgCAIAgCAIAgCA0mL9LfRqdzmmz3HUZyJ2u7gCe2ynYfbfHrJPYtbONepoQzKI0gXTzsib9pwb47T4LX3FRW9Bz6M/QqoR+JNI9B6C0a2mgjiaLarRe3HesHKTk23tZdJZLJGevh9CAIAgOueBr2lr2hzTtB2FAco4w0ANAAGwAWAQHJAEAQGqr8R0sJIkqGAjaGkvI7Q25C8SqRW1kyjh9zVWcIPw8TCZjajP/wBp/Q/5Lx8eHE7vB7tft70bSg0vBNlFK1x4Xs79Jz9y6RnGWxkSta1qX1xa8O3YZy9EcIAgCAwKnTELMjICeDc/LJV9bFbWk8nPN9Gvw1EqnZ1p61Exm4jhJy1vBvzUT+/22eWUuxeuZ1eHVlw99RmQaTidsfY/iy88lMo4na1XkpZPp1eOojztqsdqMxTzgEAQBAdFRWRs9eRjPbc1vmV7hSnP6U3yR8cktrMf/jdN/wAzD/3Y/muv4Sv/AAl2M8fFh/JdpwdiClG2rgHbNF/5L6rO4eynL/5foPjU1+5dqFPiCle4MZVwPecg1s0TnE8AA65SdncQjpSpyS6Yv0PqqwexrtMfGZtRVHseZAVbd/oy5EbEHlbT5FB6WFyO1VVEzdmtZ6N0aPqYvYb5BXxsDJQBAa2t0/TREiSdgI2gHWcO1rbkLw6kVtZKpWNxVWcIPLs8TogxTSPNhOPzB7B4uAC+KrB7zpPDbqO2HZk/Bm3jkDgC0gg7CCCD2ELoQpRcXk1rOSHwIAgCAIAgCArLpTrvro49zItb8zyb+5jfFafA6P5TnxeXZ/srr2XzJdBC+j2D0uk4L7i53h/upOOyyt2uLS8/I52SzmegVjy1CAIAgCAIAgCA66idsbXPeQ1rRck7gvjeWtnqEJTkoxWbZV+JsUzVUgggu1rjYNb6zhsu8j/Lsz3qJKcqktGJp6FpQsaPx62t+fBepudC9HkYaHVJLnfdGwd/yXeNGEdxUXGK3NZ/VorhHV37WbKqwFSOHVa5h3Fp+a+ypQe45UsRuaTzjN9bzXYyB6c0VJRSBkhu05xyDK9vIjJRKkHBmpsbuF5TbSyktq810P7Pi5HhHGZD2wVLrhxAjkdtDjkGvO++wO2323vl1pVtejIrsSwlaDrUVs2ro4rzXYWEpRmji94AJJsAvM5xhFyk8kj6k28kRDEWm3HqMvmbBo2uJ2X+Syle6rYjWVGnqj5cZemzmy4oUKdvTdWe73qO/RmEgQHVLi5xz1GkhreRttWgtcPoW6yjHN8Xt98ivrXdWq9byXBGxfhimIsI9U8WFwPmpFShTqLKcU10o5Qqzg84to0mkaB9OQCdZh2O+BWTxPDfwz04a4Pu6OXDv6bm1uFXWUvqXed+jNNmIhrzeM+LOY5cl9w3FJUJKnUecPD7dHZwfy5slVi5Q+rx+5LAb5hbAozprqtkLHSSOs1ouT5AcSdll0pU5VJKEVrZ5lJRWbKu0nier0hP9HpSYmb9Q2dbi5w78hYdq0LtrfDqSqVVpzexPZ/pcdvIg/EqV5aMXkt5sYei4at3VLtc7SM8/j4KH/fLrPP5cuGWrxz7zr+CpdPaRHEuiajR7w2U68bvUkGw2+yeBV7YXlK9i9WjJbV5ro8CFXpSovijA0I2GpqGwzyOjDzZjxsDzsa4c9l+Nu7piDuKFL4lBrVtTWerivf380FCctGZbeGsDwUh1hd7+Jy/3WOubytcvOpLPo3dhbU6UKa+VGXjk2oajsaPF7Qq28/Rl73kXEnlaz97yiNJbW9oVVQ2mesvqR6OoP2UfsN8gr415yqZ2xtc951WtFyTuC+N5LNnuEJTkoxWbZWmnsTT1kop6e7GuNgG+s4cXkeQy43UVzlUlox1I0lO1oYfR+NVWlLdz6PXs4G40Z0dxBo9O9znbw02AXaNGC3FVVxa7qSz08uhavv2nRpnAeo0vpnOJGZY7O4/CeK8ToLLOJKs8YqKSjXeceO9eq47/AiWjsTyUjw6J1xfrMceq8b78D+IZjmMlGjUcXqNBc2FK4hlU27nvX26P9lwaH0kyphjmjN2vFxfaDsLTzBuD2Kwi1JZoxFalKjUdOW1GYvpyCAIAgCAICmOkuQ/TphwbGB2agPmStpg0f8AixfPxKi7f5jNX0XvtpOK+9rx32v8Fzx6Odvnwa8z1ZP5+ovtY8tQgCAIAgCAIAgIJ0h6VzEAOTQHP5uPqg9gz7xwUWvPcaHBbXU6r36l5mo6K6QS1E8zs9SzW8ic/Ir7bLU2fMfqP4kKe5LPt1eRaSkmfCA0mMNE/SaWRgF3tGvH7bcwO/NveudWGlFom4dc/h7iM92x8nt9eopKZ129yrjf5aOZcfR9ps1VI0vN5Iz6N53kt2OPMtLT4qxpS0omBxK3VC4lGOx61yfo80ZmIKqwDBwufh5H3Kgx25eqiub8vfI9WNLP5uojmGI/S1hccxG0ke0ch8UwCmsp1OS99xIxR5RhBdLJ4tGU4QGNpGkEsb2HeMuR3HxXG4oxrUpU5b0dKNR05qa3FeTXAIO0ZHtC/PZRcZaL2o1kcnrRKME6R9JE6NxzjNh7B2eGY8FtMIrupbqL2x1dW706jP4lSUK2a36+veRrpQ0wdcQA9Vjdd3N7r2v2N/zFbnBLZaLqPa3l1L33GfvKmvROroWgDm1Up9b0gbflYFRsfk3cRW5R82e7Fflt9JZyoyaafFuhxV0k0JHWLbsPCRubD4i3YSpVlcO3rxqbk9fLec61PTg4nnWUZL9DnsKFHobBOkzU0VPK83cWAOPFzeqT32uvzq7pKlXnBbE3lyL6lLSgmdWPv6hP/d/vGKsvf0JdXiiHin+LPq8UUXpL1m9oVZQ2lDZ/Uj0dQ/s4/Yb5BXxriIdI2kiNSEHdru57Q3ycfBRq8txf4Lb551XyXn5Gs6K6UPkqJiM2kNHK4ulsvlbPn9QTfxoU9yjn2v7FjveACSQANpOQHepJRJNvJES050g00F2x3nfuEeTL7rvO38ocuEq8VqWst7fBa81pVfkj07ez1yKspdA1VbI5zIiA5xcTYgDWJOQ3bd65RoyetllcYrRpJQg9LJZaujp2dmZbmAtASUUDopH6136wA+zcZjxF+8qVCOisjO3Vw7ipptZEmXojhAEAQBAEBTnS1AWVrX2ykhab/iaS0jw1PFbLAJqVs47033+2VN8sqmfFEP0DW/R6uCbcyVpPsnqu9xKnYhQdahOC2taua1o40J6E0z0k11wCNhX5+Xh9QBAEBxe4AXJAA2k5BfUm3kgdX02P+0Z+pvzXv4U/4vsPmkuINbH/AGrP1N+afCn/ABfYNJcT7DVMebNe1xG5rgfJfJU5x1yTQTT2FRYyqNapqfbI/SA0eSrKr+Zm6wyno29Pl46zc9DcgtVt367HdxFvgpFu/lKLHYv48X0eb9SylIKMIAgKHxPSeiqKhg2CV9uTSdZo8CFWTWUmj9Bs6vxLaE//ABXbsZJeheoOvVs3dR3fmPkpdvsZmcb/AFIvoZJMQy/WyDhYf4Qsji8m7uefR4I92MPyov3tMTAr7VMw4sB8D/FW2Ay+SceRyxaP0vmTpaApggCAgWJIdWaUcTrfqAJ95Kw2KU9C8mlvefavU01jPSox7Ow6MATf0qRu4xn3EK6wPVp9XmQ8WWqL5kX6ULsr5gdj2Rvb2aoZ5scv1XBMpWkctza78/Mxt4mqr6TP6GNIhs09OT67Q9vMsycPAjwKgf1Bbv5ay5PxXmd7Ge2PWW6swWIQHmrFADaioaNgmlA7A91l+h05v8PBva4rwKGS/MlzfiXd0bUpj0fTtcLEgu8VhLuoqleclszZdUo6MEjux/8A1Cf+7/eMVZffoPq8URMU/wAWfV4oovSW1vaFWUNpQWf1I9HUP7OP2G+QV8a4rLpDl/pbxwYwDstfzJUGu/nNhgsf+Mn0s6cA19QxlTHSxsfIXNd9YXdUEWB1QBfYdrh3r3QctFqJFxuFJV4zq55ZZastz4vmtzM+XC+kat/9Kn6t72uA0djG5d9r817+C5fWyLHFqVCOVtSUXxet+vfl0Ei0PgamhsXN9I7i7Z4fNdowjHYiruLutcPOpJvw7NhJoow0WaABwAsF6I5zQBAEAQBAEAQEI6WdDGakEzRd8BL+fo3ZSeFmu/KVdYHdfBuNB7Jauvd6dZEvKenTzW4pUi62r1lOXb0X4hFTTCF7vrYAGm+10exj+eWR5jmsNjFk7etpJfLLWue9enQXNrW04ZPaiaKpJQQHx17G23dfNECB6fwlW1byZKvqX6rB1Wj8oHvJJ5q2t8TjbrKnSjnxbbfvlkRqls6j+aTNJpTAz6SCSd1RrBgBtbbmBw5qda4tVua8abjFJ8M/U4VLWNODkm+70IRpWvuLBaGENDWyBJ56i2ui3QzIqSOYX1pmhx4fxWJxK4qVriWm9jaXJMuLenGFNZENx7CY66cHY/VkbzDhmf1B47lQV1lNn6DhFRVLSD4Zp9X2yOfRdWiKuLCbCaMt7XN6zR4ay6W8teRAx2g5UlNftfc/vkXIphlAgCApHpFkArKn2m+5jQVX1f1GbjDXo2MM+D8Wb/oUozqVEx2OcGjsH8bqXRWUTNYrU0q2XBePtG7xYzUnvue0HvHVPkPFZTHKLhcae6S71q9CbhklKjlwf3NVoCo9FVxu3OJYfzZD32TBq6p11F79XodMRp6dFtbtZZK2BmwgCAgmNJQJX9jfK/xWNxf5r1pcF4Giw1fkrrMbozpy6aaXcG6o7Sb/AAV5hFLRpuXHyIOKVM5qHDzNj0l4VNZC2SEfXxA6o++w5lnblcd/FavCsQ/C1GpfS9vR0+v2KK5ofEjq2opagr5KaZkjbsljdcawORG0OHMXBHArXT+HcUnCWuMlu8irjpU5Zrai+MM4zp6yMHXbHJbrRyOAIO/VJ9ccx3gLG3mGV7eWzOO5rz4FrSuYVFtyZ24ixZT0sbneka94B1WMIcS7drW9UdvddfLTDq1xNLJpb2z7VuIU1nnrKpwbhOWvn9PLcR62sSftEm9/4fybbFcSjFfAo7tTfDoXT4c9kW1t2/nnzLygiDGta0WAAAHILMliaHH/APUJ/wC7/eMUS+/QfV4ogYp/iz6vFFF6S2t7QqyjtKCz+pHo6h/Zx+w3yCvjXFbdKdMWVEUv2ZI9X80Zz8Q9vgVCuVlJM1v9P1FKjKnvTz6n/rvNFgjS30asY5xtHJ9W/gNb1XHsdbuJXihPRlrJWMWjr0G47Y615r3wLtVgYgIAgCAIAgCAIAgCA4vaCCCLgixB2EHcgKCx3hp1BUENB9BISYncOMZPEe8W5rcYXiKuafzfUtvr69PUU1zQ+HLVsNXoTSslNMyaF1ntOw7HNO1rhvB+R2gKwuKFO5pOnPY+7pRwpzlTlpIvvDOIoq2LXjNnC2vGT1mHnxHB2w+IGDvbKpaz0Z7Nz3P3vRd0a0aqzRuFDOoQBAaHHQvQVI/AP8wU/C3ldw5+RxuP0pHn/SdrrcyfyFKtpf2AP/jqT/otX59dfrz/APZ+JeUvojyRrOkvDzqiETRC8sN8htfGc3Acxa47xvUKtT0lmtpdYTffh6jjP6Zdz3P1+xUVJWFj2SMNnscHNPMZhQlmnmjWVIwqwcJ7HqL+w9pllXAyaM7cnN3sePWaf5zBB3qxhJSWaMLdW07eo6c/9rj75GyXojmPX1jIY3yyGzGC5PwHEnYBxK+SkorNnSjRnWmqcFm2UBpB8lfVODAdaWQk2z1Q4/DYFChFzlma+7rQtKCgtyyXS/e0vPDWiG0lPHC3cM+Z3qalkY6cnOTk9rOGJtF+ni6vrt6zefFvf8lDv7RXNLR3rWiRZ3HwKmb2PaVuZbGxyIPYQQsY4Spy4NGmTUlxTLKw7pUVEQN+u0APHPj2FbOxvI3NPP8Actq6fQzN3bOhPLduNqppFOueZrGlzjYAXJXOrVjSg5zeSR6hCU5KMdrKpxBWOqZi1gJL3ZAZ8gPCyyVClO9uZVOLz5I0kpQtKKT3d7LFw1okUsDY/tbXHi4rXwgoRUY7EZyc3OTlLazar0eDQaewdSVZ1pYhr/ebk7xXejc1aP6cmvfDYeJU4y+pEKxPgmGgp3zxOeSHMaASbdZwGefAq6w6/ubmvGlOerW9i3LkQ7ijTpwcktfNkDrqkOczW9TWGt7NxfLsutHKnJUpKH1ZPLnlqICktJZ7D0JoiKNsMYhsY9UFpbYhwIvrXG2+1fnkouLalqaL1NNZozF8PpHsf/1Cf+7/AHjFEvv0H1eKIGKf4s+rxRRlfYkZ7wquk8jPWr0Wmz0bQfso/Yb5BX5sDU4z0H9MpnRtt6Rp14yfvt3X4EEjvXOpDTjkTcPu3a1lPdsfL3rKOeS0lj2kOBIc120EZEEKvcWjdU60ZJSTzW4snBGOGhrYKp9rCzJXHIgbGyHdb7x2788zJpV/2yM9ieDtt1rdZ57Yry9OzVssRrgQCDcHYRsKlmaaaeTPqHwx6etjkLgx4dqmx1TcAjaLjK43jcviaew6TpThlpLLPj72GQvpzCAIAgCAIAgMDTeiIquJ0MzdZp8Wnc4HcQulKrOlNTg8mjzKKksmUlijAdTRuLmNM0W5zB1gPxNHwWptMapz1VPlfd2+vaVtWzktcdaNBo3S8kEgfG90b27xkRxB5cjkreTpV4aM0mmRVpQea1MsfQnSuQA2pi1/xxWa7vYcj3EdipLj+n4y10JZdD9dvcyZC+a1TXYSin6RaBwzmczk6N5P+AEKsngl5HZFPk155EhXtHj3M7ZOkDR4/wD037I5T/pXlYNev9nevU+u8orf3MiGMOkeGeGSnp4nuLxbWdYWsQbhouTs32VnZ4TK2qKtXmllu++rzI9W6VSLhBPWV3T6EqZz1IXm/EW921TK+KW6f1Z8tf2OMLao9x6AwbSPhoqaOQar2RhrgdxCyNaanUlJbG2+1lrBaMUug3S5HorzGXRyJnOmpCGPObmH1HHeR90rjOipa0Wlpik6K0J613r37ZDdHN0ho2UubE9p2OFtaN4G5wvn25HgcyuKp1IPOJazvLK6ho1X5Ncns8USyLpJnIt9Au7jruAv7JZ8V1+JU/iQXY2K1/iO7Pwfka+tp9JaTID2+jjvcNA1WDnntNt5J5BeXTnP6jrG+s7OLVtFylxfvuS6yaYRwhFRC/rSHa47uxd4xUVkilr3FSvPTmySr0cQgI1iTCjagmSM6km/7ru35qFdWNO41vU+PqS7a8nR1LWuHoRNlBWUj9YRuuPtR9YEd23sKp/7XdUZ6dF6+j76iz/H29WOjUXavQ3MOL6i1jT3PsSeSmRrYlll8OPb9yJKlY7VN++o6qlldWEAxljfxdRo522leJYfc3Ms7may4L336z1G7oUF+THN8X79Df4dwyym65OvKdrjsHJoVtRoU6MdGCyRX1a06stKbN8uxyCA1Wk8SUtPcTVDGkbWg6zh+Vtz7lLo2NxW+iDfcu16jlOtTh9TIliXHujp4JYHPkeHttdkZuHDNrhrkbCAe5WlrhN7RqRqrJZcX3asyNUuqM4uOt9RT7p7mxWrjVjuKxxZLsGY0koSGm8lOT1mb2X2ujvs46uw8ibqvxHC4Xa0lqnx48/Xb4HehcypanrXvYXZQVrJo2SxOD2PF2uG8fDhbcsTVpTpTcJrJraXEZKSzRoMd6FqKuJsUEgY293gj1rbOtrbBwtw4KJXouqss8kcLm3deOjpZLkV67opqyb+mZ4f+y5fhFx7iMsOilln3fckWh8MaVh1GfTj6MWFr3s0bhra1hyXuNCUX9byO0Lacf8AqPL3zLEhaQ0BxubZkbypJMInjLA0dZ9Yw+jmt6wGT+GsPiuc6akTrTEKttqWuPD04FZ12Ea6AkGEvHFmYKjyt5F7Sxui9ra5r0zPuj/+IR9WJs8eexjnNF+YBsV8VKoth0q4lY1NdRKXOOfkSKiw3pGryqJpWxnaJJH6pHsk29y6KjJ/WyvqYvRp/wCNSSfFpf77yx9CaIZTRtjZuFiTv7OA5KQkkskUdSpKpJzm829psV9PAQBAEAQBAEAQHwhAaXSmEqSo/aU7CeIABXSnVqU/ok1yZ5lGMtqI9UdFVG49Uvb2E/CylxxO6jsn3L0OTtqT3HS3onpt8j/E/Ne/7vefz7l6Hz8LS4eJnU/RnRN2tc7tt8lyniN1LbUfU8vA9K3pL9qN3RYWpYvUgb35+aiSnKTzk8+Z1SS2G2jia0Wa0AcgAvJ9OaAIAgPhF0BxELR9keAQHNAEAQBAEAQBAEAQHXPM1jXPcbNaCSTuAzJXqMXKSjHaz42ks2VNjLG8sp9HCSxrjZrWmznXyu4jyGXbtWqs8Oo28HVra8tbfoVta4nN6MDMwz0ba7Wy1bjc5ho4Hlu/nYqy7xqvVeVJ6Mejb1v07yRSs4RXza2TajwlSRizYG9+aqJzlN5ybfPWSkkth0acwXSVMZYYgw/ZewWc08Qutvc1LeWlTeXg+Z5qU4zWUimMT4ZmoJNSTrMd6kg2O5cjyW0w7EIXUdWqS2rzXQVFxQdN9BLOhrTLhNLSuN2Ob6Rg+65tg63aCP0qr/qCimo1Vt2PxXmSbGb1x6y3VmCxCAIAgCAIAgCAIAgCAIAgCAIAgCAIAgCAIAgCAIAgCAIAgCAIAgCAIAgCAIAgCAiPSdXGKkaBskmaw9gDn+bArfBaKqXDb3JvwXmRLyejDmyrcLBsukqYPzaX79l7Gyv8Yi1ZSS6M+1EK0a+Msz0AsSXAQBARrpGpGyaPqNYeo0PaeDmkEW7cx3qywibjeQy3vLqZHuknSlmVh0SQF2kA4bGRuv8Am2eSt8fqL4cYcXn2L7kWxj8zfQXossWQQBAEAQBAEAQBAEAQBAEAQBAEAQBAEAQBAEAQBAEAQBAEAQBAEAQBAEAQBAEAQGixtoP6ZSSRNsHiz4ydmu3YO8Et/MpuH3f4Wuqm7Y+T95nGvS+JBxPP5dJDLYh0csbwc8nMe03C3KqU68Nzi13FM4yhLg0XPhTpDgqGNbUObDMBY6xtG88WuOTew+9ZS+wWtRelSWlHv615ruLOjeQkspamTSOQOF2kEcQQR4hUri08mTE8zhU1TI2l0j2saNpe4NA7yvUKcpvKCbfRrPjkorNlWdIOMBWD6FRXkDnD0jwDZ2qbhreVwDffYWutFY2asV+JuXk9y36/Po7SvrVfj/l09fElXR3hb6FDd/7V+buQ4KkvLqVzVc31cibSpqnHRRLlFOgQBAEAQBAEAQBAEAQBAEAQBAEAQBAEAQBAEAQBAEAQBAEAQBAEAQBAEAQBAEAQBARzFGDKau60jdWQDKRmTu/ipNveVrd/lvq3HOpSjP6kQGs6Jp2n6mdrh+IWPwVvT/qCpH6odjy9SLKxi9jMeHo2rmnJ7W8wbf6l2l/UKa108+v7HhWGWyRsqPorlcbz1Hba5J/ntUepj9drKnFR7/Rdx7jYQzzk2ycYewjT0gBjZd33nbe75qmrV6laWlUk2yZCEYLKKyN+uR6CAIAgCAIAgCAIAgCAIAgCAIAgCAIAgCAIAgCAIAgCAIAgCAIAgCAIAgCAIAgCAIAgCAIAgCAIAgCAIAgCAIAgCAIAgCAIAgCAIAgCAIAgCAIAgCAIAgCAIAgCAIAgCAIAgCAIAgCAIAgCAIAgCAIAgCAIAgCAIAgCAIAgCAIAgP/Z"/>
          <p:cNvSpPr/>
          <p:nvPr/>
        </p:nvSpPr>
        <p:spPr>
          <a:xfrm>
            <a:off x="1676400" y="-231775"/>
            <a:ext cx="304800" cy="304800"/>
          </a:xfrm>
          <a:prstGeom prst="rect">
            <a:avLst/>
          </a:prstGeom>
          <a:noFill/>
          <a:ln>
            <a:noFill/>
          </a:ln>
        </p:spPr>
        <p:txBody>
          <a:bodyPr spcFirstLastPara="1" wrap="square" lIns="91400" tIns="45700" rIns="91400" bIns="45700" anchor="t" anchorCtr="0">
            <a:noAutofit/>
          </a:bodyPr>
          <a:lstStyle/>
          <a:p>
            <a:pPr>
              <a:buClr>
                <a:schemeClr val="dk1"/>
              </a:buClr>
              <a:buSzPts val="1800"/>
            </a:pPr>
            <a:endParaRPr>
              <a:solidFill>
                <a:srgbClr val="005596"/>
              </a:solidFill>
              <a:latin typeface="Calibri"/>
              <a:ea typeface="Calibri"/>
              <a:cs typeface="Calibri"/>
              <a:sym typeface="Calibri"/>
            </a:endParaRPr>
          </a:p>
        </p:txBody>
      </p:sp>
      <p:sp>
        <p:nvSpPr>
          <p:cNvPr id="12" name="Title 4">
            <a:extLst>
              <a:ext uri="{FF2B5EF4-FFF2-40B4-BE49-F238E27FC236}">
                <a16:creationId xmlns:a16="http://schemas.microsoft.com/office/drawing/2014/main" id="{29BE3AFD-D89E-DFFB-2C7B-089124EA5057}"/>
              </a:ext>
            </a:extLst>
          </p:cNvPr>
          <p:cNvSpPr txBox="1">
            <a:spLocks/>
          </p:cNvSpPr>
          <p:nvPr/>
        </p:nvSpPr>
        <p:spPr>
          <a:xfrm>
            <a:off x="553384" y="304165"/>
            <a:ext cx="11303335" cy="615641"/>
          </a:xfrm>
          <a:prstGeom prst="rect">
            <a:avLst/>
          </a:prstGeom>
        </p:spPr>
        <p:txBody>
          <a:bodyP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cxnSp>
        <p:nvCxnSpPr>
          <p:cNvPr id="8" name="Straight Arrow Connector 7">
            <a:extLst>
              <a:ext uri="{FF2B5EF4-FFF2-40B4-BE49-F238E27FC236}">
                <a16:creationId xmlns:a16="http://schemas.microsoft.com/office/drawing/2014/main" id="{1515C1CC-2BA6-8446-6DCD-C7AE940FE022}"/>
              </a:ext>
            </a:extLst>
          </p:cNvPr>
          <p:cNvCxnSpPr>
            <a:cxnSpLocks/>
          </p:cNvCxnSpPr>
          <p:nvPr/>
        </p:nvCxnSpPr>
        <p:spPr>
          <a:xfrm>
            <a:off x="7984753" y="1314621"/>
            <a:ext cx="0" cy="1458576"/>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ABA7025-6C2F-8C22-3895-5C66B5A1F085}"/>
              </a:ext>
            </a:extLst>
          </p:cNvPr>
          <p:cNvSpPr/>
          <p:nvPr/>
        </p:nvSpPr>
        <p:spPr>
          <a:xfrm>
            <a:off x="7989928" y="1250297"/>
            <a:ext cx="931665" cy="276999"/>
          </a:xfrm>
          <a:prstGeom prst="rect">
            <a:avLst/>
          </a:prstGeom>
        </p:spPr>
        <p:txBody>
          <a:bodyPr wrap="none">
            <a:spAutoFit/>
          </a:bodyPr>
          <a:lstStyle/>
          <a:p>
            <a:pPr algn="ctr" defTabSz="457200">
              <a:defRPr/>
            </a:pPr>
            <a:r>
              <a:rPr lang="en-US" sz="1200">
                <a:cs typeface="Arial" panose="020B0604020202020204" pitchFamily="34" charset="0"/>
              </a:rPr>
              <a:t> 200 Stories</a:t>
            </a:r>
            <a:endParaRPr lang="en-CA" sz="1200">
              <a:solidFill>
                <a:srgbClr val="005596"/>
              </a:solidFill>
              <a:cs typeface="Arial" panose="020B0604020202020204" pitchFamily="34" charset="0"/>
            </a:endParaRPr>
          </a:p>
        </p:txBody>
      </p:sp>
      <p:sp>
        <p:nvSpPr>
          <p:cNvPr id="10" name="Rectangle 9">
            <a:extLst>
              <a:ext uri="{FF2B5EF4-FFF2-40B4-BE49-F238E27FC236}">
                <a16:creationId xmlns:a16="http://schemas.microsoft.com/office/drawing/2014/main" id="{77EAAAA4-1B42-957F-63E6-CC08FF7397F7}"/>
              </a:ext>
            </a:extLst>
          </p:cNvPr>
          <p:cNvSpPr/>
          <p:nvPr/>
        </p:nvSpPr>
        <p:spPr>
          <a:xfrm>
            <a:off x="8049392" y="2523413"/>
            <a:ext cx="846707" cy="276999"/>
          </a:xfrm>
          <a:prstGeom prst="rect">
            <a:avLst/>
          </a:prstGeom>
        </p:spPr>
        <p:txBody>
          <a:bodyPr wrap="none">
            <a:spAutoFit/>
          </a:bodyPr>
          <a:lstStyle/>
          <a:p>
            <a:pPr algn="ctr" defTabSz="457200">
              <a:defRPr/>
            </a:pPr>
            <a:r>
              <a:rPr lang="en-US" sz="1200">
                <a:cs typeface="Arial" panose="020B0604020202020204" pitchFamily="34" charset="0"/>
              </a:rPr>
              <a:t>50  Stories</a:t>
            </a:r>
            <a:endParaRPr lang="en-CA" sz="1200">
              <a:solidFill>
                <a:srgbClr val="005596"/>
              </a:solidFill>
              <a:cs typeface="Arial" panose="020B0604020202020204" pitchFamily="34" charset="0"/>
            </a:endParaRPr>
          </a:p>
        </p:txBody>
      </p:sp>
      <p:grpSp>
        <p:nvGrpSpPr>
          <p:cNvPr id="16" name="Group 15">
            <a:extLst>
              <a:ext uri="{FF2B5EF4-FFF2-40B4-BE49-F238E27FC236}">
                <a16:creationId xmlns:a16="http://schemas.microsoft.com/office/drawing/2014/main" id="{254DDC84-BF71-72C4-BB3F-0645395E8335}"/>
              </a:ext>
            </a:extLst>
          </p:cNvPr>
          <p:cNvGrpSpPr/>
          <p:nvPr/>
        </p:nvGrpSpPr>
        <p:grpSpPr>
          <a:xfrm>
            <a:off x="5832113" y="5841236"/>
            <a:ext cx="466794" cy="411541"/>
            <a:chOff x="6953266" y="5172908"/>
            <a:chExt cx="466794" cy="411541"/>
          </a:xfrm>
          <a:solidFill>
            <a:srgbClr val="FFF2CC"/>
          </a:solidFill>
        </p:grpSpPr>
        <p:grpSp>
          <p:nvGrpSpPr>
            <p:cNvPr id="17" name="Group 16">
              <a:extLst>
                <a:ext uri="{FF2B5EF4-FFF2-40B4-BE49-F238E27FC236}">
                  <a16:creationId xmlns:a16="http://schemas.microsoft.com/office/drawing/2014/main" id="{90ACF6D8-25EB-1EA2-A5E4-6B489E48B0CA}"/>
                </a:ext>
              </a:extLst>
            </p:cNvPr>
            <p:cNvGrpSpPr/>
            <p:nvPr/>
          </p:nvGrpSpPr>
          <p:grpSpPr>
            <a:xfrm>
              <a:off x="6956672" y="5174277"/>
              <a:ext cx="395288" cy="410172"/>
              <a:chOff x="7301646" y="4524584"/>
              <a:chExt cx="395288" cy="410172"/>
            </a:xfrm>
            <a:grpFill/>
          </p:grpSpPr>
          <p:sp>
            <p:nvSpPr>
              <p:cNvPr id="19" name="Rectangle 14">
                <a:extLst>
                  <a:ext uri="{FF2B5EF4-FFF2-40B4-BE49-F238E27FC236}">
                    <a16:creationId xmlns:a16="http://schemas.microsoft.com/office/drawing/2014/main" id="{6E0BD947-C504-7296-ADDB-AC98D9C902A8}"/>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20" name="TextBox 19">
                <a:extLst>
                  <a:ext uri="{FF2B5EF4-FFF2-40B4-BE49-F238E27FC236}">
                    <a16:creationId xmlns:a16="http://schemas.microsoft.com/office/drawing/2014/main" id="{6FB85781-CDAF-1FC6-D982-9C0A217FC484}"/>
                  </a:ext>
                </a:extLst>
              </p:cNvPr>
              <p:cNvSpPr txBox="1"/>
              <p:nvPr/>
            </p:nvSpPr>
            <p:spPr>
              <a:xfrm>
                <a:off x="7443697" y="4703924"/>
                <a:ext cx="248786" cy="230832"/>
              </a:xfrm>
              <a:prstGeom prst="rect">
                <a:avLst/>
              </a:prstGeom>
              <a:grpFill/>
            </p:spPr>
            <p:txBody>
              <a:bodyPr wrap="none" rtlCol="0">
                <a:spAutoFit/>
              </a:bodyPr>
              <a:lstStyle/>
              <a:p>
                <a:pPr defTabSz="457200">
                  <a:defRPr/>
                </a:pPr>
                <a:r>
                  <a:rPr lang="en-CA" sz="900">
                    <a:cs typeface="Arial" panose="020B0604020202020204" pitchFamily="34" charset="0"/>
                  </a:rPr>
                  <a:t>5</a:t>
                </a:r>
              </a:p>
            </p:txBody>
          </p:sp>
        </p:grpSp>
        <p:sp>
          <p:nvSpPr>
            <p:cNvPr id="18" name="Google Shape;3411;p102">
              <a:extLst>
                <a:ext uri="{FF2B5EF4-FFF2-40B4-BE49-F238E27FC236}">
                  <a16:creationId xmlns:a16="http://schemas.microsoft.com/office/drawing/2014/main" id="{0551C94C-7767-F4CF-C486-254DF73DA1A9}"/>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1</a:t>
              </a:r>
              <a:endParaRPr sz="900">
                <a:cs typeface="Arial" panose="020B0604020202020204" pitchFamily="34" charset="0"/>
                <a:sym typeface="Arial"/>
              </a:endParaRPr>
            </a:p>
          </p:txBody>
        </p:sp>
      </p:grpSp>
      <p:grpSp>
        <p:nvGrpSpPr>
          <p:cNvPr id="21" name="Group 20">
            <a:extLst>
              <a:ext uri="{FF2B5EF4-FFF2-40B4-BE49-F238E27FC236}">
                <a16:creationId xmlns:a16="http://schemas.microsoft.com/office/drawing/2014/main" id="{CE4EE398-3804-E99A-66E9-38FB43F12733}"/>
              </a:ext>
            </a:extLst>
          </p:cNvPr>
          <p:cNvGrpSpPr/>
          <p:nvPr/>
        </p:nvGrpSpPr>
        <p:grpSpPr>
          <a:xfrm>
            <a:off x="5838062" y="4528764"/>
            <a:ext cx="466794" cy="411541"/>
            <a:chOff x="6953266" y="5172908"/>
            <a:chExt cx="466794" cy="411541"/>
          </a:xfrm>
          <a:solidFill>
            <a:srgbClr val="FFF2CC"/>
          </a:solidFill>
        </p:grpSpPr>
        <p:grpSp>
          <p:nvGrpSpPr>
            <p:cNvPr id="22" name="Group 21">
              <a:extLst>
                <a:ext uri="{FF2B5EF4-FFF2-40B4-BE49-F238E27FC236}">
                  <a16:creationId xmlns:a16="http://schemas.microsoft.com/office/drawing/2014/main" id="{B75316AE-7E17-5870-A41F-78F8EF13A2FD}"/>
                </a:ext>
              </a:extLst>
            </p:cNvPr>
            <p:cNvGrpSpPr/>
            <p:nvPr/>
          </p:nvGrpSpPr>
          <p:grpSpPr>
            <a:xfrm>
              <a:off x="6956672" y="5174277"/>
              <a:ext cx="454957" cy="410172"/>
              <a:chOff x="7301646" y="4524584"/>
              <a:chExt cx="454957" cy="410172"/>
            </a:xfrm>
            <a:grpFill/>
          </p:grpSpPr>
          <p:sp>
            <p:nvSpPr>
              <p:cNvPr id="24" name="Rectangle 14">
                <a:extLst>
                  <a:ext uri="{FF2B5EF4-FFF2-40B4-BE49-F238E27FC236}">
                    <a16:creationId xmlns:a16="http://schemas.microsoft.com/office/drawing/2014/main" id="{9149C568-CD30-86D4-7F70-239109DEAD8D}"/>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25" name="TextBox 24">
                <a:extLst>
                  <a:ext uri="{FF2B5EF4-FFF2-40B4-BE49-F238E27FC236}">
                    <a16:creationId xmlns:a16="http://schemas.microsoft.com/office/drawing/2014/main" id="{327BA5E9-2E2C-81B6-6A80-8DDC6B2EDF5A}"/>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15</a:t>
                </a:r>
              </a:p>
            </p:txBody>
          </p:sp>
        </p:grpSp>
        <p:sp>
          <p:nvSpPr>
            <p:cNvPr id="23" name="Google Shape;3411;p102">
              <a:extLst>
                <a:ext uri="{FF2B5EF4-FFF2-40B4-BE49-F238E27FC236}">
                  <a16:creationId xmlns:a16="http://schemas.microsoft.com/office/drawing/2014/main" id="{8AB9FE3A-E2C8-B2CF-5AF7-5B30420D6D3C}"/>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2</a:t>
              </a:r>
              <a:endParaRPr sz="900">
                <a:cs typeface="Arial" panose="020B0604020202020204" pitchFamily="34" charset="0"/>
                <a:sym typeface="Arial"/>
              </a:endParaRPr>
            </a:p>
          </p:txBody>
        </p:sp>
      </p:grpSp>
      <p:sp>
        <p:nvSpPr>
          <p:cNvPr id="26" name="Rectangle 14">
            <a:extLst>
              <a:ext uri="{FF2B5EF4-FFF2-40B4-BE49-F238E27FC236}">
                <a16:creationId xmlns:a16="http://schemas.microsoft.com/office/drawing/2014/main" id="{442B6AB3-833E-A211-0D0B-B1C74FFD66DA}"/>
              </a:ext>
            </a:extLst>
          </p:cNvPr>
          <p:cNvSpPr>
            <a:spLocks noChangeArrowheads="1"/>
          </p:cNvSpPr>
          <p:nvPr/>
        </p:nvSpPr>
        <p:spPr bwMode="auto">
          <a:xfrm>
            <a:off x="5835519" y="4968836"/>
            <a:ext cx="395288" cy="408804"/>
          </a:xfrm>
          <a:prstGeom prst="rect">
            <a:avLst/>
          </a:prstGeom>
          <a:solidFill>
            <a:srgbClr val="FFF2CC"/>
          </a:solidFill>
          <a:ln w="12700" algn="ctr">
            <a:solidFill>
              <a:srgbClr val="FFCC12"/>
            </a:solidFill>
            <a:prstDash val="dash"/>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grpSp>
        <p:nvGrpSpPr>
          <p:cNvPr id="27" name="Group 26">
            <a:extLst>
              <a:ext uri="{FF2B5EF4-FFF2-40B4-BE49-F238E27FC236}">
                <a16:creationId xmlns:a16="http://schemas.microsoft.com/office/drawing/2014/main" id="{59E47935-5FFB-75AA-40D7-550755CF63A1}"/>
              </a:ext>
            </a:extLst>
          </p:cNvPr>
          <p:cNvGrpSpPr/>
          <p:nvPr/>
        </p:nvGrpSpPr>
        <p:grpSpPr>
          <a:xfrm>
            <a:off x="5832113" y="5401887"/>
            <a:ext cx="466794" cy="411541"/>
            <a:chOff x="6953266" y="5172908"/>
            <a:chExt cx="466794" cy="411541"/>
          </a:xfrm>
          <a:solidFill>
            <a:srgbClr val="FFF2CC"/>
          </a:solidFill>
        </p:grpSpPr>
        <p:grpSp>
          <p:nvGrpSpPr>
            <p:cNvPr id="28" name="Group 27">
              <a:extLst>
                <a:ext uri="{FF2B5EF4-FFF2-40B4-BE49-F238E27FC236}">
                  <a16:creationId xmlns:a16="http://schemas.microsoft.com/office/drawing/2014/main" id="{A413657F-F0BD-D977-7796-DF5C3070E724}"/>
                </a:ext>
              </a:extLst>
            </p:cNvPr>
            <p:cNvGrpSpPr/>
            <p:nvPr/>
          </p:nvGrpSpPr>
          <p:grpSpPr>
            <a:xfrm>
              <a:off x="6956672" y="5174277"/>
              <a:ext cx="454957" cy="410172"/>
              <a:chOff x="7301646" y="4524584"/>
              <a:chExt cx="454957" cy="410172"/>
            </a:xfrm>
            <a:grpFill/>
          </p:grpSpPr>
          <p:sp>
            <p:nvSpPr>
              <p:cNvPr id="30" name="Rectangle 14">
                <a:extLst>
                  <a:ext uri="{FF2B5EF4-FFF2-40B4-BE49-F238E27FC236}">
                    <a16:creationId xmlns:a16="http://schemas.microsoft.com/office/drawing/2014/main" id="{07423C55-E54C-A2E0-8D41-E84B9BD4AD44}"/>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31" name="TextBox 30">
                <a:extLst>
                  <a:ext uri="{FF2B5EF4-FFF2-40B4-BE49-F238E27FC236}">
                    <a16:creationId xmlns:a16="http://schemas.microsoft.com/office/drawing/2014/main" id="{46A7992D-DB8B-A6B7-690C-8A7365A21E98}"/>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10</a:t>
                </a:r>
              </a:p>
            </p:txBody>
          </p:sp>
        </p:grpSp>
        <p:sp>
          <p:nvSpPr>
            <p:cNvPr id="29" name="Google Shape;3411;p102">
              <a:extLst>
                <a:ext uri="{FF2B5EF4-FFF2-40B4-BE49-F238E27FC236}">
                  <a16:creationId xmlns:a16="http://schemas.microsoft.com/office/drawing/2014/main" id="{7EC8BFBE-B146-8C0D-BCF6-EBD1625BDB12}"/>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4</a:t>
              </a:r>
              <a:endParaRPr sz="900">
                <a:cs typeface="Arial" panose="020B0604020202020204" pitchFamily="34" charset="0"/>
                <a:sym typeface="Arial"/>
              </a:endParaRPr>
            </a:p>
          </p:txBody>
        </p:sp>
      </p:grpSp>
      <p:sp>
        <p:nvSpPr>
          <p:cNvPr id="32" name="Google Shape;3355;p101">
            <a:extLst>
              <a:ext uri="{FF2B5EF4-FFF2-40B4-BE49-F238E27FC236}">
                <a16:creationId xmlns:a16="http://schemas.microsoft.com/office/drawing/2014/main" id="{9563923F-4747-50EA-00AE-E982A1D52868}"/>
              </a:ext>
            </a:extLst>
          </p:cNvPr>
          <p:cNvSpPr/>
          <p:nvPr/>
        </p:nvSpPr>
        <p:spPr>
          <a:xfrm rot="10970496">
            <a:off x="5511190" y="4649776"/>
            <a:ext cx="292948" cy="730807"/>
          </a:xfrm>
          <a:prstGeom prst="curvedLeftArrow">
            <a:avLst>
              <a:gd name="adj1" fmla="val 25021"/>
              <a:gd name="adj2" fmla="val 50033"/>
              <a:gd name="adj3" fmla="val 25000"/>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grpSp>
        <p:nvGrpSpPr>
          <p:cNvPr id="33" name="Group 32">
            <a:extLst>
              <a:ext uri="{FF2B5EF4-FFF2-40B4-BE49-F238E27FC236}">
                <a16:creationId xmlns:a16="http://schemas.microsoft.com/office/drawing/2014/main" id="{E77C1C8F-A991-AABD-0CE7-4119641DA6F7}"/>
              </a:ext>
            </a:extLst>
          </p:cNvPr>
          <p:cNvGrpSpPr/>
          <p:nvPr/>
        </p:nvGrpSpPr>
        <p:grpSpPr>
          <a:xfrm>
            <a:off x="5832113" y="4085948"/>
            <a:ext cx="466794" cy="411541"/>
            <a:chOff x="6953266" y="5172908"/>
            <a:chExt cx="466794" cy="411541"/>
          </a:xfrm>
          <a:solidFill>
            <a:srgbClr val="FFF2CC"/>
          </a:solidFill>
        </p:grpSpPr>
        <p:grpSp>
          <p:nvGrpSpPr>
            <p:cNvPr id="34" name="Group 33">
              <a:extLst>
                <a:ext uri="{FF2B5EF4-FFF2-40B4-BE49-F238E27FC236}">
                  <a16:creationId xmlns:a16="http://schemas.microsoft.com/office/drawing/2014/main" id="{4CD38751-963D-A430-6F5F-B9D3F0772AAA}"/>
                </a:ext>
              </a:extLst>
            </p:cNvPr>
            <p:cNvGrpSpPr/>
            <p:nvPr/>
          </p:nvGrpSpPr>
          <p:grpSpPr>
            <a:xfrm>
              <a:off x="6956672" y="5174277"/>
              <a:ext cx="454957" cy="410172"/>
              <a:chOff x="7301646" y="4524584"/>
              <a:chExt cx="454957" cy="410172"/>
            </a:xfrm>
            <a:grpFill/>
          </p:grpSpPr>
          <p:sp>
            <p:nvSpPr>
              <p:cNvPr id="36" name="Rectangle 14">
                <a:extLst>
                  <a:ext uri="{FF2B5EF4-FFF2-40B4-BE49-F238E27FC236}">
                    <a16:creationId xmlns:a16="http://schemas.microsoft.com/office/drawing/2014/main" id="{D7896C5A-F41F-F7DF-93EB-2104CEA48745}"/>
                  </a:ext>
                </a:extLst>
              </p:cNvPr>
              <p:cNvSpPr>
                <a:spLocks noChangeArrowheads="1"/>
              </p:cNvSpPr>
              <p:nvPr/>
            </p:nvSpPr>
            <p:spPr bwMode="auto">
              <a:xfrm>
                <a:off x="7301646" y="4524584"/>
                <a:ext cx="395288" cy="408804"/>
              </a:xfrm>
              <a:prstGeom prst="rect">
                <a:avLst/>
              </a:prstGeom>
              <a:grp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37" name="TextBox 36">
                <a:extLst>
                  <a:ext uri="{FF2B5EF4-FFF2-40B4-BE49-F238E27FC236}">
                    <a16:creationId xmlns:a16="http://schemas.microsoft.com/office/drawing/2014/main" id="{918DC02B-FA81-44E8-D7A6-4D19761BC8D2}"/>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20</a:t>
                </a:r>
              </a:p>
            </p:txBody>
          </p:sp>
        </p:grpSp>
        <p:sp>
          <p:nvSpPr>
            <p:cNvPr id="35" name="Google Shape;3411;p102">
              <a:extLst>
                <a:ext uri="{FF2B5EF4-FFF2-40B4-BE49-F238E27FC236}">
                  <a16:creationId xmlns:a16="http://schemas.microsoft.com/office/drawing/2014/main" id="{C72C12CC-E8C9-CDCA-C9E5-81F5BBD44CCD}"/>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3</a:t>
              </a:r>
              <a:endParaRPr sz="900">
                <a:cs typeface="Arial" panose="020B0604020202020204" pitchFamily="34" charset="0"/>
                <a:sym typeface="Arial"/>
              </a:endParaRPr>
            </a:p>
          </p:txBody>
        </p:sp>
      </p:grpSp>
      <p:sp>
        <p:nvSpPr>
          <p:cNvPr id="39" name="TextBox 38">
            <a:extLst>
              <a:ext uri="{FF2B5EF4-FFF2-40B4-BE49-F238E27FC236}">
                <a16:creationId xmlns:a16="http://schemas.microsoft.com/office/drawing/2014/main" id="{B8471513-CE75-1BA4-F073-FBF6AAE971A0}"/>
              </a:ext>
            </a:extLst>
          </p:cNvPr>
          <p:cNvSpPr txBox="1"/>
          <p:nvPr/>
        </p:nvSpPr>
        <p:spPr>
          <a:xfrm>
            <a:off x="9438370" y="1371602"/>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40" name="Group 39">
            <a:extLst>
              <a:ext uri="{FF2B5EF4-FFF2-40B4-BE49-F238E27FC236}">
                <a16:creationId xmlns:a16="http://schemas.microsoft.com/office/drawing/2014/main" id="{FB5CC16A-19F7-9427-C432-1EFE480A3D40}"/>
              </a:ext>
            </a:extLst>
          </p:cNvPr>
          <p:cNvGrpSpPr/>
          <p:nvPr/>
        </p:nvGrpSpPr>
        <p:grpSpPr>
          <a:xfrm>
            <a:off x="7389274" y="1338326"/>
            <a:ext cx="448862" cy="420311"/>
            <a:chOff x="7787340" y="4793977"/>
            <a:chExt cx="448862" cy="420311"/>
          </a:xfrm>
        </p:grpSpPr>
        <p:sp>
          <p:nvSpPr>
            <p:cNvPr id="41" name="Rectangle 14">
              <a:extLst>
                <a:ext uri="{FF2B5EF4-FFF2-40B4-BE49-F238E27FC236}">
                  <a16:creationId xmlns:a16="http://schemas.microsoft.com/office/drawing/2014/main" id="{B2CF5E02-B4B4-9903-C5E7-4502E03C6A10}"/>
                </a:ext>
              </a:extLst>
            </p:cNvPr>
            <p:cNvSpPr>
              <a:spLocks noChangeArrowheads="1"/>
            </p:cNvSpPr>
            <p:nvPr/>
          </p:nvSpPr>
          <p:spPr bwMode="auto">
            <a:xfrm>
              <a:off x="7787340" y="4793977"/>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42" name="TextBox 41">
              <a:extLst>
                <a:ext uri="{FF2B5EF4-FFF2-40B4-BE49-F238E27FC236}">
                  <a16:creationId xmlns:a16="http://schemas.microsoft.com/office/drawing/2014/main" id="{10EA31E4-6074-4B2C-BD18-DB5391248495}"/>
                </a:ext>
              </a:extLst>
            </p:cNvPr>
            <p:cNvSpPr txBox="1"/>
            <p:nvPr/>
          </p:nvSpPr>
          <p:spPr>
            <a:xfrm>
              <a:off x="7859176" y="4983456"/>
              <a:ext cx="37702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198</a:t>
              </a:r>
            </a:p>
          </p:txBody>
        </p:sp>
      </p:grpSp>
      <p:grpSp>
        <p:nvGrpSpPr>
          <p:cNvPr id="43" name="Group 42">
            <a:extLst>
              <a:ext uri="{FF2B5EF4-FFF2-40B4-BE49-F238E27FC236}">
                <a16:creationId xmlns:a16="http://schemas.microsoft.com/office/drawing/2014/main" id="{D160CF99-EE61-FD0F-94DC-88E109A0D969}"/>
              </a:ext>
            </a:extLst>
          </p:cNvPr>
          <p:cNvGrpSpPr/>
          <p:nvPr/>
        </p:nvGrpSpPr>
        <p:grpSpPr>
          <a:xfrm>
            <a:off x="7392653" y="2364393"/>
            <a:ext cx="395288" cy="417418"/>
            <a:chOff x="7787340" y="4793977"/>
            <a:chExt cx="395288" cy="417418"/>
          </a:xfrm>
        </p:grpSpPr>
        <p:sp>
          <p:nvSpPr>
            <p:cNvPr id="44" name="Rectangle 14">
              <a:extLst>
                <a:ext uri="{FF2B5EF4-FFF2-40B4-BE49-F238E27FC236}">
                  <a16:creationId xmlns:a16="http://schemas.microsoft.com/office/drawing/2014/main" id="{0F7C7459-37BB-13D8-23C2-5F167854B173}"/>
                </a:ext>
              </a:extLst>
            </p:cNvPr>
            <p:cNvSpPr>
              <a:spLocks noChangeArrowheads="1"/>
            </p:cNvSpPr>
            <p:nvPr/>
          </p:nvSpPr>
          <p:spPr bwMode="auto">
            <a:xfrm>
              <a:off x="7787340" y="4793977"/>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45" name="TextBox 44">
              <a:extLst>
                <a:ext uri="{FF2B5EF4-FFF2-40B4-BE49-F238E27FC236}">
                  <a16:creationId xmlns:a16="http://schemas.microsoft.com/office/drawing/2014/main" id="{6D5BE6EB-F1E1-C6BE-6142-667DB674489A}"/>
                </a:ext>
              </a:extLst>
            </p:cNvPr>
            <p:cNvSpPr txBox="1"/>
            <p:nvPr/>
          </p:nvSpPr>
          <p:spPr>
            <a:xfrm>
              <a:off x="7817278" y="498056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62</a:t>
              </a:r>
            </a:p>
          </p:txBody>
        </p:sp>
      </p:grpSp>
      <p:grpSp>
        <p:nvGrpSpPr>
          <p:cNvPr id="48" name="Group 47">
            <a:extLst>
              <a:ext uri="{FF2B5EF4-FFF2-40B4-BE49-F238E27FC236}">
                <a16:creationId xmlns:a16="http://schemas.microsoft.com/office/drawing/2014/main" id="{67737256-A333-0A97-4D9F-EE5DF9016DB0}"/>
              </a:ext>
            </a:extLst>
          </p:cNvPr>
          <p:cNvGrpSpPr/>
          <p:nvPr/>
        </p:nvGrpSpPr>
        <p:grpSpPr>
          <a:xfrm>
            <a:off x="7391048" y="1782205"/>
            <a:ext cx="457200" cy="408804"/>
            <a:chOff x="6953266" y="5125001"/>
            <a:chExt cx="457200" cy="408804"/>
          </a:xfrm>
        </p:grpSpPr>
        <p:sp>
          <p:nvSpPr>
            <p:cNvPr id="51" name="Rectangle 14">
              <a:extLst>
                <a:ext uri="{FF2B5EF4-FFF2-40B4-BE49-F238E27FC236}">
                  <a16:creationId xmlns:a16="http://schemas.microsoft.com/office/drawing/2014/main" id="{D571DF57-BF3B-2526-6DE4-F75C209D9A71}"/>
                </a:ext>
              </a:extLst>
            </p:cNvPr>
            <p:cNvSpPr>
              <a:spLocks noChangeArrowheads="1"/>
            </p:cNvSpPr>
            <p:nvPr/>
          </p:nvSpPr>
          <p:spPr bwMode="auto">
            <a:xfrm>
              <a:off x="6953266" y="5125001"/>
              <a:ext cx="395288" cy="408804"/>
            </a:xfrm>
            <a:prstGeom prst="rect">
              <a:avLst/>
            </a:prstGeom>
            <a:solidFill>
              <a:srgbClr val="FFCC12"/>
            </a:solid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50" name="Google Shape;3411;p102">
              <a:extLst>
                <a:ext uri="{FF2B5EF4-FFF2-40B4-BE49-F238E27FC236}">
                  <a16:creationId xmlns:a16="http://schemas.microsoft.com/office/drawing/2014/main" id="{FF387D49-FBD0-1104-817B-201A0C6AFFCF}"/>
                </a:ext>
              </a:extLst>
            </p:cNvPr>
            <p:cNvSpPr/>
            <p:nvPr/>
          </p:nvSpPr>
          <p:spPr>
            <a:xfrm>
              <a:off x="6953266" y="5172908"/>
              <a:ext cx="457200" cy="230832"/>
            </a:xfrm>
            <a:prstGeom prst="rect">
              <a:avLst/>
            </a:prstGeom>
            <a:noFill/>
          </p:spPr>
          <p:txBody>
            <a:bodyPr wrap="square" rtlCol="0">
              <a:spAutoFit/>
            </a:bodyPr>
            <a:lstStyle/>
            <a:p>
              <a:pPr defTabSz="457200"/>
              <a:r>
                <a:rPr lang="en-US" sz="900">
                  <a:cs typeface="Arial" panose="020B0604020202020204" pitchFamily="34" charset="0"/>
                  <a:sym typeface="Calibri"/>
                </a:rPr>
                <a:t>170</a:t>
              </a:r>
              <a:endParaRPr sz="900">
                <a:cs typeface="Arial" panose="020B0604020202020204" pitchFamily="34" charset="0"/>
                <a:sym typeface="Arial"/>
              </a:endParaRPr>
            </a:p>
          </p:txBody>
        </p:sp>
      </p:grpSp>
      <p:sp>
        <p:nvSpPr>
          <p:cNvPr id="56" name="Oval 55">
            <a:extLst>
              <a:ext uri="{FF2B5EF4-FFF2-40B4-BE49-F238E27FC236}">
                <a16:creationId xmlns:a16="http://schemas.microsoft.com/office/drawing/2014/main" id="{53525800-F9C6-E43D-8149-972D16A86F94}"/>
              </a:ext>
            </a:extLst>
          </p:cNvPr>
          <p:cNvSpPr/>
          <p:nvPr/>
        </p:nvSpPr>
        <p:spPr>
          <a:xfrm>
            <a:off x="751303" y="1076885"/>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57" name="TextBox 56">
            <a:extLst>
              <a:ext uri="{FF2B5EF4-FFF2-40B4-BE49-F238E27FC236}">
                <a16:creationId xmlns:a16="http://schemas.microsoft.com/office/drawing/2014/main" id="{2CCC4855-3758-8BBD-65CE-43106C3786A3}"/>
              </a:ext>
            </a:extLst>
          </p:cNvPr>
          <p:cNvSpPr txBox="1"/>
          <p:nvPr/>
        </p:nvSpPr>
        <p:spPr>
          <a:xfrm>
            <a:off x="1072836" y="945169"/>
            <a:ext cx="10250477" cy="523220"/>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Take an Initiative and relatively size it against previously delivered initiatives (For Bede work you may need 3 estimates: App, Web and Platform)</a:t>
            </a:r>
          </a:p>
        </p:txBody>
      </p:sp>
      <p:cxnSp>
        <p:nvCxnSpPr>
          <p:cNvPr id="61" name="Straight Arrow Connector 60">
            <a:extLst>
              <a:ext uri="{FF2B5EF4-FFF2-40B4-BE49-F238E27FC236}">
                <a16:creationId xmlns:a16="http://schemas.microsoft.com/office/drawing/2014/main" id="{4D097148-2105-222E-9DBF-8E5EAA78845A}"/>
              </a:ext>
            </a:extLst>
          </p:cNvPr>
          <p:cNvCxnSpPr>
            <a:cxnSpLocks/>
          </p:cNvCxnSpPr>
          <p:nvPr/>
        </p:nvCxnSpPr>
        <p:spPr>
          <a:xfrm>
            <a:off x="4324857" y="2132980"/>
            <a:ext cx="2977519"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7F1F1AE2-91E7-82F2-180A-0A5059F690DF}"/>
              </a:ext>
            </a:extLst>
          </p:cNvPr>
          <p:cNvSpPr txBox="1"/>
          <p:nvPr/>
        </p:nvSpPr>
        <p:spPr>
          <a:xfrm>
            <a:off x="1760837" y="2691524"/>
            <a:ext cx="2385797" cy="276999"/>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We did a bit of story mapping…</a:t>
            </a:r>
            <a:endParaRPr lang="en-CA" sz="1200" i="1"/>
          </a:p>
        </p:txBody>
      </p:sp>
      <p:sp>
        <p:nvSpPr>
          <p:cNvPr id="65" name="TextBox 64">
            <a:extLst>
              <a:ext uri="{FF2B5EF4-FFF2-40B4-BE49-F238E27FC236}">
                <a16:creationId xmlns:a16="http://schemas.microsoft.com/office/drawing/2014/main" id="{C76F6F14-F478-1515-33C2-7346DDD01093}"/>
              </a:ext>
            </a:extLst>
          </p:cNvPr>
          <p:cNvSpPr txBox="1"/>
          <p:nvPr/>
        </p:nvSpPr>
        <p:spPr>
          <a:xfrm>
            <a:off x="5158282" y="6220999"/>
            <a:ext cx="2902598" cy="461665"/>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Lets relatively size each  increment in the initiative to each other…</a:t>
            </a:r>
            <a:endParaRPr lang="en-CA" sz="1200" i="1"/>
          </a:p>
        </p:txBody>
      </p:sp>
      <p:sp>
        <p:nvSpPr>
          <p:cNvPr id="76" name="Oval 75">
            <a:extLst>
              <a:ext uri="{FF2B5EF4-FFF2-40B4-BE49-F238E27FC236}">
                <a16:creationId xmlns:a16="http://schemas.microsoft.com/office/drawing/2014/main" id="{5D97DABB-EF0C-F4C8-D9E0-6DDC49180F65}"/>
              </a:ext>
            </a:extLst>
          </p:cNvPr>
          <p:cNvSpPr/>
          <p:nvPr/>
        </p:nvSpPr>
        <p:spPr>
          <a:xfrm>
            <a:off x="714751" y="3286632"/>
            <a:ext cx="285750" cy="26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77" name="TextBox 76">
            <a:extLst>
              <a:ext uri="{FF2B5EF4-FFF2-40B4-BE49-F238E27FC236}">
                <a16:creationId xmlns:a16="http://schemas.microsoft.com/office/drawing/2014/main" id="{AA51E4C6-E205-D45A-2F2D-1BF331F41A54}"/>
              </a:ext>
            </a:extLst>
          </p:cNvPr>
          <p:cNvSpPr txBox="1"/>
          <p:nvPr/>
        </p:nvSpPr>
        <p:spPr>
          <a:xfrm>
            <a:off x="1000501" y="3155743"/>
            <a:ext cx="10174891" cy="523220"/>
          </a:xfrm>
          <a:prstGeom prst="rect">
            <a:avLst/>
          </a:prstGeom>
          <a:noFill/>
        </p:spPr>
        <p:txBody>
          <a:bodyPr wrap="square">
            <a:spAutoFit/>
          </a:bodyPr>
          <a:lstStyle/>
          <a:p>
            <a:pPr defTabSz="457200">
              <a:buClrTx/>
              <a:defRPr/>
            </a:pPr>
            <a:r>
              <a:rPr lang="en-US" sz="1400">
                <a:latin typeface="Calibri" panose="020F0502020204030204" pitchFamily="34" charset="0"/>
                <a:cs typeface="Calibri" panose="020F0502020204030204" pitchFamily="34" charset="0"/>
              </a:rPr>
              <a:t>Take your Increments inside an initiative and relatively size them, (Again for Bede work you may need 3 estimates: App, Web and Platform)</a:t>
            </a:r>
          </a:p>
        </p:txBody>
      </p:sp>
      <p:sp>
        <p:nvSpPr>
          <p:cNvPr id="78" name="Google Shape;3355;p101">
            <a:extLst>
              <a:ext uri="{FF2B5EF4-FFF2-40B4-BE49-F238E27FC236}">
                <a16:creationId xmlns:a16="http://schemas.microsoft.com/office/drawing/2014/main" id="{044C52B1-684C-7E83-4F50-970CEDF1B50B}"/>
              </a:ext>
            </a:extLst>
          </p:cNvPr>
          <p:cNvSpPr/>
          <p:nvPr/>
        </p:nvSpPr>
        <p:spPr>
          <a:xfrm>
            <a:off x="6494484" y="3866890"/>
            <a:ext cx="292948" cy="2300161"/>
          </a:xfrm>
          <a:prstGeom prst="curvedLeftArrow">
            <a:avLst>
              <a:gd name="adj1" fmla="val 25021"/>
              <a:gd name="adj2" fmla="val 50033"/>
              <a:gd name="adj3" fmla="val 25000"/>
            </a:avLst>
          </a:prstGeom>
          <a:solidFill>
            <a:srgbClr val="FFC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Calibri"/>
            </a:endParaRPr>
          </a:p>
        </p:txBody>
      </p:sp>
      <p:sp>
        <p:nvSpPr>
          <p:cNvPr id="84" name="Rectangle 14">
            <a:extLst>
              <a:ext uri="{FF2B5EF4-FFF2-40B4-BE49-F238E27FC236}">
                <a16:creationId xmlns:a16="http://schemas.microsoft.com/office/drawing/2014/main" id="{7485C7AC-9735-4DD7-CC53-4A0F37DCBAAC}"/>
              </a:ext>
            </a:extLst>
          </p:cNvPr>
          <p:cNvSpPr>
            <a:spLocks noChangeArrowheads="1"/>
          </p:cNvSpPr>
          <p:nvPr/>
        </p:nvSpPr>
        <p:spPr bwMode="auto">
          <a:xfrm>
            <a:off x="5835519" y="3627622"/>
            <a:ext cx="395288" cy="408804"/>
          </a:xfrm>
          <a:prstGeom prst="rect">
            <a:avLst/>
          </a:prstGeom>
          <a:solidFill>
            <a:srgbClr val="FFF2CC"/>
          </a:solidFill>
          <a:ln w="12700" algn="ctr">
            <a:solidFill>
              <a:srgbClr val="FFCC12"/>
            </a:solidFill>
            <a:prstDash val="dash"/>
            <a:round/>
            <a:headEnd/>
            <a:tailEnd/>
          </a:ln>
        </p:spPr>
        <p:txBody>
          <a:bodyPr lIns="18281" tIns="36564" rIns="18281" bIns="36564" anchor="ctr"/>
          <a:lstStyle/>
          <a:p>
            <a:pPr algn="ctr" defTabSz="457200">
              <a:defRPr/>
            </a:pPr>
            <a:endParaRPr lang="en-US" sz="800" b="1">
              <a:solidFill>
                <a:srgbClr val="FFFFFF"/>
              </a:solidFill>
              <a:cs typeface="Arial" panose="020B0604020202020204" pitchFamily="34" charset="0"/>
            </a:endParaRPr>
          </a:p>
        </p:txBody>
      </p:sp>
      <p:sp>
        <p:nvSpPr>
          <p:cNvPr id="143" name="TextBox 142">
            <a:extLst>
              <a:ext uri="{FF2B5EF4-FFF2-40B4-BE49-F238E27FC236}">
                <a16:creationId xmlns:a16="http://schemas.microsoft.com/office/drawing/2014/main" id="{8FF20933-54F4-6D7E-9F6F-05C96ADCC626}"/>
              </a:ext>
            </a:extLst>
          </p:cNvPr>
          <p:cNvSpPr txBox="1"/>
          <p:nvPr/>
        </p:nvSpPr>
        <p:spPr>
          <a:xfrm>
            <a:off x="1585352" y="5458857"/>
            <a:ext cx="2954503" cy="276999"/>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We identified Market Increment…</a:t>
            </a:r>
            <a:endParaRPr lang="en-CA" sz="1200" i="1"/>
          </a:p>
        </p:txBody>
      </p:sp>
      <p:cxnSp>
        <p:nvCxnSpPr>
          <p:cNvPr id="144" name="Straight Arrow Connector 143">
            <a:extLst>
              <a:ext uri="{FF2B5EF4-FFF2-40B4-BE49-F238E27FC236}">
                <a16:creationId xmlns:a16="http://schemas.microsoft.com/office/drawing/2014/main" id="{07CD1118-2A8C-84C3-3269-3C4723CA6D95}"/>
              </a:ext>
            </a:extLst>
          </p:cNvPr>
          <p:cNvCxnSpPr>
            <a:cxnSpLocks/>
          </p:cNvCxnSpPr>
          <p:nvPr/>
        </p:nvCxnSpPr>
        <p:spPr>
          <a:xfrm>
            <a:off x="4305000" y="4422984"/>
            <a:ext cx="1153093"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CB7ACED7-EC9E-E468-2F74-710CB0988F63}"/>
              </a:ext>
            </a:extLst>
          </p:cNvPr>
          <p:cNvCxnSpPr>
            <a:cxnSpLocks/>
          </p:cNvCxnSpPr>
          <p:nvPr/>
        </p:nvCxnSpPr>
        <p:spPr>
          <a:xfrm>
            <a:off x="4305000" y="4726222"/>
            <a:ext cx="1153093"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C6FE848C-1DEF-7C29-803B-03EBE5539FD3}"/>
              </a:ext>
            </a:extLst>
          </p:cNvPr>
          <p:cNvCxnSpPr>
            <a:cxnSpLocks/>
          </p:cNvCxnSpPr>
          <p:nvPr/>
        </p:nvCxnSpPr>
        <p:spPr>
          <a:xfrm>
            <a:off x="4305000" y="5051745"/>
            <a:ext cx="1153093"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DC1B8602-F79E-93A8-0E8E-7BCCB19A53D1}"/>
              </a:ext>
            </a:extLst>
          </p:cNvPr>
          <p:cNvCxnSpPr>
            <a:cxnSpLocks/>
          </p:cNvCxnSpPr>
          <p:nvPr/>
        </p:nvCxnSpPr>
        <p:spPr>
          <a:xfrm>
            <a:off x="4305000" y="5348184"/>
            <a:ext cx="1153093"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826E3A0B-ADE9-37AD-CBF4-81AAC879D429}"/>
              </a:ext>
            </a:extLst>
          </p:cNvPr>
          <p:cNvSpPr txBox="1"/>
          <p:nvPr/>
        </p:nvSpPr>
        <p:spPr>
          <a:xfrm>
            <a:off x="6480688" y="2732517"/>
            <a:ext cx="3586656" cy="276999"/>
          </a:xfrm>
          <a:prstGeom prst="rect">
            <a:avLst/>
          </a:prstGeom>
          <a:noFill/>
        </p:spPr>
        <p:txBody>
          <a:bodyPr wrap="square" lIns="91440" tIns="45720" rIns="91440" bIns="45720" anchor="t">
            <a:spAutoFit/>
          </a:bodyPr>
          <a:lstStyle/>
          <a:p>
            <a:r>
              <a:rPr lang="en-US" sz="1200" i="1">
                <a:latin typeface="Calibri"/>
                <a:cs typeface="Calibri"/>
              </a:rPr>
              <a:t>Let's relatively size the initiative to previous initiatives</a:t>
            </a:r>
            <a:endParaRPr lang="en-CA" sz="1200" i="1">
              <a:latin typeface="Calibri"/>
              <a:cs typeface="Calibri"/>
            </a:endParaRPr>
          </a:p>
        </p:txBody>
      </p:sp>
      <p:sp>
        <p:nvSpPr>
          <p:cNvPr id="151" name="TextBox 150">
            <a:extLst>
              <a:ext uri="{FF2B5EF4-FFF2-40B4-BE49-F238E27FC236}">
                <a16:creationId xmlns:a16="http://schemas.microsoft.com/office/drawing/2014/main" id="{59F6A645-6D7B-FF07-1FD5-6014A0EC2F3D}"/>
              </a:ext>
            </a:extLst>
          </p:cNvPr>
          <p:cNvSpPr txBox="1"/>
          <p:nvPr/>
        </p:nvSpPr>
        <p:spPr>
          <a:xfrm>
            <a:off x="9052284" y="6203767"/>
            <a:ext cx="3103171" cy="461665"/>
          </a:xfrm>
          <a:prstGeom prst="rect">
            <a:avLst/>
          </a:prstGeom>
          <a:noFill/>
        </p:spPr>
        <p:txBody>
          <a:bodyPr wrap="square">
            <a:spAutoFit/>
          </a:bodyPr>
          <a:lstStyle/>
          <a:p>
            <a:r>
              <a:rPr lang="en-US" sz="1200" i="1">
                <a:latin typeface="Calibri" panose="020F0502020204030204" pitchFamily="34" charset="0"/>
                <a:cs typeface="Calibri" panose="020F0502020204030204" pitchFamily="34" charset="0"/>
              </a:rPr>
              <a:t>As well as relatively size them to previously delivered increments…</a:t>
            </a:r>
            <a:endParaRPr lang="en-CA" sz="1200" i="1"/>
          </a:p>
        </p:txBody>
      </p:sp>
      <p:cxnSp>
        <p:nvCxnSpPr>
          <p:cNvPr id="152" name="Straight Arrow Connector 151">
            <a:extLst>
              <a:ext uri="{FF2B5EF4-FFF2-40B4-BE49-F238E27FC236}">
                <a16:creationId xmlns:a16="http://schemas.microsoft.com/office/drawing/2014/main" id="{AFEC5B9B-DD48-5527-D5BB-24F3F995759F}"/>
              </a:ext>
            </a:extLst>
          </p:cNvPr>
          <p:cNvCxnSpPr/>
          <p:nvPr/>
        </p:nvCxnSpPr>
        <p:spPr>
          <a:xfrm>
            <a:off x="10103174" y="3873488"/>
            <a:ext cx="0" cy="2000035"/>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3" name="Rectangle 152">
            <a:extLst>
              <a:ext uri="{FF2B5EF4-FFF2-40B4-BE49-F238E27FC236}">
                <a16:creationId xmlns:a16="http://schemas.microsoft.com/office/drawing/2014/main" id="{FD5295D7-882A-294A-C96E-E1F42EE9EB4A}"/>
              </a:ext>
            </a:extLst>
          </p:cNvPr>
          <p:cNvSpPr/>
          <p:nvPr/>
        </p:nvSpPr>
        <p:spPr>
          <a:xfrm>
            <a:off x="9872239" y="3617725"/>
            <a:ext cx="846707" cy="276999"/>
          </a:xfrm>
          <a:prstGeom prst="rect">
            <a:avLst/>
          </a:prstGeom>
        </p:spPr>
        <p:txBody>
          <a:bodyPr wrap="none">
            <a:spAutoFit/>
          </a:bodyPr>
          <a:lstStyle/>
          <a:p>
            <a:pPr algn="ctr" defTabSz="457200">
              <a:defRPr/>
            </a:pPr>
            <a:r>
              <a:rPr lang="en-US" sz="1200">
                <a:cs typeface="Arial" panose="020B0604020202020204" pitchFamily="34" charset="0"/>
              </a:rPr>
              <a:t> 25 Stories</a:t>
            </a:r>
            <a:endParaRPr lang="en-CA" sz="1200">
              <a:solidFill>
                <a:srgbClr val="005596"/>
              </a:solidFill>
              <a:cs typeface="Arial" panose="020B0604020202020204" pitchFamily="34" charset="0"/>
            </a:endParaRPr>
          </a:p>
        </p:txBody>
      </p:sp>
      <p:sp>
        <p:nvSpPr>
          <p:cNvPr id="154" name="Rectangle 14">
            <a:extLst>
              <a:ext uri="{FF2B5EF4-FFF2-40B4-BE49-F238E27FC236}">
                <a16:creationId xmlns:a16="http://schemas.microsoft.com/office/drawing/2014/main" id="{843989E7-8B70-2EF1-5478-D4A4B2155EAB}"/>
              </a:ext>
            </a:extLst>
          </p:cNvPr>
          <p:cNvSpPr>
            <a:spLocks noChangeArrowheads="1"/>
          </p:cNvSpPr>
          <p:nvPr/>
        </p:nvSpPr>
        <p:spPr bwMode="auto">
          <a:xfrm>
            <a:off x="9240045" y="3562319"/>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55" name="TextBox 154">
            <a:extLst>
              <a:ext uri="{FF2B5EF4-FFF2-40B4-BE49-F238E27FC236}">
                <a16:creationId xmlns:a16="http://schemas.microsoft.com/office/drawing/2014/main" id="{7DB65D7B-4E6F-BF1C-F7CD-18E1071C60FF}"/>
              </a:ext>
            </a:extLst>
          </p:cNvPr>
          <p:cNvSpPr txBox="1"/>
          <p:nvPr/>
        </p:nvSpPr>
        <p:spPr>
          <a:xfrm>
            <a:off x="9376003" y="3763775"/>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27</a:t>
            </a:r>
          </a:p>
        </p:txBody>
      </p:sp>
      <p:grpSp>
        <p:nvGrpSpPr>
          <p:cNvPr id="156" name="Group 155">
            <a:extLst>
              <a:ext uri="{FF2B5EF4-FFF2-40B4-BE49-F238E27FC236}">
                <a16:creationId xmlns:a16="http://schemas.microsoft.com/office/drawing/2014/main" id="{BC6257CA-BD48-6195-59DB-78C765150355}"/>
              </a:ext>
            </a:extLst>
          </p:cNvPr>
          <p:cNvGrpSpPr/>
          <p:nvPr/>
        </p:nvGrpSpPr>
        <p:grpSpPr>
          <a:xfrm>
            <a:off x="9234075" y="4434092"/>
            <a:ext cx="448862" cy="427633"/>
            <a:chOff x="7787340" y="4793977"/>
            <a:chExt cx="448862" cy="427633"/>
          </a:xfrm>
        </p:grpSpPr>
        <p:sp>
          <p:nvSpPr>
            <p:cNvPr id="157" name="Rectangle 14">
              <a:extLst>
                <a:ext uri="{FF2B5EF4-FFF2-40B4-BE49-F238E27FC236}">
                  <a16:creationId xmlns:a16="http://schemas.microsoft.com/office/drawing/2014/main" id="{FC0423EF-50A4-E3B6-5514-71AF21662C5E}"/>
                </a:ext>
              </a:extLst>
            </p:cNvPr>
            <p:cNvSpPr>
              <a:spLocks noChangeArrowheads="1"/>
            </p:cNvSpPr>
            <p:nvPr/>
          </p:nvSpPr>
          <p:spPr bwMode="auto">
            <a:xfrm>
              <a:off x="7787340" y="4793977"/>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58" name="TextBox 157">
              <a:extLst>
                <a:ext uri="{FF2B5EF4-FFF2-40B4-BE49-F238E27FC236}">
                  <a16:creationId xmlns:a16="http://schemas.microsoft.com/office/drawing/2014/main" id="{7988CC98-6E8C-0F19-1663-E5E22E30071D}"/>
                </a:ext>
              </a:extLst>
            </p:cNvPr>
            <p:cNvSpPr txBox="1"/>
            <p:nvPr/>
          </p:nvSpPr>
          <p:spPr>
            <a:xfrm>
              <a:off x="7923296" y="4990778"/>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22</a:t>
              </a:r>
            </a:p>
          </p:txBody>
        </p:sp>
      </p:grpSp>
      <p:grpSp>
        <p:nvGrpSpPr>
          <p:cNvPr id="159" name="Group 158">
            <a:extLst>
              <a:ext uri="{FF2B5EF4-FFF2-40B4-BE49-F238E27FC236}">
                <a16:creationId xmlns:a16="http://schemas.microsoft.com/office/drawing/2014/main" id="{D48AD528-9212-BCDE-FE18-AAE9417FFE92}"/>
              </a:ext>
            </a:extLst>
          </p:cNvPr>
          <p:cNvGrpSpPr/>
          <p:nvPr/>
        </p:nvGrpSpPr>
        <p:grpSpPr>
          <a:xfrm>
            <a:off x="9237464" y="5336546"/>
            <a:ext cx="448864" cy="432288"/>
            <a:chOff x="7787340" y="4793977"/>
            <a:chExt cx="448864" cy="432288"/>
          </a:xfrm>
        </p:grpSpPr>
        <p:sp>
          <p:nvSpPr>
            <p:cNvPr id="160" name="Rectangle 14">
              <a:extLst>
                <a:ext uri="{FF2B5EF4-FFF2-40B4-BE49-F238E27FC236}">
                  <a16:creationId xmlns:a16="http://schemas.microsoft.com/office/drawing/2014/main" id="{5C3444EA-70D9-ECDA-BA25-10E1CCABE995}"/>
                </a:ext>
              </a:extLst>
            </p:cNvPr>
            <p:cNvSpPr>
              <a:spLocks noChangeArrowheads="1"/>
            </p:cNvSpPr>
            <p:nvPr/>
          </p:nvSpPr>
          <p:spPr bwMode="auto">
            <a:xfrm>
              <a:off x="7787340" y="4793977"/>
              <a:ext cx="395288" cy="408804"/>
            </a:xfrm>
            <a:prstGeom prst="rect">
              <a:avLst/>
            </a:prstGeom>
            <a:solidFill>
              <a:srgbClr val="77559B"/>
            </a:solidFill>
            <a:ln w="12700" algn="ctr">
              <a:noFill/>
              <a:round/>
              <a:headEnd/>
              <a:tailEnd/>
            </a:ln>
          </p:spPr>
          <p:txBody>
            <a:bodyPr lIns="18281" tIns="36564" rIns="18281" bIns="36564" anchor="ctr"/>
            <a:lstStyle/>
            <a:p>
              <a:pPr algn="ctr" defTabSz="457200">
                <a:defRPr/>
              </a:pPr>
              <a:r>
                <a:rPr lang="en-US" sz="800" b="1">
                  <a:solidFill>
                    <a:srgbClr val="FFFFFF"/>
                  </a:solidFill>
                  <a:cs typeface="Arial" panose="020B0604020202020204" pitchFamily="34" charset="0"/>
                </a:rPr>
                <a:t> </a:t>
              </a:r>
            </a:p>
          </p:txBody>
        </p:sp>
        <p:sp>
          <p:nvSpPr>
            <p:cNvPr id="161" name="TextBox 160">
              <a:extLst>
                <a:ext uri="{FF2B5EF4-FFF2-40B4-BE49-F238E27FC236}">
                  <a16:creationId xmlns:a16="http://schemas.microsoft.com/office/drawing/2014/main" id="{E5093A5A-86C7-6366-2BCD-1FDB2940DCED}"/>
                </a:ext>
              </a:extLst>
            </p:cNvPr>
            <p:cNvSpPr txBox="1"/>
            <p:nvPr/>
          </p:nvSpPr>
          <p:spPr>
            <a:xfrm>
              <a:off x="7923298" y="4995433"/>
              <a:ext cx="312906" cy="230832"/>
            </a:xfrm>
            <a:prstGeom prst="rect">
              <a:avLst/>
            </a:prstGeom>
            <a:noFill/>
          </p:spPr>
          <p:txBody>
            <a:bodyPr wrap="none" rtlCol="0">
              <a:spAutoFit/>
            </a:bodyPr>
            <a:lstStyle/>
            <a:p>
              <a:pPr defTabSz="457200">
                <a:defRPr/>
              </a:pPr>
              <a:r>
                <a:rPr lang="en-CA" sz="900">
                  <a:solidFill>
                    <a:srgbClr val="FFFFFF"/>
                  </a:solidFill>
                  <a:cs typeface="Arial" panose="020B0604020202020204" pitchFamily="34" charset="0"/>
                </a:rPr>
                <a:t>13</a:t>
              </a:r>
            </a:p>
          </p:txBody>
        </p:sp>
      </p:grpSp>
      <p:cxnSp>
        <p:nvCxnSpPr>
          <p:cNvPr id="162" name="Straight Arrow Connector 161">
            <a:extLst>
              <a:ext uri="{FF2B5EF4-FFF2-40B4-BE49-F238E27FC236}">
                <a16:creationId xmlns:a16="http://schemas.microsoft.com/office/drawing/2014/main" id="{3A200EBE-80AA-6C17-E2EF-DB9E2337BA41}"/>
              </a:ext>
            </a:extLst>
          </p:cNvPr>
          <p:cNvCxnSpPr>
            <a:cxnSpLocks/>
          </p:cNvCxnSpPr>
          <p:nvPr/>
        </p:nvCxnSpPr>
        <p:spPr>
          <a:xfrm>
            <a:off x="6852209" y="4259581"/>
            <a:ext cx="2291502"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a16="http://schemas.microsoft.com/office/drawing/2014/main" id="{F3C7EB07-DEBD-4CD9-8B4E-19F2BC3B13D0}"/>
              </a:ext>
            </a:extLst>
          </p:cNvPr>
          <p:cNvGrpSpPr/>
          <p:nvPr/>
        </p:nvGrpSpPr>
        <p:grpSpPr>
          <a:xfrm>
            <a:off x="9231146" y="3993009"/>
            <a:ext cx="466794" cy="411541"/>
            <a:chOff x="6953266" y="5172908"/>
            <a:chExt cx="466794" cy="411541"/>
          </a:xfrm>
        </p:grpSpPr>
        <p:grpSp>
          <p:nvGrpSpPr>
            <p:cNvPr id="166" name="Group 165">
              <a:extLst>
                <a:ext uri="{FF2B5EF4-FFF2-40B4-BE49-F238E27FC236}">
                  <a16:creationId xmlns:a16="http://schemas.microsoft.com/office/drawing/2014/main" id="{6A9033A3-F9AD-A0B8-8506-40C9AAE513E2}"/>
                </a:ext>
              </a:extLst>
            </p:cNvPr>
            <p:cNvGrpSpPr/>
            <p:nvPr/>
          </p:nvGrpSpPr>
          <p:grpSpPr>
            <a:xfrm>
              <a:off x="6956672" y="5174277"/>
              <a:ext cx="454957" cy="410172"/>
              <a:chOff x="7301646" y="4524584"/>
              <a:chExt cx="454957" cy="410172"/>
            </a:xfrm>
          </p:grpSpPr>
          <p:sp>
            <p:nvSpPr>
              <p:cNvPr id="168" name="Rectangle 14">
                <a:extLst>
                  <a:ext uri="{FF2B5EF4-FFF2-40B4-BE49-F238E27FC236}">
                    <a16:creationId xmlns:a16="http://schemas.microsoft.com/office/drawing/2014/main" id="{A6C88405-CD38-C618-7691-3EC0AF05D056}"/>
                  </a:ext>
                </a:extLst>
              </p:cNvPr>
              <p:cNvSpPr>
                <a:spLocks noChangeArrowheads="1"/>
              </p:cNvSpPr>
              <p:nvPr/>
            </p:nvSpPr>
            <p:spPr bwMode="auto">
              <a:xfrm>
                <a:off x="7301646" y="4524584"/>
                <a:ext cx="395288" cy="408804"/>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169" name="TextBox 168">
                <a:extLst>
                  <a:ext uri="{FF2B5EF4-FFF2-40B4-BE49-F238E27FC236}">
                    <a16:creationId xmlns:a16="http://schemas.microsoft.com/office/drawing/2014/main" id="{E28DE00C-3CA5-BDDC-76B8-ECB66ECEA934}"/>
                  </a:ext>
                </a:extLst>
              </p:cNvPr>
              <p:cNvSpPr txBox="1"/>
              <p:nvPr/>
            </p:nvSpPr>
            <p:spPr>
              <a:xfrm>
                <a:off x="7443697" y="4703924"/>
                <a:ext cx="312906" cy="230832"/>
              </a:xfrm>
              <a:prstGeom prst="rect">
                <a:avLst/>
              </a:prstGeom>
              <a:noFill/>
            </p:spPr>
            <p:txBody>
              <a:bodyPr wrap="none" rtlCol="0">
                <a:spAutoFit/>
              </a:bodyPr>
              <a:lstStyle/>
              <a:p>
                <a:pPr defTabSz="457200">
                  <a:defRPr/>
                </a:pPr>
                <a:r>
                  <a:rPr lang="en-CA" sz="900">
                    <a:cs typeface="Arial" panose="020B0604020202020204" pitchFamily="34" charset="0"/>
                  </a:rPr>
                  <a:t>20</a:t>
                </a:r>
              </a:p>
            </p:txBody>
          </p:sp>
        </p:grpSp>
        <p:sp>
          <p:nvSpPr>
            <p:cNvPr id="167" name="Google Shape;3411;p102">
              <a:extLst>
                <a:ext uri="{FF2B5EF4-FFF2-40B4-BE49-F238E27FC236}">
                  <a16:creationId xmlns:a16="http://schemas.microsoft.com/office/drawing/2014/main" id="{43EFA79F-D0C7-1775-6892-59E2D15F345B}"/>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3</a:t>
              </a:r>
              <a:endParaRPr sz="900">
                <a:cs typeface="Arial" panose="020B0604020202020204" pitchFamily="34" charset="0"/>
                <a:sym typeface="Arial"/>
              </a:endParaRPr>
            </a:p>
          </p:txBody>
        </p:sp>
      </p:grpSp>
      <p:cxnSp>
        <p:nvCxnSpPr>
          <p:cNvPr id="172" name="Straight Arrow Connector 171">
            <a:extLst>
              <a:ext uri="{FF2B5EF4-FFF2-40B4-BE49-F238E27FC236}">
                <a16:creationId xmlns:a16="http://schemas.microsoft.com/office/drawing/2014/main" id="{08B2D3F4-1A0B-EE1B-3416-1190624D50CF}"/>
              </a:ext>
            </a:extLst>
          </p:cNvPr>
          <p:cNvCxnSpPr>
            <a:cxnSpLocks/>
          </p:cNvCxnSpPr>
          <p:nvPr/>
        </p:nvCxnSpPr>
        <p:spPr>
          <a:xfrm>
            <a:off x="6917581" y="6001439"/>
            <a:ext cx="2291502" cy="0"/>
          </a:xfrm>
          <a:prstGeom prst="straightConnector1">
            <a:avLst/>
          </a:prstGeom>
          <a:ln w="76200">
            <a:solidFill>
              <a:srgbClr val="FFCC1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78" name="Group 177">
            <a:extLst>
              <a:ext uri="{FF2B5EF4-FFF2-40B4-BE49-F238E27FC236}">
                <a16:creationId xmlns:a16="http://schemas.microsoft.com/office/drawing/2014/main" id="{0DA2DA81-92DC-C99D-5135-1F9940FB5206}"/>
              </a:ext>
            </a:extLst>
          </p:cNvPr>
          <p:cNvGrpSpPr/>
          <p:nvPr/>
        </p:nvGrpSpPr>
        <p:grpSpPr>
          <a:xfrm>
            <a:off x="9245629" y="5789406"/>
            <a:ext cx="466794" cy="411541"/>
            <a:chOff x="6953266" y="5172908"/>
            <a:chExt cx="466794" cy="411541"/>
          </a:xfrm>
        </p:grpSpPr>
        <p:grpSp>
          <p:nvGrpSpPr>
            <p:cNvPr id="179" name="Group 178">
              <a:extLst>
                <a:ext uri="{FF2B5EF4-FFF2-40B4-BE49-F238E27FC236}">
                  <a16:creationId xmlns:a16="http://schemas.microsoft.com/office/drawing/2014/main" id="{B891A3BD-B4E7-2613-FEE5-C9EEEA79210B}"/>
                </a:ext>
              </a:extLst>
            </p:cNvPr>
            <p:cNvGrpSpPr/>
            <p:nvPr/>
          </p:nvGrpSpPr>
          <p:grpSpPr>
            <a:xfrm>
              <a:off x="6956672" y="5174277"/>
              <a:ext cx="395288" cy="410172"/>
              <a:chOff x="7301646" y="4524584"/>
              <a:chExt cx="395288" cy="410172"/>
            </a:xfrm>
          </p:grpSpPr>
          <p:sp>
            <p:nvSpPr>
              <p:cNvPr id="181" name="Rectangle 14">
                <a:extLst>
                  <a:ext uri="{FF2B5EF4-FFF2-40B4-BE49-F238E27FC236}">
                    <a16:creationId xmlns:a16="http://schemas.microsoft.com/office/drawing/2014/main" id="{6CF0B984-9B2D-AC9D-0CE5-BE947DEF40AE}"/>
                  </a:ext>
                </a:extLst>
              </p:cNvPr>
              <p:cNvSpPr>
                <a:spLocks noChangeArrowheads="1"/>
              </p:cNvSpPr>
              <p:nvPr/>
            </p:nvSpPr>
            <p:spPr bwMode="auto">
              <a:xfrm>
                <a:off x="7301646" y="4524584"/>
                <a:ext cx="395288" cy="408804"/>
              </a:xfrm>
              <a:prstGeom prst="rect">
                <a:avLst/>
              </a:prstGeom>
              <a:solidFill>
                <a:srgbClr val="FFF2CC"/>
              </a:solidFill>
              <a:ln w="12700" algn="ctr">
                <a:noFill/>
                <a:round/>
                <a:headEnd/>
                <a:tailEnd/>
              </a:ln>
            </p:spPr>
            <p:txBody>
              <a:bodyPr lIns="18281" tIns="36564" rIns="18281" bIns="36564" anchor="ctr"/>
              <a:lstStyle/>
              <a:p>
                <a:pPr algn="ctr" defTabSz="457200">
                  <a:defRPr/>
                </a:pPr>
                <a:endParaRPr lang="en-US" sz="800" b="1">
                  <a:cs typeface="Arial" panose="020B0604020202020204" pitchFamily="34" charset="0"/>
                </a:endParaRPr>
              </a:p>
            </p:txBody>
          </p:sp>
          <p:sp>
            <p:nvSpPr>
              <p:cNvPr id="182" name="TextBox 181">
                <a:extLst>
                  <a:ext uri="{FF2B5EF4-FFF2-40B4-BE49-F238E27FC236}">
                    <a16:creationId xmlns:a16="http://schemas.microsoft.com/office/drawing/2014/main" id="{7FB34B83-74A8-4545-CC55-5A6E660211C9}"/>
                  </a:ext>
                </a:extLst>
              </p:cNvPr>
              <p:cNvSpPr txBox="1"/>
              <p:nvPr/>
            </p:nvSpPr>
            <p:spPr>
              <a:xfrm>
                <a:off x="7443697" y="4703924"/>
                <a:ext cx="248786" cy="230832"/>
              </a:xfrm>
              <a:prstGeom prst="rect">
                <a:avLst/>
              </a:prstGeom>
              <a:noFill/>
            </p:spPr>
            <p:txBody>
              <a:bodyPr wrap="none" rtlCol="0">
                <a:spAutoFit/>
              </a:bodyPr>
              <a:lstStyle/>
              <a:p>
                <a:pPr defTabSz="457200">
                  <a:defRPr/>
                </a:pPr>
                <a:r>
                  <a:rPr lang="en-CA" sz="900">
                    <a:cs typeface="Arial" panose="020B0604020202020204" pitchFamily="34" charset="0"/>
                  </a:rPr>
                  <a:t>5</a:t>
                </a:r>
              </a:p>
            </p:txBody>
          </p:sp>
        </p:grpSp>
        <p:sp>
          <p:nvSpPr>
            <p:cNvPr id="180" name="Google Shape;3411;p102">
              <a:extLst>
                <a:ext uri="{FF2B5EF4-FFF2-40B4-BE49-F238E27FC236}">
                  <a16:creationId xmlns:a16="http://schemas.microsoft.com/office/drawing/2014/main" id="{8B96057A-A576-BD1C-F537-7EC7EF082068}"/>
                </a:ext>
              </a:extLst>
            </p:cNvPr>
            <p:cNvSpPr/>
            <p:nvPr/>
          </p:nvSpPr>
          <p:spPr>
            <a:xfrm>
              <a:off x="6953266" y="5172908"/>
              <a:ext cx="466794" cy="230832"/>
            </a:xfrm>
            <a:prstGeom prst="rect">
              <a:avLst/>
            </a:prstGeom>
            <a:noFill/>
          </p:spPr>
          <p:txBody>
            <a:bodyPr wrap="none" rtlCol="0">
              <a:spAutoFit/>
            </a:bodyPr>
            <a:lstStyle/>
            <a:p>
              <a:pPr defTabSz="457200"/>
              <a:r>
                <a:rPr lang="en-US" sz="900">
                  <a:cs typeface="Arial" panose="020B0604020202020204" pitchFamily="34" charset="0"/>
                  <a:sym typeface="Calibri"/>
                </a:rPr>
                <a:t>Incr. 1</a:t>
              </a:r>
              <a:endParaRPr sz="900">
                <a:cs typeface="Arial" panose="020B0604020202020204" pitchFamily="34" charset="0"/>
                <a:sym typeface="Arial"/>
              </a:endParaRPr>
            </a:p>
          </p:txBody>
        </p:sp>
      </p:grpSp>
      <p:sp>
        <p:nvSpPr>
          <p:cNvPr id="62" name="Title 1">
            <a:extLst>
              <a:ext uri="{FF2B5EF4-FFF2-40B4-BE49-F238E27FC236}">
                <a16:creationId xmlns:a16="http://schemas.microsoft.com/office/drawing/2014/main" id="{7B6ECC35-9362-ABFC-4AC1-0E9A739496FF}"/>
              </a:ext>
            </a:extLst>
          </p:cNvPr>
          <p:cNvSpPr txBox="1">
            <a:spLocks/>
          </p:cNvSpPr>
          <p:nvPr/>
        </p:nvSpPr>
        <p:spPr>
          <a:xfrm>
            <a:off x="705784" y="4565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endParaRPr lang="en-CA"/>
          </a:p>
        </p:txBody>
      </p:sp>
    </p:spTree>
    <p:extLst>
      <p:ext uri="{BB962C8B-B14F-4D97-AF65-F5344CB8AC3E}">
        <p14:creationId xmlns:p14="http://schemas.microsoft.com/office/powerpoint/2010/main" val="18747921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row: Right 60">
            <a:extLst>
              <a:ext uri="{FF2B5EF4-FFF2-40B4-BE49-F238E27FC236}">
                <a16:creationId xmlns:a16="http://schemas.microsoft.com/office/drawing/2014/main" id="{F5F3DB6C-0551-4ED8-862B-93A7FB55A7F8}"/>
              </a:ext>
            </a:extLst>
          </p:cNvPr>
          <p:cNvSpPr/>
          <p:nvPr/>
        </p:nvSpPr>
        <p:spPr>
          <a:xfrm rot="18900000">
            <a:off x="4183555" y="1607171"/>
            <a:ext cx="1423146" cy="393771"/>
          </a:xfrm>
          <a:prstGeom prst="rightArrow">
            <a:avLst/>
          </a:prstGeom>
          <a:solidFill>
            <a:srgbClr val="9B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sp>
        <p:nvSpPr>
          <p:cNvPr id="57" name="Arrow: Right 56">
            <a:extLst>
              <a:ext uri="{FF2B5EF4-FFF2-40B4-BE49-F238E27FC236}">
                <a16:creationId xmlns:a16="http://schemas.microsoft.com/office/drawing/2014/main" id="{A4CFE88C-2B59-4DF4-AA5F-B8DAB9F75973}"/>
              </a:ext>
            </a:extLst>
          </p:cNvPr>
          <p:cNvSpPr/>
          <p:nvPr/>
        </p:nvSpPr>
        <p:spPr>
          <a:xfrm rot="2700000">
            <a:off x="4043039" y="2558840"/>
            <a:ext cx="1530890" cy="393771"/>
          </a:xfrm>
          <a:prstGeom prst="rightArrow">
            <a:avLst/>
          </a:prstGeom>
          <a:solidFill>
            <a:srgbClr val="9B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sp>
        <p:nvSpPr>
          <p:cNvPr id="2" name="Arrow: Right 1">
            <a:extLst>
              <a:ext uri="{FF2B5EF4-FFF2-40B4-BE49-F238E27FC236}">
                <a16:creationId xmlns:a16="http://schemas.microsoft.com/office/drawing/2014/main" id="{5E35D985-F84E-4639-9C11-F709FFBD1C2A}"/>
              </a:ext>
            </a:extLst>
          </p:cNvPr>
          <p:cNvSpPr/>
          <p:nvPr/>
        </p:nvSpPr>
        <p:spPr>
          <a:xfrm>
            <a:off x="2539254" y="2055501"/>
            <a:ext cx="6040829" cy="393771"/>
          </a:xfrm>
          <a:prstGeom prst="rightArrow">
            <a:avLst/>
          </a:prstGeom>
          <a:solidFill>
            <a:srgbClr val="9B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pic>
        <p:nvPicPr>
          <p:cNvPr id="8" name="Picture 7">
            <a:extLst>
              <a:ext uri="{FF2B5EF4-FFF2-40B4-BE49-F238E27FC236}">
                <a16:creationId xmlns:a16="http://schemas.microsoft.com/office/drawing/2014/main" id="{407B409B-791F-4118-9754-9C8C4990934A}"/>
              </a:ext>
            </a:extLst>
          </p:cNvPr>
          <p:cNvPicPr>
            <a:picLocks noChangeAspect="1"/>
          </p:cNvPicPr>
          <p:nvPr/>
        </p:nvPicPr>
        <p:blipFill>
          <a:blip r:embed="rId2"/>
          <a:stretch>
            <a:fillRect/>
          </a:stretch>
        </p:blipFill>
        <p:spPr>
          <a:xfrm flipH="1">
            <a:off x="9858729" y="1851867"/>
            <a:ext cx="1054765" cy="568502"/>
          </a:xfrm>
          <a:prstGeom prst="rect">
            <a:avLst/>
          </a:prstGeom>
        </p:spPr>
      </p:pic>
      <p:sp>
        <p:nvSpPr>
          <p:cNvPr id="125" name="TextBox 124">
            <a:extLst>
              <a:ext uri="{FF2B5EF4-FFF2-40B4-BE49-F238E27FC236}">
                <a16:creationId xmlns:a16="http://schemas.microsoft.com/office/drawing/2014/main" id="{2C3CF6D3-463E-4501-B089-5D785DD6CF16}"/>
              </a:ext>
            </a:extLst>
          </p:cNvPr>
          <p:cNvSpPr txBox="1"/>
          <p:nvPr/>
        </p:nvSpPr>
        <p:spPr>
          <a:xfrm>
            <a:off x="8737670" y="1260361"/>
            <a:ext cx="1225591" cy="400110"/>
          </a:xfrm>
          <a:prstGeom prst="rect">
            <a:avLst/>
          </a:prstGeom>
          <a:noFill/>
        </p:spPr>
        <p:txBody>
          <a:bodyPr wrap="square" rtlCol="0">
            <a:spAutoFit/>
          </a:bodyPr>
          <a:lstStyle/>
          <a:p>
            <a:pPr fontAlgn="base">
              <a:spcBef>
                <a:spcPct val="0"/>
              </a:spcBef>
              <a:spcAft>
                <a:spcPct val="0"/>
              </a:spcAft>
            </a:pPr>
            <a:r>
              <a:rPr lang="en-CA" sz="1000" i="1">
                <a:solidFill>
                  <a:prstClr val="black"/>
                </a:solidFill>
                <a:latin typeface="Arial" charset="0"/>
              </a:rPr>
              <a:t>Weekly Queue (3 Stories</a:t>
            </a:r>
            <a:endParaRPr lang="en-CA" sz="1000" b="1" i="1">
              <a:solidFill>
                <a:prstClr val="black"/>
              </a:solidFill>
              <a:latin typeface="Arial" charset="0"/>
            </a:endParaRPr>
          </a:p>
        </p:txBody>
      </p:sp>
      <p:grpSp>
        <p:nvGrpSpPr>
          <p:cNvPr id="7" name="Group 6">
            <a:extLst>
              <a:ext uri="{FF2B5EF4-FFF2-40B4-BE49-F238E27FC236}">
                <a16:creationId xmlns:a16="http://schemas.microsoft.com/office/drawing/2014/main" id="{20C94722-B548-413B-9E20-9A19257ABFBD}"/>
              </a:ext>
            </a:extLst>
          </p:cNvPr>
          <p:cNvGrpSpPr/>
          <p:nvPr/>
        </p:nvGrpSpPr>
        <p:grpSpPr>
          <a:xfrm rot="16200000">
            <a:off x="8652454" y="1644813"/>
            <a:ext cx="1128783" cy="1089298"/>
            <a:chOff x="6035040" y="3115741"/>
            <a:chExt cx="1365828" cy="1171193"/>
          </a:xfrm>
        </p:grpSpPr>
        <p:sp>
          <p:nvSpPr>
            <p:cNvPr id="5" name="Rectangle 4">
              <a:extLst>
                <a:ext uri="{FF2B5EF4-FFF2-40B4-BE49-F238E27FC236}">
                  <a16:creationId xmlns:a16="http://schemas.microsoft.com/office/drawing/2014/main" id="{36628CDD-8C96-4492-8CE9-7871C0813563}"/>
                </a:ext>
              </a:extLst>
            </p:cNvPr>
            <p:cNvSpPr/>
            <p:nvPr/>
          </p:nvSpPr>
          <p:spPr>
            <a:xfrm>
              <a:off x="6035040" y="3261925"/>
              <a:ext cx="1365828" cy="10250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sp>
          <p:nvSpPr>
            <p:cNvPr id="6" name="Rectangle 5">
              <a:extLst>
                <a:ext uri="{FF2B5EF4-FFF2-40B4-BE49-F238E27FC236}">
                  <a16:creationId xmlns:a16="http://schemas.microsoft.com/office/drawing/2014/main" id="{58AE8B1B-6BE5-472B-A3CE-ACB9F33C2C94}"/>
                </a:ext>
              </a:extLst>
            </p:cNvPr>
            <p:cNvSpPr/>
            <p:nvPr/>
          </p:nvSpPr>
          <p:spPr>
            <a:xfrm>
              <a:off x="6087204" y="3115741"/>
              <a:ext cx="1227996" cy="3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white"/>
                </a:solidFill>
                <a:latin typeface="Calibri" panose="020F0502020204030204"/>
              </a:endParaRPr>
            </a:p>
          </p:txBody>
        </p:sp>
      </p:grpSp>
      <p:sp>
        <p:nvSpPr>
          <p:cNvPr id="52" name="Cube 51">
            <a:extLst>
              <a:ext uri="{FF2B5EF4-FFF2-40B4-BE49-F238E27FC236}">
                <a16:creationId xmlns:a16="http://schemas.microsoft.com/office/drawing/2014/main" id="{60C7926F-5A8F-42AD-9751-FD70C2B497EA}"/>
              </a:ext>
            </a:extLst>
          </p:cNvPr>
          <p:cNvSpPr/>
          <p:nvPr/>
        </p:nvSpPr>
        <p:spPr bwMode="gray">
          <a:xfrm>
            <a:off x="3644757" y="2018989"/>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60" name="Cube 59">
            <a:extLst>
              <a:ext uri="{FF2B5EF4-FFF2-40B4-BE49-F238E27FC236}">
                <a16:creationId xmlns:a16="http://schemas.microsoft.com/office/drawing/2014/main" id="{E3449313-8250-4118-AB66-1D235911FC54}"/>
              </a:ext>
            </a:extLst>
          </p:cNvPr>
          <p:cNvSpPr/>
          <p:nvPr/>
        </p:nvSpPr>
        <p:spPr bwMode="gray">
          <a:xfrm>
            <a:off x="4138037" y="2012573"/>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14" name="Speech Bubble: Rectangle with Corners Rounded 13">
            <a:extLst>
              <a:ext uri="{FF2B5EF4-FFF2-40B4-BE49-F238E27FC236}">
                <a16:creationId xmlns:a16="http://schemas.microsoft.com/office/drawing/2014/main" id="{D42EC226-3F33-4172-993A-3E974BCD47EE}"/>
              </a:ext>
            </a:extLst>
          </p:cNvPr>
          <p:cNvSpPr/>
          <p:nvPr/>
        </p:nvSpPr>
        <p:spPr>
          <a:xfrm>
            <a:off x="5499179" y="1795156"/>
            <a:ext cx="936968" cy="181526"/>
          </a:xfrm>
          <a:prstGeom prst="wedgeRoundRectCallout">
            <a:avLst>
              <a:gd name="adj1" fmla="val -69806"/>
              <a:gd name="adj2" fmla="val 40074"/>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CA" sz="1100">
                <a:solidFill>
                  <a:prstClr val="black"/>
                </a:solidFill>
                <a:latin typeface="Calibri" panose="020F0502020204030204"/>
              </a:rPr>
              <a:t>It’s a story!</a:t>
            </a:r>
          </a:p>
        </p:txBody>
      </p:sp>
      <p:sp>
        <p:nvSpPr>
          <p:cNvPr id="65" name="Cube 64">
            <a:extLst>
              <a:ext uri="{FF2B5EF4-FFF2-40B4-BE49-F238E27FC236}">
                <a16:creationId xmlns:a16="http://schemas.microsoft.com/office/drawing/2014/main" id="{A96F86EF-0B9E-4937-BB07-4E732299DDB1}"/>
              </a:ext>
            </a:extLst>
          </p:cNvPr>
          <p:cNvSpPr/>
          <p:nvPr/>
        </p:nvSpPr>
        <p:spPr bwMode="gray">
          <a:xfrm>
            <a:off x="5435971" y="900584"/>
            <a:ext cx="871791" cy="821533"/>
          </a:xfrm>
          <a:prstGeom prst="cube">
            <a:avLst/>
          </a:prstGeom>
          <a:solidFill>
            <a:srgbClr val="9BBCFF"/>
          </a:solidFill>
          <a:ln w="12700" cap="rnd">
            <a:solidFill>
              <a:srgbClr val="003399"/>
            </a:solidFill>
            <a:prstDash val="lgDash"/>
            <a:round/>
            <a:headEnd/>
            <a:tailEnd/>
          </a:ln>
          <a:effectLst/>
        </p:spPr>
        <p:txBody>
          <a:bodyPr wrap="none" rtlCol="0" anchor="ctr"/>
          <a:lstStyle/>
          <a:p>
            <a:pPr algn="ctr" defTabSz="1018228" eaLnBrk="0" hangingPunct="0">
              <a:lnSpc>
                <a:spcPct val="106000"/>
              </a:lnSpc>
              <a:defRPr/>
            </a:pPr>
            <a:r>
              <a:rPr lang="en-CA" sz="1300">
                <a:solidFill>
                  <a:srgbClr val="FFFFFF"/>
                </a:solidFill>
                <a:latin typeface="Arial" pitchFamily="34" charset="0"/>
              </a:rPr>
              <a:t>No Idea</a:t>
            </a:r>
            <a:endParaRPr lang="en-CA" sz="1300" kern="0">
              <a:solidFill>
                <a:srgbClr val="FFFFFF"/>
              </a:solidFill>
              <a:latin typeface="Arial" pitchFamily="34" charset="0"/>
            </a:endParaRPr>
          </a:p>
        </p:txBody>
      </p:sp>
      <p:pic>
        <p:nvPicPr>
          <p:cNvPr id="66" name="Picture 65">
            <a:extLst>
              <a:ext uri="{FF2B5EF4-FFF2-40B4-BE49-F238E27FC236}">
                <a16:creationId xmlns:a16="http://schemas.microsoft.com/office/drawing/2014/main" id="{612887B2-832E-43D2-A0F5-512737A33A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8257" y="2264332"/>
            <a:ext cx="316615" cy="339926"/>
          </a:xfrm>
          <a:prstGeom prst="rect">
            <a:avLst/>
          </a:prstGeom>
        </p:spPr>
      </p:pic>
      <p:sp>
        <p:nvSpPr>
          <p:cNvPr id="69" name="TextBox 68">
            <a:extLst>
              <a:ext uri="{FF2B5EF4-FFF2-40B4-BE49-F238E27FC236}">
                <a16:creationId xmlns:a16="http://schemas.microsoft.com/office/drawing/2014/main" id="{11DA60FE-01F8-4FDA-AB58-E87554CF5066}"/>
              </a:ext>
            </a:extLst>
          </p:cNvPr>
          <p:cNvSpPr txBox="1"/>
          <p:nvPr/>
        </p:nvSpPr>
        <p:spPr>
          <a:xfrm>
            <a:off x="9858730" y="2369254"/>
            <a:ext cx="1151998" cy="400110"/>
          </a:xfrm>
          <a:prstGeom prst="rect">
            <a:avLst/>
          </a:prstGeom>
          <a:noFill/>
        </p:spPr>
        <p:txBody>
          <a:bodyPr wrap="square" rtlCol="0">
            <a:spAutoFit/>
          </a:bodyPr>
          <a:lstStyle/>
          <a:p>
            <a:pPr fontAlgn="base">
              <a:spcBef>
                <a:spcPct val="0"/>
              </a:spcBef>
              <a:spcAft>
                <a:spcPct val="0"/>
              </a:spcAft>
            </a:pPr>
            <a:r>
              <a:rPr lang="en-CA" sz="1000" i="1">
                <a:solidFill>
                  <a:prstClr val="black"/>
                </a:solidFill>
                <a:latin typeface="Arial" charset="0"/>
              </a:rPr>
              <a:t>Team throughput 6 stories a month</a:t>
            </a:r>
            <a:endParaRPr lang="en-CA" sz="1000" b="1" i="1">
              <a:solidFill>
                <a:prstClr val="black"/>
              </a:solidFill>
              <a:latin typeface="Arial" charset="0"/>
            </a:endParaRPr>
          </a:p>
        </p:txBody>
      </p:sp>
      <p:sp>
        <p:nvSpPr>
          <p:cNvPr id="70" name="Cube 69">
            <a:extLst>
              <a:ext uri="{FF2B5EF4-FFF2-40B4-BE49-F238E27FC236}">
                <a16:creationId xmlns:a16="http://schemas.microsoft.com/office/drawing/2014/main" id="{EA25714A-5D5A-4885-9DD7-7384B27B1EB0}"/>
              </a:ext>
            </a:extLst>
          </p:cNvPr>
          <p:cNvSpPr/>
          <p:nvPr/>
        </p:nvSpPr>
        <p:spPr bwMode="gray">
          <a:xfrm>
            <a:off x="1965161" y="1869640"/>
            <a:ext cx="792537" cy="746848"/>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endParaRPr lang="en-CA" sz="1300" kern="0">
              <a:solidFill>
                <a:srgbClr val="FFFFFF"/>
              </a:solidFill>
              <a:latin typeface="Arial" pitchFamily="34" charset="0"/>
            </a:endParaRPr>
          </a:p>
        </p:txBody>
      </p:sp>
      <p:sp>
        <p:nvSpPr>
          <p:cNvPr id="119" name="Arrow: Circular 118">
            <a:extLst>
              <a:ext uri="{FF2B5EF4-FFF2-40B4-BE49-F238E27FC236}">
                <a16:creationId xmlns:a16="http://schemas.microsoft.com/office/drawing/2014/main" id="{CC4C7BC3-E144-4B23-8193-F1566E84ED09}"/>
              </a:ext>
            </a:extLst>
          </p:cNvPr>
          <p:cNvSpPr/>
          <p:nvPr/>
        </p:nvSpPr>
        <p:spPr>
          <a:xfrm rot="21300000" flipH="1">
            <a:off x="1915678" y="820724"/>
            <a:ext cx="5403848" cy="3025985"/>
          </a:xfrm>
          <a:prstGeom prst="circularArrow">
            <a:avLst>
              <a:gd name="adj1" fmla="val 3687"/>
              <a:gd name="adj2" fmla="val 717389"/>
              <a:gd name="adj3" fmla="val 20110573"/>
              <a:gd name="adj4" fmla="val 14075793"/>
              <a:gd name="adj5" fmla="val 10312"/>
            </a:avLst>
          </a:prstGeom>
          <a:solidFill>
            <a:srgbClr val="C2DAF0"/>
          </a:solidFill>
          <a:ln>
            <a:solidFill>
              <a:srgbClr val="0000A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black"/>
              </a:solidFill>
              <a:latin typeface="Calibri" panose="020F0502020204030204"/>
            </a:endParaRPr>
          </a:p>
        </p:txBody>
      </p:sp>
      <p:sp>
        <p:nvSpPr>
          <p:cNvPr id="38" name="Cube 37">
            <a:extLst>
              <a:ext uri="{FF2B5EF4-FFF2-40B4-BE49-F238E27FC236}">
                <a16:creationId xmlns:a16="http://schemas.microsoft.com/office/drawing/2014/main" id="{229CBF98-01CE-4831-A37D-3DA6FE850B22}"/>
              </a:ext>
            </a:extLst>
          </p:cNvPr>
          <p:cNvSpPr/>
          <p:nvPr/>
        </p:nvSpPr>
        <p:spPr bwMode="gray">
          <a:xfrm>
            <a:off x="9324602" y="1742347"/>
            <a:ext cx="329733" cy="357112"/>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endParaRPr lang="en-CA" sz="1300" kern="0">
              <a:solidFill>
                <a:srgbClr val="FFFFFF"/>
              </a:solidFill>
              <a:latin typeface="Arial" pitchFamily="34" charset="0"/>
            </a:endParaRPr>
          </a:p>
        </p:txBody>
      </p:sp>
      <p:sp>
        <p:nvSpPr>
          <p:cNvPr id="39" name="Cube 38">
            <a:extLst>
              <a:ext uri="{FF2B5EF4-FFF2-40B4-BE49-F238E27FC236}">
                <a16:creationId xmlns:a16="http://schemas.microsoft.com/office/drawing/2014/main" id="{074D9CB0-0BEF-4892-8093-2301CDA725E4}"/>
              </a:ext>
            </a:extLst>
          </p:cNvPr>
          <p:cNvSpPr/>
          <p:nvPr/>
        </p:nvSpPr>
        <p:spPr bwMode="gray">
          <a:xfrm>
            <a:off x="8895311" y="2049232"/>
            <a:ext cx="329733" cy="357112"/>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endParaRPr lang="en-CA" sz="1300" kern="0">
              <a:solidFill>
                <a:srgbClr val="FFFFFF"/>
              </a:solidFill>
              <a:latin typeface="Arial" pitchFamily="34" charset="0"/>
            </a:endParaRPr>
          </a:p>
        </p:txBody>
      </p:sp>
      <p:sp>
        <p:nvSpPr>
          <p:cNvPr id="40" name="Cube 39">
            <a:extLst>
              <a:ext uri="{FF2B5EF4-FFF2-40B4-BE49-F238E27FC236}">
                <a16:creationId xmlns:a16="http://schemas.microsoft.com/office/drawing/2014/main" id="{FDB3133C-166F-4DBB-9630-78B6E8602C6B}"/>
              </a:ext>
            </a:extLst>
          </p:cNvPr>
          <p:cNvSpPr/>
          <p:nvPr/>
        </p:nvSpPr>
        <p:spPr bwMode="gray">
          <a:xfrm>
            <a:off x="9284827" y="2220673"/>
            <a:ext cx="329733" cy="357112"/>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endParaRPr lang="en-CA" sz="1300" kern="0">
              <a:solidFill>
                <a:srgbClr val="FFFFFF"/>
              </a:solidFill>
              <a:latin typeface="Arial" pitchFamily="34" charset="0"/>
            </a:endParaRPr>
          </a:p>
        </p:txBody>
      </p:sp>
      <p:sp>
        <p:nvSpPr>
          <p:cNvPr id="34" name="TextBox 33">
            <a:extLst>
              <a:ext uri="{FF2B5EF4-FFF2-40B4-BE49-F238E27FC236}">
                <a16:creationId xmlns:a16="http://schemas.microsoft.com/office/drawing/2014/main" id="{A5A3D413-40B0-4FA5-B04E-F1F1CE772F8F}"/>
              </a:ext>
            </a:extLst>
          </p:cNvPr>
          <p:cNvSpPr txBox="1"/>
          <p:nvPr/>
        </p:nvSpPr>
        <p:spPr>
          <a:xfrm>
            <a:off x="1395809" y="1414421"/>
            <a:ext cx="953336" cy="369332"/>
          </a:xfrm>
          <a:prstGeom prst="rect">
            <a:avLst/>
          </a:prstGeom>
          <a:noFill/>
        </p:spPr>
        <p:txBody>
          <a:bodyPr wrap="square">
            <a:spAutoFit/>
          </a:bodyPr>
          <a:lstStyle/>
          <a:p>
            <a:pPr algn="ctr" fontAlgn="base">
              <a:spcBef>
                <a:spcPct val="0"/>
              </a:spcBef>
              <a:spcAft>
                <a:spcPct val="0"/>
              </a:spcAft>
            </a:pPr>
            <a:r>
              <a:rPr lang="en-CA" sz="1800">
                <a:solidFill>
                  <a:prstClr val="black"/>
                </a:solidFill>
                <a:latin typeface="Calibri" panose="020F0502020204030204"/>
              </a:rPr>
              <a:t>Explore</a:t>
            </a:r>
          </a:p>
        </p:txBody>
      </p:sp>
      <p:sp>
        <p:nvSpPr>
          <p:cNvPr id="35" name="Cube 34">
            <a:extLst>
              <a:ext uri="{FF2B5EF4-FFF2-40B4-BE49-F238E27FC236}">
                <a16:creationId xmlns:a16="http://schemas.microsoft.com/office/drawing/2014/main" id="{4ADA920F-0C34-421A-91CF-6F8871AC3250}"/>
              </a:ext>
            </a:extLst>
          </p:cNvPr>
          <p:cNvSpPr/>
          <p:nvPr/>
        </p:nvSpPr>
        <p:spPr bwMode="gray">
          <a:xfrm>
            <a:off x="5378261" y="2924462"/>
            <a:ext cx="871791" cy="821533"/>
          </a:xfrm>
          <a:prstGeom prst="cube">
            <a:avLst/>
          </a:prstGeom>
          <a:solidFill>
            <a:srgbClr val="9BBCFF"/>
          </a:solidFill>
          <a:ln w="12700" cap="rnd">
            <a:solidFill>
              <a:srgbClr val="003399"/>
            </a:solidFill>
            <a:prstDash val="lgDash"/>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To Big</a:t>
            </a:r>
          </a:p>
        </p:txBody>
      </p:sp>
      <p:sp>
        <p:nvSpPr>
          <p:cNvPr id="36" name="Speech Bubble: Rectangle with Corners Rounded 35">
            <a:extLst>
              <a:ext uri="{FF2B5EF4-FFF2-40B4-BE49-F238E27FC236}">
                <a16:creationId xmlns:a16="http://schemas.microsoft.com/office/drawing/2014/main" id="{92DE1E57-B43E-4E73-91A1-586322207574}"/>
              </a:ext>
            </a:extLst>
          </p:cNvPr>
          <p:cNvSpPr/>
          <p:nvPr/>
        </p:nvSpPr>
        <p:spPr>
          <a:xfrm>
            <a:off x="4536881" y="2702783"/>
            <a:ext cx="1488289" cy="248989"/>
          </a:xfrm>
          <a:prstGeom prst="wedgeRoundRectCallout">
            <a:avLst>
              <a:gd name="adj1" fmla="val 3175"/>
              <a:gd name="adj2" fmla="val -126507"/>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CA" sz="1100">
                <a:solidFill>
                  <a:prstClr val="black"/>
                </a:solidFill>
                <a:latin typeface="Calibri" panose="020F0502020204030204"/>
              </a:rPr>
              <a:t>It’s too big split it up!</a:t>
            </a:r>
          </a:p>
        </p:txBody>
      </p:sp>
      <p:grpSp>
        <p:nvGrpSpPr>
          <p:cNvPr id="12" name="Group 11">
            <a:extLst>
              <a:ext uri="{FF2B5EF4-FFF2-40B4-BE49-F238E27FC236}">
                <a16:creationId xmlns:a16="http://schemas.microsoft.com/office/drawing/2014/main" id="{47D2B00B-601F-4897-9379-0D81DAE30E82}"/>
              </a:ext>
            </a:extLst>
          </p:cNvPr>
          <p:cNvGrpSpPr/>
          <p:nvPr/>
        </p:nvGrpSpPr>
        <p:grpSpPr>
          <a:xfrm>
            <a:off x="5048941" y="2088055"/>
            <a:ext cx="719389" cy="504801"/>
            <a:chOff x="6049005" y="4374345"/>
            <a:chExt cx="719389" cy="504801"/>
          </a:xfrm>
        </p:grpSpPr>
        <p:pic>
          <p:nvPicPr>
            <p:cNvPr id="98" name="Picture 97">
              <a:extLst>
                <a:ext uri="{FF2B5EF4-FFF2-40B4-BE49-F238E27FC236}">
                  <a16:creationId xmlns:a16="http://schemas.microsoft.com/office/drawing/2014/main" id="{43D38020-E033-4720-9F91-7AF90D404F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0213" y="4374345"/>
              <a:ext cx="316615" cy="339926"/>
            </a:xfrm>
            <a:prstGeom prst="rect">
              <a:avLst/>
            </a:prstGeom>
          </p:spPr>
        </p:pic>
        <p:sp>
          <p:nvSpPr>
            <p:cNvPr id="51" name="TextBox 50">
              <a:extLst>
                <a:ext uri="{FF2B5EF4-FFF2-40B4-BE49-F238E27FC236}">
                  <a16:creationId xmlns:a16="http://schemas.microsoft.com/office/drawing/2014/main" id="{EA412606-FD85-452D-A98B-6D032E13E4AC}"/>
                </a:ext>
              </a:extLst>
            </p:cNvPr>
            <p:cNvSpPr txBox="1"/>
            <p:nvPr/>
          </p:nvSpPr>
          <p:spPr>
            <a:xfrm>
              <a:off x="6049005" y="4632925"/>
              <a:ext cx="719389" cy="246221"/>
            </a:xfrm>
            <a:prstGeom prst="rect">
              <a:avLst/>
            </a:prstGeom>
            <a:noFill/>
          </p:spPr>
          <p:txBody>
            <a:bodyPr wrap="square">
              <a:spAutoFit/>
            </a:bodyPr>
            <a:lstStyle/>
            <a:p>
              <a:r>
                <a:rPr lang="en-CA" sz="1000">
                  <a:solidFill>
                    <a:prstClr val="black"/>
                  </a:solidFill>
                  <a:latin typeface="Calibri" panose="020F0502020204030204"/>
                </a:rPr>
                <a:t>Quality</a:t>
              </a:r>
              <a:endParaRPr lang="en-CA" sz="1000"/>
            </a:p>
          </p:txBody>
        </p:sp>
      </p:grpSp>
      <p:grpSp>
        <p:nvGrpSpPr>
          <p:cNvPr id="10" name="Group 9">
            <a:extLst>
              <a:ext uri="{FF2B5EF4-FFF2-40B4-BE49-F238E27FC236}">
                <a16:creationId xmlns:a16="http://schemas.microsoft.com/office/drawing/2014/main" id="{3FA815C2-4B81-4A2B-9836-A7A86A4F1A5E}"/>
              </a:ext>
            </a:extLst>
          </p:cNvPr>
          <p:cNvGrpSpPr/>
          <p:nvPr/>
        </p:nvGrpSpPr>
        <p:grpSpPr>
          <a:xfrm>
            <a:off x="4801863" y="1837279"/>
            <a:ext cx="719389" cy="448513"/>
            <a:chOff x="5932168" y="3853081"/>
            <a:chExt cx="719389" cy="448513"/>
          </a:xfrm>
        </p:grpSpPr>
        <p:sp>
          <p:nvSpPr>
            <p:cNvPr id="50" name="TextBox 49">
              <a:extLst>
                <a:ext uri="{FF2B5EF4-FFF2-40B4-BE49-F238E27FC236}">
                  <a16:creationId xmlns:a16="http://schemas.microsoft.com/office/drawing/2014/main" id="{8B3724DB-790C-4C2B-9396-262D668E72DF}"/>
                </a:ext>
              </a:extLst>
            </p:cNvPr>
            <p:cNvSpPr txBox="1"/>
            <p:nvPr/>
          </p:nvSpPr>
          <p:spPr>
            <a:xfrm>
              <a:off x="5932168" y="4055373"/>
              <a:ext cx="719389" cy="246221"/>
            </a:xfrm>
            <a:prstGeom prst="rect">
              <a:avLst/>
            </a:prstGeom>
            <a:noFill/>
          </p:spPr>
          <p:txBody>
            <a:bodyPr wrap="square">
              <a:spAutoFit/>
            </a:bodyPr>
            <a:lstStyle/>
            <a:p>
              <a:r>
                <a:rPr lang="en-CA" sz="1000">
                  <a:solidFill>
                    <a:prstClr val="black"/>
                  </a:solidFill>
                  <a:latin typeface="Calibri" panose="020F0502020204030204"/>
                </a:rPr>
                <a:t>Tech</a:t>
              </a:r>
              <a:endParaRPr lang="en-CA" sz="1000"/>
            </a:p>
          </p:txBody>
        </p:sp>
        <p:pic>
          <p:nvPicPr>
            <p:cNvPr id="54" name="Picture 53">
              <a:extLst>
                <a:ext uri="{FF2B5EF4-FFF2-40B4-BE49-F238E27FC236}">
                  <a16:creationId xmlns:a16="http://schemas.microsoft.com/office/drawing/2014/main" id="{CCB1F031-6943-4983-8D36-A095D1E7852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57500" y="3853081"/>
              <a:ext cx="385426" cy="284753"/>
            </a:xfrm>
            <a:prstGeom prst="rect">
              <a:avLst/>
            </a:prstGeom>
          </p:spPr>
        </p:pic>
      </p:grpSp>
      <p:grpSp>
        <p:nvGrpSpPr>
          <p:cNvPr id="11" name="Group 10">
            <a:extLst>
              <a:ext uri="{FF2B5EF4-FFF2-40B4-BE49-F238E27FC236}">
                <a16:creationId xmlns:a16="http://schemas.microsoft.com/office/drawing/2014/main" id="{66B7DB55-B25B-4133-8314-4DD9C92C6BB5}"/>
              </a:ext>
            </a:extLst>
          </p:cNvPr>
          <p:cNvGrpSpPr/>
          <p:nvPr/>
        </p:nvGrpSpPr>
        <p:grpSpPr>
          <a:xfrm>
            <a:off x="2024744" y="2658758"/>
            <a:ext cx="719389" cy="504801"/>
            <a:chOff x="6348012" y="3901478"/>
            <a:chExt cx="719389" cy="504801"/>
          </a:xfrm>
        </p:grpSpPr>
        <p:pic>
          <p:nvPicPr>
            <p:cNvPr id="55" name="Picture 54">
              <a:extLst>
                <a:ext uri="{FF2B5EF4-FFF2-40B4-BE49-F238E27FC236}">
                  <a16:creationId xmlns:a16="http://schemas.microsoft.com/office/drawing/2014/main" id="{23EA96BE-0C41-4BEC-B52A-40F4713E7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49220" y="3901478"/>
              <a:ext cx="316615" cy="339926"/>
            </a:xfrm>
            <a:prstGeom prst="rect">
              <a:avLst/>
            </a:prstGeom>
          </p:spPr>
        </p:pic>
        <p:sp>
          <p:nvSpPr>
            <p:cNvPr id="56" name="TextBox 55">
              <a:extLst>
                <a:ext uri="{FF2B5EF4-FFF2-40B4-BE49-F238E27FC236}">
                  <a16:creationId xmlns:a16="http://schemas.microsoft.com/office/drawing/2014/main" id="{9BB647E8-C993-4FD1-8605-6C5E3BAB2520}"/>
                </a:ext>
              </a:extLst>
            </p:cNvPr>
            <p:cNvSpPr txBox="1"/>
            <p:nvPr/>
          </p:nvSpPr>
          <p:spPr>
            <a:xfrm>
              <a:off x="6348012" y="4160058"/>
              <a:ext cx="719389" cy="246221"/>
            </a:xfrm>
            <a:prstGeom prst="rect">
              <a:avLst/>
            </a:prstGeom>
            <a:noFill/>
          </p:spPr>
          <p:txBody>
            <a:bodyPr wrap="square">
              <a:spAutoFit/>
            </a:bodyPr>
            <a:lstStyle/>
            <a:p>
              <a:r>
                <a:rPr lang="en-CA" sz="1000">
                  <a:solidFill>
                    <a:prstClr val="black"/>
                  </a:solidFill>
                  <a:latin typeface="Calibri" panose="020F0502020204030204"/>
                </a:rPr>
                <a:t>Product</a:t>
              </a:r>
              <a:endParaRPr lang="en-CA" sz="1000"/>
            </a:p>
          </p:txBody>
        </p:sp>
      </p:grpSp>
      <p:sp>
        <p:nvSpPr>
          <p:cNvPr id="68" name="Speech Bubble: Rectangle with Corners Rounded 67">
            <a:extLst>
              <a:ext uri="{FF2B5EF4-FFF2-40B4-BE49-F238E27FC236}">
                <a16:creationId xmlns:a16="http://schemas.microsoft.com/office/drawing/2014/main" id="{319E7A7E-8E90-4E74-9307-B7144031946F}"/>
              </a:ext>
            </a:extLst>
          </p:cNvPr>
          <p:cNvSpPr/>
          <p:nvPr/>
        </p:nvSpPr>
        <p:spPr>
          <a:xfrm>
            <a:off x="3661860" y="1351786"/>
            <a:ext cx="1488289" cy="339926"/>
          </a:xfrm>
          <a:prstGeom prst="wedgeRoundRectCallout">
            <a:avLst>
              <a:gd name="adj1" fmla="val 37141"/>
              <a:gd name="adj2" fmla="val 88222"/>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CA" sz="1100">
                <a:solidFill>
                  <a:prstClr val="black"/>
                </a:solidFill>
                <a:latin typeface="Calibri" panose="020F0502020204030204"/>
              </a:rPr>
              <a:t>No Idea send it back for more analysis</a:t>
            </a:r>
          </a:p>
        </p:txBody>
      </p:sp>
      <p:sp>
        <p:nvSpPr>
          <p:cNvPr id="58" name="Cube 57">
            <a:extLst>
              <a:ext uri="{FF2B5EF4-FFF2-40B4-BE49-F238E27FC236}">
                <a16:creationId xmlns:a16="http://schemas.microsoft.com/office/drawing/2014/main" id="{15BE241E-B190-4D4D-975F-E8B8F266C085}"/>
              </a:ext>
            </a:extLst>
          </p:cNvPr>
          <p:cNvSpPr/>
          <p:nvPr/>
        </p:nvSpPr>
        <p:spPr bwMode="gray">
          <a:xfrm>
            <a:off x="3139002" y="2031041"/>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a:t>
            </a:r>
          </a:p>
        </p:txBody>
      </p:sp>
      <p:sp>
        <p:nvSpPr>
          <p:cNvPr id="62" name="Cube 61">
            <a:extLst>
              <a:ext uri="{FF2B5EF4-FFF2-40B4-BE49-F238E27FC236}">
                <a16:creationId xmlns:a16="http://schemas.microsoft.com/office/drawing/2014/main" id="{DAA8DB96-A292-44F9-A5BD-DB4EBF49126A}"/>
              </a:ext>
            </a:extLst>
          </p:cNvPr>
          <p:cNvSpPr/>
          <p:nvPr/>
        </p:nvSpPr>
        <p:spPr bwMode="gray">
          <a:xfrm>
            <a:off x="6188344" y="2032431"/>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71" name="Cube 70">
            <a:extLst>
              <a:ext uri="{FF2B5EF4-FFF2-40B4-BE49-F238E27FC236}">
                <a16:creationId xmlns:a16="http://schemas.microsoft.com/office/drawing/2014/main" id="{F5FFC489-F23F-438A-942A-9589F7A2D3DF}"/>
              </a:ext>
            </a:extLst>
          </p:cNvPr>
          <p:cNvSpPr/>
          <p:nvPr/>
        </p:nvSpPr>
        <p:spPr bwMode="gray">
          <a:xfrm>
            <a:off x="6694099" y="2029388"/>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73" name="Cube 72">
            <a:extLst>
              <a:ext uri="{FF2B5EF4-FFF2-40B4-BE49-F238E27FC236}">
                <a16:creationId xmlns:a16="http://schemas.microsoft.com/office/drawing/2014/main" id="{D5757AEF-08A3-44A7-8587-0B284A0A2B5E}"/>
              </a:ext>
            </a:extLst>
          </p:cNvPr>
          <p:cNvSpPr/>
          <p:nvPr/>
        </p:nvSpPr>
        <p:spPr bwMode="gray">
          <a:xfrm>
            <a:off x="5712934" y="2053135"/>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74" name="TextBox 73">
            <a:extLst>
              <a:ext uri="{FF2B5EF4-FFF2-40B4-BE49-F238E27FC236}">
                <a16:creationId xmlns:a16="http://schemas.microsoft.com/office/drawing/2014/main" id="{83AD33BF-050F-443F-BC3E-A14A1C4DC142}"/>
              </a:ext>
            </a:extLst>
          </p:cNvPr>
          <p:cNvSpPr txBox="1"/>
          <p:nvPr/>
        </p:nvSpPr>
        <p:spPr>
          <a:xfrm>
            <a:off x="4608108" y="2522733"/>
            <a:ext cx="719389" cy="246221"/>
          </a:xfrm>
          <a:prstGeom prst="rect">
            <a:avLst/>
          </a:prstGeom>
          <a:noFill/>
        </p:spPr>
        <p:txBody>
          <a:bodyPr wrap="square">
            <a:spAutoFit/>
          </a:bodyPr>
          <a:lstStyle/>
          <a:p>
            <a:r>
              <a:rPr lang="en-CA" sz="1000">
                <a:solidFill>
                  <a:prstClr val="black"/>
                </a:solidFill>
                <a:latin typeface="Calibri" panose="020F0502020204030204"/>
              </a:rPr>
              <a:t>Delivery</a:t>
            </a:r>
            <a:endParaRPr lang="en-CA" sz="1000"/>
          </a:p>
        </p:txBody>
      </p:sp>
      <p:sp>
        <p:nvSpPr>
          <p:cNvPr id="76" name="Cube 75">
            <a:extLst>
              <a:ext uri="{FF2B5EF4-FFF2-40B4-BE49-F238E27FC236}">
                <a16:creationId xmlns:a16="http://schemas.microsoft.com/office/drawing/2014/main" id="{57E6FD55-9A89-4F60-971E-B0A13CEB7A45}"/>
              </a:ext>
            </a:extLst>
          </p:cNvPr>
          <p:cNvSpPr/>
          <p:nvPr/>
        </p:nvSpPr>
        <p:spPr bwMode="gray">
          <a:xfrm>
            <a:off x="7213796" y="2018989"/>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75" name="Arrow: Circular 74">
            <a:extLst>
              <a:ext uri="{FF2B5EF4-FFF2-40B4-BE49-F238E27FC236}">
                <a16:creationId xmlns:a16="http://schemas.microsoft.com/office/drawing/2014/main" id="{CABC7173-2977-4DDF-BCF2-BE95D9217217}"/>
              </a:ext>
            </a:extLst>
          </p:cNvPr>
          <p:cNvSpPr/>
          <p:nvPr/>
        </p:nvSpPr>
        <p:spPr>
          <a:xfrm rot="10800000" flipH="1">
            <a:off x="3525889" y="1164980"/>
            <a:ext cx="4012455" cy="2157158"/>
          </a:xfrm>
          <a:prstGeom prst="circularArrow">
            <a:avLst>
              <a:gd name="adj1" fmla="val 3597"/>
              <a:gd name="adj2" fmla="val 408385"/>
              <a:gd name="adj3" fmla="val 21109386"/>
              <a:gd name="adj4" fmla="val 18211033"/>
              <a:gd name="adj5" fmla="val 7180"/>
            </a:avLst>
          </a:prstGeom>
          <a:solidFill>
            <a:srgbClr val="C2DAF0"/>
          </a:solidFill>
          <a:ln>
            <a:solidFill>
              <a:srgbClr val="0000A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black"/>
              </a:solidFill>
              <a:latin typeface="Calibri" panose="020F0502020204030204"/>
            </a:endParaRPr>
          </a:p>
        </p:txBody>
      </p:sp>
      <p:sp>
        <p:nvSpPr>
          <p:cNvPr id="78" name="Cube 77">
            <a:extLst>
              <a:ext uri="{FF2B5EF4-FFF2-40B4-BE49-F238E27FC236}">
                <a16:creationId xmlns:a16="http://schemas.microsoft.com/office/drawing/2014/main" id="{19B63809-4B77-4656-A73B-B804AE470082}"/>
              </a:ext>
            </a:extLst>
          </p:cNvPr>
          <p:cNvSpPr/>
          <p:nvPr/>
        </p:nvSpPr>
        <p:spPr bwMode="gray">
          <a:xfrm>
            <a:off x="7758192" y="2013379"/>
            <a:ext cx="407565" cy="393771"/>
          </a:xfrm>
          <a:prstGeom prst="cube">
            <a:avLst/>
          </a:prstGeom>
          <a:solidFill>
            <a:srgbClr val="003399">
              <a:lumMod val="75000"/>
            </a:srgbClr>
          </a:solidFill>
          <a:ln w="12700" cap="rnd">
            <a:solidFill>
              <a:srgbClr val="003399"/>
            </a:solidFill>
            <a:round/>
            <a:headEnd/>
            <a:tailEnd/>
          </a:ln>
          <a:effectLst/>
        </p:spPr>
        <p:txBody>
          <a:bodyPr wrap="none" rtlCol="0" anchor="ctr"/>
          <a:lstStyle/>
          <a:p>
            <a:pPr algn="ctr" defTabSz="1018228" eaLnBrk="0" hangingPunct="0">
              <a:lnSpc>
                <a:spcPct val="106000"/>
              </a:lnSpc>
              <a:defRPr/>
            </a:pPr>
            <a:r>
              <a:rPr lang="en-CA" sz="1300" kern="0">
                <a:solidFill>
                  <a:srgbClr val="FFFFFF"/>
                </a:solidFill>
                <a:latin typeface="Arial" pitchFamily="34" charset="0"/>
              </a:rPr>
              <a:t>1</a:t>
            </a:r>
          </a:p>
        </p:txBody>
      </p:sp>
      <p:sp>
        <p:nvSpPr>
          <p:cNvPr id="77" name="Arrow: Circular 76">
            <a:extLst>
              <a:ext uri="{FF2B5EF4-FFF2-40B4-BE49-F238E27FC236}">
                <a16:creationId xmlns:a16="http://schemas.microsoft.com/office/drawing/2014/main" id="{402AC87B-D4EF-46BD-BF3A-C15F24A76944}"/>
              </a:ext>
            </a:extLst>
          </p:cNvPr>
          <p:cNvSpPr/>
          <p:nvPr/>
        </p:nvSpPr>
        <p:spPr>
          <a:xfrm rot="10800000" flipH="1">
            <a:off x="2770847" y="668976"/>
            <a:ext cx="5452020" cy="2935704"/>
          </a:xfrm>
          <a:prstGeom prst="circularArrow">
            <a:avLst>
              <a:gd name="adj1" fmla="val 2604"/>
              <a:gd name="adj2" fmla="val 433207"/>
              <a:gd name="adj3" fmla="val 20930481"/>
              <a:gd name="adj4" fmla="val 17693648"/>
              <a:gd name="adj5" fmla="val 7220"/>
            </a:avLst>
          </a:prstGeom>
          <a:solidFill>
            <a:srgbClr val="C2DAF0"/>
          </a:solidFill>
          <a:ln>
            <a:solidFill>
              <a:srgbClr val="0000A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600">
              <a:solidFill>
                <a:prstClr val="black"/>
              </a:solidFill>
              <a:latin typeface="Calibri" panose="020F0502020204030204"/>
            </a:endParaRPr>
          </a:p>
        </p:txBody>
      </p:sp>
      <p:pic>
        <p:nvPicPr>
          <p:cNvPr id="1026" name="Picture 2">
            <a:extLst>
              <a:ext uri="{FF2B5EF4-FFF2-40B4-BE49-F238E27FC236}">
                <a16:creationId xmlns:a16="http://schemas.microsoft.com/office/drawing/2014/main" id="{51511A9E-8E30-4CC3-BC03-A76B32A14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116" y="3917770"/>
            <a:ext cx="3318289" cy="248871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0C1DBAE6-C677-418A-B73E-8F4695E043F2}"/>
              </a:ext>
            </a:extLst>
          </p:cNvPr>
          <p:cNvSpPr txBox="1"/>
          <p:nvPr/>
        </p:nvSpPr>
        <p:spPr>
          <a:xfrm>
            <a:off x="708172" y="3917770"/>
            <a:ext cx="6965822" cy="2123658"/>
          </a:xfrm>
          <a:prstGeom prst="rect">
            <a:avLst/>
          </a:prstGeom>
          <a:noFill/>
        </p:spPr>
        <p:txBody>
          <a:bodyPr wrap="square" lIns="91440" tIns="45720" rIns="91440" bIns="45720" rtlCol="0" anchor="t">
            <a:spAutoFit/>
          </a:bodyPr>
          <a:lstStyle/>
          <a:p>
            <a:pPr marL="171450" indent="-171450" defTabSz="457200">
              <a:buClrTx/>
              <a:buFont typeface="Arial" panose="020B0604020202020204" pitchFamily="34" charset="0"/>
              <a:buChar char="•"/>
              <a:defRPr/>
            </a:pPr>
            <a:r>
              <a:rPr lang="en-CA" sz="1200" kern="1200">
                <a:latin typeface="Calibri"/>
                <a:cs typeface="Calibri"/>
              </a:rPr>
              <a:t>The reality is the biggest value of pointing is ensuring that the team only accepts stories that can be completed quickly, and that </a:t>
            </a:r>
            <a:r>
              <a:rPr lang="en-CA" sz="1200" i="1" kern="1200">
                <a:latin typeface="Calibri"/>
                <a:cs typeface="Calibri"/>
              </a:rPr>
              <a:t>stories are small</a:t>
            </a:r>
          </a:p>
          <a:p>
            <a:pPr defTabSz="457200">
              <a:buClrTx/>
              <a:defRPr/>
            </a:pPr>
            <a:endParaRPr lang="en-CA" sz="1200" i="1"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200" kern="1200">
                <a:latin typeface="Calibri"/>
                <a:cs typeface="Calibri"/>
              </a:rPr>
              <a:t>Use sprint planning and story grooming (to be covered in later in training) as an opportunity to simply reject stories that are </a:t>
            </a:r>
            <a:r>
              <a:rPr lang="en-CA" sz="1200">
                <a:latin typeface="Calibri"/>
                <a:cs typeface="Calibri"/>
              </a:rPr>
              <a:t>too</a:t>
            </a:r>
            <a:r>
              <a:rPr lang="en-CA" sz="1200" kern="1200">
                <a:latin typeface="Calibri"/>
                <a:cs typeface="Calibri"/>
              </a:rPr>
              <a:t> ambiguous, or split work into smaller stories before accepting them</a:t>
            </a:r>
          </a:p>
          <a:p>
            <a:pPr marL="171450" indent="-171450" defTabSz="457200">
              <a:buClrTx/>
              <a:buFont typeface="Arial" panose="020B0604020202020204" pitchFamily="34" charset="0"/>
              <a:buChar char="•"/>
              <a:defRPr/>
            </a:pPr>
            <a:endParaRPr lang="en-CA" sz="1200" kern="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200" kern="1200">
                <a:latin typeface="Calibri"/>
                <a:cs typeface="Calibri"/>
              </a:rPr>
              <a:t>By only sizing enough work based on actual throughput they keep enough work to keep the team supplied as well creating predictable performance numbers</a:t>
            </a:r>
          </a:p>
          <a:p>
            <a:pPr marL="171450" indent="-171450" defTabSz="457200">
              <a:buClrTx/>
              <a:buFont typeface="Arial" panose="020B0604020202020204" pitchFamily="34" charset="0"/>
              <a:buChar char="•"/>
              <a:defRPr/>
            </a:pPr>
            <a:endParaRPr lang="en-CA" sz="1200">
              <a:latin typeface="Calibri" panose="020F0502020204030204" pitchFamily="34" charset="0"/>
              <a:cs typeface="Calibri" panose="020F0502020204030204" pitchFamily="34" charset="0"/>
            </a:endParaRPr>
          </a:p>
          <a:p>
            <a:pPr marL="171450" indent="-171450" defTabSz="457200">
              <a:buClrTx/>
              <a:buFont typeface="Arial" panose="020B0604020202020204" pitchFamily="34" charset="0"/>
              <a:buChar char="•"/>
              <a:defRPr/>
            </a:pPr>
            <a:r>
              <a:rPr lang="en-CA" sz="1200" kern="1200">
                <a:latin typeface="Calibri"/>
                <a:cs typeface="Calibri"/>
              </a:rPr>
              <a:t>This approach scales across the entire delivery flow as we can see the volume of planned or actual work across all states in our </a:t>
            </a:r>
            <a:r>
              <a:rPr lang="en-CA" sz="1200" kern="1200" err="1">
                <a:latin typeface="Calibri"/>
                <a:cs typeface="Calibri"/>
              </a:rPr>
              <a:t>kanban</a:t>
            </a:r>
            <a:endParaRPr lang="en-CA" sz="1200" kern="1200">
              <a:latin typeface="Calibri"/>
              <a:cs typeface="Calibri"/>
            </a:endParaRPr>
          </a:p>
        </p:txBody>
      </p:sp>
      <p:pic>
        <p:nvPicPr>
          <p:cNvPr id="4" name="Picture 3">
            <a:extLst>
              <a:ext uri="{FF2B5EF4-FFF2-40B4-BE49-F238E27FC236}">
                <a16:creationId xmlns:a16="http://schemas.microsoft.com/office/drawing/2014/main" id="{4891AFC7-48B5-429B-BEB1-0D7A28385D00}"/>
              </a:ext>
            </a:extLst>
          </p:cNvPr>
          <p:cNvPicPr>
            <a:picLocks noChangeAspect="1"/>
          </p:cNvPicPr>
          <p:nvPr/>
        </p:nvPicPr>
        <p:blipFill>
          <a:blip r:embed="rId6"/>
          <a:stretch>
            <a:fillRect/>
          </a:stretch>
        </p:blipFill>
        <p:spPr>
          <a:xfrm>
            <a:off x="6409393" y="1210296"/>
            <a:ext cx="2151207" cy="448405"/>
          </a:xfrm>
          <a:prstGeom prst="rect">
            <a:avLst/>
          </a:prstGeom>
        </p:spPr>
      </p:pic>
      <p:cxnSp>
        <p:nvCxnSpPr>
          <p:cNvPr id="13" name="Straight Connector 12">
            <a:extLst>
              <a:ext uri="{FF2B5EF4-FFF2-40B4-BE49-F238E27FC236}">
                <a16:creationId xmlns:a16="http://schemas.microsoft.com/office/drawing/2014/main" id="{E0A27768-3E33-4309-96F2-179889C1D799}"/>
              </a:ext>
            </a:extLst>
          </p:cNvPr>
          <p:cNvCxnSpPr>
            <a:cxnSpLocks/>
            <a:stCxn id="4" idx="2"/>
            <a:endCxn id="76" idx="0"/>
          </p:cNvCxnSpPr>
          <p:nvPr/>
        </p:nvCxnSpPr>
        <p:spPr>
          <a:xfrm flipH="1">
            <a:off x="7466800" y="1658701"/>
            <a:ext cx="18197" cy="360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9D01FF4-A571-CEB3-82C6-E7E90EE9A952}"/>
              </a:ext>
            </a:extLst>
          </p:cNvPr>
          <p:cNvSpPr>
            <a:spLocks noGrp="1"/>
          </p:cNvSpPr>
          <p:nvPr>
            <p:ph type="title"/>
          </p:nvPr>
        </p:nvSpPr>
        <p:spPr/>
        <p:txBody>
          <a:bodyPr/>
          <a:lstStyle/>
          <a:p>
            <a:r>
              <a:rPr lang="en-CA"/>
              <a:t>Stories throughput is a simple and easy way for agile team’s ability to plan, schedule and report on progress </a:t>
            </a:r>
            <a:endParaRPr lang="en-US"/>
          </a:p>
        </p:txBody>
      </p:sp>
    </p:spTree>
    <p:extLst>
      <p:ext uri="{BB962C8B-B14F-4D97-AF65-F5344CB8AC3E}">
        <p14:creationId xmlns:p14="http://schemas.microsoft.com/office/powerpoint/2010/main" val="2382133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3" name="Title 2">
            <a:extLst>
              <a:ext uri="{FF2B5EF4-FFF2-40B4-BE49-F238E27FC236}">
                <a16:creationId xmlns:a16="http://schemas.microsoft.com/office/drawing/2014/main" id="{520DBBBA-4545-E2DC-260E-52EF96B63B10}"/>
              </a:ext>
            </a:extLst>
          </p:cNvPr>
          <p:cNvSpPr>
            <a:spLocks noGrp="1"/>
          </p:cNvSpPr>
          <p:nvPr>
            <p:ph type="title"/>
          </p:nvPr>
        </p:nvSpPr>
        <p:spPr/>
        <p:txBody>
          <a:bodyPr/>
          <a:lstStyle/>
          <a:p>
            <a:r>
              <a:rPr lang="en-US" sz="1800">
                <a:latin typeface="Calibri" panose="020F0502020204030204" pitchFamily="34" charset="0"/>
                <a:cs typeface="Calibri" panose="020F0502020204030204" pitchFamily="34" charset="0"/>
              </a:rPr>
              <a:t>Exercise: Let’s conduct a planning experiment…</a:t>
            </a:r>
            <a:endParaRPr lang="en-US"/>
          </a:p>
        </p:txBody>
      </p:sp>
      <p:sp>
        <p:nvSpPr>
          <p:cNvPr id="17" name="TextBox 16">
            <a:extLst>
              <a:ext uri="{FF2B5EF4-FFF2-40B4-BE49-F238E27FC236}">
                <a16:creationId xmlns:a16="http://schemas.microsoft.com/office/drawing/2014/main" id="{AFF7C6D6-3EBB-AA1F-F989-B5ABE64E93C9}"/>
              </a:ext>
            </a:extLst>
          </p:cNvPr>
          <p:cNvSpPr txBox="1"/>
          <p:nvPr/>
        </p:nvSpPr>
        <p:spPr>
          <a:xfrm>
            <a:off x="1104707" y="5141077"/>
            <a:ext cx="10200687" cy="1107996"/>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CA" sz="1400" b="0"/>
              <a:t>Assuming the delivery throughput is 10 stories a month, and the upstream flow can keep up with our dev teams…</a:t>
            </a:r>
          </a:p>
          <a:p>
            <a:endParaRPr lang="en-CA" sz="1000" b="0"/>
          </a:p>
          <a:p>
            <a:pPr marL="285750" indent="-285750">
              <a:buFont typeface="Arial" panose="020B0604020202020204" pitchFamily="34" charset="0"/>
              <a:buChar char="•"/>
            </a:pPr>
            <a:r>
              <a:rPr lang="en-CA" sz="1400" b="0"/>
              <a:t>Approximately when will feature 1 finish development?</a:t>
            </a:r>
          </a:p>
          <a:p>
            <a:pPr marL="285750" indent="-285750">
              <a:buFont typeface="Arial" panose="020B0604020202020204" pitchFamily="34" charset="0"/>
              <a:buChar char="•"/>
            </a:pPr>
            <a:r>
              <a:rPr lang="en-CA" sz="1400" b="0"/>
              <a:t>Approximately when will Feature 2 start development? How long will it take to develop? How about 3?</a:t>
            </a:r>
          </a:p>
          <a:p>
            <a:pPr marL="285750" indent="-285750">
              <a:buFont typeface="Arial" panose="020B0604020202020204" pitchFamily="34" charset="0"/>
              <a:buChar char="•"/>
            </a:pPr>
            <a:r>
              <a:rPr lang="en-CA" sz="1400" b="0"/>
              <a:t>Approximately when will Initiative 1 fully complete development? What about Initiative 2?</a:t>
            </a:r>
          </a:p>
        </p:txBody>
      </p:sp>
      <p:pic>
        <p:nvPicPr>
          <p:cNvPr id="7" name="Picture 6">
            <a:extLst>
              <a:ext uri="{FF2B5EF4-FFF2-40B4-BE49-F238E27FC236}">
                <a16:creationId xmlns:a16="http://schemas.microsoft.com/office/drawing/2014/main" id="{3AF1171C-C578-8525-8422-BFB6D73824C8}"/>
              </a:ext>
            </a:extLst>
          </p:cNvPr>
          <p:cNvPicPr>
            <a:picLocks noChangeAspect="1"/>
          </p:cNvPicPr>
          <p:nvPr/>
        </p:nvPicPr>
        <p:blipFill>
          <a:blip r:embed="rId3"/>
          <a:stretch>
            <a:fillRect/>
          </a:stretch>
        </p:blipFill>
        <p:spPr>
          <a:xfrm>
            <a:off x="0" y="834095"/>
            <a:ext cx="12192000" cy="4164808"/>
          </a:xfrm>
          <a:prstGeom prst="rect">
            <a:avLst/>
          </a:prstGeom>
        </p:spPr>
      </p:pic>
      <p:pic>
        <p:nvPicPr>
          <p:cNvPr id="10" name="Picture 9">
            <a:extLst>
              <a:ext uri="{FF2B5EF4-FFF2-40B4-BE49-F238E27FC236}">
                <a16:creationId xmlns:a16="http://schemas.microsoft.com/office/drawing/2014/main" id="{857E60B0-B766-DB25-E2BB-CBCE36DECE34}"/>
              </a:ext>
            </a:extLst>
          </p:cNvPr>
          <p:cNvPicPr>
            <a:picLocks noChangeAspect="1"/>
          </p:cNvPicPr>
          <p:nvPr/>
        </p:nvPicPr>
        <p:blipFill>
          <a:blip r:embed="rId4"/>
          <a:stretch>
            <a:fillRect/>
          </a:stretch>
        </p:blipFill>
        <p:spPr>
          <a:xfrm>
            <a:off x="4254711" y="2387826"/>
            <a:ext cx="1323130" cy="1305107"/>
          </a:xfrm>
          <a:prstGeom prst="rect">
            <a:avLst/>
          </a:prstGeom>
        </p:spPr>
      </p:pic>
      <p:pic>
        <p:nvPicPr>
          <p:cNvPr id="14" name="Picture 13">
            <a:extLst>
              <a:ext uri="{FF2B5EF4-FFF2-40B4-BE49-F238E27FC236}">
                <a16:creationId xmlns:a16="http://schemas.microsoft.com/office/drawing/2014/main" id="{6A8416C6-8840-9925-0168-37DACC6E5B8D}"/>
              </a:ext>
            </a:extLst>
          </p:cNvPr>
          <p:cNvPicPr>
            <a:picLocks noChangeAspect="1"/>
          </p:cNvPicPr>
          <p:nvPr/>
        </p:nvPicPr>
        <p:blipFill>
          <a:blip r:embed="rId5"/>
          <a:stretch>
            <a:fillRect/>
          </a:stretch>
        </p:blipFill>
        <p:spPr>
          <a:xfrm>
            <a:off x="4285191" y="2072134"/>
            <a:ext cx="583989" cy="128933"/>
          </a:xfrm>
          <a:prstGeom prst="rect">
            <a:avLst/>
          </a:prstGeom>
        </p:spPr>
      </p:pic>
      <p:sp>
        <p:nvSpPr>
          <p:cNvPr id="2" name="Title 1">
            <a:extLst>
              <a:ext uri="{FF2B5EF4-FFF2-40B4-BE49-F238E27FC236}">
                <a16:creationId xmlns:a16="http://schemas.microsoft.com/office/drawing/2014/main" id="{B1FBF8B5-B97E-E084-E61F-127610FD3E90}"/>
              </a:ext>
            </a:extLst>
          </p:cNvPr>
          <p:cNvSpPr txBox="1">
            <a:spLocks/>
          </p:cNvSpPr>
          <p:nvPr/>
        </p:nvSpPr>
        <p:spPr>
          <a:xfrm>
            <a:off x="553384" y="304165"/>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a:buClr>
                <a:srgbClr val="000000"/>
              </a:buClr>
              <a:buSzPts val="2800"/>
            </a:pPr>
            <a:endParaRPr lang="en-US" sz="105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623224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pic>
        <p:nvPicPr>
          <p:cNvPr id="2993" name="Google Shape;2993;p94"/>
          <p:cNvPicPr preferRelativeResize="0"/>
          <p:nvPr/>
        </p:nvPicPr>
        <p:blipFill rotWithShape="1">
          <a:blip r:embed="rId3">
            <a:alphaModFix/>
          </a:blip>
          <a:srcRect/>
          <a:stretch/>
        </p:blipFill>
        <p:spPr>
          <a:xfrm>
            <a:off x="3817120" y="1315245"/>
            <a:ext cx="1403018" cy="1419196"/>
          </a:xfrm>
          <a:prstGeom prst="rect">
            <a:avLst/>
          </a:prstGeom>
          <a:noFill/>
          <a:ln>
            <a:noFill/>
          </a:ln>
        </p:spPr>
      </p:pic>
      <p:pic>
        <p:nvPicPr>
          <p:cNvPr id="2994" name="Google Shape;2994;p94"/>
          <p:cNvPicPr preferRelativeResize="0"/>
          <p:nvPr/>
        </p:nvPicPr>
        <p:blipFill rotWithShape="1">
          <a:blip r:embed="rId4">
            <a:alphaModFix/>
          </a:blip>
          <a:srcRect/>
          <a:stretch/>
        </p:blipFill>
        <p:spPr>
          <a:xfrm>
            <a:off x="7116477" y="1322973"/>
            <a:ext cx="1071957" cy="1402466"/>
          </a:xfrm>
          <a:prstGeom prst="rect">
            <a:avLst/>
          </a:prstGeom>
          <a:noFill/>
          <a:ln>
            <a:noFill/>
          </a:ln>
        </p:spPr>
      </p:pic>
      <p:pic>
        <p:nvPicPr>
          <p:cNvPr id="2897" name="Google Shape;2897;p94"/>
          <p:cNvPicPr preferRelativeResize="0"/>
          <p:nvPr/>
        </p:nvPicPr>
        <p:blipFill rotWithShape="1">
          <a:blip r:embed="rId3">
            <a:alphaModFix/>
          </a:blip>
          <a:srcRect/>
          <a:stretch/>
        </p:blipFill>
        <p:spPr>
          <a:xfrm>
            <a:off x="5386828" y="1298333"/>
            <a:ext cx="1403018" cy="1419196"/>
          </a:xfrm>
          <a:prstGeom prst="rect">
            <a:avLst/>
          </a:prstGeom>
          <a:noFill/>
          <a:ln>
            <a:noFill/>
          </a:ln>
        </p:spPr>
      </p:pic>
      <p:pic>
        <p:nvPicPr>
          <p:cNvPr id="2898" name="Google Shape;2898;p94"/>
          <p:cNvPicPr preferRelativeResize="0"/>
          <p:nvPr/>
        </p:nvPicPr>
        <p:blipFill rotWithShape="1">
          <a:blip r:embed="rId4">
            <a:alphaModFix/>
          </a:blip>
          <a:srcRect/>
          <a:stretch/>
        </p:blipFill>
        <p:spPr>
          <a:xfrm>
            <a:off x="6310284" y="1316714"/>
            <a:ext cx="1071957" cy="1402466"/>
          </a:xfrm>
          <a:prstGeom prst="rect">
            <a:avLst/>
          </a:prstGeom>
          <a:noFill/>
          <a:ln>
            <a:noFill/>
          </a:ln>
        </p:spPr>
      </p:pic>
      <p:pic>
        <p:nvPicPr>
          <p:cNvPr id="2899" name="Google Shape;2899;p94"/>
          <p:cNvPicPr preferRelativeResize="0"/>
          <p:nvPr/>
        </p:nvPicPr>
        <p:blipFill rotWithShape="1">
          <a:blip r:embed="rId5">
            <a:alphaModFix/>
          </a:blip>
          <a:srcRect l="61536" r="-1"/>
          <a:stretch/>
        </p:blipFill>
        <p:spPr>
          <a:xfrm>
            <a:off x="8368818" y="2163278"/>
            <a:ext cx="2210339" cy="2768448"/>
          </a:xfrm>
          <a:prstGeom prst="rect">
            <a:avLst/>
          </a:prstGeom>
          <a:noFill/>
          <a:ln>
            <a:noFill/>
          </a:ln>
        </p:spPr>
      </p:pic>
      <p:pic>
        <p:nvPicPr>
          <p:cNvPr id="2900" name="Google Shape;2900;p94"/>
          <p:cNvPicPr preferRelativeResize="0"/>
          <p:nvPr/>
        </p:nvPicPr>
        <p:blipFill rotWithShape="1">
          <a:blip r:embed="rId6">
            <a:alphaModFix/>
          </a:blip>
          <a:srcRect/>
          <a:stretch/>
        </p:blipFill>
        <p:spPr>
          <a:xfrm rot="21385399">
            <a:off x="4271490" y="4862170"/>
            <a:ext cx="4735565" cy="1215212"/>
          </a:xfrm>
          <a:prstGeom prst="rect">
            <a:avLst/>
          </a:prstGeom>
          <a:noFill/>
          <a:ln>
            <a:noFill/>
          </a:ln>
        </p:spPr>
      </p:pic>
      <p:pic>
        <p:nvPicPr>
          <p:cNvPr id="2901" name="Google Shape;2901;p94"/>
          <p:cNvPicPr preferRelativeResize="0"/>
          <p:nvPr/>
        </p:nvPicPr>
        <p:blipFill rotWithShape="1">
          <a:blip r:embed="rId7">
            <a:alphaModFix/>
          </a:blip>
          <a:srcRect/>
          <a:stretch/>
        </p:blipFill>
        <p:spPr>
          <a:xfrm rot="21385399">
            <a:off x="5460673" y="4435113"/>
            <a:ext cx="1064668" cy="379754"/>
          </a:xfrm>
          <a:prstGeom prst="rect">
            <a:avLst/>
          </a:prstGeom>
          <a:noFill/>
          <a:ln>
            <a:noFill/>
          </a:ln>
        </p:spPr>
      </p:pic>
      <p:pic>
        <p:nvPicPr>
          <p:cNvPr id="2902" name="Google Shape;2902;p94"/>
          <p:cNvPicPr preferRelativeResize="0"/>
          <p:nvPr/>
        </p:nvPicPr>
        <p:blipFill rotWithShape="1">
          <a:blip r:embed="rId7">
            <a:alphaModFix/>
          </a:blip>
          <a:srcRect/>
          <a:stretch/>
        </p:blipFill>
        <p:spPr>
          <a:xfrm rot="21385399">
            <a:off x="6453437" y="4411363"/>
            <a:ext cx="1064668" cy="379754"/>
          </a:xfrm>
          <a:prstGeom prst="rect">
            <a:avLst/>
          </a:prstGeom>
          <a:noFill/>
          <a:ln>
            <a:noFill/>
          </a:ln>
        </p:spPr>
      </p:pic>
      <p:pic>
        <p:nvPicPr>
          <p:cNvPr id="2903" name="Google Shape;2903;p94"/>
          <p:cNvPicPr preferRelativeResize="0"/>
          <p:nvPr/>
        </p:nvPicPr>
        <p:blipFill rotWithShape="1">
          <a:blip r:embed="rId8">
            <a:alphaModFix/>
          </a:blip>
          <a:srcRect/>
          <a:stretch/>
        </p:blipFill>
        <p:spPr>
          <a:xfrm rot="21385399">
            <a:off x="7803936" y="4377132"/>
            <a:ext cx="485819" cy="368904"/>
          </a:xfrm>
          <a:prstGeom prst="rect">
            <a:avLst/>
          </a:prstGeom>
          <a:noFill/>
          <a:ln>
            <a:noFill/>
          </a:ln>
        </p:spPr>
      </p:pic>
      <p:pic>
        <p:nvPicPr>
          <p:cNvPr id="2904" name="Google Shape;2904;p94"/>
          <p:cNvPicPr preferRelativeResize="0"/>
          <p:nvPr/>
        </p:nvPicPr>
        <p:blipFill rotWithShape="1">
          <a:blip r:embed="rId8">
            <a:alphaModFix/>
          </a:blip>
          <a:srcRect/>
          <a:stretch/>
        </p:blipFill>
        <p:spPr>
          <a:xfrm rot="21385399">
            <a:off x="7444604" y="4376506"/>
            <a:ext cx="485819" cy="368904"/>
          </a:xfrm>
          <a:prstGeom prst="rect">
            <a:avLst/>
          </a:prstGeom>
          <a:noFill/>
          <a:ln w="9525" cap="flat" cmpd="sng">
            <a:solidFill>
              <a:srgbClr val="000000"/>
            </a:solidFill>
            <a:prstDash val="solid"/>
            <a:round/>
            <a:headEnd type="none" w="sm" len="sm"/>
            <a:tailEnd type="none" w="sm" len="sm"/>
          </a:ln>
        </p:spPr>
      </p:pic>
      <p:pic>
        <p:nvPicPr>
          <p:cNvPr id="2905" name="Google Shape;2905;p94"/>
          <p:cNvPicPr preferRelativeResize="0"/>
          <p:nvPr/>
        </p:nvPicPr>
        <p:blipFill rotWithShape="1">
          <a:blip r:embed="rId9">
            <a:alphaModFix/>
          </a:blip>
          <a:srcRect/>
          <a:stretch/>
        </p:blipFill>
        <p:spPr>
          <a:xfrm rot="21385399">
            <a:off x="3884304" y="4403991"/>
            <a:ext cx="1757219" cy="434004"/>
          </a:xfrm>
          <a:prstGeom prst="rect">
            <a:avLst/>
          </a:prstGeom>
          <a:noFill/>
          <a:ln>
            <a:noFill/>
          </a:ln>
        </p:spPr>
      </p:pic>
      <p:sp>
        <p:nvSpPr>
          <p:cNvPr id="2906" name="Google Shape;2906;p94"/>
          <p:cNvSpPr/>
          <p:nvPr/>
        </p:nvSpPr>
        <p:spPr>
          <a:xfrm>
            <a:off x="9421979" y="3238973"/>
            <a:ext cx="1388353" cy="1258204"/>
          </a:xfrm>
          <a:prstGeom prst="rect">
            <a:avLst/>
          </a:prstGeom>
          <a:solidFill>
            <a:srgbClr val="FFFFFF"/>
          </a:solidFill>
          <a:ln>
            <a:noFill/>
          </a:ln>
        </p:spPr>
        <p:txBody>
          <a:bodyPr spcFirstLastPara="1" wrap="square" lIns="91425" tIns="45700" rIns="91425" bIns="45700" anchor="ctr" anchorCtr="0">
            <a:noAutofit/>
          </a:bodyPr>
          <a:lstStyle/>
          <a:p>
            <a:pPr algn="ctr">
              <a:buClr>
                <a:schemeClr val="dk1"/>
              </a:buClr>
              <a:buSzPts val="1800"/>
            </a:pPr>
            <a:endParaRPr>
              <a:solidFill>
                <a:srgbClr val="FFFFFF"/>
              </a:solidFill>
              <a:latin typeface="Calibri"/>
              <a:ea typeface="Calibri"/>
              <a:cs typeface="Calibri"/>
              <a:sym typeface="Calibri"/>
            </a:endParaRPr>
          </a:p>
        </p:txBody>
      </p:sp>
      <p:grpSp>
        <p:nvGrpSpPr>
          <p:cNvPr id="2907" name="Google Shape;2907;p94"/>
          <p:cNvGrpSpPr/>
          <p:nvPr/>
        </p:nvGrpSpPr>
        <p:grpSpPr>
          <a:xfrm>
            <a:off x="5741427" y="1772202"/>
            <a:ext cx="677153" cy="508569"/>
            <a:chOff x="4651266" y="773965"/>
            <a:chExt cx="901286" cy="1090160"/>
          </a:xfrm>
        </p:grpSpPr>
        <p:sp>
          <p:nvSpPr>
            <p:cNvPr id="2908" name="Google Shape;2908;p94"/>
            <p:cNvSpPr txBox="1"/>
            <p:nvPr/>
          </p:nvSpPr>
          <p:spPr>
            <a:xfrm>
              <a:off x="4713897" y="773965"/>
              <a:ext cx="726536" cy="494808"/>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solidFill>
                    <a:srgbClr val="000000"/>
                  </a:solidFill>
                  <a:latin typeface="Calibri"/>
                  <a:ea typeface="Calibri"/>
                  <a:cs typeface="Calibri"/>
                  <a:sym typeface="Calibri"/>
                </a:rPr>
                <a:t>Weeks</a:t>
              </a:r>
              <a:endParaRPr sz="1400">
                <a:solidFill>
                  <a:srgbClr val="000000"/>
                </a:solidFill>
                <a:latin typeface="Arial"/>
                <a:ea typeface="Arial"/>
                <a:cs typeface="Arial"/>
                <a:sym typeface="Arial"/>
              </a:endParaRPr>
            </a:p>
          </p:txBody>
        </p:sp>
        <p:sp>
          <p:nvSpPr>
            <p:cNvPr id="2909" name="Google Shape;2909;p94"/>
            <p:cNvSpPr txBox="1"/>
            <p:nvPr/>
          </p:nvSpPr>
          <p:spPr>
            <a:xfrm>
              <a:off x="4651266" y="874506"/>
              <a:ext cx="901286" cy="989619"/>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Calibri"/>
                  <a:ea typeface="Calibri"/>
                  <a:cs typeface="Calibri"/>
                  <a:sym typeface="Calibri"/>
                </a:rPr>
                <a:t>4-6</a:t>
              </a:r>
              <a:endParaRPr sz="1400">
                <a:solidFill>
                  <a:srgbClr val="000000"/>
                </a:solidFill>
                <a:latin typeface="Arial"/>
                <a:ea typeface="Arial"/>
                <a:cs typeface="Arial"/>
                <a:sym typeface="Arial"/>
              </a:endParaRPr>
            </a:p>
          </p:txBody>
        </p:sp>
      </p:grpSp>
      <p:grpSp>
        <p:nvGrpSpPr>
          <p:cNvPr id="2910" name="Google Shape;2910;p94"/>
          <p:cNvGrpSpPr/>
          <p:nvPr/>
        </p:nvGrpSpPr>
        <p:grpSpPr>
          <a:xfrm>
            <a:off x="6573226" y="1786234"/>
            <a:ext cx="545857" cy="500218"/>
            <a:chOff x="4704540" y="768784"/>
            <a:chExt cx="726536" cy="1072256"/>
          </a:xfrm>
        </p:grpSpPr>
        <p:sp>
          <p:nvSpPr>
            <p:cNvPr id="2911" name="Google Shape;2911;p94"/>
            <p:cNvSpPr txBox="1"/>
            <p:nvPr/>
          </p:nvSpPr>
          <p:spPr>
            <a:xfrm>
              <a:off x="4704540" y="768784"/>
              <a:ext cx="726536" cy="49480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solidFill>
                    <a:srgbClr val="000000"/>
                  </a:solidFill>
                  <a:latin typeface="Calibri"/>
                  <a:ea typeface="Calibri"/>
                  <a:cs typeface="Calibri"/>
                  <a:sym typeface="Calibri"/>
                </a:rPr>
                <a:t>Weeks</a:t>
              </a:r>
              <a:endParaRPr sz="1400">
                <a:solidFill>
                  <a:srgbClr val="000000"/>
                </a:solidFill>
                <a:latin typeface="Arial"/>
                <a:ea typeface="Arial"/>
                <a:cs typeface="Arial"/>
                <a:sym typeface="Arial"/>
              </a:endParaRPr>
            </a:p>
          </p:txBody>
        </p:sp>
        <p:sp>
          <p:nvSpPr>
            <p:cNvPr id="2912" name="Google Shape;2912;p94"/>
            <p:cNvSpPr txBox="1"/>
            <p:nvPr/>
          </p:nvSpPr>
          <p:spPr>
            <a:xfrm>
              <a:off x="4788633" y="851427"/>
              <a:ext cx="289032" cy="989613"/>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Calibri"/>
                  <a:ea typeface="Calibri"/>
                  <a:cs typeface="Calibri"/>
                  <a:sym typeface="Calibri"/>
                </a:rPr>
                <a:t>3</a:t>
              </a:r>
              <a:endParaRPr sz="1400">
                <a:solidFill>
                  <a:srgbClr val="000000"/>
                </a:solidFill>
                <a:latin typeface="Arial"/>
                <a:ea typeface="Arial"/>
                <a:cs typeface="Arial"/>
                <a:sym typeface="Arial"/>
              </a:endParaRPr>
            </a:p>
          </p:txBody>
        </p:sp>
      </p:grpSp>
      <p:grpSp>
        <p:nvGrpSpPr>
          <p:cNvPr id="2913" name="Google Shape;2913;p94"/>
          <p:cNvGrpSpPr/>
          <p:nvPr/>
        </p:nvGrpSpPr>
        <p:grpSpPr>
          <a:xfrm>
            <a:off x="7394376" y="1815864"/>
            <a:ext cx="685741" cy="528767"/>
            <a:chOff x="4683706" y="776823"/>
            <a:chExt cx="921984" cy="1128135"/>
          </a:xfrm>
        </p:grpSpPr>
        <p:sp>
          <p:nvSpPr>
            <p:cNvPr id="2914" name="Google Shape;2914;p94"/>
            <p:cNvSpPr txBox="1"/>
            <p:nvPr/>
          </p:nvSpPr>
          <p:spPr>
            <a:xfrm>
              <a:off x="4683706" y="776823"/>
              <a:ext cx="921984" cy="525320"/>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solidFill>
                    <a:srgbClr val="000000"/>
                  </a:solidFill>
                  <a:latin typeface="Calibri"/>
                  <a:ea typeface="Calibri"/>
                  <a:cs typeface="Calibri"/>
                  <a:sym typeface="Calibri"/>
                </a:rPr>
                <a:t>Weeks</a:t>
              </a:r>
              <a:endParaRPr sz="1400">
                <a:solidFill>
                  <a:srgbClr val="000000"/>
                </a:solidFill>
                <a:latin typeface="Arial"/>
                <a:ea typeface="Arial"/>
                <a:cs typeface="Arial"/>
                <a:sym typeface="Arial"/>
              </a:endParaRPr>
            </a:p>
          </p:txBody>
        </p:sp>
        <p:sp>
          <p:nvSpPr>
            <p:cNvPr id="2915" name="Google Shape;2915;p94"/>
            <p:cNvSpPr txBox="1"/>
            <p:nvPr/>
          </p:nvSpPr>
          <p:spPr>
            <a:xfrm>
              <a:off x="4811493" y="919985"/>
              <a:ext cx="317933" cy="984973"/>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Calibri"/>
                  <a:ea typeface="Calibri"/>
                  <a:cs typeface="Calibri"/>
                  <a:sym typeface="Calibri"/>
                </a:rPr>
                <a:t>2</a:t>
              </a:r>
              <a:endParaRPr sz="1400">
                <a:solidFill>
                  <a:srgbClr val="000000"/>
                </a:solidFill>
                <a:latin typeface="Arial"/>
                <a:ea typeface="Arial"/>
                <a:cs typeface="Arial"/>
                <a:sym typeface="Arial"/>
              </a:endParaRPr>
            </a:p>
          </p:txBody>
        </p:sp>
      </p:grpSp>
      <p:grpSp>
        <p:nvGrpSpPr>
          <p:cNvPr id="2916" name="Google Shape;2916;p94"/>
          <p:cNvGrpSpPr/>
          <p:nvPr/>
        </p:nvGrpSpPr>
        <p:grpSpPr>
          <a:xfrm>
            <a:off x="4150868" y="1748132"/>
            <a:ext cx="745336" cy="537529"/>
            <a:chOff x="4918269" y="387950"/>
            <a:chExt cx="814137" cy="1131502"/>
          </a:xfrm>
        </p:grpSpPr>
        <p:sp>
          <p:nvSpPr>
            <p:cNvPr id="2917" name="Google Shape;2917;p94"/>
            <p:cNvSpPr txBox="1"/>
            <p:nvPr/>
          </p:nvSpPr>
          <p:spPr>
            <a:xfrm>
              <a:off x="5060506" y="387950"/>
              <a:ext cx="627471" cy="485903"/>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solidFill>
                    <a:srgbClr val="000000"/>
                  </a:solidFill>
                  <a:latin typeface="Calibri"/>
                  <a:ea typeface="Calibri"/>
                  <a:cs typeface="Calibri"/>
                  <a:sym typeface="Calibri"/>
                </a:rPr>
                <a:t>Weeks</a:t>
              </a:r>
              <a:endParaRPr sz="1400">
                <a:solidFill>
                  <a:srgbClr val="000000"/>
                </a:solidFill>
                <a:latin typeface="Arial"/>
                <a:ea typeface="Arial"/>
                <a:cs typeface="Arial"/>
                <a:sym typeface="Arial"/>
              </a:endParaRPr>
            </a:p>
          </p:txBody>
        </p:sp>
        <p:sp>
          <p:nvSpPr>
            <p:cNvPr id="2918" name="Google Shape;2918;p94"/>
            <p:cNvSpPr txBox="1"/>
            <p:nvPr/>
          </p:nvSpPr>
          <p:spPr>
            <a:xfrm>
              <a:off x="4918269" y="547729"/>
              <a:ext cx="814137" cy="971723"/>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Calibri"/>
                  <a:ea typeface="Arial"/>
                  <a:cs typeface="Calibri"/>
                  <a:sym typeface="Calibri"/>
                </a:rPr>
                <a:t>8-12</a:t>
              </a:r>
              <a:endParaRPr sz="1400">
                <a:solidFill>
                  <a:srgbClr val="000000"/>
                </a:solidFill>
                <a:latin typeface="Arial"/>
                <a:ea typeface="Arial"/>
                <a:cs typeface="Arial"/>
                <a:sym typeface="Arial"/>
              </a:endParaRPr>
            </a:p>
          </p:txBody>
        </p:sp>
      </p:grpSp>
      <p:sp>
        <p:nvSpPr>
          <p:cNvPr id="2919" name="Google Shape;2919;p94"/>
          <p:cNvSpPr/>
          <p:nvPr/>
        </p:nvSpPr>
        <p:spPr>
          <a:xfrm>
            <a:off x="451669" y="1305026"/>
            <a:ext cx="2944917" cy="3883074"/>
          </a:xfrm>
          <a:prstGeom prst="rect">
            <a:avLst/>
          </a:prstGeom>
          <a:noFill/>
          <a:ln>
            <a:noFill/>
          </a:ln>
        </p:spPr>
        <p:txBody>
          <a:bodyPr spcFirstLastPara="1" wrap="square" lIns="91425" tIns="45700" rIns="91425" bIns="45700" anchor="t" anchorCtr="0">
            <a:spAutoFit/>
          </a:bodyPr>
          <a:lstStyle/>
          <a:p>
            <a:pPr marL="285750" indent="-285750">
              <a:buClr>
                <a:srgbClr val="212121"/>
              </a:buClr>
              <a:buSzPts val="1100"/>
              <a:buFont typeface="Arial"/>
              <a:buChar char="•"/>
            </a:pPr>
            <a:r>
              <a:rPr lang="en-CA" sz="1400">
                <a:solidFill>
                  <a:srgbClr val="212121"/>
                </a:solidFill>
                <a:latin typeface="Calibri"/>
                <a:ea typeface="Calibri"/>
                <a:cs typeface="Calibri"/>
                <a:sym typeface="Calibri"/>
              </a:rPr>
              <a:t>As soon as an </a:t>
            </a:r>
            <a:r>
              <a:rPr lang="en-CA" sz="1400" b="1">
                <a:solidFill>
                  <a:srgbClr val="212121"/>
                </a:solidFill>
                <a:latin typeface="Calibri"/>
                <a:ea typeface="Calibri"/>
                <a:cs typeface="Calibri"/>
                <a:sym typeface="Calibri"/>
              </a:rPr>
              <a:t>Initiative</a:t>
            </a:r>
            <a:r>
              <a:rPr lang="en-CA" sz="1400">
                <a:solidFill>
                  <a:srgbClr val="212121"/>
                </a:solidFill>
                <a:latin typeface="Calibri"/>
                <a:ea typeface="Calibri"/>
                <a:cs typeface="Calibri"/>
                <a:sym typeface="Calibri"/>
              </a:rPr>
              <a:t> / </a:t>
            </a:r>
            <a:r>
              <a:rPr lang="en-CA" sz="1400" b="1">
                <a:solidFill>
                  <a:srgbClr val="212121"/>
                </a:solidFill>
                <a:latin typeface="Calibri"/>
                <a:ea typeface="Calibri"/>
                <a:cs typeface="Calibri"/>
                <a:sym typeface="Calibri"/>
              </a:rPr>
              <a:t>Increment </a:t>
            </a:r>
            <a:r>
              <a:rPr lang="en-CA" sz="1400">
                <a:solidFill>
                  <a:srgbClr val="212121"/>
                </a:solidFill>
                <a:latin typeface="Calibri"/>
                <a:ea typeface="Calibri"/>
                <a:cs typeface="Calibri"/>
                <a:sym typeface="Calibri"/>
              </a:rPr>
              <a:t>is relatively sized we can place on one or more team’s backlogs based on priority order</a:t>
            </a:r>
            <a:endParaRPr lang="en-US">
              <a:solidFill>
                <a:srgbClr val="000000"/>
              </a:solidFill>
              <a:latin typeface="Arial"/>
              <a:ea typeface="Arial"/>
              <a:cs typeface="Arial"/>
            </a:endParaRPr>
          </a:p>
          <a:p>
            <a:pPr marL="285750" indent="-285750">
              <a:spcBef>
                <a:spcPts val="220"/>
              </a:spcBef>
              <a:buClr>
                <a:schemeClr val="dk1"/>
              </a:buClr>
              <a:buSzPts val="1100"/>
              <a:buFont typeface="Arial"/>
              <a:buChar char="•"/>
            </a:pPr>
            <a:endParaRPr lang="en-US" sz="1400">
              <a:solidFill>
                <a:srgbClr val="212121"/>
              </a:solidFill>
              <a:latin typeface="Calibri"/>
              <a:ea typeface="Calibri"/>
              <a:cs typeface="Calibri"/>
            </a:endParaRPr>
          </a:p>
          <a:p>
            <a:pPr marL="285750" indent="-285750">
              <a:spcBef>
                <a:spcPts val="220"/>
              </a:spcBef>
              <a:buClr>
                <a:srgbClr val="212121"/>
              </a:buClr>
              <a:buSzPts val="1100"/>
              <a:buFont typeface="Arial"/>
              <a:buChar char="•"/>
            </a:pPr>
            <a:r>
              <a:rPr lang="en-US" sz="1400">
                <a:solidFill>
                  <a:srgbClr val="212121"/>
                </a:solidFill>
                <a:latin typeface="Calibri"/>
                <a:ea typeface="Calibri"/>
                <a:cs typeface="Calibri"/>
                <a:sym typeface="Calibri"/>
              </a:rPr>
              <a:t>As the delivery start date gets closer, work will also pass through the lab’s upstream flow and be </a:t>
            </a:r>
            <a:r>
              <a:rPr lang="en-US" sz="1400" b="1">
                <a:solidFill>
                  <a:srgbClr val="212121"/>
                </a:solidFill>
                <a:latin typeface="Calibri"/>
                <a:ea typeface="Calibri"/>
                <a:cs typeface="Calibri"/>
                <a:sym typeface="Calibri"/>
              </a:rPr>
              <a:t>continually broken up </a:t>
            </a:r>
            <a:r>
              <a:rPr lang="en-US" sz="1400">
                <a:solidFill>
                  <a:srgbClr val="212121"/>
                </a:solidFill>
                <a:latin typeface="Calibri"/>
                <a:ea typeface="Calibri"/>
                <a:cs typeface="Calibri"/>
                <a:sym typeface="Calibri"/>
              </a:rPr>
              <a:t>and story counts will be refined </a:t>
            </a:r>
            <a:endParaRPr lang="en-US">
              <a:solidFill>
                <a:srgbClr val="000000"/>
              </a:solidFill>
              <a:latin typeface="Arial"/>
              <a:ea typeface="Calibri"/>
              <a:cs typeface="Arial"/>
            </a:endParaRPr>
          </a:p>
          <a:p>
            <a:pPr marL="285750" indent="-285750">
              <a:spcBef>
                <a:spcPts val="220"/>
              </a:spcBef>
              <a:buSzPts val="1100"/>
              <a:buFont typeface="Arial"/>
              <a:buChar char="•"/>
            </a:pPr>
            <a:endParaRPr lang="en-US" sz="1400">
              <a:solidFill>
                <a:srgbClr val="212121"/>
              </a:solidFill>
              <a:latin typeface="Calibri"/>
              <a:cs typeface="Calibri"/>
            </a:endParaRPr>
          </a:p>
          <a:p>
            <a:pPr marL="285750" indent="-285750">
              <a:spcBef>
                <a:spcPts val="220"/>
              </a:spcBef>
              <a:buFont typeface="Arial"/>
              <a:buChar char="•"/>
            </a:pPr>
            <a:r>
              <a:rPr lang="en-US" sz="1400" b="1">
                <a:solidFill>
                  <a:srgbClr val="212121"/>
                </a:solidFill>
                <a:latin typeface="Calibri"/>
                <a:cs typeface="Calibri"/>
              </a:rPr>
              <a:t>Schedules are Estimated</a:t>
            </a:r>
            <a:r>
              <a:rPr lang="en-US" sz="1400">
                <a:solidFill>
                  <a:srgbClr val="212121"/>
                </a:solidFill>
                <a:latin typeface="Calibri"/>
                <a:cs typeface="Calibri"/>
              </a:rPr>
              <a:t> by placing work into </a:t>
            </a:r>
            <a:r>
              <a:rPr lang="en-US" sz="1400" b="1">
                <a:solidFill>
                  <a:srgbClr val="212121"/>
                </a:solidFill>
                <a:latin typeface="Calibri"/>
                <a:cs typeface="Calibri"/>
              </a:rPr>
              <a:t>Sprint Queues </a:t>
            </a:r>
            <a:r>
              <a:rPr lang="en-US" sz="1400">
                <a:solidFill>
                  <a:srgbClr val="212121"/>
                </a:solidFill>
                <a:latin typeface="Calibri"/>
                <a:cs typeface="Calibri"/>
              </a:rPr>
              <a:t>that are filled until an estimated </a:t>
            </a:r>
            <a:r>
              <a:rPr lang="en-US" sz="1400" b="1">
                <a:solidFill>
                  <a:srgbClr val="212121"/>
                </a:solidFill>
                <a:latin typeface="Calibri"/>
                <a:cs typeface="Calibri"/>
              </a:rPr>
              <a:t>Story capacity</a:t>
            </a:r>
            <a:r>
              <a:rPr lang="en-US" sz="1400">
                <a:solidFill>
                  <a:srgbClr val="212121"/>
                </a:solidFill>
                <a:latin typeface="Calibri"/>
                <a:cs typeface="Calibri"/>
              </a:rPr>
              <a:t> is reached</a:t>
            </a:r>
            <a:endParaRPr lang="en-US"/>
          </a:p>
          <a:p>
            <a:pPr>
              <a:spcBef>
                <a:spcPts val="220"/>
              </a:spcBef>
              <a:buClr>
                <a:schemeClr val="dk1"/>
              </a:buClr>
              <a:buSzPts val="1100"/>
            </a:pPr>
            <a:endParaRPr lang="en-US" sz="1400" b="1">
              <a:solidFill>
                <a:srgbClr val="212121"/>
              </a:solidFill>
              <a:latin typeface="Calibri"/>
              <a:ea typeface="Calibri"/>
              <a:cs typeface="Calibri"/>
              <a:sym typeface="Calibri"/>
            </a:endParaRPr>
          </a:p>
        </p:txBody>
      </p:sp>
      <p:sp>
        <p:nvSpPr>
          <p:cNvPr id="2923" name="Google Shape;2923;p94"/>
          <p:cNvSpPr/>
          <p:nvPr/>
        </p:nvSpPr>
        <p:spPr>
          <a:xfrm>
            <a:off x="9532206" y="4368151"/>
            <a:ext cx="1646911" cy="769441"/>
          </a:xfrm>
          <a:prstGeom prst="rect">
            <a:avLst/>
          </a:prstGeom>
          <a:solidFill>
            <a:schemeClr val="lt1"/>
          </a:solidFill>
          <a:ln>
            <a:noFill/>
          </a:ln>
        </p:spPr>
        <p:txBody>
          <a:bodyPr spcFirstLastPara="1" wrap="square" lIns="91425" tIns="45700" rIns="91425" bIns="45700" anchor="t" anchorCtr="0">
            <a:spAutoFit/>
          </a:bodyPr>
          <a:lstStyle/>
          <a:p>
            <a:pPr>
              <a:buClr>
                <a:srgbClr val="212121"/>
              </a:buClr>
              <a:buSzPts val="1100"/>
            </a:pPr>
            <a:r>
              <a:rPr lang="en-US" sz="1100" b="1">
                <a:solidFill>
                  <a:srgbClr val="212121"/>
                </a:solidFill>
                <a:latin typeface="Calibri"/>
                <a:ea typeface="Calibri"/>
                <a:cs typeface="Calibri"/>
                <a:sym typeface="Calibri"/>
              </a:rPr>
              <a:t>Inspect and Adapt </a:t>
            </a:r>
            <a:r>
              <a:rPr lang="en-US" sz="1100">
                <a:solidFill>
                  <a:srgbClr val="212121"/>
                </a:solidFill>
                <a:latin typeface="Calibri"/>
                <a:ea typeface="Calibri"/>
                <a:cs typeface="Calibri"/>
                <a:sym typeface="Calibri"/>
              </a:rPr>
              <a:t>is used to continually adjust backlogs based on </a:t>
            </a:r>
            <a:r>
              <a:rPr lang="en-US" sz="1100" b="1">
                <a:solidFill>
                  <a:srgbClr val="212121"/>
                </a:solidFill>
                <a:latin typeface="Calibri"/>
                <a:ea typeface="Calibri"/>
                <a:cs typeface="Calibri"/>
                <a:sym typeface="Calibri"/>
              </a:rPr>
              <a:t>Team Throughput</a:t>
            </a:r>
            <a:endParaRPr sz="1100" b="1">
              <a:solidFill>
                <a:srgbClr val="002776"/>
              </a:solidFill>
              <a:latin typeface="Calibri"/>
              <a:ea typeface="Calibri"/>
              <a:cs typeface="Calibri"/>
              <a:sym typeface="Calibri"/>
            </a:endParaRPr>
          </a:p>
        </p:txBody>
      </p:sp>
      <p:sp>
        <p:nvSpPr>
          <p:cNvPr id="2924" name="Google Shape;2924;p94"/>
          <p:cNvSpPr txBox="1"/>
          <p:nvPr/>
        </p:nvSpPr>
        <p:spPr>
          <a:xfrm>
            <a:off x="7842521" y="4743378"/>
            <a:ext cx="685741" cy="400110"/>
          </a:xfrm>
          <a:prstGeom prst="rect">
            <a:avLst/>
          </a:prstGeom>
          <a:solidFill>
            <a:schemeClr val="lt1"/>
          </a:solidFill>
          <a:ln>
            <a:noFill/>
          </a:ln>
        </p:spPr>
        <p:txBody>
          <a:bodyPr spcFirstLastPara="1" wrap="square" lIns="91425" tIns="45700" rIns="91425" bIns="45700" anchor="t" anchorCtr="0">
            <a:spAutoFit/>
          </a:bodyPr>
          <a:lstStyle/>
          <a:p>
            <a:pPr algn="ctr">
              <a:buClr>
                <a:srgbClr val="000000"/>
              </a:buClr>
              <a:buSzPts val="1000"/>
            </a:pPr>
            <a:r>
              <a:rPr lang="en-US" sz="1000">
                <a:solidFill>
                  <a:srgbClr val="000000"/>
                </a:solidFill>
                <a:latin typeface="Calibri"/>
                <a:ea typeface="Calibri"/>
                <a:cs typeface="Calibri"/>
                <a:sym typeface="Calibri"/>
              </a:rPr>
              <a:t>12</a:t>
            </a:r>
            <a:endParaRPr sz="1400">
              <a:solidFill>
                <a:srgbClr val="000000"/>
              </a:solidFill>
              <a:latin typeface="Arial"/>
              <a:ea typeface="Arial"/>
              <a:cs typeface="Arial"/>
              <a:sym typeface="Arial"/>
            </a:endParaRPr>
          </a:p>
          <a:p>
            <a:pPr algn="ctr">
              <a:buClr>
                <a:srgbClr val="000000"/>
              </a:buClr>
              <a:buSzPts val="1000"/>
            </a:pPr>
            <a:r>
              <a:rPr lang="en-US" sz="1000">
                <a:solidFill>
                  <a:srgbClr val="000000"/>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2925" name="Google Shape;2925;p94"/>
          <p:cNvSpPr txBox="1"/>
          <p:nvPr/>
        </p:nvSpPr>
        <p:spPr>
          <a:xfrm>
            <a:off x="7385262" y="4752223"/>
            <a:ext cx="685741" cy="400110"/>
          </a:xfrm>
          <a:prstGeom prst="rect">
            <a:avLst/>
          </a:prstGeom>
          <a:solidFill>
            <a:schemeClr val="lt1"/>
          </a:solidFill>
          <a:ln>
            <a:noFill/>
          </a:ln>
        </p:spPr>
        <p:txBody>
          <a:bodyPr spcFirstLastPara="1" wrap="square" lIns="91425" tIns="45700" rIns="91425" bIns="45700" anchor="t" anchorCtr="0">
            <a:spAutoFit/>
          </a:bodyPr>
          <a:lstStyle/>
          <a:p>
            <a:pPr algn="ctr">
              <a:buClr>
                <a:srgbClr val="000000"/>
              </a:buClr>
              <a:buSzPts val="1000"/>
            </a:pPr>
            <a:r>
              <a:rPr lang="en-US" sz="1000">
                <a:solidFill>
                  <a:srgbClr val="000000"/>
                </a:solidFill>
                <a:latin typeface="Calibri"/>
                <a:ea typeface="Calibri"/>
                <a:cs typeface="Calibri"/>
                <a:sym typeface="Calibri"/>
              </a:rPr>
              <a:t>12</a:t>
            </a:r>
            <a:endParaRPr sz="1400">
              <a:solidFill>
                <a:srgbClr val="000000"/>
              </a:solidFill>
              <a:latin typeface="Arial"/>
              <a:ea typeface="Arial"/>
              <a:cs typeface="Arial"/>
              <a:sym typeface="Arial"/>
            </a:endParaRPr>
          </a:p>
          <a:p>
            <a:pPr algn="ctr">
              <a:buClr>
                <a:srgbClr val="000000"/>
              </a:buClr>
              <a:buSzPts val="1000"/>
            </a:pPr>
            <a:r>
              <a:rPr lang="en-US" sz="1000">
                <a:solidFill>
                  <a:srgbClr val="000000"/>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2926" name="Google Shape;2926;p94"/>
          <p:cNvSpPr txBox="1"/>
          <p:nvPr/>
        </p:nvSpPr>
        <p:spPr>
          <a:xfrm>
            <a:off x="6699461" y="4766243"/>
            <a:ext cx="566728" cy="400110"/>
          </a:xfrm>
          <a:prstGeom prst="rect">
            <a:avLst/>
          </a:prstGeom>
          <a:solidFill>
            <a:schemeClr val="lt1"/>
          </a:solidFill>
          <a:ln>
            <a:noFill/>
          </a:ln>
        </p:spPr>
        <p:txBody>
          <a:bodyPr spcFirstLastPara="1" wrap="square" lIns="91425" tIns="45700" rIns="91425" bIns="45700" anchor="t" anchorCtr="0">
            <a:spAutoFit/>
          </a:bodyPr>
          <a:lstStyle/>
          <a:p>
            <a:pPr algn="ctr">
              <a:buClr>
                <a:srgbClr val="000000"/>
              </a:buClr>
              <a:buSzPts val="1000"/>
            </a:pPr>
            <a:r>
              <a:rPr lang="en-US" sz="1000">
                <a:solidFill>
                  <a:srgbClr val="000000"/>
                </a:solidFill>
                <a:latin typeface="Calibri"/>
                <a:ea typeface="Calibri"/>
                <a:cs typeface="Calibri"/>
                <a:sym typeface="Calibri"/>
              </a:rPr>
              <a:t>12</a:t>
            </a:r>
            <a:endParaRPr sz="1400">
              <a:solidFill>
                <a:srgbClr val="000000"/>
              </a:solidFill>
              <a:latin typeface="Arial"/>
              <a:ea typeface="Arial"/>
              <a:cs typeface="Arial"/>
              <a:sym typeface="Arial"/>
            </a:endParaRPr>
          </a:p>
          <a:p>
            <a:pPr algn="ctr">
              <a:buClr>
                <a:srgbClr val="000000"/>
              </a:buClr>
              <a:buSzPts val="1000"/>
            </a:pPr>
            <a:r>
              <a:rPr lang="en-US" sz="1000">
                <a:solidFill>
                  <a:srgbClr val="000000"/>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2927" name="Google Shape;2927;p94"/>
          <p:cNvSpPr txBox="1"/>
          <p:nvPr/>
        </p:nvSpPr>
        <p:spPr>
          <a:xfrm>
            <a:off x="5708862" y="4782300"/>
            <a:ext cx="623401" cy="400110"/>
          </a:xfrm>
          <a:prstGeom prst="rect">
            <a:avLst/>
          </a:prstGeom>
          <a:solidFill>
            <a:schemeClr val="lt1"/>
          </a:solidFill>
          <a:ln>
            <a:noFill/>
          </a:ln>
        </p:spPr>
        <p:txBody>
          <a:bodyPr spcFirstLastPara="1" wrap="square" lIns="91425" tIns="45700" rIns="91425" bIns="45700" anchor="t" anchorCtr="0">
            <a:spAutoFit/>
          </a:bodyPr>
          <a:lstStyle/>
          <a:p>
            <a:pPr algn="ctr">
              <a:buClr>
                <a:srgbClr val="000000"/>
              </a:buClr>
              <a:buSzPts val="1000"/>
            </a:pPr>
            <a:r>
              <a:rPr lang="en-US" sz="1000">
                <a:solidFill>
                  <a:srgbClr val="000000"/>
                </a:solidFill>
                <a:latin typeface="Calibri"/>
                <a:ea typeface="Calibri"/>
                <a:cs typeface="Calibri"/>
                <a:sym typeface="Calibri"/>
              </a:rPr>
              <a:t>24 </a:t>
            </a:r>
            <a:endParaRPr sz="1400">
              <a:solidFill>
                <a:srgbClr val="000000"/>
              </a:solidFill>
              <a:latin typeface="Arial"/>
              <a:ea typeface="Arial"/>
              <a:cs typeface="Arial"/>
              <a:sym typeface="Arial"/>
            </a:endParaRPr>
          </a:p>
          <a:p>
            <a:pPr algn="ctr">
              <a:buClr>
                <a:srgbClr val="000000"/>
              </a:buClr>
              <a:buSzPts val="1000"/>
            </a:pPr>
            <a:r>
              <a:rPr lang="en-US" sz="1000">
                <a:solidFill>
                  <a:srgbClr val="000000"/>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sp>
        <p:nvSpPr>
          <p:cNvPr id="2928" name="Google Shape;2928;p94"/>
          <p:cNvSpPr txBox="1"/>
          <p:nvPr/>
        </p:nvSpPr>
        <p:spPr>
          <a:xfrm>
            <a:off x="4154855" y="4787473"/>
            <a:ext cx="1325406" cy="400110"/>
          </a:xfrm>
          <a:prstGeom prst="rect">
            <a:avLst/>
          </a:prstGeom>
          <a:solidFill>
            <a:schemeClr val="lt1"/>
          </a:solidFill>
          <a:ln>
            <a:noFill/>
          </a:ln>
        </p:spPr>
        <p:txBody>
          <a:bodyPr spcFirstLastPara="1" wrap="square" lIns="91425" tIns="45700" rIns="91425" bIns="45700" anchor="t" anchorCtr="0">
            <a:spAutoFit/>
          </a:bodyPr>
          <a:lstStyle/>
          <a:p>
            <a:pPr algn="ctr">
              <a:buClr>
                <a:srgbClr val="000000"/>
              </a:buClr>
              <a:buSzPts val="1000"/>
            </a:pPr>
            <a:r>
              <a:rPr lang="en-US" sz="1000">
                <a:solidFill>
                  <a:srgbClr val="000000"/>
                </a:solidFill>
                <a:latin typeface="Calibri"/>
                <a:ea typeface="Calibri"/>
                <a:cs typeface="Calibri"/>
                <a:sym typeface="Calibri"/>
              </a:rPr>
              <a:t>24</a:t>
            </a:r>
            <a:endParaRPr sz="1400">
              <a:solidFill>
                <a:srgbClr val="000000"/>
              </a:solidFill>
              <a:latin typeface="Arial"/>
              <a:ea typeface="Arial"/>
              <a:cs typeface="Arial"/>
              <a:sym typeface="Arial"/>
            </a:endParaRPr>
          </a:p>
          <a:p>
            <a:pPr algn="ctr">
              <a:buClr>
                <a:srgbClr val="000000"/>
              </a:buClr>
              <a:buSzPts val="1000"/>
            </a:pPr>
            <a:r>
              <a:rPr lang="en-US" sz="1000">
                <a:solidFill>
                  <a:srgbClr val="000000"/>
                </a:solidFill>
                <a:latin typeface="Calibri"/>
                <a:ea typeface="Calibri"/>
                <a:cs typeface="Calibri"/>
                <a:sym typeface="Calibri"/>
              </a:rPr>
              <a:t>Stories</a:t>
            </a:r>
            <a:endParaRPr sz="1400">
              <a:solidFill>
                <a:srgbClr val="000000"/>
              </a:solidFill>
              <a:latin typeface="Arial"/>
              <a:ea typeface="Arial"/>
              <a:cs typeface="Arial"/>
              <a:sym typeface="Arial"/>
            </a:endParaRPr>
          </a:p>
        </p:txBody>
      </p:sp>
      <p:grpSp>
        <p:nvGrpSpPr>
          <p:cNvPr id="2930" name="Google Shape;2930;p94"/>
          <p:cNvGrpSpPr/>
          <p:nvPr/>
        </p:nvGrpSpPr>
        <p:grpSpPr>
          <a:xfrm>
            <a:off x="3617233" y="3243307"/>
            <a:ext cx="1141870" cy="1045727"/>
            <a:chOff x="-913271" y="2884471"/>
            <a:chExt cx="1141870" cy="1045727"/>
          </a:xfrm>
        </p:grpSpPr>
        <p:sp>
          <p:nvSpPr>
            <p:cNvPr id="2931" name="Google Shape;2931;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932" name="Google Shape;2932;p94"/>
            <p:cNvSpPr txBox="1"/>
            <p:nvPr/>
          </p:nvSpPr>
          <p:spPr>
            <a:xfrm>
              <a:off x="-356776" y="3400103"/>
              <a:ext cx="323343" cy="21544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800"/>
              </a:pPr>
              <a:r>
                <a:rPr lang="en-US" sz="800">
                  <a:solidFill>
                    <a:srgbClr val="000000"/>
                  </a:solidFill>
                  <a:latin typeface="Calibri"/>
                  <a:ea typeface="Calibri"/>
                  <a:cs typeface="Calibri"/>
                  <a:sym typeface="Calibri"/>
                </a:rPr>
                <a:t>14</a:t>
              </a:r>
              <a:endParaRPr sz="1400">
                <a:solidFill>
                  <a:srgbClr val="000000"/>
                </a:solidFill>
                <a:latin typeface="Arial"/>
                <a:ea typeface="Arial"/>
                <a:cs typeface="Arial"/>
                <a:sym typeface="Arial"/>
              </a:endParaRPr>
            </a:p>
          </p:txBody>
        </p:sp>
      </p:grpSp>
      <p:grpSp>
        <p:nvGrpSpPr>
          <p:cNvPr id="2933" name="Google Shape;2933;p94"/>
          <p:cNvGrpSpPr/>
          <p:nvPr/>
        </p:nvGrpSpPr>
        <p:grpSpPr>
          <a:xfrm>
            <a:off x="4019846" y="2586064"/>
            <a:ext cx="1141870" cy="1045727"/>
            <a:chOff x="-913271" y="2884471"/>
            <a:chExt cx="1141870" cy="1045727"/>
          </a:xfrm>
        </p:grpSpPr>
        <p:sp>
          <p:nvSpPr>
            <p:cNvPr id="2934" name="Google Shape;2934;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935" name="Google Shape;2935;p94"/>
            <p:cNvSpPr txBox="1"/>
            <p:nvPr/>
          </p:nvSpPr>
          <p:spPr>
            <a:xfrm>
              <a:off x="-356776" y="3400103"/>
              <a:ext cx="323343" cy="21544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800"/>
              </a:pPr>
              <a:r>
                <a:rPr lang="en-US" sz="800">
                  <a:solidFill>
                    <a:srgbClr val="000000"/>
                  </a:solidFill>
                  <a:latin typeface="Calibri"/>
                  <a:ea typeface="Calibri"/>
                  <a:cs typeface="Calibri"/>
                  <a:sym typeface="Calibri"/>
                </a:rPr>
                <a:t>10</a:t>
              </a:r>
              <a:endParaRPr sz="1400">
                <a:solidFill>
                  <a:srgbClr val="000000"/>
                </a:solidFill>
                <a:latin typeface="Arial"/>
                <a:ea typeface="Arial"/>
                <a:cs typeface="Arial"/>
                <a:sym typeface="Arial"/>
              </a:endParaRPr>
            </a:p>
          </p:txBody>
        </p:sp>
      </p:grpSp>
      <p:grpSp>
        <p:nvGrpSpPr>
          <p:cNvPr id="2936" name="Google Shape;2936;p94"/>
          <p:cNvGrpSpPr/>
          <p:nvPr/>
        </p:nvGrpSpPr>
        <p:grpSpPr>
          <a:xfrm>
            <a:off x="5751568" y="4108875"/>
            <a:ext cx="585961" cy="536623"/>
            <a:chOff x="-913271" y="2884471"/>
            <a:chExt cx="1141870" cy="1045727"/>
          </a:xfrm>
        </p:grpSpPr>
        <p:sp>
          <p:nvSpPr>
            <p:cNvPr id="2937" name="Google Shape;2937;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38" name="Google Shape;2938;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6</a:t>
              </a:r>
              <a:endParaRPr sz="1400">
                <a:solidFill>
                  <a:srgbClr val="000000"/>
                </a:solidFill>
                <a:latin typeface="Arial"/>
                <a:ea typeface="Arial"/>
                <a:cs typeface="Arial"/>
                <a:sym typeface="Arial"/>
              </a:endParaRPr>
            </a:p>
          </p:txBody>
        </p:sp>
      </p:grpSp>
      <p:grpSp>
        <p:nvGrpSpPr>
          <p:cNvPr id="2939" name="Google Shape;2939;p94"/>
          <p:cNvGrpSpPr/>
          <p:nvPr/>
        </p:nvGrpSpPr>
        <p:grpSpPr>
          <a:xfrm>
            <a:off x="5601139" y="3691844"/>
            <a:ext cx="585961" cy="536623"/>
            <a:chOff x="-913271" y="2884471"/>
            <a:chExt cx="1141870" cy="1045727"/>
          </a:xfrm>
        </p:grpSpPr>
        <p:sp>
          <p:nvSpPr>
            <p:cNvPr id="2940" name="Google Shape;2940;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41" name="Google Shape;2941;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3</a:t>
              </a:r>
              <a:endParaRPr sz="700">
                <a:solidFill>
                  <a:srgbClr val="000000"/>
                </a:solidFill>
                <a:latin typeface="Calibri"/>
                <a:ea typeface="Calibri"/>
                <a:cs typeface="Calibri"/>
                <a:sym typeface="Calibri"/>
              </a:endParaRPr>
            </a:p>
          </p:txBody>
        </p:sp>
      </p:grpSp>
      <p:grpSp>
        <p:nvGrpSpPr>
          <p:cNvPr id="2942" name="Google Shape;2942;p94"/>
          <p:cNvGrpSpPr/>
          <p:nvPr/>
        </p:nvGrpSpPr>
        <p:grpSpPr>
          <a:xfrm>
            <a:off x="5674357" y="3282059"/>
            <a:ext cx="585961" cy="536623"/>
            <a:chOff x="-913271" y="2884471"/>
            <a:chExt cx="1141870" cy="1045727"/>
          </a:xfrm>
        </p:grpSpPr>
        <p:sp>
          <p:nvSpPr>
            <p:cNvPr id="2943" name="Google Shape;2943;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44" name="Google Shape;2944;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7</a:t>
              </a:r>
              <a:endParaRPr sz="700">
                <a:solidFill>
                  <a:srgbClr val="000000"/>
                </a:solidFill>
                <a:latin typeface="Calibri"/>
                <a:ea typeface="Calibri"/>
                <a:cs typeface="Calibri"/>
                <a:sym typeface="Calibri"/>
              </a:endParaRPr>
            </a:p>
          </p:txBody>
        </p:sp>
      </p:grpSp>
      <p:grpSp>
        <p:nvGrpSpPr>
          <p:cNvPr id="2945" name="Google Shape;2945;p94"/>
          <p:cNvGrpSpPr/>
          <p:nvPr/>
        </p:nvGrpSpPr>
        <p:grpSpPr>
          <a:xfrm>
            <a:off x="5776398" y="2874921"/>
            <a:ext cx="585961" cy="536623"/>
            <a:chOff x="-913271" y="2884471"/>
            <a:chExt cx="1141870" cy="1045727"/>
          </a:xfrm>
        </p:grpSpPr>
        <p:sp>
          <p:nvSpPr>
            <p:cNvPr id="2946" name="Google Shape;2946;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47" name="Google Shape;2947;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4</a:t>
              </a:r>
              <a:endParaRPr sz="1400">
                <a:solidFill>
                  <a:srgbClr val="000000"/>
                </a:solidFill>
                <a:latin typeface="Arial"/>
                <a:ea typeface="Arial"/>
                <a:cs typeface="Arial"/>
                <a:sym typeface="Arial"/>
              </a:endParaRPr>
            </a:p>
          </p:txBody>
        </p:sp>
      </p:grpSp>
      <p:grpSp>
        <p:nvGrpSpPr>
          <p:cNvPr id="2948" name="Google Shape;2948;p94"/>
          <p:cNvGrpSpPr/>
          <p:nvPr/>
        </p:nvGrpSpPr>
        <p:grpSpPr>
          <a:xfrm>
            <a:off x="5875437" y="2475172"/>
            <a:ext cx="585961" cy="536623"/>
            <a:chOff x="-913271" y="2884471"/>
            <a:chExt cx="1141870" cy="1045727"/>
          </a:xfrm>
        </p:grpSpPr>
        <p:sp>
          <p:nvSpPr>
            <p:cNvPr id="2949" name="Google Shape;2949;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0" name="Google Shape;2950;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4</a:t>
              </a:r>
              <a:endParaRPr sz="1400">
                <a:solidFill>
                  <a:srgbClr val="000000"/>
                </a:solidFill>
                <a:latin typeface="Arial"/>
                <a:ea typeface="Arial"/>
                <a:cs typeface="Arial"/>
                <a:sym typeface="Arial"/>
              </a:endParaRPr>
            </a:p>
          </p:txBody>
        </p:sp>
      </p:grpSp>
      <p:grpSp>
        <p:nvGrpSpPr>
          <p:cNvPr id="2951" name="Google Shape;2951;p94"/>
          <p:cNvGrpSpPr/>
          <p:nvPr/>
        </p:nvGrpSpPr>
        <p:grpSpPr>
          <a:xfrm>
            <a:off x="6691824" y="4102819"/>
            <a:ext cx="585961" cy="536623"/>
            <a:chOff x="-913271" y="2884471"/>
            <a:chExt cx="1141870" cy="1045727"/>
          </a:xfrm>
        </p:grpSpPr>
        <p:sp>
          <p:nvSpPr>
            <p:cNvPr id="2952" name="Google Shape;2952;p94"/>
            <p:cNvSpPr/>
            <p:nvPr/>
          </p:nvSpPr>
          <p:spPr>
            <a:xfrm flipH="1">
              <a:off x="-913271" y="2884471"/>
              <a:ext cx="1141870" cy="1045727"/>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3" name="Google Shape;2953;p94"/>
            <p:cNvSpPr txBox="1"/>
            <p:nvPr/>
          </p:nvSpPr>
          <p:spPr>
            <a:xfrm>
              <a:off x="-501354" y="3303095"/>
              <a:ext cx="585376" cy="389851"/>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45700" rIns="91425" bIns="45700" anchor="ctr" anchorCtr="0">
              <a:spAutoFit/>
            </a:bodyPr>
            <a:lstStyle/>
            <a:p>
              <a:pPr algn="ctr">
                <a:buClr>
                  <a:srgbClr val="000000"/>
                </a:buClr>
                <a:buSzPts val="700"/>
              </a:pPr>
              <a:r>
                <a:rPr lang="en-US" sz="700">
                  <a:solidFill>
                    <a:srgbClr val="000000"/>
                  </a:solidFill>
                  <a:latin typeface="Calibri"/>
                  <a:ea typeface="Calibri"/>
                  <a:cs typeface="Calibri"/>
                  <a:sym typeface="Calibri"/>
                </a:rPr>
                <a:t>4</a:t>
              </a:r>
              <a:endParaRPr sz="1400">
                <a:solidFill>
                  <a:srgbClr val="000000"/>
                </a:solidFill>
                <a:latin typeface="Arial"/>
                <a:ea typeface="Arial"/>
                <a:cs typeface="Arial"/>
                <a:sym typeface="Arial"/>
              </a:endParaRPr>
            </a:p>
          </p:txBody>
        </p:sp>
      </p:grpSp>
      <p:sp>
        <p:nvSpPr>
          <p:cNvPr id="2954" name="Google Shape;2954;p94"/>
          <p:cNvSpPr/>
          <p:nvPr/>
        </p:nvSpPr>
        <p:spPr>
          <a:xfrm rot="21300000" flipH="1">
            <a:off x="7009243" y="3979266"/>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5" name="Google Shape;2955;p94"/>
          <p:cNvSpPr/>
          <p:nvPr/>
        </p:nvSpPr>
        <p:spPr>
          <a:xfrm rot="21360000" flipH="1">
            <a:off x="6796999" y="3951628"/>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6" name="Google Shape;2956;p94"/>
          <p:cNvSpPr/>
          <p:nvPr/>
        </p:nvSpPr>
        <p:spPr>
          <a:xfrm rot="21300000" flipH="1">
            <a:off x="6962061" y="3758951"/>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7" name="Google Shape;2957;p94"/>
          <p:cNvSpPr/>
          <p:nvPr/>
        </p:nvSpPr>
        <p:spPr>
          <a:xfrm rot="21360000" flipH="1">
            <a:off x="6713767" y="3745023"/>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8" name="Google Shape;2958;p94"/>
          <p:cNvSpPr/>
          <p:nvPr/>
        </p:nvSpPr>
        <p:spPr>
          <a:xfrm rot="21300000" flipH="1">
            <a:off x="6943815" y="3548314"/>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59" name="Google Shape;2959;p94"/>
          <p:cNvSpPr/>
          <p:nvPr/>
        </p:nvSpPr>
        <p:spPr>
          <a:xfrm rot="21360000" flipH="1">
            <a:off x="6743353" y="354121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0" name="Google Shape;2960;p94"/>
          <p:cNvSpPr/>
          <p:nvPr/>
        </p:nvSpPr>
        <p:spPr>
          <a:xfrm rot="21480000" flipH="1">
            <a:off x="6687961" y="334033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1" name="Google Shape;2961;p94"/>
          <p:cNvSpPr/>
          <p:nvPr/>
        </p:nvSpPr>
        <p:spPr>
          <a:xfrm rot="21480000" flipH="1">
            <a:off x="6966948" y="334033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2" name="Google Shape;2962;p94"/>
          <p:cNvSpPr/>
          <p:nvPr/>
        </p:nvSpPr>
        <p:spPr>
          <a:xfrm rot="21480000" flipH="1">
            <a:off x="6918078" y="3147963"/>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3" name="Google Shape;2963;p94"/>
          <p:cNvSpPr/>
          <p:nvPr/>
        </p:nvSpPr>
        <p:spPr>
          <a:xfrm rot="21480000" flipH="1">
            <a:off x="6713766" y="3151182"/>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4" name="Google Shape;2964;p94"/>
          <p:cNvSpPr/>
          <p:nvPr/>
        </p:nvSpPr>
        <p:spPr>
          <a:xfrm rot="21480000" flipH="1">
            <a:off x="6938710" y="2960025"/>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5" name="Google Shape;2965;p94"/>
          <p:cNvSpPr/>
          <p:nvPr/>
        </p:nvSpPr>
        <p:spPr>
          <a:xfrm rot="21480000" flipH="1">
            <a:off x="6734398" y="2963244"/>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6" name="Google Shape;2966;p94"/>
          <p:cNvSpPr/>
          <p:nvPr/>
        </p:nvSpPr>
        <p:spPr>
          <a:xfrm rot="21480000" flipH="1">
            <a:off x="6921570" y="2768119"/>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7" name="Google Shape;2967;p94"/>
          <p:cNvSpPr/>
          <p:nvPr/>
        </p:nvSpPr>
        <p:spPr>
          <a:xfrm rot="21480000" flipH="1">
            <a:off x="6717258" y="2771338"/>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8" name="Google Shape;2968;p94"/>
          <p:cNvSpPr/>
          <p:nvPr/>
        </p:nvSpPr>
        <p:spPr>
          <a:xfrm rot="21480000" flipH="1">
            <a:off x="6892430" y="2561468"/>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69" name="Google Shape;2969;p94"/>
          <p:cNvSpPr/>
          <p:nvPr/>
        </p:nvSpPr>
        <p:spPr>
          <a:xfrm rot="21480000" flipH="1">
            <a:off x="6688118" y="256468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0" name="Google Shape;2970;p94"/>
          <p:cNvSpPr/>
          <p:nvPr/>
        </p:nvSpPr>
        <p:spPr>
          <a:xfrm rot="21360000" flipH="1">
            <a:off x="7592283" y="437326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1" name="Google Shape;2971;p94"/>
          <p:cNvSpPr/>
          <p:nvPr/>
        </p:nvSpPr>
        <p:spPr>
          <a:xfrm rot="21360000" flipH="1">
            <a:off x="7521163" y="4166662"/>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2" name="Google Shape;2972;p94"/>
          <p:cNvSpPr/>
          <p:nvPr/>
        </p:nvSpPr>
        <p:spPr>
          <a:xfrm rot="21360000" flipH="1">
            <a:off x="7538637" y="3962856"/>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3" name="Google Shape;2973;p94"/>
          <p:cNvSpPr/>
          <p:nvPr/>
        </p:nvSpPr>
        <p:spPr>
          <a:xfrm rot="21480000" flipH="1">
            <a:off x="7501413" y="3761976"/>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4" name="Google Shape;2974;p94"/>
          <p:cNvSpPr/>
          <p:nvPr/>
        </p:nvSpPr>
        <p:spPr>
          <a:xfrm rot="21480000" flipH="1">
            <a:off x="7496938" y="3572821"/>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5" name="Google Shape;2975;p94"/>
          <p:cNvSpPr/>
          <p:nvPr/>
        </p:nvSpPr>
        <p:spPr>
          <a:xfrm rot="21480000" flipH="1">
            <a:off x="7487290" y="3384883"/>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6" name="Google Shape;2976;p94"/>
          <p:cNvSpPr/>
          <p:nvPr/>
        </p:nvSpPr>
        <p:spPr>
          <a:xfrm rot="21480000" flipH="1">
            <a:off x="7512542" y="319297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7" name="Google Shape;2977;p94"/>
          <p:cNvSpPr/>
          <p:nvPr/>
        </p:nvSpPr>
        <p:spPr>
          <a:xfrm rot="21480000" flipH="1">
            <a:off x="7483402" y="2986326"/>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8" name="Google Shape;2978;p94"/>
          <p:cNvSpPr/>
          <p:nvPr/>
        </p:nvSpPr>
        <p:spPr>
          <a:xfrm rot="21480000" flipH="1">
            <a:off x="7424326" y="2793564"/>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79" name="Google Shape;2979;p94"/>
          <p:cNvSpPr/>
          <p:nvPr/>
        </p:nvSpPr>
        <p:spPr>
          <a:xfrm rot="21480000" flipH="1">
            <a:off x="7365250" y="260718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0" name="Google Shape;2980;p94"/>
          <p:cNvSpPr/>
          <p:nvPr/>
        </p:nvSpPr>
        <p:spPr>
          <a:xfrm rot="21480000" flipH="1">
            <a:off x="8295002" y="4157818"/>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1" name="Google Shape;2981;p94"/>
          <p:cNvSpPr/>
          <p:nvPr/>
        </p:nvSpPr>
        <p:spPr>
          <a:xfrm rot="21480000" flipH="1">
            <a:off x="8296853" y="3049449"/>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2" name="Google Shape;2982;p94"/>
          <p:cNvSpPr/>
          <p:nvPr/>
        </p:nvSpPr>
        <p:spPr>
          <a:xfrm rot="21480000" flipH="1">
            <a:off x="8275464" y="3614389"/>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3" name="Google Shape;2983;p94"/>
          <p:cNvSpPr/>
          <p:nvPr/>
        </p:nvSpPr>
        <p:spPr>
          <a:xfrm rot="2820000" flipH="1">
            <a:off x="8624678" y="2658054"/>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4" name="Google Shape;2984;p94"/>
          <p:cNvSpPr/>
          <p:nvPr/>
        </p:nvSpPr>
        <p:spPr>
          <a:xfrm rot="5520000" flipH="1">
            <a:off x="9035317" y="2556927"/>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2985" name="Google Shape;2985;p94"/>
          <p:cNvSpPr/>
          <p:nvPr/>
        </p:nvSpPr>
        <p:spPr>
          <a:xfrm rot="8220000" flipH="1">
            <a:off x="9495099" y="2797381"/>
            <a:ext cx="248505" cy="250339"/>
          </a:xfrm>
          <a:prstGeom prst="cube">
            <a:avLst>
              <a:gd name="adj" fmla="val 25000"/>
            </a:avLst>
          </a:prstGeom>
          <a:solidFill>
            <a:schemeClr val="dk2"/>
          </a:solidFill>
          <a:ln w="127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pic>
        <p:nvPicPr>
          <p:cNvPr id="2986" name="Google Shape;2986;p94"/>
          <p:cNvPicPr preferRelativeResize="0"/>
          <p:nvPr/>
        </p:nvPicPr>
        <p:blipFill rotWithShape="1">
          <a:blip r:embed="rId10">
            <a:alphaModFix/>
          </a:blip>
          <a:srcRect/>
          <a:stretch/>
        </p:blipFill>
        <p:spPr>
          <a:xfrm>
            <a:off x="9564073" y="3602701"/>
            <a:ext cx="463032" cy="566298"/>
          </a:xfrm>
          <a:prstGeom prst="rect">
            <a:avLst/>
          </a:prstGeom>
          <a:noFill/>
          <a:ln>
            <a:noFill/>
          </a:ln>
        </p:spPr>
      </p:pic>
      <p:pic>
        <p:nvPicPr>
          <p:cNvPr id="2987" name="Google Shape;2987;p94"/>
          <p:cNvPicPr preferRelativeResize="0"/>
          <p:nvPr/>
        </p:nvPicPr>
        <p:blipFill rotWithShape="1">
          <a:blip r:embed="rId11">
            <a:alphaModFix/>
          </a:blip>
          <a:srcRect/>
          <a:stretch/>
        </p:blipFill>
        <p:spPr>
          <a:xfrm>
            <a:off x="10024269" y="3629203"/>
            <a:ext cx="522395" cy="534871"/>
          </a:xfrm>
          <a:prstGeom prst="rect">
            <a:avLst/>
          </a:prstGeom>
          <a:noFill/>
          <a:ln>
            <a:noFill/>
          </a:ln>
        </p:spPr>
      </p:pic>
      <p:pic>
        <p:nvPicPr>
          <p:cNvPr id="2988" name="Google Shape;2988;p94"/>
          <p:cNvPicPr preferRelativeResize="0"/>
          <p:nvPr/>
        </p:nvPicPr>
        <p:blipFill rotWithShape="1">
          <a:blip r:embed="rId12">
            <a:alphaModFix/>
          </a:blip>
          <a:srcRect/>
          <a:stretch/>
        </p:blipFill>
        <p:spPr>
          <a:xfrm>
            <a:off x="10516836" y="3640703"/>
            <a:ext cx="418302" cy="525379"/>
          </a:xfrm>
          <a:prstGeom prst="rect">
            <a:avLst/>
          </a:prstGeom>
          <a:noFill/>
          <a:ln>
            <a:noFill/>
          </a:ln>
        </p:spPr>
      </p:pic>
      <p:grpSp>
        <p:nvGrpSpPr>
          <p:cNvPr id="2989" name="Google Shape;2989;p94"/>
          <p:cNvGrpSpPr/>
          <p:nvPr/>
        </p:nvGrpSpPr>
        <p:grpSpPr>
          <a:xfrm>
            <a:off x="10604166" y="3082346"/>
            <a:ext cx="575819" cy="566495"/>
            <a:chOff x="2075898" y="1064429"/>
            <a:chExt cx="5156061" cy="5072569"/>
          </a:xfrm>
        </p:grpSpPr>
        <p:sp>
          <p:nvSpPr>
            <p:cNvPr id="2990" name="Google Shape;2990;p94"/>
            <p:cNvSpPr/>
            <p:nvPr/>
          </p:nvSpPr>
          <p:spPr>
            <a:xfrm>
              <a:off x="2075898" y="1105302"/>
              <a:ext cx="5072569" cy="4898172"/>
            </a:xfrm>
            <a:prstGeom prst="arc">
              <a:avLst>
                <a:gd name="adj1" fmla="val 16200000"/>
                <a:gd name="adj2" fmla="val 1705968"/>
              </a:avLst>
            </a:prstGeom>
            <a:noFill/>
            <a:ln w="38100"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Calibri"/>
                <a:ea typeface="Calibri"/>
                <a:cs typeface="Calibri"/>
                <a:sym typeface="Calibri"/>
              </a:endParaRPr>
            </a:p>
          </p:txBody>
        </p:sp>
        <p:sp>
          <p:nvSpPr>
            <p:cNvPr id="2991" name="Google Shape;2991;p94"/>
            <p:cNvSpPr/>
            <p:nvPr/>
          </p:nvSpPr>
          <p:spPr>
            <a:xfrm rot="8460000">
              <a:off x="2159390" y="1080364"/>
              <a:ext cx="5072569" cy="4898172"/>
            </a:xfrm>
            <a:prstGeom prst="arc">
              <a:avLst>
                <a:gd name="adj1" fmla="val 15128721"/>
                <a:gd name="adj2" fmla="val 264389"/>
              </a:avLst>
            </a:prstGeom>
            <a:noFill/>
            <a:ln w="38100"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Calibri"/>
                <a:ea typeface="Calibri"/>
                <a:cs typeface="Calibri"/>
                <a:sym typeface="Calibri"/>
              </a:endParaRPr>
            </a:p>
          </p:txBody>
        </p:sp>
        <p:sp>
          <p:nvSpPr>
            <p:cNvPr id="2992" name="Google Shape;2992;p94"/>
            <p:cNvSpPr/>
            <p:nvPr/>
          </p:nvSpPr>
          <p:spPr>
            <a:xfrm rot="-6540000">
              <a:off x="2063980" y="1151628"/>
              <a:ext cx="5072569" cy="4898172"/>
            </a:xfrm>
            <a:prstGeom prst="arc">
              <a:avLst>
                <a:gd name="adj1" fmla="val 15450220"/>
                <a:gd name="adj2" fmla="val 1011715"/>
              </a:avLst>
            </a:prstGeom>
            <a:noFill/>
            <a:ln w="38100"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algn="ctr">
                <a:buClr>
                  <a:schemeClr val="dk1"/>
                </a:buClr>
                <a:buSzPts val="1600"/>
              </a:pPr>
              <a:endParaRPr sz="1600">
                <a:solidFill>
                  <a:srgbClr val="005596"/>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E13A8937-8D20-57C6-B21F-BE667DAF7C5E}"/>
              </a:ext>
            </a:extLst>
          </p:cNvPr>
          <p:cNvSpPr>
            <a:spLocks noGrp="1"/>
          </p:cNvSpPr>
          <p:nvPr>
            <p:ph type="title"/>
          </p:nvPr>
        </p:nvSpPr>
        <p:spPr>
          <a:xfrm>
            <a:off x="483315" y="260372"/>
            <a:ext cx="11303335" cy="615641"/>
          </a:xfrm>
        </p:spPr>
        <p:txBody>
          <a:bodyPr/>
          <a:lstStyle/>
          <a:p>
            <a:r>
              <a:rPr lang="en-US" sz="1800" b="1">
                <a:latin typeface="Calibri" panose="020F0502020204030204" pitchFamily="34" charset="0"/>
                <a:cs typeface="Calibri" panose="020F0502020204030204" pitchFamily="34" charset="0"/>
              </a:rPr>
              <a:t>An Upstream Flow can be thought of as an Agile Backlog; where development teams can iteratively plan upcoming work </a:t>
            </a:r>
            <a:endParaRPr lang="en-US"/>
          </a:p>
        </p:txBody>
      </p:sp>
      <p:pic>
        <p:nvPicPr>
          <p:cNvPr id="2995" name="Google Shape;2995;p94"/>
          <p:cNvPicPr preferRelativeResize="0"/>
          <p:nvPr/>
        </p:nvPicPr>
        <p:blipFill rotWithShape="1">
          <a:blip r:embed="rId4">
            <a:alphaModFix/>
          </a:blip>
          <a:srcRect/>
          <a:stretch/>
        </p:blipFill>
        <p:spPr>
          <a:xfrm>
            <a:off x="7901266" y="1322973"/>
            <a:ext cx="1071957" cy="1402466"/>
          </a:xfrm>
          <a:prstGeom prst="rect">
            <a:avLst/>
          </a:prstGeom>
          <a:noFill/>
          <a:ln>
            <a:noFill/>
          </a:ln>
        </p:spPr>
      </p:pic>
      <p:sp>
        <p:nvSpPr>
          <p:cNvPr id="2922" name="Google Shape;2922;p94"/>
          <p:cNvSpPr txBox="1"/>
          <p:nvPr/>
        </p:nvSpPr>
        <p:spPr>
          <a:xfrm>
            <a:off x="8173833" y="1845758"/>
            <a:ext cx="465662" cy="36933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solidFill>
                  <a:srgbClr val="000000"/>
                </a:solidFill>
                <a:latin typeface="Calibri"/>
                <a:ea typeface="Calibri"/>
                <a:cs typeface="Calibri"/>
                <a:sym typeface="Calibri"/>
              </a:rPr>
              <a:t>This Week</a:t>
            </a:r>
            <a:endParaRPr sz="1400">
              <a:solidFill>
                <a:srgbClr val="000000"/>
              </a:solidFill>
              <a:latin typeface="Arial"/>
              <a:ea typeface="Arial"/>
              <a:cs typeface="Arial"/>
              <a:sym typeface="Arial"/>
            </a:endParaRPr>
          </a:p>
        </p:txBody>
      </p:sp>
      <p:sp>
        <p:nvSpPr>
          <p:cNvPr id="3" name="Google Shape;2918;p94">
            <a:extLst>
              <a:ext uri="{FF2B5EF4-FFF2-40B4-BE49-F238E27FC236}">
                <a16:creationId xmlns:a16="http://schemas.microsoft.com/office/drawing/2014/main" id="{6C2D142A-07AA-9EC9-8DE2-B59F2B3F4E3B}"/>
              </a:ext>
            </a:extLst>
          </p:cNvPr>
          <p:cNvSpPr txBox="1"/>
          <p:nvPr/>
        </p:nvSpPr>
        <p:spPr>
          <a:xfrm>
            <a:off x="4037466" y="874001"/>
            <a:ext cx="1401092" cy="307736"/>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1400">
                <a:solidFill>
                  <a:srgbClr val="000000"/>
                </a:solidFill>
                <a:latin typeface="Calibri"/>
                <a:ea typeface="Arial"/>
                <a:cs typeface="Calibri"/>
                <a:sym typeface="Calibri"/>
              </a:rPr>
              <a:t>(Options)</a:t>
            </a:r>
            <a:endParaRPr lang="en-US" sz="1000">
              <a:solidFill>
                <a:srgbClr val="000000"/>
              </a:solidFill>
              <a:latin typeface="Arial"/>
              <a:ea typeface="Arial"/>
              <a:cs typeface="Arial"/>
              <a:sym typeface="Arial"/>
            </a:endParaRPr>
          </a:p>
        </p:txBody>
      </p:sp>
      <p:sp>
        <p:nvSpPr>
          <p:cNvPr id="4" name="Google Shape;2918;p94">
            <a:extLst>
              <a:ext uri="{FF2B5EF4-FFF2-40B4-BE49-F238E27FC236}">
                <a16:creationId xmlns:a16="http://schemas.microsoft.com/office/drawing/2014/main" id="{30A165E7-1597-B69E-376F-D52CD30F7040}"/>
              </a:ext>
            </a:extLst>
          </p:cNvPr>
          <p:cNvSpPr txBox="1"/>
          <p:nvPr/>
        </p:nvSpPr>
        <p:spPr>
          <a:xfrm>
            <a:off x="6437907" y="871188"/>
            <a:ext cx="1071957" cy="307736"/>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1400">
                <a:solidFill>
                  <a:srgbClr val="000000"/>
                </a:solidFill>
                <a:latin typeface="Calibri"/>
                <a:ea typeface="Arial"/>
                <a:cs typeface="Calibri"/>
                <a:sym typeface="Calibri"/>
              </a:rPr>
              <a:t>(Discovery)</a:t>
            </a:r>
            <a:endParaRPr sz="1000">
              <a:solidFill>
                <a:srgbClr val="000000"/>
              </a:solidFill>
              <a:latin typeface="Arial"/>
              <a:ea typeface="Arial"/>
              <a:cs typeface="Arial"/>
              <a:sym typeface="Arial"/>
            </a:endParaRPr>
          </a:p>
        </p:txBody>
      </p:sp>
      <p:sp>
        <p:nvSpPr>
          <p:cNvPr id="5" name="Google Shape;2918;p94">
            <a:extLst>
              <a:ext uri="{FF2B5EF4-FFF2-40B4-BE49-F238E27FC236}">
                <a16:creationId xmlns:a16="http://schemas.microsoft.com/office/drawing/2014/main" id="{E8EAE531-FDD7-81A6-5A4D-B3EBC92A3B9A}"/>
              </a:ext>
            </a:extLst>
          </p:cNvPr>
          <p:cNvSpPr txBox="1"/>
          <p:nvPr/>
        </p:nvSpPr>
        <p:spPr>
          <a:xfrm>
            <a:off x="7462692" y="874001"/>
            <a:ext cx="1046521" cy="523180"/>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1400">
                <a:solidFill>
                  <a:srgbClr val="000000"/>
                </a:solidFill>
                <a:latin typeface="Calibri"/>
                <a:ea typeface="Arial"/>
                <a:cs typeface="Calibri"/>
                <a:sym typeface="Calibri"/>
              </a:rPr>
              <a:t>(Story Definition)</a:t>
            </a:r>
            <a:endParaRPr sz="100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3B0D91E8-C325-CEED-FFC5-FBEB3225BBC2}"/>
              </a:ext>
            </a:extLst>
          </p:cNvPr>
          <p:cNvSpPr txBox="1"/>
          <p:nvPr/>
        </p:nvSpPr>
        <p:spPr>
          <a:xfrm>
            <a:off x="5632336" y="871766"/>
            <a:ext cx="1004070" cy="307777"/>
          </a:xfrm>
          <a:prstGeom prst="rect">
            <a:avLst/>
          </a:prstGeom>
          <a:noFill/>
        </p:spPr>
        <p:txBody>
          <a:bodyPr wrap="square">
            <a:spAutoFit/>
          </a:bodyPr>
          <a:lstStyle/>
          <a:p>
            <a:r>
              <a:rPr lang="en-US" sz="1400">
                <a:solidFill>
                  <a:srgbClr val="000000"/>
                </a:solidFill>
                <a:latin typeface="Calibri"/>
                <a:ea typeface="Arial"/>
                <a:cs typeface="Calibri"/>
                <a:sym typeface="Calibri"/>
              </a:rPr>
              <a:t>(Shaping)</a:t>
            </a:r>
            <a:endParaRPr lang="en-US" sz="1400"/>
          </a:p>
        </p:txBody>
      </p:sp>
    </p:spTree>
    <p:extLst>
      <p:ext uri="{BB962C8B-B14F-4D97-AF65-F5344CB8AC3E}">
        <p14:creationId xmlns:p14="http://schemas.microsoft.com/office/powerpoint/2010/main" val="3810296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D72391-3EF0-B536-8F28-7B29ABF2C67A}"/>
              </a:ext>
            </a:extLst>
          </p:cNvPr>
          <p:cNvSpPr>
            <a:spLocks noGrp="1"/>
          </p:cNvSpPr>
          <p:nvPr>
            <p:ph type="title"/>
          </p:nvPr>
        </p:nvSpPr>
        <p:spPr/>
        <p:txBody>
          <a:bodyPr/>
          <a:lstStyle/>
          <a:p>
            <a:r>
              <a:rPr lang="en-US" sz="1800"/>
              <a:t>Exercise: Place relatively sized work onto one or more team's backlog</a:t>
            </a:r>
            <a:endParaRPr lang="en-US"/>
          </a:p>
        </p:txBody>
      </p:sp>
      <p:sp>
        <p:nvSpPr>
          <p:cNvPr id="7" name="TextBox 6">
            <a:extLst>
              <a:ext uri="{FF2B5EF4-FFF2-40B4-BE49-F238E27FC236}">
                <a16:creationId xmlns:a16="http://schemas.microsoft.com/office/drawing/2014/main" id="{56968176-9D25-4C42-8250-526314940652}"/>
              </a:ext>
            </a:extLst>
          </p:cNvPr>
          <p:cNvSpPr txBox="1"/>
          <p:nvPr/>
        </p:nvSpPr>
        <p:spPr>
          <a:xfrm>
            <a:off x="1136963" y="1421274"/>
            <a:ext cx="6412813" cy="1323439"/>
          </a:xfrm>
          <a:prstGeom prst="rect">
            <a:avLst/>
          </a:prstGeom>
          <a:noFill/>
        </p:spPr>
        <p:txBody>
          <a:bodyPr wrap="square" lIns="91440" tIns="45720" rIns="91440" bIns="45720" rtlCol="0" anchor="t">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sz="1600">
                <a:latin typeface="Calibri"/>
                <a:cs typeface="Calibri"/>
              </a:rPr>
              <a:t>Finish relatively sizing your Initiative, Increments, or Features in your story map in terms of effort and complexity; guide the conversation by stack ranking them against other new items and/or previously delivered ones. Once relatively sized, we can infer a story count for each Initiative, Increment, or Feature.</a:t>
            </a:r>
            <a:endParaRPr lang="en-CA" sz="1600"/>
          </a:p>
        </p:txBody>
      </p:sp>
      <p:grpSp>
        <p:nvGrpSpPr>
          <p:cNvPr id="11" name="Group 10">
            <a:extLst>
              <a:ext uri="{FF2B5EF4-FFF2-40B4-BE49-F238E27FC236}">
                <a16:creationId xmlns:a16="http://schemas.microsoft.com/office/drawing/2014/main" id="{FC7339FE-092B-4BEB-8962-3D9FBCAD2186}"/>
              </a:ext>
            </a:extLst>
          </p:cNvPr>
          <p:cNvGrpSpPr/>
          <p:nvPr/>
        </p:nvGrpSpPr>
        <p:grpSpPr>
          <a:xfrm>
            <a:off x="8453507" y="559554"/>
            <a:ext cx="2107831" cy="1723976"/>
            <a:chOff x="6287624" y="1408628"/>
            <a:chExt cx="2550475" cy="2086010"/>
          </a:xfrm>
        </p:grpSpPr>
        <p:sp>
          <p:nvSpPr>
            <p:cNvPr id="51" name="Rectangle 13"/>
            <p:cNvSpPr>
              <a:spLocks noChangeArrowheads="1"/>
            </p:cNvSpPr>
            <p:nvPr/>
          </p:nvSpPr>
          <p:spPr bwMode="auto">
            <a:xfrm>
              <a:off x="6403950" y="1981786"/>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52" name="Rectangle 14"/>
            <p:cNvSpPr>
              <a:spLocks noChangeArrowheads="1"/>
            </p:cNvSpPr>
            <p:nvPr/>
          </p:nvSpPr>
          <p:spPr bwMode="auto">
            <a:xfrm>
              <a:off x="7501297" y="1927036"/>
              <a:ext cx="358470"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29" name="Rectangle 13"/>
            <p:cNvSpPr>
              <a:spLocks noChangeArrowheads="1"/>
            </p:cNvSpPr>
            <p:nvPr/>
          </p:nvSpPr>
          <p:spPr bwMode="auto">
            <a:xfrm>
              <a:off x="7119847" y="2786571"/>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30" name="Rectangle 13"/>
            <p:cNvSpPr>
              <a:spLocks noChangeArrowheads="1"/>
            </p:cNvSpPr>
            <p:nvPr/>
          </p:nvSpPr>
          <p:spPr bwMode="auto">
            <a:xfrm>
              <a:off x="7598271" y="2745513"/>
              <a:ext cx="343501" cy="32311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0" name="Rectangle 13"/>
            <p:cNvSpPr>
              <a:spLocks noChangeArrowheads="1"/>
            </p:cNvSpPr>
            <p:nvPr/>
          </p:nvSpPr>
          <p:spPr bwMode="auto">
            <a:xfrm>
              <a:off x="6598615" y="2695133"/>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1" name="Rectangle 14"/>
            <p:cNvSpPr>
              <a:spLocks noChangeArrowheads="1"/>
            </p:cNvSpPr>
            <p:nvPr/>
          </p:nvSpPr>
          <p:spPr bwMode="auto">
            <a:xfrm>
              <a:off x="7057268" y="2034718"/>
              <a:ext cx="343501" cy="32311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3" name="Rectangle 14"/>
            <p:cNvSpPr>
              <a:spLocks noChangeArrowheads="1"/>
            </p:cNvSpPr>
            <p:nvPr/>
          </p:nvSpPr>
          <p:spPr bwMode="auto">
            <a:xfrm>
              <a:off x="6909246" y="2416944"/>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r>
                <a:rPr lang="en-US" sz="300" b="1">
                  <a:solidFill>
                    <a:srgbClr val="FFFFFF"/>
                  </a:solidFill>
                  <a:cs typeface="Arial" panose="020B0604020202020204" pitchFamily="34" charset="0"/>
                </a:rPr>
                <a:t> </a:t>
              </a:r>
            </a:p>
          </p:txBody>
        </p:sp>
        <p:sp>
          <p:nvSpPr>
            <p:cNvPr id="44" name="Rectangle 43"/>
            <p:cNvSpPr>
              <a:spLocks noChangeArrowheads="1"/>
            </p:cNvSpPr>
            <p:nvPr/>
          </p:nvSpPr>
          <p:spPr bwMode="auto">
            <a:xfrm>
              <a:off x="7321603" y="2347837"/>
              <a:ext cx="359388" cy="324876"/>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5" name="Rectangle 44"/>
            <p:cNvSpPr>
              <a:spLocks noChangeArrowheads="1"/>
            </p:cNvSpPr>
            <p:nvPr/>
          </p:nvSpPr>
          <p:spPr bwMode="auto">
            <a:xfrm>
              <a:off x="7362828" y="1569249"/>
              <a:ext cx="359388" cy="324876"/>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47" name="Rectangle 14"/>
            <p:cNvSpPr>
              <a:spLocks noChangeArrowheads="1"/>
            </p:cNvSpPr>
            <p:nvPr/>
          </p:nvSpPr>
          <p:spPr bwMode="auto">
            <a:xfrm>
              <a:off x="6949489" y="1623999"/>
              <a:ext cx="343501" cy="323117"/>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cxnSp>
          <p:nvCxnSpPr>
            <p:cNvPr id="3" name="Straight Arrow Connector 2"/>
            <p:cNvCxnSpPr/>
            <p:nvPr/>
          </p:nvCxnSpPr>
          <p:spPr>
            <a:xfrm>
              <a:off x="8225548" y="1610782"/>
              <a:ext cx="0" cy="1580818"/>
            </a:xfrm>
            <a:prstGeom prst="straightConnector1">
              <a:avLst/>
            </a:prstGeom>
            <a:ln w="76200">
              <a:solidFill>
                <a:srgbClr val="00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947418" y="1408628"/>
              <a:ext cx="890681" cy="260687"/>
            </a:xfrm>
            <a:prstGeom prst="rect">
              <a:avLst/>
            </a:prstGeom>
          </p:spPr>
          <p:txBody>
            <a:bodyPr wrap="none">
              <a:spAutoFit/>
            </a:bodyPr>
            <a:lstStyle/>
            <a:p>
              <a:pPr algn="ctr" defTabSz="457200">
                <a:defRPr/>
              </a:pPr>
              <a:r>
                <a:rPr lang="en-US" sz="800">
                  <a:cs typeface="Arial" panose="020B0604020202020204" pitchFamily="34" charset="0"/>
                </a:rPr>
                <a:t> 100 Stories</a:t>
              </a:r>
              <a:endParaRPr lang="en-CA" sz="800">
                <a:solidFill>
                  <a:srgbClr val="005596"/>
                </a:solidFill>
                <a:cs typeface="Arial" panose="020B0604020202020204" pitchFamily="34" charset="0"/>
              </a:endParaRPr>
            </a:p>
          </p:txBody>
        </p:sp>
        <p:sp>
          <p:nvSpPr>
            <p:cNvPr id="49" name="Rectangle 48"/>
            <p:cNvSpPr/>
            <p:nvPr/>
          </p:nvSpPr>
          <p:spPr>
            <a:xfrm>
              <a:off x="7971646" y="3122074"/>
              <a:ext cx="785941" cy="260687"/>
            </a:xfrm>
            <a:prstGeom prst="rect">
              <a:avLst/>
            </a:prstGeom>
          </p:spPr>
          <p:txBody>
            <a:bodyPr wrap="none">
              <a:spAutoFit/>
            </a:bodyPr>
            <a:lstStyle/>
            <a:p>
              <a:pPr algn="ctr" defTabSz="457200">
                <a:defRPr/>
              </a:pPr>
              <a:r>
                <a:rPr lang="en-US" sz="800">
                  <a:cs typeface="Arial" panose="020B0604020202020204" pitchFamily="34" charset="0"/>
                </a:rPr>
                <a:t>10 Stories</a:t>
              </a:r>
              <a:endParaRPr lang="en-CA" sz="800">
                <a:solidFill>
                  <a:srgbClr val="005596"/>
                </a:solidFill>
                <a:cs typeface="Arial" panose="020B0604020202020204" pitchFamily="34" charset="0"/>
              </a:endParaRPr>
            </a:p>
          </p:txBody>
        </p:sp>
        <p:sp>
          <p:nvSpPr>
            <p:cNvPr id="17" name="Rectangle 14">
              <a:extLst>
                <a:ext uri="{FF2B5EF4-FFF2-40B4-BE49-F238E27FC236}">
                  <a16:creationId xmlns:a16="http://schemas.microsoft.com/office/drawing/2014/main" id="{89526123-D117-4356-9EEA-BADF45B641AD}"/>
                </a:ext>
              </a:extLst>
            </p:cNvPr>
            <p:cNvSpPr>
              <a:spLocks noChangeArrowheads="1"/>
            </p:cNvSpPr>
            <p:nvPr/>
          </p:nvSpPr>
          <p:spPr bwMode="auto">
            <a:xfrm>
              <a:off x="6293381" y="3103047"/>
              <a:ext cx="128192" cy="111877"/>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18" name="Rectangle 17">
              <a:extLst>
                <a:ext uri="{FF2B5EF4-FFF2-40B4-BE49-F238E27FC236}">
                  <a16:creationId xmlns:a16="http://schemas.microsoft.com/office/drawing/2014/main" id="{69056082-CD39-430C-8B83-71183BF9366C}"/>
                </a:ext>
              </a:extLst>
            </p:cNvPr>
            <p:cNvSpPr/>
            <p:nvPr/>
          </p:nvSpPr>
          <p:spPr>
            <a:xfrm>
              <a:off x="6345987" y="3017760"/>
              <a:ext cx="471720" cy="260687"/>
            </a:xfrm>
            <a:prstGeom prst="rect">
              <a:avLst/>
            </a:prstGeom>
          </p:spPr>
          <p:txBody>
            <a:bodyPr wrap="none">
              <a:spAutoFit/>
            </a:bodyPr>
            <a:lstStyle/>
            <a:p>
              <a:pPr algn="ctr" defTabSz="457200">
                <a:defRPr/>
              </a:pPr>
              <a:r>
                <a:rPr lang="en-US" sz="800">
                  <a:cs typeface="Arial" panose="020B0604020202020204" pitchFamily="34" charset="0"/>
                </a:rPr>
                <a:t>New</a:t>
              </a:r>
              <a:endParaRPr lang="en-CA" sz="800">
                <a:solidFill>
                  <a:srgbClr val="005596"/>
                </a:solidFill>
                <a:cs typeface="Arial" panose="020B0604020202020204" pitchFamily="34" charset="0"/>
              </a:endParaRPr>
            </a:p>
          </p:txBody>
        </p:sp>
        <p:sp>
          <p:nvSpPr>
            <p:cNvPr id="19" name="Rectangle 14">
              <a:extLst>
                <a:ext uri="{FF2B5EF4-FFF2-40B4-BE49-F238E27FC236}">
                  <a16:creationId xmlns:a16="http://schemas.microsoft.com/office/drawing/2014/main" id="{49DB02B5-656F-47C9-8745-60137A7C7750}"/>
                </a:ext>
              </a:extLst>
            </p:cNvPr>
            <p:cNvSpPr>
              <a:spLocks noChangeArrowheads="1"/>
            </p:cNvSpPr>
            <p:nvPr/>
          </p:nvSpPr>
          <p:spPr bwMode="auto">
            <a:xfrm>
              <a:off x="6287624" y="3303254"/>
              <a:ext cx="139040" cy="114544"/>
            </a:xfrm>
            <a:prstGeom prst="rect">
              <a:avLst/>
            </a:prstGeom>
            <a:solidFill>
              <a:schemeClr val="tx1">
                <a:lumMod val="75000"/>
              </a:schemeClr>
            </a:solidFill>
            <a:ln w="12700" algn="ctr">
              <a:noFill/>
              <a:round/>
              <a:headEnd/>
              <a:tailEnd/>
            </a:ln>
          </p:spPr>
          <p:txBody>
            <a:bodyPr lIns="18281" tIns="36564" rIns="18281" bIns="36564" anchor="ctr"/>
            <a:lstStyle/>
            <a:p>
              <a:pPr algn="ctr" defTabSz="457200">
                <a:defRPr/>
              </a:pPr>
              <a:endParaRPr lang="en-US" sz="300" b="1">
                <a:solidFill>
                  <a:srgbClr val="FFFFFF"/>
                </a:solidFill>
                <a:cs typeface="Arial" panose="020B0604020202020204" pitchFamily="34" charset="0"/>
              </a:endParaRPr>
            </a:p>
          </p:txBody>
        </p:sp>
        <p:sp>
          <p:nvSpPr>
            <p:cNvPr id="20" name="Rectangle 19">
              <a:extLst>
                <a:ext uri="{FF2B5EF4-FFF2-40B4-BE49-F238E27FC236}">
                  <a16:creationId xmlns:a16="http://schemas.microsoft.com/office/drawing/2014/main" id="{5B3F4642-40DE-4F87-AA2B-0C579E8F3973}"/>
                </a:ext>
              </a:extLst>
            </p:cNvPr>
            <p:cNvSpPr/>
            <p:nvPr/>
          </p:nvSpPr>
          <p:spPr>
            <a:xfrm>
              <a:off x="6374860" y="3233951"/>
              <a:ext cx="1206841" cy="260687"/>
            </a:xfrm>
            <a:prstGeom prst="rect">
              <a:avLst/>
            </a:prstGeom>
          </p:spPr>
          <p:txBody>
            <a:bodyPr wrap="none">
              <a:spAutoFit/>
            </a:bodyPr>
            <a:lstStyle/>
            <a:p>
              <a:pPr algn="ctr" defTabSz="457200">
                <a:defRPr/>
              </a:pPr>
              <a:r>
                <a:rPr lang="en-US" sz="800">
                  <a:cs typeface="Arial" panose="020B0604020202020204" pitchFamily="34" charset="0"/>
                </a:rPr>
                <a:t>Already Delivered</a:t>
              </a:r>
              <a:endParaRPr lang="en-CA" sz="800">
                <a:solidFill>
                  <a:srgbClr val="005596"/>
                </a:solidFill>
                <a:cs typeface="Arial" panose="020B0604020202020204" pitchFamily="34" charset="0"/>
              </a:endParaRPr>
            </a:p>
          </p:txBody>
        </p:sp>
        <p:sp>
          <p:nvSpPr>
            <p:cNvPr id="9" name="TextBox 8">
              <a:extLst>
                <a:ext uri="{FF2B5EF4-FFF2-40B4-BE49-F238E27FC236}">
                  <a16:creationId xmlns:a16="http://schemas.microsoft.com/office/drawing/2014/main" id="{403D3F7C-2A70-4953-9A6A-F00BDDF55D59}"/>
                </a:ext>
              </a:extLst>
            </p:cNvPr>
            <p:cNvSpPr txBox="1"/>
            <p:nvPr/>
          </p:nvSpPr>
          <p:spPr>
            <a:xfrm>
              <a:off x="7493558" y="173410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95</a:t>
              </a:r>
            </a:p>
          </p:txBody>
        </p:sp>
        <p:sp>
          <p:nvSpPr>
            <p:cNvPr id="27" name="TextBox 26">
              <a:extLst>
                <a:ext uri="{FF2B5EF4-FFF2-40B4-BE49-F238E27FC236}">
                  <a16:creationId xmlns:a16="http://schemas.microsoft.com/office/drawing/2014/main" id="{DDEB84D6-4432-42B3-9407-A76B19B9ADF0}"/>
                </a:ext>
              </a:extLst>
            </p:cNvPr>
            <p:cNvSpPr txBox="1"/>
            <p:nvPr/>
          </p:nvSpPr>
          <p:spPr>
            <a:xfrm>
              <a:off x="7067080" y="177765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90</a:t>
              </a:r>
            </a:p>
          </p:txBody>
        </p:sp>
        <p:sp>
          <p:nvSpPr>
            <p:cNvPr id="28" name="TextBox 27">
              <a:extLst>
                <a:ext uri="{FF2B5EF4-FFF2-40B4-BE49-F238E27FC236}">
                  <a16:creationId xmlns:a16="http://schemas.microsoft.com/office/drawing/2014/main" id="{782AE135-CA86-4835-A4A4-820EFE451D60}"/>
                </a:ext>
              </a:extLst>
            </p:cNvPr>
            <p:cNvSpPr txBox="1"/>
            <p:nvPr/>
          </p:nvSpPr>
          <p:spPr>
            <a:xfrm>
              <a:off x="6491716" y="212810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70</a:t>
              </a:r>
            </a:p>
          </p:txBody>
        </p:sp>
        <p:sp>
          <p:nvSpPr>
            <p:cNvPr id="31" name="TextBox 30">
              <a:extLst>
                <a:ext uri="{FF2B5EF4-FFF2-40B4-BE49-F238E27FC236}">
                  <a16:creationId xmlns:a16="http://schemas.microsoft.com/office/drawing/2014/main" id="{89E2A6D3-FDC8-4426-AB94-64277E6DCC1F}"/>
                </a:ext>
              </a:extLst>
            </p:cNvPr>
            <p:cNvSpPr txBox="1"/>
            <p:nvPr/>
          </p:nvSpPr>
          <p:spPr>
            <a:xfrm>
              <a:off x="7180709" y="217646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65</a:t>
              </a:r>
            </a:p>
          </p:txBody>
        </p:sp>
        <p:sp>
          <p:nvSpPr>
            <p:cNvPr id="32" name="TextBox 31">
              <a:extLst>
                <a:ext uri="{FF2B5EF4-FFF2-40B4-BE49-F238E27FC236}">
                  <a16:creationId xmlns:a16="http://schemas.microsoft.com/office/drawing/2014/main" id="{502C4645-5B5E-41F7-B995-450E3CF56FBF}"/>
                </a:ext>
              </a:extLst>
            </p:cNvPr>
            <p:cNvSpPr txBox="1"/>
            <p:nvPr/>
          </p:nvSpPr>
          <p:spPr>
            <a:xfrm>
              <a:off x="7640643" y="206696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75</a:t>
              </a:r>
            </a:p>
          </p:txBody>
        </p:sp>
        <p:sp>
          <p:nvSpPr>
            <p:cNvPr id="33" name="TextBox 32">
              <a:extLst>
                <a:ext uri="{FF2B5EF4-FFF2-40B4-BE49-F238E27FC236}">
                  <a16:creationId xmlns:a16="http://schemas.microsoft.com/office/drawing/2014/main" id="{93FBED3C-9C97-4EAC-8D8F-AA3E6E6A48AE}"/>
                </a:ext>
              </a:extLst>
            </p:cNvPr>
            <p:cNvSpPr txBox="1"/>
            <p:nvPr/>
          </p:nvSpPr>
          <p:spPr>
            <a:xfrm>
              <a:off x="7027392" y="2576174"/>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50</a:t>
              </a:r>
            </a:p>
          </p:txBody>
        </p:sp>
        <p:sp>
          <p:nvSpPr>
            <p:cNvPr id="34" name="TextBox 33">
              <a:extLst>
                <a:ext uri="{FF2B5EF4-FFF2-40B4-BE49-F238E27FC236}">
                  <a16:creationId xmlns:a16="http://schemas.microsoft.com/office/drawing/2014/main" id="{A0655EE6-EE6E-4616-93CE-472F791FFE65}"/>
                </a:ext>
              </a:extLst>
            </p:cNvPr>
            <p:cNvSpPr txBox="1"/>
            <p:nvPr/>
          </p:nvSpPr>
          <p:spPr>
            <a:xfrm>
              <a:off x="7464512" y="2504085"/>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55</a:t>
              </a:r>
            </a:p>
          </p:txBody>
        </p:sp>
        <p:sp>
          <p:nvSpPr>
            <p:cNvPr id="35" name="TextBox 34">
              <a:extLst>
                <a:ext uri="{FF2B5EF4-FFF2-40B4-BE49-F238E27FC236}">
                  <a16:creationId xmlns:a16="http://schemas.microsoft.com/office/drawing/2014/main" id="{E3FB45AC-5104-47A8-8C52-CD18FD0A8F03}"/>
                </a:ext>
              </a:extLst>
            </p:cNvPr>
            <p:cNvSpPr txBox="1"/>
            <p:nvPr/>
          </p:nvSpPr>
          <p:spPr>
            <a:xfrm>
              <a:off x="7240021" y="2947588"/>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15</a:t>
              </a:r>
            </a:p>
          </p:txBody>
        </p:sp>
        <p:sp>
          <p:nvSpPr>
            <p:cNvPr id="36" name="TextBox 35">
              <a:extLst>
                <a:ext uri="{FF2B5EF4-FFF2-40B4-BE49-F238E27FC236}">
                  <a16:creationId xmlns:a16="http://schemas.microsoft.com/office/drawing/2014/main" id="{9B3B1032-0BB3-45C5-8F7C-296887237587}"/>
                </a:ext>
              </a:extLst>
            </p:cNvPr>
            <p:cNvSpPr txBox="1"/>
            <p:nvPr/>
          </p:nvSpPr>
          <p:spPr>
            <a:xfrm>
              <a:off x="7726420" y="2902870"/>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20</a:t>
              </a:r>
            </a:p>
          </p:txBody>
        </p:sp>
        <p:sp>
          <p:nvSpPr>
            <p:cNvPr id="37" name="TextBox 36">
              <a:extLst>
                <a:ext uri="{FF2B5EF4-FFF2-40B4-BE49-F238E27FC236}">
                  <a16:creationId xmlns:a16="http://schemas.microsoft.com/office/drawing/2014/main" id="{7B3DC14B-841C-4DFF-BEE8-9CE99DE39CCA}"/>
                </a:ext>
              </a:extLst>
            </p:cNvPr>
            <p:cNvSpPr txBox="1"/>
            <p:nvPr/>
          </p:nvSpPr>
          <p:spPr>
            <a:xfrm>
              <a:off x="6735367" y="2870021"/>
              <a:ext cx="293272" cy="186204"/>
            </a:xfrm>
            <a:prstGeom prst="rect">
              <a:avLst/>
            </a:prstGeom>
            <a:noFill/>
          </p:spPr>
          <p:txBody>
            <a:bodyPr wrap="none" rtlCol="0">
              <a:spAutoFit/>
            </a:bodyPr>
            <a:lstStyle/>
            <a:p>
              <a:pPr defTabSz="457200">
                <a:defRPr/>
              </a:pPr>
              <a:r>
                <a:rPr lang="en-CA" sz="400">
                  <a:solidFill>
                    <a:srgbClr val="FFFFFF"/>
                  </a:solidFill>
                  <a:cs typeface="Arial" panose="020B0604020202020204" pitchFamily="34" charset="0"/>
                </a:rPr>
                <a:t>25</a:t>
              </a:r>
            </a:p>
          </p:txBody>
        </p:sp>
        <p:sp>
          <p:nvSpPr>
            <p:cNvPr id="10" name="Rectangle 9">
              <a:extLst>
                <a:ext uri="{FF2B5EF4-FFF2-40B4-BE49-F238E27FC236}">
                  <a16:creationId xmlns:a16="http://schemas.microsoft.com/office/drawing/2014/main" id="{B933D4E5-84B5-4557-B28C-B0EA5A088792}"/>
                </a:ext>
              </a:extLst>
            </p:cNvPr>
            <p:cNvSpPr/>
            <p:nvPr/>
          </p:nvSpPr>
          <p:spPr>
            <a:xfrm>
              <a:off x="7384730" y="1536241"/>
              <a:ext cx="414782"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38" name="Rectangle 37">
              <a:extLst>
                <a:ext uri="{FF2B5EF4-FFF2-40B4-BE49-F238E27FC236}">
                  <a16:creationId xmlns:a16="http://schemas.microsoft.com/office/drawing/2014/main" id="{9BB2544C-D2AA-4453-8ADC-9ACC35828F84}"/>
                </a:ext>
              </a:extLst>
            </p:cNvPr>
            <p:cNvSpPr/>
            <p:nvPr/>
          </p:nvSpPr>
          <p:spPr>
            <a:xfrm>
              <a:off x="7528672" y="2702430"/>
              <a:ext cx="499969"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39" name="Rectangle 38">
              <a:extLst>
                <a:ext uri="{FF2B5EF4-FFF2-40B4-BE49-F238E27FC236}">
                  <a16:creationId xmlns:a16="http://schemas.microsoft.com/office/drawing/2014/main" id="{438FEE85-E1C1-419B-873D-28B0C4A48E25}"/>
                </a:ext>
              </a:extLst>
            </p:cNvPr>
            <p:cNvSpPr/>
            <p:nvPr/>
          </p:nvSpPr>
          <p:spPr>
            <a:xfrm>
              <a:off x="7451637" y="1890224"/>
              <a:ext cx="499969" cy="335169"/>
            </a:xfrm>
            <a:prstGeom prst="rect">
              <a:avLst/>
            </a:prstGeom>
          </p:spPr>
          <p:txBody>
            <a:bodyPr wrap="square">
              <a:spAutoFit/>
            </a:bodyPr>
            <a:lstStyle/>
            <a:p>
              <a:pPr defTabSz="457200">
                <a:defRPr/>
              </a:pPr>
              <a:endParaRPr lang="en-CA" sz="1200">
                <a:solidFill>
                  <a:srgbClr val="005596"/>
                </a:solidFill>
                <a:cs typeface="Arial" panose="020B0604020202020204" pitchFamily="34" charset="0"/>
              </a:endParaRPr>
            </a:p>
          </p:txBody>
        </p:sp>
        <p:sp>
          <p:nvSpPr>
            <p:cNvPr id="42" name="Rectangle 41">
              <a:extLst>
                <a:ext uri="{FF2B5EF4-FFF2-40B4-BE49-F238E27FC236}">
                  <a16:creationId xmlns:a16="http://schemas.microsoft.com/office/drawing/2014/main" id="{E15F12B3-FEF6-449F-B19B-509B1F2B9817}"/>
                </a:ext>
              </a:extLst>
            </p:cNvPr>
            <p:cNvSpPr/>
            <p:nvPr/>
          </p:nvSpPr>
          <p:spPr>
            <a:xfrm>
              <a:off x="6971921" y="1591772"/>
              <a:ext cx="375634" cy="178053"/>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46" name="Rectangle 45">
              <a:extLst>
                <a:ext uri="{FF2B5EF4-FFF2-40B4-BE49-F238E27FC236}">
                  <a16:creationId xmlns:a16="http://schemas.microsoft.com/office/drawing/2014/main" id="{A545F36A-B129-4D64-B298-14AC5F2F4DB8}"/>
                </a:ext>
              </a:extLst>
            </p:cNvPr>
            <p:cNvSpPr/>
            <p:nvPr/>
          </p:nvSpPr>
          <p:spPr>
            <a:xfrm>
              <a:off x="7096944" y="1996038"/>
              <a:ext cx="375634" cy="178053"/>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48" name="Rectangle 47">
              <a:extLst>
                <a:ext uri="{FF2B5EF4-FFF2-40B4-BE49-F238E27FC236}">
                  <a16:creationId xmlns:a16="http://schemas.microsoft.com/office/drawing/2014/main" id="{0E3037AF-8473-4E17-9CC1-142B6740F68F}"/>
                </a:ext>
              </a:extLst>
            </p:cNvPr>
            <p:cNvSpPr/>
            <p:nvPr/>
          </p:nvSpPr>
          <p:spPr>
            <a:xfrm>
              <a:off x="7252747" y="2301748"/>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53" name="Rectangle 52">
              <a:extLst>
                <a:ext uri="{FF2B5EF4-FFF2-40B4-BE49-F238E27FC236}">
                  <a16:creationId xmlns:a16="http://schemas.microsoft.com/office/drawing/2014/main" id="{19950429-17D1-4EB2-B846-055F451D101E}"/>
                </a:ext>
              </a:extLst>
            </p:cNvPr>
            <p:cNvSpPr/>
            <p:nvPr/>
          </p:nvSpPr>
          <p:spPr>
            <a:xfrm>
              <a:off x="6858815" y="2361412"/>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sp>
          <p:nvSpPr>
            <p:cNvPr id="54" name="Rectangle 53">
              <a:extLst>
                <a:ext uri="{FF2B5EF4-FFF2-40B4-BE49-F238E27FC236}">
                  <a16:creationId xmlns:a16="http://schemas.microsoft.com/office/drawing/2014/main" id="{987BB3BF-A4DE-4F3C-ADCA-2EA3D93750B3}"/>
                </a:ext>
              </a:extLst>
            </p:cNvPr>
            <p:cNvSpPr/>
            <p:nvPr/>
          </p:nvSpPr>
          <p:spPr>
            <a:xfrm>
              <a:off x="6547981" y="2652777"/>
              <a:ext cx="476258" cy="185471"/>
            </a:xfrm>
            <a:prstGeom prst="rect">
              <a:avLst/>
            </a:prstGeom>
          </p:spPr>
          <p:txBody>
            <a:bodyPr wrap="square">
              <a:noAutofit/>
            </a:bodyPr>
            <a:lstStyle/>
            <a:p>
              <a:pPr algn="r" defTabSz="457200">
                <a:defRPr/>
              </a:pPr>
              <a:endParaRPr lang="en-CA" sz="1200">
                <a:solidFill>
                  <a:srgbClr val="005596"/>
                </a:solidFill>
                <a:cs typeface="Arial" panose="020B0604020202020204" pitchFamily="34" charset="0"/>
              </a:endParaRPr>
            </a:p>
          </p:txBody>
        </p:sp>
      </p:grpSp>
      <p:sp>
        <p:nvSpPr>
          <p:cNvPr id="67" name="TextBox 66">
            <a:extLst>
              <a:ext uri="{FF2B5EF4-FFF2-40B4-BE49-F238E27FC236}">
                <a16:creationId xmlns:a16="http://schemas.microsoft.com/office/drawing/2014/main" id="{22A1CB90-1F5B-4356-BFEA-D624FA9EF77A}"/>
              </a:ext>
            </a:extLst>
          </p:cNvPr>
          <p:cNvSpPr txBox="1"/>
          <p:nvPr/>
        </p:nvSpPr>
        <p:spPr>
          <a:xfrm>
            <a:off x="1138344" y="3369004"/>
            <a:ext cx="6472278" cy="830997"/>
          </a:xfrm>
          <a:prstGeom prst="rect">
            <a:avLst/>
          </a:prstGeom>
          <a:noFill/>
        </p:spPr>
        <p:txBody>
          <a:bodyPr wrap="square" lIns="91440" tIns="45720" rIns="91440" bIns="45720" rtlCol="0" anchor="t">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sz="1600">
                <a:latin typeface="Calibri"/>
                <a:cs typeface="Calibri"/>
              </a:rPr>
              <a:t>Plot initiatives, increments, and/or Features according to when you think the team would be able to start delivery on them (Hint: think about the team's delivery throughput).</a:t>
            </a:r>
            <a:endParaRPr lang="en-CA" sz="1600"/>
          </a:p>
        </p:txBody>
      </p:sp>
      <p:grpSp>
        <p:nvGrpSpPr>
          <p:cNvPr id="8" name="Group 7">
            <a:extLst>
              <a:ext uri="{FF2B5EF4-FFF2-40B4-BE49-F238E27FC236}">
                <a16:creationId xmlns:a16="http://schemas.microsoft.com/office/drawing/2014/main" id="{0E598860-E461-CB94-4805-4AB1E8536D1F}"/>
              </a:ext>
            </a:extLst>
          </p:cNvPr>
          <p:cNvGrpSpPr/>
          <p:nvPr/>
        </p:nvGrpSpPr>
        <p:grpSpPr>
          <a:xfrm>
            <a:off x="8691852" y="2365320"/>
            <a:ext cx="1807306" cy="2740716"/>
            <a:chOff x="10521353" y="1075378"/>
            <a:chExt cx="1972305" cy="2740716"/>
          </a:xfrm>
        </p:grpSpPr>
        <p:cxnSp>
          <p:nvCxnSpPr>
            <p:cNvPr id="114" name="Straight Arrow Connector 113">
              <a:extLst>
                <a:ext uri="{FF2B5EF4-FFF2-40B4-BE49-F238E27FC236}">
                  <a16:creationId xmlns:a16="http://schemas.microsoft.com/office/drawing/2014/main" id="{A31B5138-FE25-46AF-902A-9B9ACAD0FFCC}"/>
                </a:ext>
              </a:extLst>
            </p:cNvPr>
            <p:cNvCxnSpPr>
              <a:cxnSpLocks/>
            </p:cNvCxnSpPr>
            <p:nvPr/>
          </p:nvCxnSpPr>
          <p:spPr>
            <a:xfrm>
              <a:off x="11749258" y="1998437"/>
              <a:ext cx="373686" cy="0"/>
            </a:xfrm>
            <a:prstGeom prst="straightConnector1">
              <a:avLst/>
            </a:prstGeom>
            <a:ln w="76200">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1" name="Rectangle 120">
              <a:extLst>
                <a:ext uri="{FF2B5EF4-FFF2-40B4-BE49-F238E27FC236}">
                  <a16:creationId xmlns:a16="http://schemas.microsoft.com/office/drawing/2014/main" id="{42094B47-D17F-4EEB-A47E-AC9D0FEA6B8E}"/>
                </a:ext>
              </a:extLst>
            </p:cNvPr>
            <p:cNvSpPr/>
            <p:nvPr/>
          </p:nvSpPr>
          <p:spPr>
            <a:xfrm>
              <a:off x="12058924" y="1884833"/>
              <a:ext cx="434734" cy="253916"/>
            </a:xfrm>
            <a:prstGeom prst="rect">
              <a:avLst/>
            </a:prstGeom>
          </p:spPr>
          <p:txBody>
            <a:bodyPr wrap="none">
              <a:spAutoFit/>
            </a:bodyPr>
            <a:lstStyle/>
            <a:p>
              <a:pPr algn="ctr" defTabSz="457200">
                <a:defRPr/>
              </a:pPr>
              <a:r>
                <a:rPr lang="en-US" sz="1050">
                  <a:latin typeface="Calibri" panose="020F0502020204030204" pitchFamily="34" charset="0"/>
                </a:rPr>
                <a:t>New</a:t>
              </a:r>
              <a:endParaRPr lang="en-CA" sz="1050">
                <a:solidFill>
                  <a:srgbClr val="005596"/>
                </a:solidFill>
                <a:latin typeface="Calibri" panose="020F0502020204030204" pitchFamily="34" charset="0"/>
              </a:endParaRPr>
            </a:p>
          </p:txBody>
        </p:sp>
        <p:grpSp>
          <p:nvGrpSpPr>
            <p:cNvPr id="117" name="Group 116">
              <a:extLst>
                <a:ext uri="{FF2B5EF4-FFF2-40B4-BE49-F238E27FC236}">
                  <a16:creationId xmlns:a16="http://schemas.microsoft.com/office/drawing/2014/main" id="{8D06BCE5-B208-4D67-89F6-599B7AD22CC4}"/>
                </a:ext>
              </a:extLst>
            </p:cNvPr>
            <p:cNvGrpSpPr/>
            <p:nvPr/>
          </p:nvGrpSpPr>
          <p:grpSpPr>
            <a:xfrm>
              <a:off x="11242291" y="2412288"/>
              <a:ext cx="312386" cy="235402"/>
              <a:chOff x="8691860" y="4496602"/>
              <a:chExt cx="312386" cy="235402"/>
            </a:xfrm>
          </p:grpSpPr>
          <p:sp>
            <p:nvSpPr>
              <p:cNvPr id="118" name="Rectangle 13">
                <a:extLst>
                  <a:ext uri="{FF2B5EF4-FFF2-40B4-BE49-F238E27FC236}">
                    <a16:creationId xmlns:a16="http://schemas.microsoft.com/office/drawing/2014/main" id="{8C4E2A46-F15C-476B-A406-5EDBEBC0AF03}"/>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9" name="TextBox 118">
                <a:extLst>
                  <a:ext uri="{FF2B5EF4-FFF2-40B4-BE49-F238E27FC236}">
                    <a16:creationId xmlns:a16="http://schemas.microsoft.com/office/drawing/2014/main" id="{926AF7B4-D37E-4904-BD38-03CE96F937A4}"/>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 name="Group 12">
              <a:extLst>
                <a:ext uri="{FF2B5EF4-FFF2-40B4-BE49-F238E27FC236}">
                  <a16:creationId xmlns:a16="http://schemas.microsoft.com/office/drawing/2014/main" id="{0C1B5A6A-BE86-4C64-AFF0-A35E73BA13F6}"/>
                </a:ext>
              </a:extLst>
            </p:cNvPr>
            <p:cNvGrpSpPr/>
            <p:nvPr/>
          </p:nvGrpSpPr>
          <p:grpSpPr>
            <a:xfrm rot="16200000">
              <a:off x="9820478" y="1776253"/>
              <a:ext cx="2740716" cy="1338966"/>
              <a:chOff x="5929380" y="3276237"/>
              <a:chExt cx="3014786" cy="1338966"/>
            </a:xfrm>
          </p:grpSpPr>
          <p:sp>
            <p:nvSpPr>
              <p:cNvPr id="55" name="Rectangle 54">
                <a:extLst>
                  <a:ext uri="{FF2B5EF4-FFF2-40B4-BE49-F238E27FC236}">
                    <a16:creationId xmlns:a16="http://schemas.microsoft.com/office/drawing/2014/main" id="{25E48C5E-79BE-4F9C-A96C-D8E5E2D829BF}"/>
                  </a:ext>
                </a:extLst>
              </p:cNvPr>
              <p:cNvSpPr/>
              <p:nvPr/>
            </p:nvSpPr>
            <p:spPr>
              <a:xfrm>
                <a:off x="5929380" y="3327114"/>
                <a:ext cx="3014786" cy="1279335"/>
              </a:xfrm>
              <a:prstGeom prst="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CA" sz="1600">
                  <a:solidFill>
                    <a:srgbClr val="FFFFFF"/>
                  </a:solidFill>
                  <a:cs typeface="Arial" panose="020B0604020202020204" pitchFamily="34" charset="0"/>
                </a:endParaRPr>
              </a:p>
            </p:txBody>
          </p:sp>
          <p:cxnSp>
            <p:nvCxnSpPr>
              <p:cNvPr id="56" name="Straight Connector 55">
                <a:extLst>
                  <a:ext uri="{FF2B5EF4-FFF2-40B4-BE49-F238E27FC236}">
                    <a16:creationId xmlns:a16="http://schemas.microsoft.com/office/drawing/2014/main" id="{7EB1CD04-1363-47F3-A27C-F68431E58ABF}"/>
                  </a:ext>
                </a:extLst>
              </p:cNvPr>
              <p:cNvCxnSpPr>
                <a:cxnSpLocks/>
              </p:cNvCxnSpPr>
              <p:nvPr/>
            </p:nvCxnSpPr>
            <p:spPr>
              <a:xfrm flipH="1">
                <a:off x="8516039" y="3318373"/>
                <a:ext cx="1168" cy="1275258"/>
              </a:xfrm>
              <a:prstGeom prst="line">
                <a:avLst/>
              </a:prstGeom>
              <a:noFill/>
              <a:ln w="190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cxnSp>
          <p:sp>
            <p:nvSpPr>
              <p:cNvPr id="57" name="Rectangle 56">
                <a:extLst>
                  <a:ext uri="{FF2B5EF4-FFF2-40B4-BE49-F238E27FC236}">
                    <a16:creationId xmlns:a16="http://schemas.microsoft.com/office/drawing/2014/main" id="{7859F8A4-DD6E-43BE-87C9-5EEDA608FD3A}"/>
                  </a:ext>
                </a:extLst>
              </p:cNvPr>
              <p:cNvSpPr/>
              <p:nvPr/>
            </p:nvSpPr>
            <p:spPr>
              <a:xfrm rot="5400000">
                <a:off x="8538385" y="3337175"/>
                <a:ext cx="460430" cy="338555"/>
              </a:xfrm>
              <a:prstGeom prst="rect">
                <a:avLst/>
              </a:prstGeom>
            </p:spPr>
            <p:txBody>
              <a:bodyPr wrap="none">
                <a:spAutoFit/>
              </a:bodyPr>
              <a:lstStyle/>
              <a:p>
                <a:pPr algn="ctr" defTabSz="457200">
                  <a:defRPr/>
                </a:pPr>
                <a:r>
                  <a:rPr lang="en-US" sz="700">
                    <a:cs typeface="Arial" panose="020B0604020202020204" pitchFamily="34" charset="0"/>
                  </a:rPr>
                  <a:t>1 </a:t>
                </a:r>
                <a:r>
                  <a:rPr lang="en-US" sz="700" err="1">
                    <a:cs typeface="Arial" panose="020B0604020202020204" pitchFamily="34" charset="0"/>
                  </a:rPr>
                  <a:t>Mths</a:t>
                </a:r>
                <a:endParaRPr lang="en-US" sz="700">
                  <a:cs typeface="Arial" panose="020B0604020202020204" pitchFamily="34" charset="0"/>
                </a:endParaRPr>
              </a:p>
              <a:p>
                <a:pPr algn="ctr" defTabSz="457200">
                  <a:defRPr/>
                </a:pPr>
                <a:r>
                  <a:rPr lang="en-US" sz="700">
                    <a:cs typeface="Arial" panose="020B0604020202020204" pitchFamily="34" charset="0"/>
                  </a:rPr>
                  <a:t>(30)</a:t>
                </a:r>
              </a:p>
            </p:txBody>
          </p:sp>
          <p:cxnSp>
            <p:nvCxnSpPr>
              <p:cNvPr id="58" name="Straight Connector 57">
                <a:extLst>
                  <a:ext uri="{FF2B5EF4-FFF2-40B4-BE49-F238E27FC236}">
                    <a16:creationId xmlns:a16="http://schemas.microsoft.com/office/drawing/2014/main" id="{0D650209-9B87-42BE-992A-019E84177E59}"/>
                  </a:ext>
                </a:extLst>
              </p:cNvPr>
              <p:cNvCxnSpPr>
                <a:cxnSpLocks/>
              </p:cNvCxnSpPr>
              <p:nvPr/>
            </p:nvCxnSpPr>
            <p:spPr>
              <a:xfrm flipH="1">
                <a:off x="8078010" y="3318373"/>
                <a:ext cx="1168" cy="1275258"/>
              </a:xfrm>
              <a:prstGeom prst="line">
                <a:avLst/>
              </a:prstGeom>
              <a:noFill/>
              <a:ln w="190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59" name="Straight Connector 58">
                <a:extLst>
                  <a:ext uri="{FF2B5EF4-FFF2-40B4-BE49-F238E27FC236}">
                    <a16:creationId xmlns:a16="http://schemas.microsoft.com/office/drawing/2014/main" id="{AF29997D-DE9A-4776-9939-95567D4FC064}"/>
                  </a:ext>
                </a:extLst>
              </p:cNvPr>
              <p:cNvCxnSpPr>
                <a:cxnSpLocks/>
              </p:cNvCxnSpPr>
              <p:nvPr/>
            </p:nvCxnSpPr>
            <p:spPr>
              <a:xfrm flipH="1">
                <a:off x="7625652" y="3329151"/>
                <a:ext cx="1168" cy="1275258"/>
              </a:xfrm>
              <a:prstGeom prst="line">
                <a:avLst/>
              </a:prstGeom>
              <a:noFill/>
              <a:ln w="190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60" name="Straight Connector 59">
                <a:extLst>
                  <a:ext uri="{FF2B5EF4-FFF2-40B4-BE49-F238E27FC236}">
                    <a16:creationId xmlns:a16="http://schemas.microsoft.com/office/drawing/2014/main" id="{D6C76433-150C-4072-B751-68DFAE4FE6C3}"/>
                  </a:ext>
                </a:extLst>
              </p:cNvPr>
              <p:cNvCxnSpPr>
                <a:cxnSpLocks/>
              </p:cNvCxnSpPr>
              <p:nvPr/>
            </p:nvCxnSpPr>
            <p:spPr>
              <a:xfrm flipH="1">
                <a:off x="6739462" y="3339945"/>
                <a:ext cx="1168" cy="1275258"/>
              </a:xfrm>
              <a:prstGeom prst="line">
                <a:avLst/>
              </a:prstGeom>
              <a:noFill/>
              <a:ln w="190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cxnSp>
          <p:sp>
            <p:nvSpPr>
              <p:cNvPr id="62" name="Rectangle 61">
                <a:extLst>
                  <a:ext uri="{FF2B5EF4-FFF2-40B4-BE49-F238E27FC236}">
                    <a16:creationId xmlns:a16="http://schemas.microsoft.com/office/drawing/2014/main" id="{83DB8CC4-6B47-44C0-8F7F-468733066C7E}"/>
                  </a:ext>
                </a:extLst>
              </p:cNvPr>
              <p:cNvSpPr/>
              <p:nvPr/>
            </p:nvSpPr>
            <p:spPr>
              <a:xfrm rot="5400000">
                <a:off x="8099791" y="3334747"/>
                <a:ext cx="455573" cy="338555"/>
              </a:xfrm>
              <a:prstGeom prst="rect">
                <a:avLst/>
              </a:prstGeom>
            </p:spPr>
            <p:txBody>
              <a:bodyPr wrap="none">
                <a:spAutoFit/>
              </a:bodyPr>
              <a:lstStyle/>
              <a:p>
                <a:pPr algn="ctr" defTabSz="457200">
                  <a:defRPr/>
                </a:pPr>
                <a:r>
                  <a:rPr lang="en-US" sz="700">
                    <a:cs typeface="Arial" panose="020B0604020202020204" pitchFamily="34" charset="0"/>
                  </a:rPr>
                  <a:t>2 </a:t>
                </a:r>
                <a:r>
                  <a:rPr lang="en-US" sz="700" err="1">
                    <a:cs typeface="Arial" panose="020B0604020202020204" pitchFamily="34" charset="0"/>
                  </a:rPr>
                  <a:t>Mths</a:t>
                </a:r>
                <a:endParaRPr lang="en-US" sz="700">
                  <a:cs typeface="Arial" panose="020B0604020202020204" pitchFamily="34" charset="0"/>
                </a:endParaRPr>
              </a:p>
              <a:p>
                <a:pPr algn="ctr" defTabSz="457200">
                  <a:defRPr/>
                </a:pPr>
                <a:r>
                  <a:rPr lang="en-US" sz="700">
                    <a:cs typeface="Arial" panose="020B0604020202020204" pitchFamily="34" charset="0"/>
                  </a:rPr>
                  <a:t>(30)</a:t>
                </a:r>
              </a:p>
            </p:txBody>
          </p:sp>
          <p:sp>
            <p:nvSpPr>
              <p:cNvPr id="63" name="Rectangle 62">
                <a:extLst>
                  <a:ext uri="{FF2B5EF4-FFF2-40B4-BE49-F238E27FC236}">
                    <a16:creationId xmlns:a16="http://schemas.microsoft.com/office/drawing/2014/main" id="{310A8132-C61F-4B43-B53F-E9E1B8C75BD2}"/>
                  </a:ext>
                </a:extLst>
              </p:cNvPr>
              <p:cNvSpPr/>
              <p:nvPr/>
            </p:nvSpPr>
            <p:spPr>
              <a:xfrm rot="5400000">
                <a:off x="7674591" y="3334747"/>
                <a:ext cx="455573" cy="338555"/>
              </a:xfrm>
              <a:prstGeom prst="rect">
                <a:avLst/>
              </a:prstGeom>
            </p:spPr>
            <p:txBody>
              <a:bodyPr wrap="none">
                <a:spAutoFit/>
              </a:bodyPr>
              <a:lstStyle/>
              <a:p>
                <a:pPr algn="ctr" defTabSz="457200">
                  <a:defRPr/>
                </a:pPr>
                <a:r>
                  <a:rPr lang="en-US" sz="700">
                    <a:cs typeface="Arial" panose="020B0604020202020204" pitchFamily="34" charset="0"/>
                  </a:rPr>
                  <a:t>3 </a:t>
                </a:r>
                <a:r>
                  <a:rPr lang="en-US" sz="700" err="1">
                    <a:cs typeface="Arial" panose="020B0604020202020204" pitchFamily="34" charset="0"/>
                  </a:rPr>
                  <a:t>Mths</a:t>
                </a:r>
                <a:endParaRPr lang="en-US" sz="700">
                  <a:cs typeface="Arial" panose="020B0604020202020204" pitchFamily="34" charset="0"/>
                </a:endParaRPr>
              </a:p>
              <a:p>
                <a:pPr algn="ctr" defTabSz="457200">
                  <a:defRPr/>
                </a:pPr>
                <a:r>
                  <a:rPr lang="en-US" sz="700">
                    <a:cs typeface="Arial" panose="020B0604020202020204" pitchFamily="34" charset="0"/>
                  </a:rPr>
                  <a:t>(30)</a:t>
                </a:r>
              </a:p>
            </p:txBody>
          </p:sp>
          <p:sp>
            <p:nvSpPr>
              <p:cNvPr id="64" name="Rectangle 63">
                <a:extLst>
                  <a:ext uri="{FF2B5EF4-FFF2-40B4-BE49-F238E27FC236}">
                    <a16:creationId xmlns:a16="http://schemas.microsoft.com/office/drawing/2014/main" id="{59AEFAA6-BC41-4BFB-89B1-FB258A1B7FBA}"/>
                  </a:ext>
                </a:extLst>
              </p:cNvPr>
              <p:cNvSpPr/>
              <p:nvPr/>
            </p:nvSpPr>
            <p:spPr>
              <a:xfrm rot="5400000">
                <a:off x="7143870" y="3413293"/>
                <a:ext cx="612668" cy="338555"/>
              </a:xfrm>
              <a:prstGeom prst="rect">
                <a:avLst/>
              </a:prstGeom>
            </p:spPr>
            <p:txBody>
              <a:bodyPr wrap="none">
                <a:spAutoFit/>
              </a:bodyPr>
              <a:lstStyle/>
              <a:p>
                <a:pPr algn="ctr" defTabSz="457200">
                  <a:defRPr/>
                </a:pPr>
                <a:r>
                  <a:rPr lang="en-US" sz="700">
                    <a:cs typeface="Arial" panose="020B0604020202020204" pitchFamily="34" charset="0"/>
                  </a:rPr>
                  <a:t>3 - 6  </a:t>
                </a:r>
                <a:r>
                  <a:rPr lang="en-US" sz="700" err="1">
                    <a:cs typeface="Arial" panose="020B0604020202020204" pitchFamily="34" charset="0"/>
                  </a:rPr>
                  <a:t>Mths</a:t>
                </a:r>
                <a:endParaRPr lang="en-US" sz="700">
                  <a:cs typeface="Arial" panose="020B0604020202020204" pitchFamily="34" charset="0"/>
                </a:endParaRPr>
              </a:p>
              <a:p>
                <a:pPr algn="ctr" defTabSz="457200">
                  <a:defRPr/>
                </a:pPr>
                <a:r>
                  <a:rPr lang="en-US" sz="700">
                    <a:cs typeface="Arial" panose="020B0604020202020204" pitchFamily="34" charset="0"/>
                  </a:rPr>
                  <a:t>(90)</a:t>
                </a:r>
              </a:p>
            </p:txBody>
          </p:sp>
          <p:sp>
            <p:nvSpPr>
              <p:cNvPr id="65" name="Rectangle 64">
                <a:extLst>
                  <a:ext uri="{FF2B5EF4-FFF2-40B4-BE49-F238E27FC236}">
                    <a16:creationId xmlns:a16="http://schemas.microsoft.com/office/drawing/2014/main" id="{8DE29A37-870B-413A-AEF4-4EFBF0CF613D}"/>
                  </a:ext>
                </a:extLst>
              </p:cNvPr>
              <p:cNvSpPr/>
              <p:nvPr/>
            </p:nvSpPr>
            <p:spPr>
              <a:xfrm rot="5400000">
                <a:off x="6270108" y="3400470"/>
                <a:ext cx="587019" cy="338555"/>
              </a:xfrm>
              <a:prstGeom prst="rect">
                <a:avLst/>
              </a:prstGeom>
            </p:spPr>
            <p:txBody>
              <a:bodyPr wrap="none">
                <a:spAutoFit/>
              </a:bodyPr>
              <a:lstStyle/>
              <a:p>
                <a:pPr algn="ctr" defTabSz="457200">
                  <a:defRPr/>
                </a:pPr>
                <a:r>
                  <a:rPr lang="en-US" sz="700">
                    <a:cs typeface="Arial" panose="020B0604020202020204" pitchFamily="34" charset="0"/>
                  </a:rPr>
                  <a:t>6 - 9 </a:t>
                </a:r>
                <a:r>
                  <a:rPr lang="en-US" sz="700" err="1">
                    <a:cs typeface="Arial" panose="020B0604020202020204" pitchFamily="34" charset="0"/>
                  </a:rPr>
                  <a:t>Mths</a:t>
                </a:r>
                <a:endParaRPr lang="en-US" sz="700">
                  <a:cs typeface="Arial" panose="020B0604020202020204" pitchFamily="34" charset="0"/>
                </a:endParaRPr>
              </a:p>
              <a:p>
                <a:pPr algn="ctr" defTabSz="457200">
                  <a:defRPr/>
                </a:pPr>
                <a:r>
                  <a:rPr lang="en-US" sz="700">
                    <a:cs typeface="Arial" panose="020B0604020202020204" pitchFamily="34" charset="0"/>
                  </a:rPr>
                  <a:t>(90)</a:t>
                </a:r>
              </a:p>
            </p:txBody>
          </p:sp>
        </p:grpSp>
        <p:grpSp>
          <p:nvGrpSpPr>
            <p:cNvPr id="26" name="Group 25">
              <a:extLst>
                <a:ext uri="{FF2B5EF4-FFF2-40B4-BE49-F238E27FC236}">
                  <a16:creationId xmlns:a16="http://schemas.microsoft.com/office/drawing/2014/main" id="{F4C11D51-5822-447E-B3C6-B972F5A3DB3E}"/>
                </a:ext>
              </a:extLst>
            </p:cNvPr>
            <p:cNvGrpSpPr/>
            <p:nvPr/>
          </p:nvGrpSpPr>
          <p:grpSpPr>
            <a:xfrm>
              <a:off x="10931178" y="1116963"/>
              <a:ext cx="312386" cy="235402"/>
              <a:chOff x="8691860" y="4496602"/>
              <a:chExt cx="312386" cy="235402"/>
            </a:xfrm>
          </p:grpSpPr>
          <p:sp>
            <p:nvSpPr>
              <p:cNvPr id="74" name="Rectangle 13">
                <a:extLst>
                  <a:ext uri="{FF2B5EF4-FFF2-40B4-BE49-F238E27FC236}">
                    <a16:creationId xmlns:a16="http://schemas.microsoft.com/office/drawing/2014/main" id="{082FFE2A-D09F-4EAA-9A48-9045C4A01CFB}"/>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75" name="TextBox 74">
                <a:extLst>
                  <a:ext uri="{FF2B5EF4-FFF2-40B4-BE49-F238E27FC236}">
                    <a16:creationId xmlns:a16="http://schemas.microsoft.com/office/drawing/2014/main" id="{589238BF-B996-4DAF-A286-B208C9E4C265}"/>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10</a:t>
                </a:r>
              </a:p>
            </p:txBody>
          </p:sp>
        </p:grpSp>
        <p:grpSp>
          <p:nvGrpSpPr>
            <p:cNvPr id="93" name="Group 92">
              <a:extLst>
                <a:ext uri="{FF2B5EF4-FFF2-40B4-BE49-F238E27FC236}">
                  <a16:creationId xmlns:a16="http://schemas.microsoft.com/office/drawing/2014/main" id="{CAE44DE3-C7FF-4910-8CC8-B2A1010AFEA6}"/>
                </a:ext>
              </a:extLst>
            </p:cNvPr>
            <p:cNvGrpSpPr/>
            <p:nvPr/>
          </p:nvGrpSpPr>
          <p:grpSpPr>
            <a:xfrm>
              <a:off x="11227960" y="1104932"/>
              <a:ext cx="312386" cy="235402"/>
              <a:chOff x="8691860" y="4496602"/>
              <a:chExt cx="312386" cy="235402"/>
            </a:xfrm>
          </p:grpSpPr>
          <p:sp>
            <p:nvSpPr>
              <p:cNvPr id="94" name="Rectangle 13">
                <a:extLst>
                  <a:ext uri="{FF2B5EF4-FFF2-40B4-BE49-F238E27FC236}">
                    <a16:creationId xmlns:a16="http://schemas.microsoft.com/office/drawing/2014/main" id="{D69F4498-2AFA-49CD-8DDD-37BF2BDE209F}"/>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95" name="TextBox 94">
                <a:extLst>
                  <a:ext uri="{FF2B5EF4-FFF2-40B4-BE49-F238E27FC236}">
                    <a16:creationId xmlns:a16="http://schemas.microsoft.com/office/drawing/2014/main" id="{9F756D93-657A-4E65-B36E-AFA86DC9204E}"/>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96" name="Group 95">
              <a:extLst>
                <a:ext uri="{FF2B5EF4-FFF2-40B4-BE49-F238E27FC236}">
                  <a16:creationId xmlns:a16="http://schemas.microsoft.com/office/drawing/2014/main" id="{5AC5CE8D-3DCA-4791-A7EA-1E1EA93380EC}"/>
                </a:ext>
              </a:extLst>
            </p:cNvPr>
            <p:cNvGrpSpPr/>
            <p:nvPr/>
          </p:nvGrpSpPr>
          <p:grpSpPr>
            <a:xfrm>
              <a:off x="10960726" y="1520722"/>
              <a:ext cx="269106" cy="235402"/>
              <a:chOff x="8691860" y="4496602"/>
              <a:chExt cx="269106" cy="235402"/>
            </a:xfrm>
          </p:grpSpPr>
          <p:sp>
            <p:nvSpPr>
              <p:cNvPr id="97" name="Rectangle 13">
                <a:extLst>
                  <a:ext uri="{FF2B5EF4-FFF2-40B4-BE49-F238E27FC236}">
                    <a16:creationId xmlns:a16="http://schemas.microsoft.com/office/drawing/2014/main" id="{4FE17944-FC06-48E9-B772-75A6FF31DB8A}"/>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98" name="TextBox 97">
                <a:extLst>
                  <a:ext uri="{FF2B5EF4-FFF2-40B4-BE49-F238E27FC236}">
                    <a16:creationId xmlns:a16="http://schemas.microsoft.com/office/drawing/2014/main" id="{9414C9ED-3E99-47AE-A2C1-5D0C3941DABA}"/>
                  </a:ext>
                </a:extLst>
              </p:cNvPr>
              <p:cNvSpPr txBox="1"/>
              <p:nvPr/>
            </p:nvSpPr>
            <p:spPr>
              <a:xfrm>
                <a:off x="8733018" y="4547338"/>
                <a:ext cx="22794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5</a:t>
                </a:r>
              </a:p>
            </p:txBody>
          </p:sp>
        </p:grpSp>
        <p:grpSp>
          <p:nvGrpSpPr>
            <p:cNvPr id="99" name="Group 98">
              <a:extLst>
                <a:ext uri="{FF2B5EF4-FFF2-40B4-BE49-F238E27FC236}">
                  <a16:creationId xmlns:a16="http://schemas.microsoft.com/office/drawing/2014/main" id="{141AEAB3-7240-418E-A06D-7F1503A40A23}"/>
                </a:ext>
              </a:extLst>
            </p:cNvPr>
            <p:cNvGrpSpPr/>
            <p:nvPr/>
          </p:nvGrpSpPr>
          <p:grpSpPr>
            <a:xfrm>
              <a:off x="11235629" y="1491363"/>
              <a:ext cx="312386" cy="235402"/>
              <a:chOff x="8691860" y="4496602"/>
              <a:chExt cx="312386" cy="235402"/>
            </a:xfrm>
          </p:grpSpPr>
          <p:sp>
            <p:nvSpPr>
              <p:cNvPr id="100" name="Rectangle 13">
                <a:extLst>
                  <a:ext uri="{FF2B5EF4-FFF2-40B4-BE49-F238E27FC236}">
                    <a16:creationId xmlns:a16="http://schemas.microsoft.com/office/drawing/2014/main" id="{CFAEAE98-8C50-4D08-A173-6AF24FDFB3C8}"/>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1" name="TextBox 100">
                <a:extLst>
                  <a:ext uri="{FF2B5EF4-FFF2-40B4-BE49-F238E27FC236}">
                    <a16:creationId xmlns:a16="http://schemas.microsoft.com/office/drawing/2014/main" id="{014DD22D-956D-4050-92F5-7D18092EECCE}"/>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02" name="Group 101">
              <a:extLst>
                <a:ext uri="{FF2B5EF4-FFF2-40B4-BE49-F238E27FC236}">
                  <a16:creationId xmlns:a16="http://schemas.microsoft.com/office/drawing/2014/main" id="{6D40C7F7-D20E-4B1B-92F3-93EEFD7C461D}"/>
                </a:ext>
              </a:extLst>
            </p:cNvPr>
            <p:cNvGrpSpPr/>
            <p:nvPr/>
          </p:nvGrpSpPr>
          <p:grpSpPr>
            <a:xfrm rot="16200000">
              <a:off x="10931181" y="1903740"/>
              <a:ext cx="312386" cy="235402"/>
              <a:chOff x="8691860" y="4496602"/>
              <a:chExt cx="312386" cy="235402"/>
            </a:xfrm>
          </p:grpSpPr>
          <p:sp>
            <p:nvSpPr>
              <p:cNvPr id="103" name="Rectangle 13">
                <a:extLst>
                  <a:ext uri="{FF2B5EF4-FFF2-40B4-BE49-F238E27FC236}">
                    <a16:creationId xmlns:a16="http://schemas.microsoft.com/office/drawing/2014/main" id="{FA86B823-8B88-4A13-BE9F-07E0240CBAB9}"/>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4" name="TextBox 103">
                <a:extLst>
                  <a:ext uri="{FF2B5EF4-FFF2-40B4-BE49-F238E27FC236}">
                    <a16:creationId xmlns:a16="http://schemas.microsoft.com/office/drawing/2014/main" id="{61532A87-A0C0-4268-AB23-76E8E03A174F}"/>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05" name="Group 104">
              <a:extLst>
                <a:ext uri="{FF2B5EF4-FFF2-40B4-BE49-F238E27FC236}">
                  <a16:creationId xmlns:a16="http://schemas.microsoft.com/office/drawing/2014/main" id="{1BC0A0E1-B19C-41AB-8164-EF3165F8DC3D}"/>
                </a:ext>
              </a:extLst>
            </p:cNvPr>
            <p:cNvGrpSpPr/>
            <p:nvPr/>
          </p:nvGrpSpPr>
          <p:grpSpPr>
            <a:xfrm>
              <a:off x="11236930" y="1895715"/>
              <a:ext cx="312386" cy="235402"/>
              <a:chOff x="8691860" y="4496602"/>
              <a:chExt cx="312386" cy="235402"/>
            </a:xfrm>
          </p:grpSpPr>
          <p:sp>
            <p:nvSpPr>
              <p:cNvPr id="106" name="Rectangle 13">
                <a:extLst>
                  <a:ext uri="{FF2B5EF4-FFF2-40B4-BE49-F238E27FC236}">
                    <a16:creationId xmlns:a16="http://schemas.microsoft.com/office/drawing/2014/main" id="{BA737C9A-18A4-4420-BD84-E38993EC67DA}"/>
                  </a:ext>
                </a:extLst>
              </p:cNvPr>
              <p:cNvSpPr>
                <a:spLocks noChangeArrowheads="1"/>
              </p:cNvSpPr>
              <p:nvPr/>
            </p:nvSpPr>
            <p:spPr bwMode="auto">
              <a:xfrm>
                <a:off x="8691860" y="4496602"/>
                <a:ext cx="258077" cy="220694"/>
              </a:xfrm>
              <a:prstGeom prst="rect">
                <a:avLst/>
              </a:prstGeom>
              <a:solidFill>
                <a:srgbClr val="002D86">
                  <a:alpha val="25882"/>
                </a:srgbClr>
              </a:solidFill>
              <a:ln w="12700" algn="ctr">
                <a:solidFill>
                  <a:schemeClr val="tx1"/>
                </a:solidFill>
                <a:prstDash val="sysDash"/>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07" name="TextBox 106">
                <a:extLst>
                  <a:ext uri="{FF2B5EF4-FFF2-40B4-BE49-F238E27FC236}">
                    <a16:creationId xmlns:a16="http://schemas.microsoft.com/office/drawing/2014/main" id="{832D9BE0-9658-4AF2-A89C-A965ECEEAAD9}"/>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08" name="Group 107">
              <a:extLst>
                <a:ext uri="{FF2B5EF4-FFF2-40B4-BE49-F238E27FC236}">
                  <a16:creationId xmlns:a16="http://schemas.microsoft.com/office/drawing/2014/main" id="{BC148F84-E24B-40D7-A773-6CEFF6AFD76E}"/>
                </a:ext>
              </a:extLst>
            </p:cNvPr>
            <p:cNvGrpSpPr/>
            <p:nvPr/>
          </p:nvGrpSpPr>
          <p:grpSpPr>
            <a:xfrm>
              <a:off x="11542802" y="1870587"/>
              <a:ext cx="312386" cy="235402"/>
              <a:chOff x="8691860" y="4496602"/>
              <a:chExt cx="312386" cy="235402"/>
            </a:xfrm>
          </p:grpSpPr>
          <p:sp>
            <p:nvSpPr>
              <p:cNvPr id="109" name="Rectangle 13">
                <a:extLst>
                  <a:ext uri="{FF2B5EF4-FFF2-40B4-BE49-F238E27FC236}">
                    <a16:creationId xmlns:a16="http://schemas.microsoft.com/office/drawing/2014/main" id="{CC00639F-19AF-4241-B475-06132CBEEC92}"/>
                  </a:ext>
                </a:extLst>
              </p:cNvPr>
              <p:cNvSpPr>
                <a:spLocks noChangeArrowheads="1"/>
              </p:cNvSpPr>
              <p:nvPr/>
            </p:nvSpPr>
            <p:spPr bwMode="auto">
              <a:xfrm>
                <a:off x="8691860" y="4496602"/>
                <a:ext cx="258077" cy="220694"/>
              </a:xfrm>
              <a:prstGeom prst="rect">
                <a:avLst/>
              </a:prstGeom>
              <a:solidFill>
                <a:srgbClr val="92D050"/>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0" name="TextBox 109">
                <a:extLst>
                  <a:ext uri="{FF2B5EF4-FFF2-40B4-BE49-F238E27FC236}">
                    <a16:creationId xmlns:a16="http://schemas.microsoft.com/office/drawing/2014/main" id="{5B8BE29D-CE8F-49F7-A827-6F91F9D35571}"/>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11" name="Group 110">
              <a:extLst>
                <a:ext uri="{FF2B5EF4-FFF2-40B4-BE49-F238E27FC236}">
                  <a16:creationId xmlns:a16="http://schemas.microsoft.com/office/drawing/2014/main" id="{1C4B2287-D550-47B9-B6F0-ABBE49B22EB9}"/>
                </a:ext>
              </a:extLst>
            </p:cNvPr>
            <p:cNvGrpSpPr/>
            <p:nvPr/>
          </p:nvGrpSpPr>
          <p:grpSpPr>
            <a:xfrm>
              <a:off x="10906974" y="2544427"/>
              <a:ext cx="312386" cy="235402"/>
              <a:chOff x="8691860" y="4496602"/>
              <a:chExt cx="312386" cy="235402"/>
            </a:xfrm>
          </p:grpSpPr>
          <p:sp>
            <p:nvSpPr>
              <p:cNvPr id="112" name="Rectangle 13">
                <a:extLst>
                  <a:ext uri="{FF2B5EF4-FFF2-40B4-BE49-F238E27FC236}">
                    <a16:creationId xmlns:a16="http://schemas.microsoft.com/office/drawing/2014/main" id="{D2FF0388-EE7D-4650-B6B5-5D6889F56BF9}"/>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13" name="TextBox 112">
                <a:extLst>
                  <a:ext uri="{FF2B5EF4-FFF2-40B4-BE49-F238E27FC236}">
                    <a16:creationId xmlns:a16="http://schemas.microsoft.com/office/drawing/2014/main" id="{14892D2A-135D-4FF8-9574-EBF7050C59DC}"/>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30</a:t>
                </a:r>
              </a:p>
            </p:txBody>
          </p:sp>
        </p:grpSp>
        <p:sp>
          <p:nvSpPr>
            <p:cNvPr id="120" name="Arrow: Right 119">
              <a:extLst>
                <a:ext uri="{FF2B5EF4-FFF2-40B4-BE49-F238E27FC236}">
                  <a16:creationId xmlns:a16="http://schemas.microsoft.com/office/drawing/2014/main" id="{B6E47C14-4D36-4998-8214-A75E22C34C38}"/>
                </a:ext>
              </a:extLst>
            </p:cNvPr>
            <p:cNvSpPr/>
            <p:nvPr/>
          </p:nvSpPr>
          <p:spPr>
            <a:xfrm rot="5400000">
              <a:off x="11139847" y="2138986"/>
              <a:ext cx="363152" cy="166526"/>
            </a:xfrm>
            <a:prstGeom prst="rightArrow">
              <a:avLst>
                <a:gd name="adj1" fmla="val 49999"/>
                <a:gd name="adj2" fmla="val 50000"/>
              </a:avLst>
            </a:prstGeom>
            <a:solidFill>
              <a:srgbClr val="002D86">
                <a:alpha val="25882"/>
              </a:srgbClr>
            </a:solidFill>
            <a:ln w="12700" algn="ctr">
              <a:solidFill>
                <a:schemeClr val="tx1"/>
              </a:solidFill>
              <a:prstDash val="sysDash"/>
              <a:round/>
              <a:headEnd/>
              <a:tailEnd/>
            </a:ln>
          </p:spPr>
          <p:txBody>
            <a:bodyPr lIns="18281" tIns="36564" rIns="18281" bIns="36564" anchor="ctr"/>
            <a:lstStyle/>
            <a:p>
              <a:pPr algn="ctr" defTabSz="457200">
                <a:defRPr/>
              </a:pPr>
              <a:endParaRPr lang="en-CA" sz="500" b="1">
                <a:solidFill>
                  <a:srgbClr val="FFFFFF"/>
                </a:solidFill>
                <a:cs typeface="Arial" panose="020B0604020202020204" pitchFamily="34" charset="0"/>
              </a:endParaRPr>
            </a:p>
          </p:txBody>
        </p:sp>
        <p:grpSp>
          <p:nvGrpSpPr>
            <p:cNvPr id="123" name="Group 122">
              <a:extLst>
                <a:ext uri="{FF2B5EF4-FFF2-40B4-BE49-F238E27FC236}">
                  <a16:creationId xmlns:a16="http://schemas.microsoft.com/office/drawing/2014/main" id="{0950DEB5-7DCD-430A-A0B3-A8724C60F580}"/>
                </a:ext>
              </a:extLst>
            </p:cNvPr>
            <p:cNvGrpSpPr/>
            <p:nvPr/>
          </p:nvGrpSpPr>
          <p:grpSpPr>
            <a:xfrm>
              <a:off x="11540567" y="2344691"/>
              <a:ext cx="312386" cy="235402"/>
              <a:chOff x="8691860" y="4496602"/>
              <a:chExt cx="312386" cy="235402"/>
            </a:xfrm>
          </p:grpSpPr>
          <p:sp>
            <p:nvSpPr>
              <p:cNvPr id="124" name="Rectangle 13">
                <a:extLst>
                  <a:ext uri="{FF2B5EF4-FFF2-40B4-BE49-F238E27FC236}">
                    <a16:creationId xmlns:a16="http://schemas.microsoft.com/office/drawing/2014/main" id="{8426F14C-D213-43EA-AAB6-41E115BC3522}"/>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25" name="TextBox 124">
                <a:extLst>
                  <a:ext uri="{FF2B5EF4-FFF2-40B4-BE49-F238E27FC236}">
                    <a16:creationId xmlns:a16="http://schemas.microsoft.com/office/drawing/2014/main" id="{2BF4A2CE-640E-494D-BA5C-CC1FAC474818}"/>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25</a:t>
                </a:r>
              </a:p>
            </p:txBody>
          </p:sp>
        </p:grpSp>
        <p:grpSp>
          <p:nvGrpSpPr>
            <p:cNvPr id="126" name="Group 125">
              <a:extLst>
                <a:ext uri="{FF2B5EF4-FFF2-40B4-BE49-F238E27FC236}">
                  <a16:creationId xmlns:a16="http://schemas.microsoft.com/office/drawing/2014/main" id="{6B2065F7-C135-47D5-8177-E608AFF63611}"/>
                </a:ext>
              </a:extLst>
            </p:cNvPr>
            <p:cNvGrpSpPr/>
            <p:nvPr/>
          </p:nvGrpSpPr>
          <p:grpSpPr>
            <a:xfrm>
              <a:off x="10876877" y="3473589"/>
              <a:ext cx="312386" cy="235402"/>
              <a:chOff x="8691860" y="4496602"/>
              <a:chExt cx="312386" cy="235402"/>
            </a:xfrm>
          </p:grpSpPr>
          <p:sp>
            <p:nvSpPr>
              <p:cNvPr id="127" name="Rectangle 13">
                <a:extLst>
                  <a:ext uri="{FF2B5EF4-FFF2-40B4-BE49-F238E27FC236}">
                    <a16:creationId xmlns:a16="http://schemas.microsoft.com/office/drawing/2014/main" id="{5E924A37-0489-4001-9393-2CF9962A75EE}"/>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28" name="TextBox 127">
                <a:extLst>
                  <a:ext uri="{FF2B5EF4-FFF2-40B4-BE49-F238E27FC236}">
                    <a16:creationId xmlns:a16="http://schemas.microsoft.com/office/drawing/2014/main" id="{A9B70E5C-8F4E-4B01-A0E2-3CA494643541}"/>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45</a:t>
                </a:r>
              </a:p>
            </p:txBody>
          </p:sp>
        </p:grpSp>
        <p:grpSp>
          <p:nvGrpSpPr>
            <p:cNvPr id="129" name="Group 128">
              <a:extLst>
                <a:ext uri="{FF2B5EF4-FFF2-40B4-BE49-F238E27FC236}">
                  <a16:creationId xmlns:a16="http://schemas.microsoft.com/office/drawing/2014/main" id="{35B1AB53-BD45-4488-84FF-AE3AEB018AF2}"/>
                </a:ext>
              </a:extLst>
            </p:cNvPr>
            <p:cNvGrpSpPr/>
            <p:nvPr/>
          </p:nvGrpSpPr>
          <p:grpSpPr>
            <a:xfrm>
              <a:off x="11181398" y="3231180"/>
              <a:ext cx="312386" cy="235402"/>
              <a:chOff x="8691860" y="4496602"/>
              <a:chExt cx="312386" cy="235402"/>
            </a:xfrm>
          </p:grpSpPr>
          <p:sp>
            <p:nvSpPr>
              <p:cNvPr id="130" name="Rectangle 13">
                <a:extLst>
                  <a:ext uri="{FF2B5EF4-FFF2-40B4-BE49-F238E27FC236}">
                    <a16:creationId xmlns:a16="http://schemas.microsoft.com/office/drawing/2014/main" id="{E02F0011-FE87-4E1B-BC7A-AFDC1CF60F34}"/>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1" name="TextBox 130">
                <a:extLst>
                  <a:ext uri="{FF2B5EF4-FFF2-40B4-BE49-F238E27FC236}">
                    <a16:creationId xmlns:a16="http://schemas.microsoft.com/office/drawing/2014/main" id="{11095626-399D-45DE-A802-EF93C076DAB3}"/>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2" name="Group 131">
              <a:extLst>
                <a:ext uri="{FF2B5EF4-FFF2-40B4-BE49-F238E27FC236}">
                  <a16:creationId xmlns:a16="http://schemas.microsoft.com/office/drawing/2014/main" id="{07894795-66FA-422D-B133-F2FB99630482}"/>
                </a:ext>
              </a:extLst>
            </p:cNvPr>
            <p:cNvGrpSpPr/>
            <p:nvPr/>
          </p:nvGrpSpPr>
          <p:grpSpPr>
            <a:xfrm>
              <a:off x="11487917" y="3436681"/>
              <a:ext cx="312386" cy="235402"/>
              <a:chOff x="8691860" y="4496602"/>
              <a:chExt cx="312386" cy="235402"/>
            </a:xfrm>
          </p:grpSpPr>
          <p:sp>
            <p:nvSpPr>
              <p:cNvPr id="133" name="Rectangle 13">
                <a:extLst>
                  <a:ext uri="{FF2B5EF4-FFF2-40B4-BE49-F238E27FC236}">
                    <a16:creationId xmlns:a16="http://schemas.microsoft.com/office/drawing/2014/main" id="{209E7542-6CD7-40FF-A3E6-5D4FB45D120B}"/>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4" name="TextBox 133">
                <a:extLst>
                  <a:ext uri="{FF2B5EF4-FFF2-40B4-BE49-F238E27FC236}">
                    <a16:creationId xmlns:a16="http://schemas.microsoft.com/office/drawing/2014/main" id="{41F4C6E1-F5FF-4D53-80A4-3D01E6E8E78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15</a:t>
                </a:r>
              </a:p>
            </p:txBody>
          </p:sp>
        </p:grpSp>
        <p:grpSp>
          <p:nvGrpSpPr>
            <p:cNvPr id="135" name="Group 134">
              <a:extLst>
                <a:ext uri="{FF2B5EF4-FFF2-40B4-BE49-F238E27FC236}">
                  <a16:creationId xmlns:a16="http://schemas.microsoft.com/office/drawing/2014/main" id="{9B0A05A7-B2B5-4653-9C14-4F170EB37806}"/>
                </a:ext>
              </a:extLst>
            </p:cNvPr>
            <p:cNvGrpSpPr/>
            <p:nvPr/>
          </p:nvGrpSpPr>
          <p:grpSpPr>
            <a:xfrm>
              <a:off x="11537952" y="3121676"/>
              <a:ext cx="312386" cy="235402"/>
              <a:chOff x="8691860" y="4496602"/>
              <a:chExt cx="312386" cy="235402"/>
            </a:xfrm>
          </p:grpSpPr>
          <p:sp>
            <p:nvSpPr>
              <p:cNvPr id="136" name="Rectangle 13">
                <a:extLst>
                  <a:ext uri="{FF2B5EF4-FFF2-40B4-BE49-F238E27FC236}">
                    <a16:creationId xmlns:a16="http://schemas.microsoft.com/office/drawing/2014/main" id="{D35FEA36-2E59-411A-B699-90F8D3D586F2}"/>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37" name="TextBox 136">
                <a:extLst>
                  <a:ext uri="{FF2B5EF4-FFF2-40B4-BE49-F238E27FC236}">
                    <a16:creationId xmlns:a16="http://schemas.microsoft.com/office/drawing/2014/main" id="{4D8EF195-DEAC-4E51-93CB-5D249325988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grpSp>
          <p:nvGrpSpPr>
            <p:cNvPr id="138" name="Group 137">
              <a:extLst>
                <a:ext uri="{FF2B5EF4-FFF2-40B4-BE49-F238E27FC236}">
                  <a16:creationId xmlns:a16="http://schemas.microsoft.com/office/drawing/2014/main" id="{DE6DAC07-800D-447B-B170-C442CBF3D2FA}"/>
                </a:ext>
              </a:extLst>
            </p:cNvPr>
            <p:cNvGrpSpPr/>
            <p:nvPr/>
          </p:nvGrpSpPr>
          <p:grpSpPr>
            <a:xfrm>
              <a:off x="11540567" y="2725390"/>
              <a:ext cx="312386" cy="235402"/>
              <a:chOff x="8691860" y="4496602"/>
              <a:chExt cx="312386" cy="235402"/>
            </a:xfrm>
          </p:grpSpPr>
          <p:sp>
            <p:nvSpPr>
              <p:cNvPr id="139" name="Rectangle 13">
                <a:extLst>
                  <a:ext uri="{FF2B5EF4-FFF2-40B4-BE49-F238E27FC236}">
                    <a16:creationId xmlns:a16="http://schemas.microsoft.com/office/drawing/2014/main" id="{2CA562D5-800D-44C5-9484-7E47983C249A}"/>
                  </a:ext>
                </a:extLst>
              </p:cNvPr>
              <p:cNvSpPr>
                <a:spLocks noChangeArrowheads="1"/>
              </p:cNvSpPr>
              <p:nvPr/>
            </p:nvSpPr>
            <p:spPr bwMode="auto">
              <a:xfrm>
                <a:off x="8691860" y="4496602"/>
                <a:ext cx="258077" cy="220694"/>
              </a:xfrm>
              <a:prstGeom prst="rect">
                <a:avLst/>
              </a:prstGeom>
              <a:solidFill>
                <a:srgbClr val="002D86"/>
              </a:solidFill>
              <a:ln w="12700" algn="ctr">
                <a:noFill/>
                <a:round/>
                <a:headEnd/>
                <a:tailEnd/>
              </a:ln>
            </p:spPr>
            <p:txBody>
              <a:bodyPr lIns="18281" tIns="36564" rIns="18281" bIns="36564" anchor="ctr"/>
              <a:lstStyle/>
              <a:p>
                <a:pPr algn="ctr" defTabSz="457200">
                  <a:defRPr/>
                </a:pPr>
                <a:endParaRPr lang="en-US" sz="500" b="1">
                  <a:solidFill>
                    <a:srgbClr val="FFFFFF"/>
                  </a:solidFill>
                  <a:cs typeface="Arial" panose="020B0604020202020204" pitchFamily="34" charset="0"/>
                </a:endParaRPr>
              </a:p>
            </p:txBody>
          </p:sp>
          <p:sp>
            <p:nvSpPr>
              <p:cNvPr id="140" name="TextBox 139">
                <a:extLst>
                  <a:ext uri="{FF2B5EF4-FFF2-40B4-BE49-F238E27FC236}">
                    <a16:creationId xmlns:a16="http://schemas.microsoft.com/office/drawing/2014/main" id="{DEFA2DE8-C6CF-4E27-8990-16FB523CFF36}"/>
                  </a:ext>
                </a:extLst>
              </p:cNvPr>
              <p:cNvSpPr txBox="1"/>
              <p:nvPr/>
            </p:nvSpPr>
            <p:spPr>
              <a:xfrm>
                <a:off x="8733018" y="4547338"/>
                <a:ext cx="271228" cy="184666"/>
              </a:xfrm>
              <a:prstGeom prst="rect">
                <a:avLst/>
              </a:prstGeom>
              <a:noFill/>
            </p:spPr>
            <p:txBody>
              <a:bodyPr wrap="none" rtlCol="0">
                <a:spAutoFit/>
              </a:bodyPr>
              <a:lstStyle/>
              <a:p>
                <a:pPr defTabSz="457200">
                  <a:defRPr/>
                </a:pPr>
                <a:r>
                  <a:rPr lang="en-CA" sz="600">
                    <a:solidFill>
                      <a:srgbClr val="FFFFFF"/>
                    </a:solidFill>
                    <a:cs typeface="Arial" panose="020B0604020202020204" pitchFamily="34" charset="0"/>
                  </a:rPr>
                  <a:t>20</a:t>
                </a:r>
              </a:p>
            </p:txBody>
          </p:sp>
        </p:grpSp>
        <p:sp>
          <p:nvSpPr>
            <p:cNvPr id="286" name="Rectangle 285">
              <a:extLst>
                <a:ext uri="{FF2B5EF4-FFF2-40B4-BE49-F238E27FC236}">
                  <a16:creationId xmlns:a16="http://schemas.microsoft.com/office/drawing/2014/main" id="{5F5D024D-58FF-408C-B93B-1013539479D7}"/>
                </a:ext>
              </a:extLst>
            </p:cNvPr>
            <p:cNvSpPr/>
            <p:nvPr/>
          </p:nvSpPr>
          <p:spPr>
            <a:xfrm>
              <a:off x="11360576" y="2108713"/>
              <a:ext cx="488940" cy="169277"/>
            </a:xfrm>
            <a:prstGeom prst="rect">
              <a:avLst/>
            </a:prstGeom>
          </p:spPr>
          <p:txBody>
            <a:bodyPr wrap="square">
              <a:spAutoFit/>
            </a:bodyPr>
            <a:lstStyle/>
            <a:p>
              <a:pPr algn="ctr" defTabSz="457200">
                <a:defRPr/>
              </a:pPr>
              <a:r>
                <a:rPr lang="en-US" sz="500">
                  <a:cs typeface="Arial" panose="020B0604020202020204" pitchFamily="34" charset="0"/>
                </a:rPr>
                <a:t>Moved</a:t>
              </a:r>
              <a:endParaRPr lang="en-CA" sz="500">
                <a:solidFill>
                  <a:srgbClr val="005596"/>
                </a:solidFill>
                <a:cs typeface="Arial" panose="020B0604020202020204" pitchFamily="34" charset="0"/>
              </a:endParaRPr>
            </a:p>
          </p:txBody>
        </p:sp>
      </p:grpSp>
      <p:sp>
        <p:nvSpPr>
          <p:cNvPr id="287" name="TextBox 286">
            <a:extLst>
              <a:ext uri="{FF2B5EF4-FFF2-40B4-BE49-F238E27FC236}">
                <a16:creationId xmlns:a16="http://schemas.microsoft.com/office/drawing/2014/main" id="{C5269836-0015-4B68-AD86-788FFDEFEC44}"/>
              </a:ext>
            </a:extLst>
          </p:cNvPr>
          <p:cNvSpPr txBox="1"/>
          <p:nvPr/>
        </p:nvSpPr>
        <p:spPr>
          <a:xfrm>
            <a:off x="1138321" y="4941627"/>
            <a:ext cx="6570416" cy="1077218"/>
          </a:xfrm>
          <a:prstGeom prst="rect">
            <a:avLst/>
          </a:prstGeom>
          <a:noFill/>
        </p:spPr>
        <p:txBody>
          <a:bodyPr wrap="square" lIns="91440" tIns="45720" rIns="91440" bIns="45720" rtlCol="0" anchor="t">
            <a:spAutoFit/>
          </a:bodyPr>
          <a:lstStyle>
            <a:defPPr>
              <a:defRPr lang="en-US"/>
            </a:defPPr>
            <a:lvl1pPr marL="171450" indent="-171450" defTabSz="457200">
              <a:buClrTx/>
              <a:buFont typeface="Arial" panose="020B0604020202020204" pitchFamily="34" charset="0"/>
              <a:buChar char="•"/>
              <a:defRPr sz="1200">
                <a:latin typeface="Calibri" panose="020F0502020204030204" pitchFamily="34" charset="0"/>
                <a:cs typeface="Calibri" panose="020F0502020204030204" pitchFamily="34" charset="0"/>
              </a:defRPr>
            </a:lvl1pPr>
          </a:lstStyle>
          <a:p>
            <a:pPr marL="0" indent="0">
              <a:buNone/>
            </a:pPr>
            <a:r>
              <a:rPr lang="en-CA" sz="1600" b="1">
                <a:latin typeface="Calibri"/>
                <a:cs typeface="Calibri"/>
              </a:rPr>
              <a:t>Bonus:</a:t>
            </a:r>
            <a:r>
              <a:rPr lang="en-CA" sz="1600">
                <a:latin typeface="Calibri"/>
                <a:cs typeface="Calibri"/>
              </a:rPr>
              <a:t> Try write out a prediction of how stories will flow across our system of work. Think about the cadences we can use to help us plot movement of stories (e.g. planning, story testing, integration testing) to ensure we inject sufficient feedback into the system.</a:t>
            </a:r>
          </a:p>
        </p:txBody>
      </p:sp>
      <p:pic>
        <p:nvPicPr>
          <p:cNvPr id="301" name="Picture 300">
            <a:extLst>
              <a:ext uri="{FF2B5EF4-FFF2-40B4-BE49-F238E27FC236}">
                <a16:creationId xmlns:a16="http://schemas.microsoft.com/office/drawing/2014/main" id="{06DDCEF4-0A97-4361-9A47-AE06EF829BE0}"/>
              </a:ext>
            </a:extLst>
          </p:cNvPr>
          <p:cNvPicPr>
            <a:picLocks noChangeAspect="1"/>
          </p:cNvPicPr>
          <p:nvPr/>
        </p:nvPicPr>
        <p:blipFill>
          <a:blip r:embed="rId3"/>
          <a:stretch>
            <a:fillRect/>
          </a:stretch>
        </p:blipFill>
        <p:spPr>
          <a:xfrm>
            <a:off x="7911409" y="5231113"/>
            <a:ext cx="3193896" cy="1251394"/>
          </a:xfrm>
          <a:prstGeom prst="rect">
            <a:avLst/>
          </a:prstGeom>
          <a:ln>
            <a:solidFill>
              <a:srgbClr val="000000"/>
            </a:solidFill>
          </a:ln>
        </p:spPr>
      </p:pic>
      <p:sp>
        <p:nvSpPr>
          <p:cNvPr id="167" name="Oval 166">
            <a:extLst>
              <a:ext uri="{FF2B5EF4-FFF2-40B4-BE49-F238E27FC236}">
                <a16:creationId xmlns:a16="http://schemas.microsoft.com/office/drawing/2014/main" id="{49A76C4D-3B62-4EC3-8818-7C2AC1E60FE4}"/>
              </a:ext>
            </a:extLst>
          </p:cNvPr>
          <p:cNvSpPr/>
          <p:nvPr/>
        </p:nvSpPr>
        <p:spPr>
          <a:xfrm>
            <a:off x="781444" y="1524512"/>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1</a:t>
            </a:r>
          </a:p>
        </p:txBody>
      </p:sp>
      <p:sp>
        <p:nvSpPr>
          <p:cNvPr id="169" name="Oval 168">
            <a:extLst>
              <a:ext uri="{FF2B5EF4-FFF2-40B4-BE49-F238E27FC236}">
                <a16:creationId xmlns:a16="http://schemas.microsoft.com/office/drawing/2014/main" id="{3E42B84D-BEE7-46A0-9369-7750540A2382}"/>
              </a:ext>
            </a:extLst>
          </p:cNvPr>
          <p:cNvSpPr/>
          <p:nvPr/>
        </p:nvSpPr>
        <p:spPr>
          <a:xfrm>
            <a:off x="784441" y="3456877"/>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2</a:t>
            </a:r>
          </a:p>
        </p:txBody>
      </p:sp>
      <p:sp>
        <p:nvSpPr>
          <p:cNvPr id="170" name="Oval 169">
            <a:extLst>
              <a:ext uri="{FF2B5EF4-FFF2-40B4-BE49-F238E27FC236}">
                <a16:creationId xmlns:a16="http://schemas.microsoft.com/office/drawing/2014/main" id="{95C5E0AA-F39D-4ECE-B3EE-78EA00965A41}"/>
              </a:ext>
            </a:extLst>
          </p:cNvPr>
          <p:cNvSpPr/>
          <p:nvPr/>
        </p:nvSpPr>
        <p:spPr>
          <a:xfrm>
            <a:off x="788462" y="5013345"/>
            <a:ext cx="277128" cy="271679"/>
          </a:xfrm>
          <a:prstGeom prst="ellipse">
            <a:avLst/>
          </a:prstGeom>
          <a:solidFill>
            <a:srgbClr val="44546A"/>
          </a:solidFill>
          <a:ln w="9525" cap="flat" cmpd="sng" algn="ctr">
            <a:noFill/>
            <a:prstDash val="solid"/>
            <a:miter lim="800000"/>
          </a:ln>
          <a:effectLst/>
        </p:spPr>
        <p:txBody>
          <a:bodyPr rtlCol="0" anchor="ctr"/>
          <a:lstStyle/>
          <a:p>
            <a:pPr algn="ctr">
              <a:defRPr/>
            </a:pPr>
            <a:r>
              <a:rPr lang="en-US" sz="1200" b="1">
                <a:solidFill>
                  <a:prstClr val="white"/>
                </a:solidFill>
                <a:cs typeface="Arial" panose="020B0604020202020204" pitchFamily="34" charset="0"/>
              </a:rPr>
              <a:t>3</a:t>
            </a:r>
          </a:p>
        </p:txBody>
      </p:sp>
      <p:sp>
        <p:nvSpPr>
          <p:cNvPr id="2" name="Title 1">
            <a:extLst>
              <a:ext uri="{FF2B5EF4-FFF2-40B4-BE49-F238E27FC236}">
                <a16:creationId xmlns:a16="http://schemas.microsoft.com/office/drawing/2014/main" id="{83F6BC5E-E671-88BA-1E79-0CAB751DD74B}"/>
              </a:ext>
            </a:extLst>
          </p:cNvPr>
          <p:cNvSpPr txBox="1">
            <a:spLocks/>
          </p:cNvSpPr>
          <p:nvPr/>
        </p:nvSpPr>
        <p:spPr>
          <a:xfrm>
            <a:off x="632766" y="322941"/>
            <a:ext cx="11303335" cy="615641"/>
          </a:xfrm>
          <a:prstGeom prst="rect">
            <a:avLst/>
          </a:prstGeom>
        </p:spPr>
        <p:txBody>
          <a:bodyPr anchor="ctr"/>
          <a:lstStyle>
            <a:lvl1pPr algn="l" defTabSz="914400" rtl="0" eaLnBrk="1" latinLnBrk="0" hangingPunct="1">
              <a:lnSpc>
                <a:spcPct val="90000"/>
              </a:lnSpc>
              <a:spcBef>
                <a:spcPct val="0"/>
              </a:spcBef>
              <a:buNone/>
              <a:defRPr lang="en-US" sz="1800" b="1" kern="1200" dirty="0">
                <a:solidFill>
                  <a:schemeClr val="tx1"/>
                </a:solidFill>
                <a:latin typeface="Calibri" panose="020F0502020204030204" pitchFamily="34" charset="0"/>
                <a:ea typeface="+mn-ea"/>
                <a:cs typeface="Calibri" panose="020F0502020204030204" pitchFamily="34" charset="0"/>
              </a:defRPr>
            </a:lvl1pPr>
          </a:lstStyle>
          <a:p>
            <a:pPr>
              <a:buClr>
                <a:srgbClr val="000000"/>
              </a:buClr>
              <a:buSzPts val="2800"/>
            </a:pPr>
            <a:endParaRPr lang="en-US" sz="1050">
              <a:ea typeface="Arial"/>
              <a:sym typeface="Arial"/>
            </a:endParaRPr>
          </a:p>
        </p:txBody>
      </p:sp>
    </p:spTree>
    <p:extLst>
      <p:ext uri="{BB962C8B-B14F-4D97-AF65-F5344CB8AC3E}">
        <p14:creationId xmlns:p14="http://schemas.microsoft.com/office/powerpoint/2010/main" val="1991775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06CA3-C215-8A8E-5F09-434762E94A00}"/>
              </a:ext>
            </a:extLst>
          </p:cNvPr>
          <p:cNvSpPr>
            <a:spLocks noGrp="1"/>
          </p:cNvSpPr>
          <p:nvPr>
            <p:ph type="ctrTitle"/>
          </p:nvPr>
        </p:nvSpPr>
        <p:spPr/>
        <p:txBody>
          <a:bodyPr/>
          <a:lstStyle/>
          <a:p>
            <a:r>
              <a:rPr lang="en-CA">
                <a:latin typeface="Calibri"/>
                <a:cs typeface="Calibri"/>
              </a:rPr>
              <a:t>Story Exploration</a:t>
            </a:r>
            <a:endParaRPr lang="en-CA"/>
          </a:p>
        </p:txBody>
      </p:sp>
    </p:spTree>
    <p:extLst>
      <p:ext uri="{BB962C8B-B14F-4D97-AF65-F5344CB8AC3E}">
        <p14:creationId xmlns:p14="http://schemas.microsoft.com/office/powerpoint/2010/main" val="1642075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a:xfrm>
            <a:off x="480335" y="2696368"/>
            <a:ext cx="7082515" cy="1465263"/>
          </a:xfrm>
        </p:spPr>
        <p:txBody>
          <a:bodyPr/>
          <a:lstStyle/>
          <a:p>
            <a:r>
              <a:rPr lang="en-CA"/>
              <a:t>Story Or Not A Story!</a:t>
            </a:r>
            <a:br>
              <a:rPr lang="en-CA"/>
            </a:br>
            <a:r>
              <a:rPr lang="en-CA" sz="3200"/>
              <a:t>(Let’s play a little game)</a:t>
            </a:r>
            <a:endParaRPr lang="en-CA"/>
          </a:p>
        </p:txBody>
      </p:sp>
    </p:spTree>
    <p:extLst>
      <p:ext uri="{BB962C8B-B14F-4D97-AF65-F5344CB8AC3E}">
        <p14:creationId xmlns:p14="http://schemas.microsoft.com/office/powerpoint/2010/main" val="2433241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9764-0564-4136-5357-0D0909C699B8}"/>
              </a:ext>
            </a:extLst>
          </p:cNvPr>
          <p:cNvSpPr>
            <a:spLocks noGrp="1"/>
          </p:cNvSpPr>
          <p:nvPr>
            <p:ph type="title"/>
          </p:nvPr>
        </p:nvSpPr>
        <p:spPr>
          <a:xfrm>
            <a:off x="553384" y="455019"/>
            <a:ext cx="11303335" cy="313932"/>
          </a:xfrm>
          <a:noFill/>
        </p:spPr>
        <p:txBody>
          <a:bodyPr wrap="square" rtlCol="0">
            <a:spAutoFit/>
          </a:bodyPr>
          <a:lstStyle/>
          <a:p>
            <a:pPr defTabSz="457200"/>
            <a:r>
              <a:rPr lang="en-CA" sz="1600" b="1">
                <a:latin typeface="Calibri" panose="020F0502020204030204" pitchFamily="34" charset="0"/>
                <a:cs typeface="Calibri" panose="020F0502020204030204" pitchFamily="34" charset="0"/>
              </a:rPr>
              <a:t>Stories are the core artifact we use to describe how we want our system to behave in response to User activity</a:t>
            </a:r>
            <a:endParaRPr lang="en-CA" sz="1600">
              <a:solidFill>
                <a:schemeClr val="tx1"/>
              </a:solidFill>
            </a:endParaRPr>
          </a:p>
        </p:txBody>
      </p:sp>
      <p:sp>
        <p:nvSpPr>
          <p:cNvPr id="6" name="TextBox 5">
            <a:extLst>
              <a:ext uri="{FF2B5EF4-FFF2-40B4-BE49-F238E27FC236}">
                <a16:creationId xmlns:a16="http://schemas.microsoft.com/office/drawing/2014/main" id="{A05D2831-7406-6B85-22FC-0DFC0EF9F21E}"/>
              </a:ext>
            </a:extLst>
          </p:cNvPr>
          <p:cNvSpPr txBox="1"/>
          <p:nvPr/>
        </p:nvSpPr>
        <p:spPr>
          <a:xfrm>
            <a:off x="2023060" y="937984"/>
            <a:ext cx="3311867" cy="2492990"/>
          </a:xfrm>
          <a:prstGeom prst="rect">
            <a:avLst/>
          </a:prstGeom>
          <a:noFill/>
        </p:spPr>
        <p:txBody>
          <a:bodyPr wrap="square" lIns="91440" tIns="45720" rIns="91440" bIns="45720" anchor="t">
            <a:spAutoFit/>
          </a:bodyPr>
          <a:lstStyle/>
          <a:p>
            <a:r>
              <a:rPr lang="en-US" sz="1600" b="1">
                <a:solidFill>
                  <a:srgbClr val="000000"/>
                </a:solidFill>
                <a:latin typeface="Calibri"/>
                <a:cs typeface="Calibri"/>
              </a:rPr>
              <a:t>Recapping on Stories; Stories are</a:t>
            </a:r>
          </a:p>
          <a:p>
            <a:pPr marL="285750" indent="-285750">
              <a:buFont typeface="Arial" panose="020B0604020202020204" pitchFamily="34" charset="0"/>
              <a:buChar char="•"/>
            </a:pPr>
            <a:r>
              <a:rPr lang="en-US" sz="1400">
                <a:solidFill>
                  <a:srgbClr val="000000"/>
                </a:solidFill>
                <a:latin typeface="Calibri"/>
                <a:cs typeface="Calibri"/>
              </a:rPr>
              <a:t>a unit of scope and value</a:t>
            </a:r>
          </a:p>
          <a:p>
            <a:pPr marL="285750" indent="-285750">
              <a:buFont typeface="Arial" panose="020B0604020202020204" pitchFamily="34" charset="0"/>
              <a:buChar char="•"/>
            </a:pPr>
            <a:r>
              <a:rPr lang="en-US" sz="1400">
                <a:solidFill>
                  <a:srgbClr val="000000"/>
                </a:solidFill>
                <a:latin typeface="Calibri"/>
                <a:cs typeface="Calibri"/>
              </a:rPr>
              <a:t>worked on by the entire team</a:t>
            </a:r>
          </a:p>
          <a:p>
            <a:pPr marL="285750" indent="-285750">
              <a:buFont typeface="Arial" panose="020B0604020202020204" pitchFamily="34" charset="0"/>
              <a:buChar char="•"/>
            </a:pPr>
            <a:r>
              <a:rPr lang="en-US" sz="1400">
                <a:solidFill>
                  <a:srgbClr val="000000"/>
                </a:solidFill>
                <a:latin typeface="Calibri"/>
                <a:cs typeface="Calibri"/>
              </a:rPr>
              <a:t>Statements of user and system behavior</a:t>
            </a:r>
          </a:p>
          <a:p>
            <a:pPr marL="285750" indent="-285750">
              <a:buFont typeface="Arial" panose="020B0604020202020204" pitchFamily="34" charset="0"/>
              <a:buChar char="•"/>
            </a:pPr>
            <a:r>
              <a:rPr lang="en-US" sz="1400">
                <a:solidFill>
                  <a:srgbClr val="000000"/>
                </a:solidFill>
                <a:latin typeface="Calibri"/>
                <a:cs typeface="Calibri"/>
              </a:rPr>
              <a:t>written so they can be tested </a:t>
            </a:r>
            <a:endParaRPr lang="en-US" sz="140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solidFill>
                  <a:srgbClr val="000000"/>
                </a:solidFill>
                <a:latin typeface="Calibri"/>
                <a:cs typeface="Calibri"/>
              </a:rPr>
              <a:t>delivered in features and increments</a:t>
            </a:r>
          </a:p>
          <a:p>
            <a:pPr marL="285750" indent="-285750">
              <a:buFont typeface="Arial" panose="020B0604020202020204" pitchFamily="34" charset="0"/>
              <a:buChar char="•"/>
            </a:pPr>
            <a:r>
              <a:rPr lang="en-US" sz="1400">
                <a:solidFill>
                  <a:srgbClr val="000000"/>
                </a:solidFill>
                <a:latin typeface="Calibri"/>
                <a:cs typeface="Calibri"/>
              </a:rPr>
              <a:t>a place holder for conversations and collaboration</a:t>
            </a:r>
          </a:p>
          <a:p>
            <a:pPr marL="285750" indent="-285750">
              <a:buFont typeface="Arial" panose="020B0604020202020204" pitchFamily="34" charset="0"/>
              <a:buChar char="•"/>
            </a:pPr>
            <a:r>
              <a:rPr lang="en-US" sz="1400">
                <a:solidFill>
                  <a:srgbClr val="000000"/>
                </a:solidFill>
                <a:latin typeface="Calibri"/>
                <a:cs typeface="Calibri"/>
              </a:rPr>
              <a:t>can be developed and tested in a matter of days </a:t>
            </a:r>
            <a:endParaRPr lang="en-US" sz="1400">
              <a:solidFill>
                <a:srgbClr val="000000"/>
              </a:solidFill>
              <a:latin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14957B6F-6CC6-C047-B3A1-AC18DC786FF8}"/>
              </a:ext>
            </a:extLst>
          </p:cNvPr>
          <p:cNvGrpSpPr/>
          <p:nvPr/>
        </p:nvGrpSpPr>
        <p:grpSpPr>
          <a:xfrm>
            <a:off x="554319" y="1008048"/>
            <a:ext cx="1350292" cy="2659514"/>
            <a:chOff x="571351" y="1236211"/>
            <a:chExt cx="1350292" cy="3313967"/>
          </a:xfrm>
        </p:grpSpPr>
        <p:sp>
          <p:nvSpPr>
            <p:cNvPr id="15" name="Google Shape;2446;p73">
              <a:extLst>
                <a:ext uri="{FF2B5EF4-FFF2-40B4-BE49-F238E27FC236}">
                  <a16:creationId xmlns:a16="http://schemas.microsoft.com/office/drawing/2014/main" id="{28936F0E-87C0-B476-23B6-CCEFBC09D733}"/>
                </a:ext>
              </a:extLst>
            </p:cNvPr>
            <p:cNvSpPr/>
            <p:nvPr/>
          </p:nvSpPr>
          <p:spPr>
            <a:xfrm>
              <a:off x="571351" y="1802912"/>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Negotiable</a:t>
              </a:r>
              <a:endParaRPr sz="1400" kern="0">
                <a:solidFill>
                  <a:srgbClr val="000000"/>
                </a:solidFill>
                <a:latin typeface="Arial"/>
                <a:ea typeface="Arial"/>
                <a:cs typeface="Arial"/>
                <a:sym typeface="Arial"/>
              </a:endParaRPr>
            </a:p>
          </p:txBody>
        </p:sp>
        <p:sp>
          <p:nvSpPr>
            <p:cNvPr id="16" name="Google Shape;2447;p73">
              <a:extLst>
                <a:ext uri="{FF2B5EF4-FFF2-40B4-BE49-F238E27FC236}">
                  <a16:creationId xmlns:a16="http://schemas.microsoft.com/office/drawing/2014/main" id="{03AC915A-4A62-AD65-54D3-C3096CADA751}"/>
                </a:ext>
              </a:extLst>
            </p:cNvPr>
            <p:cNvSpPr/>
            <p:nvPr/>
          </p:nvSpPr>
          <p:spPr>
            <a:xfrm>
              <a:off x="571351" y="4067661"/>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Testable</a:t>
              </a:r>
              <a:endParaRPr sz="1400" kern="0">
                <a:solidFill>
                  <a:srgbClr val="000000"/>
                </a:solidFill>
                <a:latin typeface="Arial"/>
                <a:ea typeface="Arial"/>
                <a:cs typeface="Arial"/>
                <a:sym typeface="Arial"/>
              </a:endParaRPr>
            </a:p>
          </p:txBody>
        </p:sp>
        <p:sp>
          <p:nvSpPr>
            <p:cNvPr id="17" name="Google Shape;2448;p73">
              <a:extLst>
                <a:ext uri="{FF2B5EF4-FFF2-40B4-BE49-F238E27FC236}">
                  <a16:creationId xmlns:a16="http://schemas.microsoft.com/office/drawing/2014/main" id="{E69EDBE9-F194-9513-052B-B96A43184525}"/>
                </a:ext>
              </a:extLst>
            </p:cNvPr>
            <p:cNvSpPr/>
            <p:nvPr/>
          </p:nvSpPr>
          <p:spPr>
            <a:xfrm>
              <a:off x="571351" y="2369612"/>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Valuable</a:t>
              </a:r>
              <a:endParaRPr sz="1400" kern="0">
                <a:solidFill>
                  <a:srgbClr val="000000"/>
                </a:solidFill>
                <a:latin typeface="Arial"/>
                <a:ea typeface="Arial"/>
                <a:cs typeface="Arial"/>
                <a:sym typeface="Arial"/>
              </a:endParaRPr>
            </a:p>
          </p:txBody>
        </p:sp>
        <p:sp>
          <p:nvSpPr>
            <p:cNvPr id="18" name="Google Shape;2449;p73">
              <a:extLst>
                <a:ext uri="{FF2B5EF4-FFF2-40B4-BE49-F238E27FC236}">
                  <a16:creationId xmlns:a16="http://schemas.microsoft.com/office/drawing/2014/main" id="{F196FEAC-9489-26F6-0EEF-FA3134C9E4C0}"/>
                </a:ext>
              </a:extLst>
            </p:cNvPr>
            <p:cNvSpPr/>
            <p:nvPr/>
          </p:nvSpPr>
          <p:spPr>
            <a:xfrm>
              <a:off x="571351" y="2934260"/>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Estimate-able</a:t>
              </a:r>
              <a:endParaRPr sz="1400" kern="0">
                <a:solidFill>
                  <a:srgbClr val="000000"/>
                </a:solidFill>
                <a:latin typeface="Arial"/>
                <a:ea typeface="Arial"/>
                <a:cs typeface="Arial"/>
                <a:sym typeface="Arial"/>
              </a:endParaRPr>
            </a:p>
          </p:txBody>
        </p:sp>
        <p:sp>
          <p:nvSpPr>
            <p:cNvPr id="19" name="Google Shape;2450;p73">
              <a:extLst>
                <a:ext uri="{FF2B5EF4-FFF2-40B4-BE49-F238E27FC236}">
                  <a16:creationId xmlns:a16="http://schemas.microsoft.com/office/drawing/2014/main" id="{5EA715DE-A63F-9110-B498-13C91D731728}"/>
                </a:ext>
              </a:extLst>
            </p:cNvPr>
            <p:cNvSpPr/>
            <p:nvPr/>
          </p:nvSpPr>
          <p:spPr>
            <a:xfrm>
              <a:off x="571351" y="3500960"/>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Small</a:t>
              </a:r>
              <a:endParaRPr sz="1400" kern="0">
                <a:solidFill>
                  <a:srgbClr val="000000"/>
                </a:solidFill>
                <a:latin typeface="Arial"/>
                <a:ea typeface="Arial"/>
                <a:cs typeface="Arial"/>
                <a:sym typeface="Arial"/>
              </a:endParaRPr>
            </a:p>
          </p:txBody>
        </p:sp>
        <p:sp>
          <p:nvSpPr>
            <p:cNvPr id="20" name="Google Shape;2451;p73">
              <a:extLst>
                <a:ext uri="{FF2B5EF4-FFF2-40B4-BE49-F238E27FC236}">
                  <a16:creationId xmlns:a16="http://schemas.microsoft.com/office/drawing/2014/main" id="{94F8DAD0-7867-0E11-CB52-EC7923F80A0D}"/>
                </a:ext>
              </a:extLst>
            </p:cNvPr>
            <p:cNvSpPr/>
            <p:nvPr/>
          </p:nvSpPr>
          <p:spPr>
            <a:xfrm>
              <a:off x="571351" y="1236211"/>
              <a:ext cx="1350292" cy="482517"/>
            </a:xfrm>
            <a:prstGeom prst="rect">
              <a:avLst/>
            </a:prstGeom>
            <a:solidFill>
              <a:schemeClr val="dk1"/>
            </a:solidFill>
            <a:ln>
              <a:noFill/>
            </a:ln>
          </p:spPr>
          <p:txBody>
            <a:bodyPr spcFirstLastPara="1" wrap="square" lIns="72000" tIns="72000" rIns="72000" bIns="72000" anchor="ctr" anchorCtr="0">
              <a:noAutofit/>
            </a:bodyPr>
            <a:lstStyle/>
            <a:p>
              <a:pPr>
                <a:buClr>
                  <a:srgbClr val="FFFFFF"/>
                </a:buClr>
                <a:buSzPts val="1600"/>
              </a:pPr>
              <a:r>
                <a:rPr lang="en-US" sz="1600" b="1" kern="0">
                  <a:solidFill>
                    <a:srgbClr val="FFFFFF"/>
                  </a:solidFill>
                  <a:latin typeface="Calibri"/>
                  <a:ea typeface="Calibri"/>
                  <a:cs typeface="Calibri"/>
                  <a:sym typeface="Calibri"/>
                </a:rPr>
                <a:t>Independent</a:t>
              </a:r>
              <a:endParaRPr sz="1400" kern="0">
                <a:solidFill>
                  <a:srgbClr val="000000"/>
                </a:solidFill>
                <a:latin typeface="Arial"/>
                <a:ea typeface="Arial"/>
                <a:cs typeface="Arial"/>
                <a:sym typeface="Arial"/>
              </a:endParaRPr>
            </a:p>
          </p:txBody>
        </p:sp>
      </p:grpSp>
      <p:sp>
        <p:nvSpPr>
          <p:cNvPr id="21" name="Google Shape;2453;p73">
            <a:extLst>
              <a:ext uri="{FF2B5EF4-FFF2-40B4-BE49-F238E27FC236}">
                <a16:creationId xmlns:a16="http://schemas.microsoft.com/office/drawing/2014/main" id="{DB199C5F-D13C-AB5E-21B6-581850E4A676}"/>
              </a:ext>
            </a:extLst>
          </p:cNvPr>
          <p:cNvSpPr txBox="1"/>
          <p:nvPr/>
        </p:nvSpPr>
        <p:spPr>
          <a:xfrm rot="16200000">
            <a:off x="-1371864" y="1975865"/>
            <a:ext cx="3313967" cy="646331"/>
          </a:xfrm>
          <a:prstGeom prst="rect">
            <a:avLst/>
          </a:prstGeom>
          <a:noFill/>
          <a:ln>
            <a:noFill/>
          </a:ln>
        </p:spPr>
        <p:txBody>
          <a:bodyPr spcFirstLastPara="1" wrap="square" lIns="91425" tIns="45700" rIns="91425" bIns="45700" anchor="t" anchorCtr="0">
            <a:spAutoFit/>
          </a:bodyPr>
          <a:lstStyle/>
          <a:p>
            <a:pPr algn="ctr">
              <a:lnSpc>
                <a:spcPct val="150000"/>
              </a:lnSpc>
              <a:buClr>
                <a:srgbClr val="000000"/>
              </a:buClr>
              <a:buSzPts val="2400"/>
            </a:pPr>
            <a:r>
              <a:rPr lang="en-US" sz="2400" b="1" kern="0">
                <a:solidFill>
                  <a:srgbClr val="000000"/>
                </a:solidFill>
                <a:latin typeface="Calibri"/>
                <a:ea typeface="Calibri"/>
                <a:cs typeface="Calibri"/>
                <a:sym typeface="Calibri"/>
              </a:rPr>
              <a:t>“I N V E S T”</a:t>
            </a:r>
            <a:endParaRPr sz="1400" kern="0">
              <a:solidFill>
                <a:srgbClr val="000000"/>
              </a:solidFill>
              <a:latin typeface="Arial"/>
              <a:ea typeface="Arial"/>
              <a:cs typeface="Arial"/>
              <a:sym typeface="Arial"/>
            </a:endParaRPr>
          </a:p>
        </p:txBody>
      </p:sp>
      <p:sp>
        <p:nvSpPr>
          <p:cNvPr id="25" name="TextBox 24">
            <a:extLst>
              <a:ext uri="{FF2B5EF4-FFF2-40B4-BE49-F238E27FC236}">
                <a16:creationId xmlns:a16="http://schemas.microsoft.com/office/drawing/2014/main" id="{3B141586-BBA8-A271-CDB3-F2194781D935}"/>
              </a:ext>
            </a:extLst>
          </p:cNvPr>
          <p:cNvSpPr txBox="1"/>
          <p:nvPr/>
        </p:nvSpPr>
        <p:spPr>
          <a:xfrm>
            <a:off x="6398077" y="937984"/>
            <a:ext cx="5302321" cy="2039020"/>
          </a:xfrm>
          <a:prstGeom prst="rect">
            <a:avLst/>
          </a:prstGeom>
          <a:noFill/>
        </p:spPr>
        <p:txBody>
          <a:bodyPr wrap="square" lIns="91440" tIns="45720" rIns="91440" bIns="45720" anchor="t">
            <a:spAutoFit/>
          </a:bodyPr>
          <a:lstStyle/>
          <a:p>
            <a:pPr>
              <a:buClr>
                <a:srgbClr val="000000"/>
              </a:buClr>
              <a:buSzPts val="1600"/>
            </a:pPr>
            <a:r>
              <a:rPr lang="en-US" sz="1600" b="1" kern="0">
                <a:solidFill>
                  <a:srgbClr val="000000"/>
                </a:solidFill>
                <a:latin typeface="Calibri"/>
                <a:ea typeface="Calibri"/>
                <a:cs typeface="Calibri"/>
                <a:sym typeface="Calibri"/>
              </a:rPr>
              <a:t>Describing Stories Through Acceptance Criteria</a:t>
            </a:r>
          </a:p>
          <a:p>
            <a:pPr marL="213995" indent="-213995">
              <a:spcBef>
                <a:spcPts val="450"/>
              </a:spcBef>
              <a:buClr>
                <a:srgbClr val="000000"/>
              </a:buClr>
              <a:buSzPts val="1600"/>
              <a:buFont typeface="Noto Sans Symbols"/>
              <a:buChar char="▪"/>
            </a:pPr>
            <a:r>
              <a:rPr lang="en-US" sz="1400" kern="0">
                <a:solidFill>
                  <a:srgbClr val="000000"/>
                </a:solidFill>
                <a:latin typeface="Calibri"/>
                <a:ea typeface="Calibri"/>
                <a:cs typeface="Calibri"/>
                <a:sym typeface="Calibri"/>
              </a:rPr>
              <a:t>Acceptance Criteria describe the conditions that the story must meet to be accepted as complete by the Product Owner (who represents the user)</a:t>
            </a:r>
            <a:endParaRPr lang="en-US" sz="1400" kern="0">
              <a:solidFill>
                <a:srgbClr val="000000"/>
              </a:solidFill>
              <a:latin typeface="Arial"/>
              <a:ea typeface="Arial"/>
              <a:cs typeface="Arial"/>
            </a:endParaRPr>
          </a:p>
          <a:p>
            <a:pPr marL="213995" indent="-213995">
              <a:spcBef>
                <a:spcPts val="450"/>
              </a:spcBef>
              <a:buClr>
                <a:srgbClr val="000000"/>
              </a:buClr>
              <a:buSzPts val="1600"/>
              <a:buFont typeface="Noto Sans Symbols"/>
              <a:buChar char="▪"/>
            </a:pPr>
            <a:r>
              <a:rPr lang="en-US" sz="1400" kern="0">
                <a:solidFill>
                  <a:srgbClr val="000000"/>
                </a:solidFill>
                <a:latin typeface="Calibri"/>
                <a:ea typeface="Calibri"/>
                <a:cs typeface="Calibri"/>
                <a:sym typeface="Calibri"/>
              </a:rPr>
              <a:t>They are a way to share a clear boundary to the scope of a story, and help to describe to a team the conditions under which a story can be considered done</a:t>
            </a:r>
            <a:endParaRPr lang="en-US" sz="1400" kern="0">
              <a:solidFill>
                <a:srgbClr val="000000"/>
              </a:solidFill>
              <a:latin typeface="Calibri"/>
              <a:ea typeface="Calibri"/>
              <a:cs typeface="Calibri"/>
            </a:endParaRPr>
          </a:p>
          <a:p>
            <a:pPr marL="213995" indent="-213995">
              <a:spcBef>
                <a:spcPts val="450"/>
              </a:spcBef>
              <a:buClr>
                <a:srgbClr val="000000"/>
              </a:buClr>
              <a:buSzPts val="1600"/>
              <a:buFont typeface="Noto Sans Symbols"/>
              <a:buChar char="▪"/>
            </a:pPr>
            <a:r>
              <a:rPr lang="en-US" sz="1400" kern="0">
                <a:solidFill>
                  <a:srgbClr val="000000"/>
                </a:solidFill>
                <a:latin typeface="Calibri"/>
                <a:ea typeface="Calibri"/>
                <a:cs typeface="Calibri"/>
                <a:sym typeface="Calibri"/>
              </a:rPr>
              <a:t>Are written in a behavior form or a more domain-oriented form </a:t>
            </a:r>
            <a:endParaRPr lang="en-US" sz="1400" kern="0">
              <a:solidFill>
                <a:srgbClr val="000000"/>
              </a:solidFill>
              <a:latin typeface="Calibri"/>
              <a:ea typeface="Calibri"/>
              <a:cs typeface="Calibri"/>
            </a:endParaRPr>
          </a:p>
        </p:txBody>
      </p:sp>
      <p:sp>
        <p:nvSpPr>
          <p:cNvPr id="26" name="Google Shape;2482;p75">
            <a:extLst>
              <a:ext uri="{FF2B5EF4-FFF2-40B4-BE49-F238E27FC236}">
                <a16:creationId xmlns:a16="http://schemas.microsoft.com/office/drawing/2014/main" id="{56795164-5FD0-7AA2-DA56-E930437CF938}"/>
              </a:ext>
            </a:extLst>
          </p:cNvPr>
          <p:cNvSpPr txBox="1"/>
          <p:nvPr/>
        </p:nvSpPr>
        <p:spPr>
          <a:xfrm>
            <a:off x="6439027" y="4061224"/>
            <a:ext cx="5264482" cy="2132170"/>
          </a:xfrm>
          <a:prstGeom prst="rect">
            <a:avLst/>
          </a:prstGeom>
          <a:solidFill>
            <a:schemeClr val="bg2"/>
          </a:solidFill>
          <a:ln>
            <a:noFill/>
          </a:ln>
        </p:spPr>
        <p:txBody>
          <a:bodyPr spcFirstLastPara="1" wrap="square" lIns="45675" tIns="45675" rIns="45675" bIns="45675" anchor="t" anchorCtr="0">
            <a:noAutofit/>
          </a:bodyPr>
          <a:lstStyle/>
          <a:p>
            <a:pPr>
              <a:lnSpc>
                <a:spcPct val="110000"/>
              </a:lnSpc>
              <a:buClr>
                <a:srgbClr val="000000"/>
              </a:buClr>
              <a:buSzPts val="2000"/>
            </a:pPr>
            <a:r>
              <a:rPr lang="en-US" sz="1200" b="1" kern="0">
                <a:solidFill>
                  <a:srgbClr val="000000"/>
                </a:solidFill>
                <a:latin typeface="Calibri"/>
                <a:ea typeface="Calibri"/>
                <a:cs typeface="Calibri"/>
              </a:rPr>
              <a:t>Acceptance Criteria</a:t>
            </a:r>
          </a:p>
          <a:p>
            <a:pPr marL="180975" indent="-180975">
              <a:lnSpc>
                <a:spcPct val="110000"/>
              </a:lnSpc>
              <a:buClr>
                <a:srgbClr val="000000"/>
              </a:buClr>
              <a:buSzPts val="2000"/>
              <a:buFont typeface="Arial" panose="020B0604020202020204" pitchFamily="34" charset="0"/>
              <a:buChar char="•"/>
            </a:pPr>
            <a:r>
              <a:rPr lang="en-US" sz="1200" kern="0">
                <a:solidFill>
                  <a:srgbClr val="000000"/>
                </a:solidFill>
                <a:latin typeface="Calibri"/>
                <a:ea typeface="Calibri"/>
                <a:cs typeface="Calibri"/>
                <a:sym typeface="Calibri"/>
              </a:rPr>
              <a:t>When the daily transaction cycle is complete then the system retrieves the all transactions for the last days </a:t>
            </a:r>
            <a:r>
              <a:rPr lang="en-US" sz="1200" kern="0" err="1">
                <a:solidFill>
                  <a:srgbClr val="000000"/>
                </a:solidFill>
                <a:latin typeface="Calibri"/>
                <a:ea typeface="Calibri"/>
                <a:cs typeface="Calibri"/>
                <a:sym typeface="Calibri"/>
              </a:rPr>
              <a:t>Interac</a:t>
            </a:r>
            <a:endParaRPr lang="en-US" sz="1200" kern="0">
              <a:solidFill>
                <a:srgbClr val="000000"/>
              </a:solidFill>
              <a:latin typeface="Calibri"/>
              <a:ea typeface="Calibri"/>
              <a:cs typeface="Calibri"/>
            </a:endParaRPr>
          </a:p>
          <a:p>
            <a:pPr marL="180975" indent="-180975">
              <a:lnSpc>
                <a:spcPct val="110000"/>
              </a:lnSpc>
              <a:buClr>
                <a:srgbClr val="000000"/>
              </a:buClr>
              <a:buSzPts val="2000"/>
              <a:buFont typeface="Arial" panose="020B0604020202020204" pitchFamily="34" charset="0"/>
              <a:buChar char="•"/>
            </a:pPr>
            <a:r>
              <a:rPr lang="en-US" sz="1200" kern="0">
                <a:solidFill>
                  <a:srgbClr val="000000"/>
                </a:solidFill>
                <a:latin typeface="Calibri"/>
                <a:ea typeface="Calibri"/>
                <a:cs typeface="Calibri"/>
                <a:sym typeface="Calibri"/>
              </a:rPr>
              <a:t>When the system successfully retrieves the daily transactions from Interact then the system retrieves internal transactions from the internal transaction logs and the systems compares the two transaction records</a:t>
            </a:r>
            <a:endParaRPr lang="en-US" sz="1200" kern="0">
              <a:solidFill>
                <a:srgbClr val="000000"/>
              </a:solidFill>
              <a:latin typeface="Calibri"/>
              <a:ea typeface="Calibri"/>
              <a:cs typeface="Calibri"/>
            </a:endParaRPr>
          </a:p>
          <a:p>
            <a:pPr marL="180975" indent="-180975">
              <a:lnSpc>
                <a:spcPct val="110000"/>
              </a:lnSpc>
              <a:buClr>
                <a:srgbClr val="000000"/>
              </a:buClr>
              <a:buSzPts val="2000"/>
              <a:buFont typeface="Arial" panose="020B0604020202020204" pitchFamily="34" charset="0"/>
              <a:buChar char="•"/>
            </a:pPr>
            <a:r>
              <a:rPr lang="en-US" sz="1200" kern="0">
                <a:solidFill>
                  <a:srgbClr val="000000"/>
                </a:solidFill>
                <a:latin typeface="Calibri"/>
                <a:ea typeface="Calibri"/>
                <a:cs typeface="Calibri"/>
                <a:sym typeface="Calibri"/>
              </a:rPr>
              <a:t>When discrepancies are found then the system creates a report that contain entries for each discrepancy and alerts User ABC</a:t>
            </a:r>
            <a:endParaRPr lang="en-US" sz="1200" kern="0">
              <a:solidFill>
                <a:srgbClr val="000000"/>
              </a:solidFill>
              <a:latin typeface="Calibri"/>
              <a:ea typeface="Calibri"/>
              <a:cs typeface="Calibri"/>
            </a:endParaRPr>
          </a:p>
          <a:p>
            <a:pPr marL="180975" indent="-180975">
              <a:lnSpc>
                <a:spcPct val="110000"/>
              </a:lnSpc>
              <a:buClr>
                <a:srgbClr val="000000"/>
              </a:buClr>
              <a:buSzPts val="2000"/>
              <a:buFont typeface="Arial" panose="020B0604020202020204" pitchFamily="34" charset="0"/>
              <a:buChar char="•"/>
            </a:pPr>
            <a:r>
              <a:rPr lang="en-US" sz="1200" kern="0">
                <a:solidFill>
                  <a:srgbClr val="000000"/>
                </a:solidFill>
                <a:latin typeface="Calibri"/>
                <a:ea typeface="Calibri"/>
                <a:cs typeface="Calibri"/>
                <a:sym typeface="Calibri"/>
              </a:rPr>
              <a:t>Each discrepancy entry includes both transactions, as well as the discrepancy descriptor, a …</a:t>
            </a:r>
            <a:endParaRPr lang="en-US" sz="1200" kern="0">
              <a:solidFill>
                <a:srgbClr val="000000"/>
              </a:solidFill>
              <a:latin typeface="Calibri"/>
              <a:ea typeface="Calibri"/>
              <a:cs typeface="Calibri"/>
            </a:endParaRPr>
          </a:p>
        </p:txBody>
      </p:sp>
      <p:sp>
        <p:nvSpPr>
          <p:cNvPr id="28" name="TextBox 27">
            <a:extLst>
              <a:ext uri="{FF2B5EF4-FFF2-40B4-BE49-F238E27FC236}">
                <a16:creationId xmlns:a16="http://schemas.microsoft.com/office/drawing/2014/main" id="{1B2EAB27-96FB-36C0-D970-823D28B19D66}"/>
              </a:ext>
            </a:extLst>
          </p:cNvPr>
          <p:cNvSpPr txBox="1"/>
          <p:nvPr/>
        </p:nvSpPr>
        <p:spPr>
          <a:xfrm>
            <a:off x="488491" y="4061224"/>
            <a:ext cx="4887386" cy="1856406"/>
          </a:xfrm>
          <a:prstGeom prst="rect">
            <a:avLst/>
          </a:prstGeom>
          <a:solidFill>
            <a:schemeClr val="bg2"/>
          </a:solidFill>
        </p:spPr>
        <p:txBody>
          <a:bodyPr wrap="square" lIns="91440" tIns="45720" rIns="91440" bIns="45720" anchor="t">
            <a:spAutoFit/>
          </a:bodyPr>
          <a:lstStyle/>
          <a:p>
            <a:pPr>
              <a:lnSpc>
                <a:spcPct val="110000"/>
              </a:lnSpc>
              <a:buClr>
                <a:srgbClr val="000000"/>
              </a:buClr>
              <a:buSzPts val="2000"/>
            </a:pPr>
            <a:r>
              <a:rPr lang="en-US" sz="1200" b="1" kern="0">
                <a:solidFill>
                  <a:srgbClr val="000000"/>
                </a:solidFill>
                <a:latin typeface="Calibri"/>
                <a:ea typeface="Calibri"/>
                <a:cs typeface="Calibri"/>
                <a:sym typeface="Calibri"/>
              </a:rPr>
              <a:t>Reconcile Interact and Internal Payment Transaction File and Generate Discrepancy Report</a:t>
            </a:r>
          </a:p>
          <a:p>
            <a:pPr>
              <a:lnSpc>
                <a:spcPct val="110000"/>
              </a:lnSpc>
              <a:buClr>
                <a:srgbClr val="000000"/>
              </a:buClr>
              <a:buSzPts val="2000"/>
            </a:pPr>
            <a:br>
              <a:rPr lang="en-US" sz="1200" kern="0">
                <a:latin typeface="Calibri"/>
                <a:ea typeface="Calibri"/>
                <a:cs typeface="Calibri"/>
              </a:rPr>
            </a:br>
            <a:r>
              <a:rPr lang="en-US" sz="1200" kern="0">
                <a:solidFill>
                  <a:srgbClr val="000000"/>
                </a:solidFill>
                <a:latin typeface="Calibri"/>
                <a:ea typeface="Calibri"/>
                <a:cs typeface="Calibri"/>
                <a:sym typeface="Calibri"/>
              </a:rPr>
              <a:t>As a BCAU operator, and an </a:t>
            </a:r>
            <a:r>
              <a:rPr lang="en-US" sz="1200" kern="0" err="1">
                <a:solidFill>
                  <a:srgbClr val="000000"/>
                </a:solidFill>
                <a:latin typeface="Calibri"/>
                <a:ea typeface="Calibri"/>
                <a:cs typeface="Calibri"/>
                <a:sym typeface="Calibri"/>
              </a:rPr>
              <a:t>Interac</a:t>
            </a:r>
            <a:r>
              <a:rPr lang="en-US" sz="1200" kern="0">
                <a:solidFill>
                  <a:srgbClr val="000000"/>
                </a:solidFill>
                <a:latin typeface="Calibri"/>
                <a:ea typeface="Calibri"/>
                <a:cs typeface="Calibri"/>
                <a:sym typeface="Calibri"/>
              </a:rPr>
              <a:t> Operator</a:t>
            </a:r>
            <a:endParaRPr lang="en-US" sz="1200" kern="0">
              <a:solidFill>
                <a:srgbClr val="000000"/>
              </a:solidFill>
              <a:latin typeface="Calibri"/>
              <a:ea typeface="Calibri"/>
              <a:cs typeface="Calibri"/>
            </a:endParaRPr>
          </a:p>
          <a:p>
            <a:pPr>
              <a:lnSpc>
                <a:spcPct val="110000"/>
              </a:lnSpc>
              <a:buClr>
                <a:srgbClr val="000000"/>
              </a:buClr>
              <a:buSzPts val="2000"/>
            </a:pPr>
            <a:endParaRPr lang="en-US" sz="900" kern="0">
              <a:solidFill>
                <a:srgbClr val="000000"/>
              </a:solidFill>
              <a:latin typeface="Calibri"/>
              <a:ea typeface="Calibri"/>
              <a:cs typeface="Calibri"/>
              <a:sym typeface="Calibri"/>
            </a:endParaRPr>
          </a:p>
          <a:p>
            <a:pPr>
              <a:lnSpc>
                <a:spcPct val="110000"/>
              </a:lnSpc>
              <a:buClr>
                <a:srgbClr val="000000"/>
              </a:buClr>
              <a:buSzPts val="2000"/>
            </a:pPr>
            <a:r>
              <a:rPr lang="en-US" sz="1200" kern="0">
                <a:solidFill>
                  <a:srgbClr val="000000"/>
                </a:solidFill>
                <a:latin typeface="Calibri"/>
                <a:ea typeface="Calibri"/>
                <a:cs typeface="Calibri"/>
                <a:sym typeface="Calibri"/>
              </a:rPr>
              <a:t>I want to reconcile the </a:t>
            </a:r>
            <a:r>
              <a:rPr lang="en-US" sz="1200" kern="0" err="1">
                <a:solidFill>
                  <a:srgbClr val="000000"/>
                </a:solidFill>
                <a:latin typeface="Calibri"/>
                <a:ea typeface="Calibri"/>
                <a:cs typeface="Calibri"/>
                <a:sym typeface="Calibri"/>
              </a:rPr>
              <a:t>Interac</a:t>
            </a:r>
            <a:r>
              <a:rPr lang="en-US" sz="1200" kern="0">
                <a:solidFill>
                  <a:srgbClr val="000000"/>
                </a:solidFill>
                <a:latin typeface="Calibri"/>
                <a:ea typeface="Calibri"/>
                <a:cs typeface="Calibri"/>
                <a:sym typeface="Calibri"/>
              </a:rPr>
              <a:t> reconciliation file with the payment center transaction record and provide a list of discrepancies</a:t>
            </a:r>
            <a:endParaRPr lang="en-US" sz="1200" kern="0">
              <a:solidFill>
                <a:srgbClr val="000000"/>
              </a:solidFill>
              <a:latin typeface="Calibri"/>
              <a:ea typeface="Calibri"/>
              <a:cs typeface="Calibri"/>
            </a:endParaRPr>
          </a:p>
          <a:p>
            <a:pPr>
              <a:lnSpc>
                <a:spcPct val="110000"/>
              </a:lnSpc>
              <a:buClr>
                <a:srgbClr val="000000"/>
              </a:buClr>
              <a:buSzPts val="2000"/>
            </a:pPr>
            <a:endParaRPr lang="en-US" sz="900" kern="0">
              <a:solidFill>
                <a:srgbClr val="000000"/>
              </a:solidFill>
              <a:latin typeface="Calibri"/>
              <a:ea typeface="Calibri"/>
              <a:cs typeface="Calibri"/>
              <a:sym typeface="Calibri"/>
            </a:endParaRPr>
          </a:p>
          <a:p>
            <a:pPr>
              <a:lnSpc>
                <a:spcPct val="110000"/>
              </a:lnSpc>
              <a:buClr>
                <a:srgbClr val="000000"/>
              </a:buClr>
              <a:buSzPts val="2000"/>
            </a:pPr>
            <a:r>
              <a:rPr lang="en-US" sz="1200" kern="0">
                <a:solidFill>
                  <a:srgbClr val="000000"/>
                </a:solidFill>
                <a:latin typeface="Calibri"/>
                <a:ea typeface="Calibri"/>
                <a:cs typeface="Calibri"/>
                <a:sym typeface="Calibri"/>
              </a:rPr>
              <a:t>So I can fix any discrepancies that arise</a:t>
            </a:r>
            <a:endParaRPr lang="en-US" sz="1000" kern="0">
              <a:solidFill>
                <a:srgbClr val="000000"/>
              </a:solidFill>
              <a:latin typeface="Arial"/>
              <a:ea typeface="Arial"/>
              <a:cs typeface="Arial"/>
              <a:sym typeface="Arial"/>
            </a:endParaRPr>
          </a:p>
        </p:txBody>
      </p:sp>
      <p:cxnSp>
        <p:nvCxnSpPr>
          <p:cNvPr id="33" name="Straight Connector 32">
            <a:extLst>
              <a:ext uri="{FF2B5EF4-FFF2-40B4-BE49-F238E27FC236}">
                <a16:creationId xmlns:a16="http://schemas.microsoft.com/office/drawing/2014/main" id="{8733DD4D-3A7C-112D-CEC0-103786F3FB53}"/>
              </a:ext>
            </a:extLst>
          </p:cNvPr>
          <p:cNvCxnSpPr/>
          <p:nvPr/>
        </p:nvCxnSpPr>
        <p:spPr>
          <a:xfrm flipH="1">
            <a:off x="608286" y="3813838"/>
            <a:ext cx="10964643" cy="36925"/>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B0536EC-9983-886F-CF19-9B96D0A372BC}"/>
              </a:ext>
            </a:extLst>
          </p:cNvPr>
          <p:cNvSpPr txBox="1"/>
          <p:nvPr/>
        </p:nvSpPr>
        <p:spPr>
          <a:xfrm>
            <a:off x="5334927" y="3627416"/>
            <a:ext cx="1063150" cy="338554"/>
          </a:xfrm>
          <a:prstGeom prst="rect">
            <a:avLst/>
          </a:prstGeom>
          <a:solidFill>
            <a:srgbClr val="FCFDFE"/>
          </a:solidFill>
        </p:spPr>
        <p:txBody>
          <a:bodyPr wrap="square" lIns="91440" tIns="45720" rIns="91440" bIns="45720" anchor="ctr">
            <a:spAutoFit/>
          </a:bodyPr>
          <a:lstStyle/>
          <a:p>
            <a:pPr algn="ctr"/>
            <a:r>
              <a:rPr lang="en-US" sz="1600" b="1" kern="0">
                <a:solidFill>
                  <a:srgbClr val="000000"/>
                </a:solidFill>
                <a:latin typeface="Calibri"/>
                <a:ea typeface="Calibri"/>
                <a:cs typeface="Calibri"/>
                <a:sym typeface="Calibri"/>
              </a:rPr>
              <a:t>Example</a:t>
            </a:r>
            <a:endParaRPr lang="en-CA" sz="1600" b="1"/>
          </a:p>
        </p:txBody>
      </p:sp>
    </p:spTree>
    <p:extLst>
      <p:ext uri="{BB962C8B-B14F-4D97-AF65-F5344CB8AC3E}">
        <p14:creationId xmlns:p14="http://schemas.microsoft.com/office/powerpoint/2010/main" val="13204521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 name="Title 1">
            <a:extLst>
              <a:ext uri="{FF2B5EF4-FFF2-40B4-BE49-F238E27FC236}">
                <a16:creationId xmlns:a16="http://schemas.microsoft.com/office/drawing/2014/main" id="{6B9145E5-2314-AD89-8B9D-3CDC6DEB79FF}"/>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#1</a:t>
            </a:r>
            <a:endParaRPr lang="en-US"/>
          </a:p>
        </p:txBody>
      </p:sp>
      <p:grpSp>
        <p:nvGrpSpPr>
          <p:cNvPr id="2515" name="Google Shape;2515;p78"/>
          <p:cNvGrpSpPr/>
          <p:nvPr/>
        </p:nvGrpSpPr>
        <p:grpSpPr>
          <a:xfrm>
            <a:off x="2324101" y="1384730"/>
            <a:ext cx="6901713" cy="4163616"/>
            <a:chOff x="800100" y="1978104"/>
            <a:chExt cx="6901713" cy="3165396"/>
          </a:xfrm>
        </p:grpSpPr>
        <p:sp>
          <p:nvSpPr>
            <p:cNvPr id="2516" name="Google Shape;2516;p78"/>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17" name="Google Shape;2517;p78"/>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18" name="Google Shape;2518;p78"/>
            <p:cNvSpPr/>
            <p:nvPr/>
          </p:nvSpPr>
          <p:spPr>
            <a:xfrm>
              <a:off x="80010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be able to make a stock watch list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observe the change in stock prices and validate my investment ideas.</a:t>
              </a:r>
              <a:endParaRPr sz="1400">
                <a:solidFill>
                  <a:srgbClr val="000000"/>
                </a:solidFill>
                <a:latin typeface="Arial"/>
                <a:ea typeface="Arial"/>
                <a:cs typeface="Arial"/>
                <a:sym typeface="Arial"/>
              </a:endParaRPr>
            </a:p>
            <a:p>
              <a:pPr>
                <a:spcBef>
                  <a:spcPts val="450"/>
                </a:spcBef>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Stock list creation takes less than 10 seconds</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Colours should designate stocks rising and falling</a:t>
              </a:r>
              <a:endParaRPr sz="1400">
                <a:solidFill>
                  <a:srgbClr val="000000"/>
                </a:solidFill>
                <a:latin typeface="Arial"/>
                <a:ea typeface="Arial"/>
                <a:cs typeface="Arial"/>
                <a:sym typeface="Arial"/>
              </a:endParaRPr>
            </a:p>
            <a:p>
              <a:pPr>
                <a:buClr>
                  <a:schemeClr val="lt1"/>
                </a:buClr>
                <a:buSzPts val="800"/>
              </a:pPr>
              <a:endParaRPr sz="800" b="1">
                <a:solidFill>
                  <a:srgbClr val="002A4B"/>
                </a:solidFill>
                <a:latin typeface="Calibri"/>
                <a:ea typeface="Calibri"/>
                <a:cs typeface="Calibri"/>
                <a:sym typeface="Calibri"/>
              </a:endParaRPr>
            </a:p>
            <a:p>
              <a:pPr>
                <a:buClr>
                  <a:schemeClr val="lt1"/>
                </a:buClr>
                <a:buSzPts val="900"/>
              </a:pPr>
              <a:endParaRPr sz="900" b="1">
                <a:solidFill>
                  <a:srgbClr val="002A4B"/>
                </a:solidFill>
                <a:latin typeface="Calibri"/>
                <a:ea typeface="Calibri"/>
                <a:cs typeface="Calibri"/>
                <a:sym typeface="Calibri"/>
              </a:endParaRPr>
            </a:p>
          </p:txBody>
        </p:sp>
        <p:sp>
          <p:nvSpPr>
            <p:cNvPr id="2519" name="Google Shape;2519;p78"/>
            <p:cNvSpPr/>
            <p:nvPr/>
          </p:nvSpPr>
          <p:spPr>
            <a:xfrm>
              <a:off x="451485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be able to make a stock watch list that is colourful</a:t>
              </a:r>
              <a:endParaRPr sz="1600">
                <a:solidFill>
                  <a:srgbClr val="002A4B"/>
                </a:solidFill>
                <a:latin typeface="Calibri"/>
                <a:ea typeface="Calibri"/>
                <a:cs typeface="Calibri"/>
                <a:sym typeface="Calibri"/>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stocks are easily grouped together.</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1600"/>
              </a:pPr>
              <a:endParaRPr sz="1600" i="1">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Stock list is easy to create</a:t>
              </a:r>
              <a:endParaRPr sz="1400">
                <a:solidFill>
                  <a:srgbClr val="000000"/>
                </a:solidFill>
                <a:latin typeface="Arial"/>
                <a:ea typeface="Arial"/>
                <a:cs typeface="Arial"/>
                <a:sym typeface="Arial"/>
              </a:endParaRPr>
            </a:p>
            <a:p>
              <a:pPr marL="214313" indent="-112713">
                <a:buClr>
                  <a:schemeClr val="lt1"/>
                </a:buClr>
                <a:buSzPts val="1600"/>
              </a:pPr>
              <a:endParaRPr sz="1600">
                <a:solidFill>
                  <a:srgbClr val="002A4B"/>
                </a:solidFill>
                <a:latin typeface="Calibri"/>
                <a:ea typeface="Calibri"/>
                <a:cs typeface="Calibri"/>
                <a:sym typeface="Calibri"/>
              </a:endParaRPr>
            </a:p>
            <a:p>
              <a:pPr marL="214313" indent="-112713">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p:txBody>
        </p:sp>
      </p:grpSp>
      <p:sp>
        <p:nvSpPr>
          <p:cNvPr id="2520" name="Google Shape;2520;p78"/>
          <p:cNvSpPr/>
          <p:nvPr/>
        </p:nvSpPr>
        <p:spPr>
          <a:xfrm>
            <a:off x="9444566" y="2542806"/>
            <a:ext cx="1044347" cy="361888"/>
          </a:xfrm>
          <a:prstGeom prst="rect">
            <a:avLst/>
          </a:prstGeom>
          <a:solidFill>
            <a:schemeClr val="tx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21" name="Google Shape;2521;p78"/>
          <p:cNvSpPr/>
          <p:nvPr/>
        </p:nvSpPr>
        <p:spPr>
          <a:xfrm>
            <a:off x="9444566" y="4790185"/>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522" name="Google Shape;2522;p78"/>
          <p:cNvSpPr/>
          <p:nvPr/>
        </p:nvSpPr>
        <p:spPr>
          <a:xfrm>
            <a:off x="9444566" y="3104650"/>
            <a:ext cx="1044347" cy="361888"/>
          </a:xfrm>
          <a:prstGeom prst="rect">
            <a:avLst/>
          </a:prstGeom>
          <a:solidFill>
            <a:schemeClr val="tx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523" name="Google Shape;2523;p78"/>
          <p:cNvSpPr/>
          <p:nvPr/>
        </p:nvSpPr>
        <p:spPr>
          <a:xfrm>
            <a:off x="9444566" y="3666495"/>
            <a:ext cx="1044347" cy="361888"/>
          </a:xfrm>
          <a:prstGeom prst="rect">
            <a:avLst/>
          </a:prstGeom>
          <a:solidFill>
            <a:schemeClr val="tx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524" name="Google Shape;2524;p78"/>
          <p:cNvSpPr/>
          <p:nvPr/>
        </p:nvSpPr>
        <p:spPr>
          <a:xfrm>
            <a:off x="9444566" y="4228339"/>
            <a:ext cx="1044347" cy="361888"/>
          </a:xfrm>
          <a:prstGeom prst="rect">
            <a:avLst/>
          </a:prstGeom>
          <a:solidFill>
            <a:schemeClr val="tx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525" name="Google Shape;2525;p78"/>
          <p:cNvSpPr/>
          <p:nvPr/>
        </p:nvSpPr>
        <p:spPr>
          <a:xfrm>
            <a:off x="9444566" y="1980961"/>
            <a:ext cx="1044347" cy="361888"/>
          </a:xfrm>
          <a:prstGeom prst="rect">
            <a:avLst/>
          </a:prstGeom>
          <a:solidFill>
            <a:schemeClr val="tx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cxnSp>
        <p:nvCxnSpPr>
          <p:cNvPr id="2528" name="Google Shape;2528;p78"/>
          <p:cNvCxnSpPr/>
          <p:nvPr/>
        </p:nvCxnSpPr>
        <p:spPr>
          <a:xfrm>
            <a:off x="553384" y="915272"/>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18" name="TextBox 17">
            <a:extLst>
              <a:ext uri="{FF2B5EF4-FFF2-40B4-BE49-F238E27FC236}">
                <a16:creationId xmlns:a16="http://schemas.microsoft.com/office/drawing/2014/main" id="{45DEF146-A8F5-A0F4-A58D-9E9770310A78}"/>
              </a:ext>
            </a:extLst>
          </p:cNvPr>
          <p:cNvSpPr txBox="1"/>
          <p:nvPr/>
        </p:nvSpPr>
        <p:spPr>
          <a:xfrm>
            <a:off x="-292100" y="-873544"/>
            <a:ext cx="6096000" cy="646331"/>
          </a:xfrm>
          <a:prstGeom prst="rect">
            <a:avLst/>
          </a:prstGeom>
          <a:noFill/>
        </p:spPr>
        <p:txBody>
          <a:bodyPr wrap="square">
            <a:spAutoFit/>
          </a:bodyPr>
          <a:lstStyle/>
          <a:p>
            <a:r>
              <a:rPr lang="en-US"/>
              <a:t>Best Practices for Writing a User Story (as a.. </a:t>
            </a:r>
            <a:r>
              <a:rPr lang="en-US" err="1"/>
              <a:t>i</a:t>
            </a:r>
            <a:r>
              <a:rPr lang="en-US"/>
              <a:t> want.. so that.. </a:t>
            </a:r>
            <a:r>
              <a:rPr lang="en-US" err="1"/>
              <a:t>uggghh</a:t>
            </a:r>
            <a:r>
              <a:rPr lang="en-US"/>
              <a:t> so dumb)</a:t>
            </a:r>
            <a:endParaRPr lang="en-CA"/>
          </a:p>
        </p:txBody>
      </p:sp>
    </p:spTree>
    <p:extLst>
      <p:ext uri="{BB962C8B-B14F-4D97-AF65-F5344CB8AC3E}">
        <p14:creationId xmlns:p14="http://schemas.microsoft.com/office/powerpoint/2010/main" val="1535402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apper Images – Browse 63,768 Stock Photos, Vectors, and Video | Adobe  Stock">
            <a:extLst>
              <a:ext uri="{FF2B5EF4-FFF2-40B4-BE49-F238E27FC236}">
                <a16:creationId xmlns:a16="http://schemas.microsoft.com/office/drawing/2014/main" id="{F2954BEF-FCE0-0791-2A96-BB3899D4C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39" y="916260"/>
            <a:ext cx="4732120" cy="4380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C911F5-3B92-2113-5910-11F05C8689D0}"/>
              </a:ext>
            </a:extLst>
          </p:cNvPr>
          <p:cNvSpPr>
            <a:spLocks noGrp="1"/>
          </p:cNvSpPr>
          <p:nvPr>
            <p:ph type="title"/>
          </p:nvPr>
        </p:nvSpPr>
        <p:spPr/>
        <p:txBody>
          <a:bodyPr/>
          <a:lstStyle/>
          <a:p>
            <a:r>
              <a:rPr lang="en-CA" b="1">
                <a:latin typeface="Calibri"/>
                <a:cs typeface="Calibri"/>
              </a:rPr>
              <a:t>Above all</a:t>
            </a:r>
            <a:r>
              <a:rPr lang="en-CA">
                <a:latin typeface="Calibri"/>
                <a:cs typeface="Calibri"/>
              </a:rPr>
              <a:t>,</a:t>
            </a:r>
            <a:r>
              <a:rPr lang="en-CA" b="1">
                <a:latin typeface="Calibri"/>
                <a:cs typeface="Calibri"/>
              </a:rPr>
              <a:t> Stories are action oriented</a:t>
            </a:r>
            <a:r>
              <a:rPr lang="en-CA">
                <a:latin typeface="Calibri"/>
                <a:cs typeface="Calibri"/>
              </a:rPr>
              <a:t>, and</a:t>
            </a:r>
            <a:r>
              <a:rPr lang="en-CA" b="1">
                <a:latin typeface="Calibri"/>
                <a:cs typeface="Calibri"/>
              </a:rPr>
              <a:t> they describe interactions between users and systems</a:t>
            </a:r>
            <a:endParaRPr lang="en-US">
              <a:latin typeface="Calibri"/>
              <a:cs typeface="Calibri"/>
            </a:endParaRPr>
          </a:p>
        </p:txBody>
      </p:sp>
      <p:sp>
        <p:nvSpPr>
          <p:cNvPr id="6" name="TextBox 5">
            <a:extLst>
              <a:ext uri="{FF2B5EF4-FFF2-40B4-BE49-F238E27FC236}">
                <a16:creationId xmlns:a16="http://schemas.microsoft.com/office/drawing/2014/main" id="{F3DCFB7F-04DE-93BB-73A8-FE816D93DC94}"/>
              </a:ext>
            </a:extLst>
          </p:cNvPr>
          <p:cNvSpPr txBox="1"/>
          <p:nvPr/>
        </p:nvSpPr>
        <p:spPr>
          <a:xfrm>
            <a:off x="5767389" y="1226559"/>
            <a:ext cx="5967410" cy="3416320"/>
          </a:xfrm>
          <a:prstGeom prst="rect">
            <a:avLst/>
          </a:prstGeom>
          <a:noFill/>
        </p:spPr>
        <p:txBody>
          <a:bodyPr wrap="square" lIns="91440" tIns="45720" rIns="91440" bIns="45720" anchor="t">
            <a:spAutoFit/>
          </a:bodyPr>
          <a:lstStyle/>
          <a:p>
            <a:r>
              <a:rPr lang="en-US" sz="1800" b="1">
                <a:solidFill>
                  <a:srgbClr val="000000"/>
                </a:solidFill>
                <a:latin typeface="Calibri"/>
                <a:cs typeface="Calibri"/>
              </a:rPr>
              <a:t>Telling a </a:t>
            </a:r>
            <a:r>
              <a:rPr lang="en-US" b="1">
                <a:solidFill>
                  <a:srgbClr val="000000"/>
                </a:solidFill>
                <a:latin typeface="Calibri"/>
                <a:cs typeface="Calibri"/>
              </a:rPr>
              <a:t>good</a:t>
            </a:r>
            <a:r>
              <a:rPr lang="en-US" sz="1800" b="1">
                <a:solidFill>
                  <a:srgbClr val="000000"/>
                </a:solidFill>
                <a:latin typeface="Calibri"/>
                <a:cs typeface="Calibri"/>
              </a:rPr>
              <a:t> Story involves discussing how we want the system to behave in response to a user interaction</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Manage User Accounts (User Goal)</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Register New User Account ( User Activity) </a:t>
            </a:r>
            <a:endParaRPr lang="en-US" sz="180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Enter Contact Details (User Task)</a:t>
            </a:r>
          </a:p>
          <a:p>
            <a:pPr marL="285750" indent="-285750">
              <a:buFont typeface="Arial" panose="020B0604020202020204" pitchFamily="34" charset="0"/>
              <a:buChar char="•"/>
            </a:pPr>
            <a:endParaRPr lang="en-US" i="1">
              <a:solidFill>
                <a:srgbClr val="000000"/>
              </a:solidFill>
              <a:latin typeface="Calibri" panose="020F0502020204030204" pitchFamily="34" charset="0"/>
              <a:cs typeface="Calibri" panose="020F0502020204030204" pitchFamily="34" charset="0"/>
            </a:endParaRPr>
          </a:p>
          <a:p>
            <a:r>
              <a:rPr lang="en-US" sz="1800" b="1">
                <a:solidFill>
                  <a:srgbClr val="000000"/>
                </a:solidFill>
                <a:latin typeface="Calibri" panose="020F0502020204030204" pitchFamily="34" charset="0"/>
                <a:cs typeface="Calibri" panose="020F0502020204030204" pitchFamily="34" charset="0"/>
              </a:rPr>
              <a:t>It is hard to tell a good story by focusing on the delivery or development tasks required to build a system or on system internals</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Build Registration Database</a:t>
            </a:r>
          </a:p>
          <a:p>
            <a:pPr marL="285750" indent="-285750">
              <a:buFont typeface="Arial" panose="020B0604020202020204" pitchFamily="34" charset="0"/>
              <a:buChar char="•"/>
            </a:pPr>
            <a:r>
              <a:rPr lang="en-US" sz="1800" i="1">
                <a:solidFill>
                  <a:srgbClr val="000000"/>
                </a:solidFill>
                <a:latin typeface="Calibri" panose="020F0502020204030204" pitchFamily="34" charset="0"/>
                <a:cs typeface="Calibri" panose="020F0502020204030204" pitchFamily="34" charset="0"/>
              </a:rPr>
              <a:t>Research User Preferences</a:t>
            </a:r>
          </a:p>
          <a:p>
            <a:pPr marL="285750" indent="-285750">
              <a:buFont typeface="Arial" panose="020B0604020202020204" pitchFamily="34" charset="0"/>
              <a:buChar char="•"/>
            </a:pPr>
            <a:r>
              <a:rPr lang="en-US" i="1">
                <a:solidFill>
                  <a:srgbClr val="000000"/>
                </a:solidFill>
                <a:latin typeface="Calibri" panose="020F0502020204030204" pitchFamily="34" charset="0"/>
                <a:cs typeface="Calibri" panose="020F0502020204030204" pitchFamily="34" charset="0"/>
              </a:rPr>
              <a:t>Design Contact Details Entry Form</a:t>
            </a:r>
            <a:endParaRPr lang="en-US" sz="1800" i="1">
              <a:solidFill>
                <a:srgbClr val="000000"/>
              </a:solidFill>
              <a:latin typeface="Calibri" panose="020F0502020204030204" pitchFamily="34" charset="0"/>
              <a:cs typeface="Calibri" panose="020F0502020204030204" pitchFamily="34" charset="0"/>
            </a:endParaRPr>
          </a:p>
        </p:txBody>
      </p:sp>
      <p:pic>
        <p:nvPicPr>
          <p:cNvPr id="3076" name="Picture 4" descr="Free Tick Mark Png, Download Free Tick Mark Png png images, Free ClipArts  on Clipart Library">
            <a:extLst>
              <a:ext uri="{FF2B5EF4-FFF2-40B4-BE49-F238E27FC236}">
                <a16:creationId xmlns:a16="http://schemas.microsoft.com/office/drawing/2014/main" id="{B02B4D73-3334-1BC8-7382-D1275A65E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275" y="1837249"/>
            <a:ext cx="276224" cy="2630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ee Tick Mark Png, Download Free Tick Mark Png png images, Free ClipArts  on Clipart Library">
            <a:extLst>
              <a:ext uri="{FF2B5EF4-FFF2-40B4-BE49-F238E27FC236}">
                <a16:creationId xmlns:a16="http://schemas.microsoft.com/office/drawing/2014/main" id="{19BAA8BB-19CB-ABE6-166C-838171B1D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550" y="2109608"/>
            <a:ext cx="276224" cy="2630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ree Tick Mark Png, Download Free Tick Mark Png png images, Free ClipArts  on Clipart Library">
            <a:extLst>
              <a:ext uri="{FF2B5EF4-FFF2-40B4-BE49-F238E27FC236}">
                <a16:creationId xmlns:a16="http://schemas.microsoft.com/office/drawing/2014/main" id="{7908BAF3-A3A9-B448-E754-F2E117AFE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25" y="2380310"/>
            <a:ext cx="276224" cy="2630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039 Red X Mark Illustrations &amp; Clip Art - iStock">
            <a:extLst>
              <a:ext uri="{FF2B5EF4-FFF2-40B4-BE49-F238E27FC236}">
                <a16:creationId xmlns:a16="http://schemas.microsoft.com/office/drawing/2014/main" id="{56AB5028-4D5B-5F85-405D-DB0FA6E66E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8231" y="3659980"/>
            <a:ext cx="392907" cy="3929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1,039 Red X Mark Illustrations &amp; Clip Art - iStock">
            <a:extLst>
              <a:ext uri="{FF2B5EF4-FFF2-40B4-BE49-F238E27FC236}">
                <a16:creationId xmlns:a16="http://schemas.microsoft.com/office/drawing/2014/main" id="{29D523D7-F6A9-CD5A-A489-8605D9B24D8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55831" y="3941758"/>
            <a:ext cx="392906" cy="392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1,039 Red X Mark Illustrations &amp; Clip Art - iStock">
            <a:extLst>
              <a:ext uri="{FF2B5EF4-FFF2-40B4-BE49-F238E27FC236}">
                <a16:creationId xmlns:a16="http://schemas.microsoft.com/office/drawing/2014/main" id="{88906DBD-0789-77C4-7608-E7908E644A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09484" y="4214678"/>
            <a:ext cx="392906" cy="3929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CCCB82E-CB27-A1D8-F0F8-5C3E97928138}"/>
              </a:ext>
            </a:extLst>
          </p:cNvPr>
          <p:cNvSpPr txBox="1"/>
          <p:nvPr/>
        </p:nvSpPr>
        <p:spPr>
          <a:xfrm>
            <a:off x="1907080" y="5488724"/>
            <a:ext cx="8676838" cy="584775"/>
          </a:xfrm>
          <a:prstGeom prst="rect">
            <a:avLst/>
          </a:prstGeom>
          <a:solidFill>
            <a:schemeClr val="accent2">
              <a:lumMod val="75000"/>
            </a:schemeClr>
          </a:solidFill>
        </p:spPr>
        <p:txBody>
          <a:bodyPr wrap="square">
            <a:spAutoFit/>
          </a:bodyPr>
          <a:lstStyle/>
          <a:p>
            <a:r>
              <a:rPr lang="en-US" sz="1600" i="1">
                <a:solidFill>
                  <a:srgbClr val="FFFFFF"/>
                </a:solidFill>
                <a:latin typeface="Calibri" panose="020F0502020204030204" pitchFamily="34" charset="0"/>
                <a:cs typeface="Calibri" panose="020F0502020204030204" pitchFamily="34" charset="0"/>
              </a:rPr>
              <a:t>Tip: Focus Stories on User Interactions and how the system behaves as observed by the users, document tasks and system internals using other artifacts</a:t>
            </a:r>
          </a:p>
        </p:txBody>
      </p:sp>
    </p:spTree>
    <p:extLst>
      <p:ext uri="{BB962C8B-B14F-4D97-AF65-F5344CB8AC3E}">
        <p14:creationId xmlns:p14="http://schemas.microsoft.com/office/powerpoint/2010/main" val="4103345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 name="Title 1">
            <a:extLst>
              <a:ext uri="{FF2B5EF4-FFF2-40B4-BE49-F238E27FC236}">
                <a16:creationId xmlns:a16="http://schemas.microsoft.com/office/drawing/2014/main" id="{827F154A-B304-A1FF-53D2-D3267525CC7A}"/>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#1 – And the winner is….. </a:t>
            </a:r>
            <a:endParaRPr lang="en-US"/>
          </a:p>
        </p:txBody>
      </p:sp>
      <p:grpSp>
        <p:nvGrpSpPr>
          <p:cNvPr id="2515" name="Google Shape;2515;p78"/>
          <p:cNvGrpSpPr/>
          <p:nvPr/>
        </p:nvGrpSpPr>
        <p:grpSpPr>
          <a:xfrm>
            <a:off x="2324101" y="1384730"/>
            <a:ext cx="6901713" cy="4163616"/>
            <a:chOff x="800100" y="1978104"/>
            <a:chExt cx="6901713" cy="3165396"/>
          </a:xfrm>
        </p:grpSpPr>
        <p:sp>
          <p:nvSpPr>
            <p:cNvPr id="2516" name="Google Shape;2516;p78"/>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17" name="Google Shape;2517;p78"/>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18" name="Google Shape;2518;p78"/>
            <p:cNvSpPr/>
            <p:nvPr/>
          </p:nvSpPr>
          <p:spPr>
            <a:xfrm>
              <a:off x="80010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be able to make a stock watch list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observe the change in stock prices and validate my investment ideas.</a:t>
              </a:r>
              <a:endParaRPr sz="1400">
                <a:solidFill>
                  <a:srgbClr val="000000"/>
                </a:solidFill>
                <a:latin typeface="Arial"/>
                <a:ea typeface="Arial"/>
                <a:cs typeface="Arial"/>
                <a:sym typeface="Arial"/>
              </a:endParaRPr>
            </a:p>
            <a:p>
              <a:pPr>
                <a:spcBef>
                  <a:spcPts val="450"/>
                </a:spcBef>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Stock list creation takes less than 10 seconds</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Colours should designate stocks rising and falling</a:t>
              </a:r>
              <a:endParaRPr sz="1400">
                <a:solidFill>
                  <a:srgbClr val="000000"/>
                </a:solidFill>
                <a:latin typeface="Arial"/>
                <a:ea typeface="Arial"/>
                <a:cs typeface="Arial"/>
                <a:sym typeface="Arial"/>
              </a:endParaRPr>
            </a:p>
            <a:p>
              <a:pPr>
                <a:buClr>
                  <a:schemeClr val="lt1"/>
                </a:buClr>
                <a:buSzPts val="800"/>
              </a:pPr>
              <a:endParaRPr sz="800" b="1">
                <a:solidFill>
                  <a:srgbClr val="002A4B"/>
                </a:solidFill>
                <a:latin typeface="Calibri"/>
                <a:ea typeface="Calibri"/>
                <a:cs typeface="Calibri"/>
                <a:sym typeface="Calibri"/>
              </a:endParaRPr>
            </a:p>
            <a:p>
              <a:pPr>
                <a:buClr>
                  <a:schemeClr val="lt1"/>
                </a:buClr>
                <a:buSzPts val="900"/>
              </a:pPr>
              <a:endParaRPr sz="900" b="1">
                <a:solidFill>
                  <a:srgbClr val="002A4B"/>
                </a:solidFill>
                <a:latin typeface="Calibri"/>
                <a:ea typeface="Calibri"/>
                <a:cs typeface="Calibri"/>
                <a:sym typeface="Calibri"/>
              </a:endParaRPr>
            </a:p>
          </p:txBody>
        </p:sp>
        <p:sp>
          <p:nvSpPr>
            <p:cNvPr id="2519" name="Google Shape;2519;p78"/>
            <p:cNvSpPr/>
            <p:nvPr/>
          </p:nvSpPr>
          <p:spPr>
            <a:xfrm>
              <a:off x="451485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be able to make a stock watch list that is colourful</a:t>
              </a:r>
              <a:endParaRPr sz="1600">
                <a:solidFill>
                  <a:srgbClr val="002A4B"/>
                </a:solidFill>
                <a:latin typeface="Calibri"/>
                <a:ea typeface="Calibri"/>
                <a:cs typeface="Calibri"/>
                <a:sym typeface="Calibri"/>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stocks are easily grouped together.</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1600"/>
              </a:pPr>
              <a:endParaRPr sz="1600" i="1">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Stock list is easy to create</a:t>
              </a:r>
              <a:endParaRPr sz="1400">
                <a:solidFill>
                  <a:srgbClr val="000000"/>
                </a:solidFill>
                <a:latin typeface="Arial"/>
                <a:ea typeface="Arial"/>
                <a:cs typeface="Arial"/>
                <a:sym typeface="Arial"/>
              </a:endParaRPr>
            </a:p>
            <a:p>
              <a:pPr marL="214313" indent="-112713">
                <a:buClr>
                  <a:schemeClr val="lt1"/>
                </a:buClr>
                <a:buSzPts val="1600"/>
              </a:pPr>
              <a:endParaRPr sz="1600">
                <a:solidFill>
                  <a:srgbClr val="002A4B"/>
                </a:solidFill>
                <a:latin typeface="Calibri"/>
                <a:ea typeface="Calibri"/>
                <a:cs typeface="Calibri"/>
                <a:sym typeface="Calibri"/>
              </a:endParaRPr>
            </a:p>
            <a:p>
              <a:pPr marL="214313" indent="-112713">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p:txBody>
        </p:sp>
      </p:grpSp>
      <p:sp>
        <p:nvSpPr>
          <p:cNvPr id="2520" name="Google Shape;2520;p78"/>
          <p:cNvSpPr/>
          <p:nvPr/>
        </p:nvSpPr>
        <p:spPr>
          <a:xfrm>
            <a:off x="9444566" y="2542806"/>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21" name="Google Shape;2521;p78"/>
          <p:cNvSpPr/>
          <p:nvPr/>
        </p:nvSpPr>
        <p:spPr>
          <a:xfrm>
            <a:off x="9444566" y="4790185"/>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522" name="Google Shape;2522;p78"/>
          <p:cNvSpPr/>
          <p:nvPr/>
        </p:nvSpPr>
        <p:spPr>
          <a:xfrm>
            <a:off x="9444566" y="3104650"/>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523" name="Google Shape;2523;p78"/>
          <p:cNvSpPr/>
          <p:nvPr/>
        </p:nvSpPr>
        <p:spPr>
          <a:xfrm>
            <a:off x="9444566" y="3666495"/>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524" name="Google Shape;2524;p78"/>
          <p:cNvSpPr/>
          <p:nvPr/>
        </p:nvSpPr>
        <p:spPr>
          <a:xfrm>
            <a:off x="9444566" y="4228339"/>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525" name="Google Shape;2525;p78"/>
          <p:cNvSpPr/>
          <p:nvPr/>
        </p:nvSpPr>
        <p:spPr>
          <a:xfrm>
            <a:off x="9444566" y="1980961"/>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526" name="Google Shape;2526;p78"/>
          <p:cNvSpPr txBox="1"/>
          <p:nvPr/>
        </p:nvSpPr>
        <p:spPr>
          <a:xfrm>
            <a:off x="1960419" y="5657672"/>
            <a:ext cx="7886700" cy="830997"/>
          </a:xfrm>
          <a:prstGeom prst="rect">
            <a:avLst/>
          </a:prstGeom>
          <a:noFill/>
          <a:ln>
            <a:noFill/>
          </a:ln>
        </p:spPr>
        <p:txBody>
          <a:bodyPr spcFirstLastPara="1" wrap="square" lIns="91425" tIns="45700" rIns="91425" bIns="45700" anchor="t" anchorCtr="0">
            <a:spAutoFit/>
          </a:bodyPr>
          <a:lstStyle/>
          <a:p>
            <a:pPr algn="ctr">
              <a:lnSpc>
                <a:spcPct val="150000"/>
              </a:lnSpc>
              <a:buClr>
                <a:srgbClr val="000000"/>
              </a:buClr>
              <a:buSzPts val="1600"/>
            </a:pPr>
            <a:r>
              <a:rPr lang="en-US" sz="1600" i="1">
                <a:solidFill>
                  <a:srgbClr val="000000"/>
                </a:solidFill>
                <a:latin typeface="Calibri"/>
                <a:ea typeface="Calibri"/>
                <a:cs typeface="Calibri"/>
                <a:sym typeface="Calibri"/>
              </a:rPr>
              <a:t>Story B uses ambiguous language such as easily, as well as some acceptance criteria in the story itself. Story A offers a little more detail with a more structured, achievable outcome.</a:t>
            </a:r>
            <a:endParaRPr sz="1400">
              <a:solidFill>
                <a:srgbClr val="000000"/>
              </a:solidFill>
              <a:latin typeface="Arial"/>
              <a:ea typeface="Arial"/>
              <a:cs typeface="Arial"/>
              <a:sym typeface="Arial"/>
            </a:endParaRPr>
          </a:p>
        </p:txBody>
      </p:sp>
      <p:cxnSp>
        <p:nvCxnSpPr>
          <p:cNvPr id="2528" name="Google Shape;2528;p78"/>
          <p:cNvCxnSpPr/>
          <p:nvPr/>
        </p:nvCxnSpPr>
        <p:spPr>
          <a:xfrm>
            <a:off x="553384" y="864057"/>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529" name="Google Shape;2529;p78"/>
          <p:cNvSpPr/>
          <p:nvPr/>
        </p:nvSpPr>
        <p:spPr>
          <a:xfrm>
            <a:off x="1958716" y="1080158"/>
            <a:ext cx="1174667" cy="1053524"/>
          </a:xfrm>
          <a:prstGeom prst="irregularSeal2">
            <a:avLst/>
          </a:prstGeom>
          <a:solidFill>
            <a:srgbClr val="FFC000"/>
          </a:solidFill>
          <a:ln w="9525" cap="flat" cmpd="sng">
            <a:solidFill>
              <a:srgbClr val="005395"/>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45DEF146-A8F5-A0F4-A58D-9E9770310A78}"/>
              </a:ext>
            </a:extLst>
          </p:cNvPr>
          <p:cNvSpPr txBox="1"/>
          <p:nvPr/>
        </p:nvSpPr>
        <p:spPr>
          <a:xfrm>
            <a:off x="-292100" y="-873544"/>
            <a:ext cx="6096000" cy="646331"/>
          </a:xfrm>
          <a:prstGeom prst="rect">
            <a:avLst/>
          </a:prstGeom>
          <a:noFill/>
        </p:spPr>
        <p:txBody>
          <a:bodyPr wrap="square">
            <a:spAutoFit/>
          </a:bodyPr>
          <a:lstStyle/>
          <a:p>
            <a:r>
              <a:rPr lang="en-US"/>
              <a:t>Best Practices for Writing a User Story (as a.. </a:t>
            </a:r>
            <a:r>
              <a:rPr lang="en-US" err="1"/>
              <a:t>i</a:t>
            </a:r>
            <a:r>
              <a:rPr lang="en-US"/>
              <a:t> want.. so that.. </a:t>
            </a:r>
            <a:r>
              <a:rPr lang="en-US" err="1"/>
              <a:t>uggghh</a:t>
            </a:r>
            <a:r>
              <a:rPr lang="en-US"/>
              <a:t> so dumb)</a:t>
            </a:r>
            <a:endParaRPr lang="en-CA"/>
          </a:p>
        </p:txBody>
      </p:sp>
    </p:spTree>
    <p:extLst>
      <p:ext uri="{BB962C8B-B14F-4D97-AF65-F5344CB8AC3E}">
        <p14:creationId xmlns:p14="http://schemas.microsoft.com/office/powerpoint/2010/main" val="3316059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grpSp>
        <p:nvGrpSpPr>
          <p:cNvPr id="2535" name="Google Shape;2535;p79"/>
          <p:cNvGrpSpPr/>
          <p:nvPr/>
        </p:nvGrpSpPr>
        <p:grpSpPr>
          <a:xfrm>
            <a:off x="2060207" y="1060010"/>
            <a:ext cx="6901713" cy="4163616"/>
            <a:chOff x="800100" y="1978104"/>
            <a:chExt cx="6901713" cy="3165396"/>
          </a:xfrm>
        </p:grpSpPr>
        <p:sp>
          <p:nvSpPr>
            <p:cNvPr id="2536" name="Google Shape;2536;p79"/>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37" name="Google Shape;2537;p79"/>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38" name="Google Shape;2538;p79"/>
            <p:cNvSpPr/>
            <p:nvPr/>
          </p:nvSpPr>
          <p:spPr>
            <a:xfrm>
              <a:off x="80010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tester,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a:t>
              </a:r>
              <a:r>
                <a:rPr lang="en-US" sz="1600">
                  <a:solidFill>
                    <a:srgbClr val="002A4B"/>
                  </a:solidFill>
                  <a:latin typeface="Calibri"/>
                  <a:ea typeface="Calibri"/>
                  <a:cs typeface="Calibri"/>
                  <a:sym typeface="Calibri"/>
                </a:rPr>
                <a:t>to test the submit payment function</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there are no defects</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No Sev1 / Sev2 defects</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All test cases executed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Test report completed and archived</a:t>
              </a:r>
              <a:endParaRPr sz="1400">
                <a:solidFill>
                  <a:srgbClr val="000000"/>
                </a:solidFill>
                <a:latin typeface="Arial"/>
                <a:ea typeface="Arial"/>
                <a:cs typeface="Arial"/>
                <a:sym typeface="Arial"/>
              </a:endParaRPr>
            </a:p>
          </p:txBody>
        </p:sp>
        <p:sp>
          <p:nvSpPr>
            <p:cNvPr id="2539" name="Google Shape;2539;p79"/>
            <p:cNvSpPr/>
            <p:nvPr/>
          </p:nvSpPr>
          <p:spPr>
            <a:xfrm>
              <a:off x="451485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enter &amp; submit my payment information</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may buy a stock</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Name field displayed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Credit Card Number field displayed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Payment record present in database</a:t>
              </a:r>
              <a:endParaRPr sz="1400">
                <a:solidFill>
                  <a:srgbClr val="000000"/>
                </a:solidFill>
                <a:latin typeface="Arial"/>
                <a:ea typeface="Arial"/>
                <a:cs typeface="Arial"/>
                <a:sym typeface="Arial"/>
              </a:endParaRPr>
            </a:p>
            <a:p>
              <a:pPr>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800"/>
              </a:pPr>
              <a:endParaRPr sz="800" b="1">
                <a:solidFill>
                  <a:srgbClr val="002A4B"/>
                </a:solidFill>
                <a:latin typeface="Calibri"/>
                <a:ea typeface="Calibri"/>
                <a:cs typeface="Calibri"/>
                <a:sym typeface="Calibri"/>
              </a:endParaRPr>
            </a:p>
            <a:p>
              <a:pPr marL="214313" indent="-112713">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p:txBody>
        </p:sp>
      </p:grpSp>
      <p:cxnSp>
        <p:nvCxnSpPr>
          <p:cNvPr id="2541" name="Google Shape;2541;p79"/>
          <p:cNvCxnSpPr/>
          <p:nvPr/>
        </p:nvCxnSpPr>
        <p:spPr>
          <a:xfrm>
            <a:off x="553384" y="868591"/>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542" name="Google Shape;2542;p79"/>
          <p:cNvSpPr txBox="1"/>
          <p:nvPr/>
        </p:nvSpPr>
        <p:spPr>
          <a:xfrm>
            <a:off x="2057553" y="5513909"/>
            <a:ext cx="8412480" cy="830912"/>
          </a:xfrm>
          <a:prstGeom prst="rect">
            <a:avLst/>
          </a:prstGeom>
          <a:solidFill>
            <a:srgbClr val="004376"/>
          </a:solidFill>
          <a:ln>
            <a:noFill/>
          </a:ln>
        </p:spPr>
        <p:txBody>
          <a:bodyPr spcFirstLastPara="1" wrap="square" lIns="45675" tIns="45675" rIns="45675" bIns="45675" anchor="b" anchorCtr="0">
            <a:noAutofit/>
          </a:bodyPr>
          <a:lstStyle/>
          <a:p>
            <a:pPr algn="ctr">
              <a:buClr>
                <a:srgbClr val="FFFFFF"/>
              </a:buClr>
              <a:buSzPts val="2400"/>
            </a:pPr>
            <a:r>
              <a:rPr lang="en-US" sz="2400" b="1">
                <a:solidFill>
                  <a:srgbClr val="FFFFFF"/>
                </a:solidFill>
                <a:latin typeface="Calibri"/>
                <a:ea typeface="Calibri"/>
                <a:cs typeface="Calibri"/>
                <a:sym typeface="Calibri"/>
              </a:rPr>
              <a:t>Several guiding principles have been established for gauging the quality of a User Story – the INVEST principles</a:t>
            </a:r>
            <a:endParaRPr sz="1400">
              <a:solidFill>
                <a:srgbClr val="000000"/>
              </a:solidFill>
              <a:latin typeface="Arial"/>
              <a:ea typeface="Arial"/>
              <a:cs typeface="Arial"/>
              <a:sym typeface="Arial"/>
            </a:endParaRPr>
          </a:p>
        </p:txBody>
      </p:sp>
      <p:sp>
        <p:nvSpPr>
          <p:cNvPr id="2543" name="Google Shape;2543;p79"/>
          <p:cNvSpPr/>
          <p:nvPr/>
        </p:nvSpPr>
        <p:spPr>
          <a:xfrm>
            <a:off x="9313938" y="2180918"/>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44" name="Google Shape;2544;p79"/>
          <p:cNvSpPr/>
          <p:nvPr/>
        </p:nvSpPr>
        <p:spPr>
          <a:xfrm>
            <a:off x="9313938" y="442829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545" name="Google Shape;2545;p79"/>
          <p:cNvSpPr/>
          <p:nvPr/>
        </p:nvSpPr>
        <p:spPr>
          <a:xfrm>
            <a:off x="9313938" y="2742762"/>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546" name="Google Shape;2546;p79"/>
          <p:cNvSpPr/>
          <p:nvPr/>
        </p:nvSpPr>
        <p:spPr>
          <a:xfrm>
            <a:off x="9313938" y="330460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547" name="Google Shape;2547;p79"/>
          <p:cNvSpPr/>
          <p:nvPr/>
        </p:nvSpPr>
        <p:spPr>
          <a:xfrm>
            <a:off x="9313938" y="3866451"/>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548" name="Google Shape;2548;p79"/>
          <p:cNvSpPr/>
          <p:nvPr/>
        </p:nvSpPr>
        <p:spPr>
          <a:xfrm>
            <a:off x="9313938" y="1619073"/>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1D261EAC-29F5-C289-B1AE-FC44E3A558DE}"/>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#2</a:t>
            </a:r>
            <a:endParaRPr lang="en-US"/>
          </a:p>
        </p:txBody>
      </p:sp>
    </p:spTree>
    <p:extLst>
      <p:ext uri="{BB962C8B-B14F-4D97-AF65-F5344CB8AC3E}">
        <p14:creationId xmlns:p14="http://schemas.microsoft.com/office/powerpoint/2010/main" val="1481651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grpSp>
        <p:nvGrpSpPr>
          <p:cNvPr id="2554" name="Google Shape;2554;p80"/>
          <p:cNvGrpSpPr/>
          <p:nvPr/>
        </p:nvGrpSpPr>
        <p:grpSpPr>
          <a:xfrm>
            <a:off x="2324101" y="1384730"/>
            <a:ext cx="6901713" cy="4163616"/>
            <a:chOff x="800100" y="1978104"/>
            <a:chExt cx="6901713" cy="3165396"/>
          </a:xfrm>
        </p:grpSpPr>
        <p:sp>
          <p:nvSpPr>
            <p:cNvPr id="2555" name="Google Shape;2555;p80"/>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56" name="Google Shape;2556;p80"/>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57" name="Google Shape;2557;p80"/>
            <p:cNvSpPr/>
            <p:nvPr/>
          </p:nvSpPr>
          <p:spPr>
            <a:xfrm>
              <a:off x="800100" y="2571126"/>
              <a:ext cx="3186963" cy="2572374"/>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tester,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a:t>
              </a:r>
              <a:r>
                <a:rPr lang="en-US" sz="1600">
                  <a:solidFill>
                    <a:srgbClr val="002A4B"/>
                  </a:solidFill>
                  <a:latin typeface="Calibri"/>
                  <a:ea typeface="Calibri"/>
                  <a:cs typeface="Calibri"/>
                  <a:sym typeface="Calibri"/>
                </a:rPr>
                <a:t>to test the submit payment function</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there are no defects</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No Sev1 / Sev2 defects</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All test cases executed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Test report completed and archived</a:t>
              </a:r>
              <a:endParaRPr sz="1400">
                <a:solidFill>
                  <a:srgbClr val="000000"/>
                </a:solidFill>
                <a:latin typeface="Arial"/>
                <a:ea typeface="Arial"/>
                <a:cs typeface="Arial"/>
                <a:sym typeface="Arial"/>
              </a:endParaRPr>
            </a:p>
          </p:txBody>
        </p:sp>
        <p:sp>
          <p:nvSpPr>
            <p:cNvPr id="2558" name="Google Shape;2558;p80"/>
            <p:cNvSpPr/>
            <p:nvPr/>
          </p:nvSpPr>
          <p:spPr>
            <a:xfrm>
              <a:off x="4514850" y="2571126"/>
              <a:ext cx="3186963" cy="2572374"/>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customer,</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enter &amp; submit my payment information</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may buy a stock</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spcBef>
                  <a:spcPts val="450"/>
                </a:spcBef>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Name field displayed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Credit Card Number field displayed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Payment record present in database</a:t>
              </a:r>
              <a:endParaRPr sz="1400">
                <a:solidFill>
                  <a:srgbClr val="000000"/>
                </a:solidFill>
                <a:latin typeface="Arial"/>
                <a:ea typeface="Arial"/>
                <a:cs typeface="Arial"/>
                <a:sym typeface="Arial"/>
              </a:endParaRPr>
            </a:p>
            <a:p>
              <a:pPr>
                <a:buClr>
                  <a:schemeClr val="lt1"/>
                </a:buClr>
                <a:buSzPts val="1600"/>
              </a:pPr>
              <a:endParaRPr sz="1600">
                <a:solidFill>
                  <a:srgbClr val="002A4B"/>
                </a:solidFill>
                <a:latin typeface="Calibri"/>
                <a:ea typeface="Calibri"/>
                <a:cs typeface="Calibri"/>
                <a:sym typeface="Calibri"/>
              </a:endParaRPr>
            </a:p>
            <a:p>
              <a:pPr>
                <a:spcBef>
                  <a:spcPts val="450"/>
                </a:spcBef>
                <a:buClr>
                  <a:schemeClr val="lt1"/>
                </a:buClr>
                <a:buSzPts val="800"/>
              </a:pPr>
              <a:endParaRPr sz="800" b="1">
                <a:solidFill>
                  <a:srgbClr val="002A4B"/>
                </a:solidFill>
                <a:latin typeface="Calibri"/>
                <a:ea typeface="Calibri"/>
                <a:cs typeface="Calibri"/>
                <a:sym typeface="Calibri"/>
              </a:endParaRPr>
            </a:p>
            <a:p>
              <a:pPr marL="214313" indent="-112713">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p:txBody>
        </p:sp>
      </p:grpSp>
      <p:sp>
        <p:nvSpPr>
          <p:cNvPr id="2559" name="Google Shape;2559;p80"/>
          <p:cNvSpPr/>
          <p:nvPr/>
        </p:nvSpPr>
        <p:spPr>
          <a:xfrm>
            <a:off x="9444566" y="2542806"/>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60" name="Google Shape;2560;p80"/>
          <p:cNvSpPr/>
          <p:nvPr/>
        </p:nvSpPr>
        <p:spPr>
          <a:xfrm>
            <a:off x="9444566" y="4790185"/>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561" name="Google Shape;2561;p80"/>
          <p:cNvSpPr/>
          <p:nvPr/>
        </p:nvSpPr>
        <p:spPr>
          <a:xfrm>
            <a:off x="9444566" y="3104650"/>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562" name="Google Shape;2562;p80"/>
          <p:cNvSpPr/>
          <p:nvPr/>
        </p:nvSpPr>
        <p:spPr>
          <a:xfrm>
            <a:off x="9444566" y="3666495"/>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563" name="Google Shape;2563;p80"/>
          <p:cNvSpPr/>
          <p:nvPr/>
        </p:nvSpPr>
        <p:spPr>
          <a:xfrm>
            <a:off x="9444566" y="4228339"/>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564" name="Google Shape;2564;p80"/>
          <p:cNvSpPr/>
          <p:nvPr/>
        </p:nvSpPr>
        <p:spPr>
          <a:xfrm>
            <a:off x="9444566" y="1980961"/>
            <a:ext cx="1044347" cy="361888"/>
          </a:xfrm>
          <a:prstGeom prst="rect">
            <a:avLst/>
          </a:prstGeom>
          <a:solidFill>
            <a:srgbClr val="A8D2ED"/>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565" name="Google Shape;2565;p80"/>
          <p:cNvSpPr txBox="1"/>
          <p:nvPr/>
        </p:nvSpPr>
        <p:spPr>
          <a:xfrm>
            <a:off x="1960419" y="5599851"/>
            <a:ext cx="7886700" cy="830956"/>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1600"/>
            </a:pPr>
            <a:r>
              <a:rPr lang="en-US" sz="1600" i="1">
                <a:solidFill>
                  <a:srgbClr val="000000"/>
                </a:solidFill>
                <a:latin typeface="Calibri"/>
                <a:ea typeface="Calibri"/>
                <a:cs typeface="Calibri"/>
                <a:sym typeface="Calibri"/>
              </a:rPr>
              <a:t>Story A is not valuable on its own to the end user, and a common way stories are split to achieve Small</a:t>
            </a:r>
            <a:endParaRPr lang="en-US" sz="1400">
              <a:solidFill>
                <a:srgbClr val="000000"/>
              </a:solidFill>
              <a:latin typeface="Arial"/>
              <a:ea typeface="Arial"/>
              <a:cs typeface="Arial"/>
              <a:sym typeface="Arial"/>
            </a:endParaRPr>
          </a:p>
        </p:txBody>
      </p:sp>
      <p:cxnSp>
        <p:nvCxnSpPr>
          <p:cNvPr id="2567" name="Google Shape;2567;p80"/>
          <p:cNvCxnSpPr/>
          <p:nvPr/>
        </p:nvCxnSpPr>
        <p:spPr>
          <a:xfrm>
            <a:off x="553384" y="916503"/>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568" name="Google Shape;2568;p80"/>
          <p:cNvSpPr/>
          <p:nvPr/>
        </p:nvSpPr>
        <p:spPr>
          <a:xfrm>
            <a:off x="5903770" y="1133190"/>
            <a:ext cx="1174667" cy="1053524"/>
          </a:xfrm>
          <a:prstGeom prst="irregularSeal2">
            <a:avLst/>
          </a:prstGeom>
          <a:solidFill>
            <a:srgbClr val="FFC000"/>
          </a:solidFill>
          <a:ln w="9525" cap="flat" cmpd="sng">
            <a:solidFill>
              <a:srgbClr val="005395"/>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958D62B5-CABA-1513-48AF-DFD889147603}"/>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D4B448A2-A5AE-5032-2BEE-875AC82F4257}"/>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#2 – And the winner is….. </a:t>
            </a:r>
            <a:endParaRPr lang="en-US"/>
          </a:p>
        </p:txBody>
      </p:sp>
    </p:spTree>
    <p:extLst>
      <p:ext uri="{BB962C8B-B14F-4D97-AF65-F5344CB8AC3E}">
        <p14:creationId xmlns:p14="http://schemas.microsoft.com/office/powerpoint/2010/main" val="3399925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 name="Title 1">
            <a:extLst>
              <a:ext uri="{FF2B5EF4-FFF2-40B4-BE49-F238E27FC236}">
                <a16:creationId xmlns:a16="http://schemas.microsoft.com/office/drawing/2014/main" id="{183B1903-175E-4200-6F35-9B4B27D48332}"/>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#3</a:t>
            </a:r>
            <a:endParaRPr lang="en-US"/>
          </a:p>
        </p:txBody>
      </p:sp>
      <p:grpSp>
        <p:nvGrpSpPr>
          <p:cNvPr id="2574" name="Google Shape;2574;p81"/>
          <p:cNvGrpSpPr/>
          <p:nvPr/>
        </p:nvGrpSpPr>
        <p:grpSpPr>
          <a:xfrm>
            <a:off x="2164444" y="1060010"/>
            <a:ext cx="6901713" cy="4398850"/>
            <a:chOff x="800100" y="1978104"/>
            <a:chExt cx="6901713" cy="3165396"/>
          </a:xfrm>
        </p:grpSpPr>
        <p:sp>
          <p:nvSpPr>
            <p:cNvPr id="2575" name="Google Shape;2575;p81"/>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76" name="Google Shape;2576;p81"/>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77" name="Google Shape;2577;p81"/>
            <p:cNvSpPr/>
            <p:nvPr/>
          </p:nvSpPr>
          <p:spPr>
            <a:xfrm>
              <a:off x="80010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community bank customer with an interest in investment</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receive custom alerts in a lightbox pop up format with balance, transactions, holdings, date and gains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monitor the health of my investments</a:t>
              </a:r>
              <a:endParaRPr sz="1600" b="1">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When the user’s investment hits a preset price point, an alert is sent to the user</a:t>
              </a:r>
              <a:endParaRPr sz="1400">
                <a:solidFill>
                  <a:srgbClr val="000000"/>
                </a:solidFill>
                <a:latin typeface="Arial"/>
                <a:ea typeface="Arial"/>
                <a:cs typeface="Arial"/>
                <a:sym typeface="Arial"/>
              </a:endParaRPr>
            </a:p>
          </p:txBody>
        </p:sp>
        <p:sp>
          <p:nvSpPr>
            <p:cNvPr id="2578" name="Google Shape;2578;p81"/>
            <p:cNvSpPr/>
            <p:nvPr/>
          </p:nvSpPr>
          <p:spPr>
            <a:xfrm>
              <a:off x="451485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community bank customer with an interest in investment,</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receive custom alerts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monitor the health of my investments.</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a:p>
              <a:pPr>
                <a:buClr>
                  <a:schemeClr val="lt1"/>
                </a:buClr>
                <a:buSzPts val="800"/>
              </a:pPr>
              <a:endParaRPr sz="8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When the user’s investment hits a preset price point, an alert is sent to the user</a:t>
              </a:r>
              <a:endParaRPr sz="1400">
                <a:solidFill>
                  <a:srgbClr val="000000"/>
                </a:solidFill>
                <a:latin typeface="Arial"/>
                <a:ea typeface="Arial"/>
                <a:cs typeface="Arial"/>
                <a:sym typeface="Arial"/>
              </a:endParaRPr>
            </a:p>
          </p:txBody>
        </p:sp>
      </p:grpSp>
      <p:cxnSp>
        <p:nvCxnSpPr>
          <p:cNvPr id="2580" name="Google Shape;2580;p81"/>
          <p:cNvCxnSpPr/>
          <p:nvPr/>
        </p:nvCxnSpPr>
        <p:spPr>
          <a:xfrm>
            <a:off x="553384" y="915304"/>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581" name="Google Shape;2581;p81"/>
          <p:cNvSpPr txBox="1"/>
          <p:nvPr/>
        </p:nvSpPr>
        <p:spPr>
          <a:xfrm>
            <a:off x="2057553" y="5658816"/>
            <a:ext cx="8412480" cy="830912"/>
          </a:xfrm>
          <a:prstGeom prst="rect">
            <a:avLst/>
          </a:prstGeom>
          <a:solidFill>
            <a:srgbClr val="004376"/>
          </a:solidFill>
          <a:ln>
            <a:noFill/>
          </a:ln>
        </p:spPr>
        <p:txBody>
          <a:bodyPr spcFirstLastPara="1" wrap="square" lIns="45675" tIns="45675" rIns="45675" bIns="45675" anchor="b" anchorCtr="0">
            <a:noAutofit/>
          </a:bodyPr>
          <a:lstStyle/>
          <a:p>
            <a:pPr algn="ctr">
              <a:buClr>
                <a:srgbClr val="FFFFFF"/>
              </a:buClr>
              <a:buSzPts val="2400"/>
            </a:pPr>
            <a:r>
              <a:rPr lang="en-US" sz="2400" b="1">
                <a:solidFill>
                  <a:srgbClr val="FFFFFF"/>
                </a:solidFill>
                <a:latin typeface="Calibri"/>
                <a:ea typeface="Calibri"/>
                <a:cs typeface="Calibri"/>
                <a:sym typeface="Calibri"/>
              </a:rPr>
              <a:t>Several guiding principles have been established for gauging the quality of a User Story – the INVEST principles</a:t>
            </a:r>
            <a:endParaRPr sz="1400">
              <a:solidFill>
                <a:srgbClr val="000000"/>
              </a:solidFill>
              <a:latin typeface="Arial"/>
              <a:ea typeface="Arial"/>
              <a:cs typeface="Arial"/>
              <a:sym typeface="Arial"/>
            </a:endParaRPr>
          </a:p>
        </p:txBody>
      </p:sp>
      <p:sp>
        <p:nvSpPr>
          <p:cNvPr id="2582" name="Google Shape;2582;p81"/>
          <p:cNvSpPr/>
          <p:nvPr/>
        </p:nvSpPr>
        <p:spPr>
          <a:xfrm>
            <a:off x="9313938" y="2180918"/>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83" name="Google Shape;2583;p81"/>
          <p:cNvSpPr/>
          <p:nvPr/>
        </p:nvSpPr>
        <p:spPr>
          <a:xfrm>
            <a:off x="9313938" y="442829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584" name="Google Shape;2584;p81"/>
          <p:cNvSpPr/>
          <p:nvPr/>
        </p:nvSpPr>
        <p:spPr>
          <a:xfrm>
            <a:off x="9313938" y="2742762"/>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585" name="Google Shape;2585;p81"/>
          <p:cNvSpPr/>
          <p:nvPr/>
        </p:nvSpPr>
        <p:spPr>
          <a:xfrm>
            <a:off x="9313938" y="330460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586" name="Google Shape;2586;p81"/>
          <p:cNvSpPr/>
          <p:nvPr/>
        </p:nvSpPr>
        <p:spPr>
          <a:xfrm>
            <a:off x="9313938" y="3866451"/>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587" name="Google Shape;2587;p81"/>
          <p:cNvSpPr/>
          <p:nvPr/>
        </p:nvSpPr>
        <p:spPr>
          <a:xfrm>
            <a:off x="9313938" y="1619073"/>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4061704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grpSp>
        <p:nvGrpSpPr>
          <p:cNvPr id="2593" name="Google Shape;2593;p82"/>
          <p:cNvGrpSpPr/>
          <p:nvPr/>
        </p:nvGrpSpPr>
        <p:grpSpPr>
          <a:xfrm>
            <a:off x="2324101" y="1163088"/>
            <a:ext cx="6901713" cy="4398850"/>
            <a:chOff x="800100" y="1978104"/>
            <a:chExt cx="6901713" cy="3165396"/>
          </a:xfrm>
        </p:grpSpPr>
        <p:sp>
          <p:nvSpPr>
            <p:cNvPr id="2594" name="Google Shape;2594;p82"/>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595" name="Google Shape;2595;p82"/>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596" name="Google Shape;2596;p82"/>
            <p:cNvSpPr/>
            <p:nvPr/>
          </p:nvSpPr>
          <p:spPr>
            <a:xfrm>
              <a:off x="80010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community bank customer with an interest in investment</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receive custom alerts in a lightbox pop up format with balance, transactions, holdings, date and gains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monitor the health of my investments</a:t>
              </a:r>
              <a:endParaRPr sz="1600" b="1">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When the user’s investment hits a preset price point, an alert is sent to the user</a:t>
              </a:r>
              <a:endParaRPr sz="1400">
                <a:solidFill>
                  <a:srgbClr val="000000"/>
                </a:solidFill>
                <a:latin typeface="Arial"/>
                <a:ea typeface="Arial"/>
                <a:cs typeface="Arial"/>
                <a:sym typeface="Arial"/>
              </a:endParaRPr>
            </a:p>
          </p:txBody>
        </p:sp>
        <p:sp>
          <p:nvSpPr>
            <p:cNvPr id="2597" name="Google Shape;2597;p82"/>
            <p:cNvSpPr/>
            <p:nvPr/>
          </p:nvSpPr>
          <p:spPr>
            <a:xfrm>
              <a:off x="4514850" y="2571126"/>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 </a:t>
              </a:r>
              <a:r>
                <a:rPr lang="en-US" sz="1600">
                  <a:solidFill>
                    <a:srgbClr val="002A4B"/>
                  </a:solidFill>
                  <a:latin typeface="Calibri"/>
                  <a:ea typeface="Calibri"/>
                  <a:cs typeface="Calibri"/>
                  <a:sym typeface="Calibri"/>
                </a:rPr>
                <a:t>community bank customer with an interest in investment,</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receive custom alerts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monitor the health of my investments.</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a:solidFill>
                  <a:srgbClr val="002A4B"/>
                </a:solidFill>
                <a:latin typeface="Calibri"/>
                <a:ea typeface="Calibri"/>
                <a:cs typeface="Calibri"/>
                <a:sym typeface="Calibri"/>
              </a:endParaRPr>
            </a:p>
            <a:p>
              <a:pPr>
                <a:buClr>
                  <a:schemeClr val="lt1"/>
                </a:buClr>
                <a:buSzPts val="800"/>
              </a:pPr>
              <a:endParaRPr sz="8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When the user’s investment hits a preset price point, an alert is sent to the user</a:t>
              </a:r>
              <a:endParaRPr sz="1400">
                <a:solidFill>
                  <a:srgbClr val="000000"/>
                </a:solidFill>
                <a:latin typeface="Arial"/>
                <a:ea typeface="Arial"/>
                <a:cs typeface="Arial"/>
                <a:sym typeface="Arial"/>
              </a:endParaRPr>
            </a:p>
          </p:txBody>
        </p:sp>
      </p:grpSp>
      <p:sp>
        <p:nvSpPr>
          <p:cNvPr id="2598" name="Google Shape;2598;p82"/>
          <p:cNvSpPr/>
          <p:nvPr/>
        </p:nvSpPr>
        <p:spPr>
          <a:xfrm>
            <a:off x="9444566" y="2321164"/>
            <a:ext cx="1044347" cy="361888"/>
          </a:xfrm>
          <a:prstGeom prst="rect">
            <a:avLst/>
          </a:prstGeom>
          <a:solidFill>
            <a:schemeClr val="dk1"/>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599" name="Google Shape;2599;p82"/>
          <p:cNvSpPr/>
          <p:nvPr/>
        </p:nvSpPr>
        <p:spPr>
          <a:xfrm>
            <a:off x="9444566" y="4568543"/>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600" name="Google Shape;2600;p82"/>
          <p:cNvSpPr/>
          <p:nvPr/>
        </p:nvSpPr>
        <p:spPr>
          <a:xfrm>
            <a:off x="9444566" y="2883008"/>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601" name="Google Shape;2601;p82"/>
          <p:cNvSpPr/>
          <p:nvPr/>
        </p:nvSpPr>
        <p:spPr>
          <a:xfrm>
            <a:off x="9444566" y="3444853"/>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602" name="Google Shape;2602;p82"/>
          <p:cNvSpPr/>
          <p:nvPr/>
        </p:nvSpPr>
        <p:spPr>
          <a:xfrm>
            <a:off x="9444566" y="4006697"/>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603" name="Google Shape;2603;p82"/>
          <p:cNvSpPr/>
          <p:nvPr/>
        </p:nvSpPr>
        <p:spPr>
          <a:xfrm>
            <a:off x="9444566" y="1759319"/>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604" name="Google Shape;2604;p82"/>
          <p:cNvSpPr txBox="1"/>
          <p:nvPr/>
        </p:nvSpPr>
        <p:spPr>
          <a:xfrm>
            <a:off x="1960419" y="5810627"/>
            <a:ext cx="7886700" cy="830956"/>
          </a:xfrm>
          <a:prstGeom prst="rect">
            <a:avLst/>
          </a:prstGeom>
          <a:noFill/>
          <a:ln>
            <a:noFill/>
          </a:ln>
        </p:spPr>
        <p:txBody>
          <a:bodyPr spcFirstLastPara="1" wrap="square" lIns="91425" tIns="45700" rIns="91425" bIns="45700" anchor="t" anchorCtr="0">
            <a:spAutoFit/>
          </a:bodyPr>
          <a:lstStyle/>
          <a:p>
            <a:pPr algn="ctr">
              <a:lnSpc>
                <a:spcPct val="150000"/>
              </a:lnSpc>
              <a:buClr>
                <a:srgbClr val="000000"/>
              </a:buClr>
              <a:buSzPts val="1600"/>
            </a:pPr>
            <a:r>
              <a:rPr lang="en-US" sz="1600" i="1">
                <a:solidFill>
                  <a:srgbClr val="000000"/>
                </a:solidFill>
                <a:latin typeface="Calibri"/>
                <a:ea typeface="Calibri"/>
                <a:cs typeface="Calibri"/>
                <a:sym typeface="Calibri"/>
              </a:rPr>
              <a:t>Story A is over-solutioned, where Story B offers enough specifics for the team to creatively develop a solution around it.</a:t>
            </a:r>
            <a:endParaRPr sz="1400">
              <a:solidFill>
                <a:srgbClr val="000000"/>
              </a:solidFill>
              <a:latin typeface="Arial"/>
              <a:ea typeface="Arial"/>
              <a:cs typeface="Arial"/>
              <a:sym typeface="Arial"/>
            </a:endParaRPr>
          </a:p>
        </p:txBody>
      </p:sp>
      <p:cxnSp>
        <p:nvCxnSpPr>
          <p:cNvPr id="2606" name="Google Shape;2606;p82"/>
          <p:cNvCxnSpPr/>
          <p:nvPr/>
        </p:nvCxnSpPr>
        <p:spPr>
          <a:xfrm>
            <a:off x="553384" y="910709"/>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607" name="Google Shape;2607;p82"/>
          <p:cNvSpPr/>
          <p:nvPr/>
        </p:nvSpPr>
        <p:spPr>
          <a:xfrm>
            <a:off x="5903770" y="901129"/>
            <a:ext cx="1174667" cy="1053524"/>
          </a:xfrm>
          <a:prstGeom prst="irregularSeal2">
            <a:avLst/>
          </a:prstGeom>
          <a:solidFill>
            <a:srgbClr val="FFC000"/>
          </a:solidFill>
          <a:ln w="9525" cap="flat" cmpd="sng">
            <a:solidFill>
              <a:srgbClr val="005395"/>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 name="Title 1">
            <a:extLst>
              <a:ext uri="{FF2B5EF4-FFF2-40B4-BE49-F238E27FC236}">
                <a16:creationId xmlns:a16="http://schemas.microsoft.com/office/drawing/2014/main" id="{548EED4E-EAA1-135D-0403-4C12CA893C02}"/>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#3 – And the winner is….. </a:t>
            </a:r>
            <a:endParaRPr lang="en-US"/>
          </a:p>
        </p:txBody>
      </p:sp>
    </p:spTree>
    <p:extLst>
      <p:ext uri="{BB962C8B-B14F-4D97-AF65-F5344CB8AC3E}">
        <p14:creationId xmlns:p14="http://schemas.microsoft.com/office/powerpoint/2010/main" val="565622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grpSp>
        <p:nvGrpSpPr>
          <p:cNvPr id="2613" name="Google Shape;2613;p83"/>
          <p:cNvGrpSpPr/>
          <p:nvPr/>
        </p:nvGrpSpPr>
        <p:grpSpPr>
          <a:xfrm>
            <a:off x="2060207" y="1053754"/>
            <a:ext cx="6901713" cy="4287503"/>
            <a:chOff x="800100" y="1978104"/>
            <a:chExt cx="6901713" cy="2812444"/>
          </a:xfrm>
        </p:grpSpPr>
        <p:sp>
          <p:nvSpPr>
            <p:cNvPr id="2614" name="Google Shape;2614;p83"/>
            <p:cNvSpPr/>
            <p:nvPr/>
          </p:nvSpPr>
          <p:spPr>
            <a:xfrm>
              <a:off x="80010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615" name="Google Shape;2615;p83"/>
            <p:cNvSpPr/>
            <p:nvPr/>
          </p:nvSpPr>
          <p:spPr>
            <a:xfrm>
              <a:off x="4514850" y="1978104"/>
              <a:ext cx="3186963" cy="536497"/>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616" name="Google Shape;2616;p83"/>
            <p:cNvSpPr/>
            <p:nvPr/>
          </p:nvSpPr>
          <p:spPr>
            <a:xfrm>
              <a:off x="800100" y="2571126"/>
              <a:ext cx="3186963" cy="2219422"/>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an </a:t>
              </a:r>
              <a:r>
                <a:rPr lang="en-US" sz="1600">
                  <a:solidFill>
                    <a:srgbClr val="002A4B"/>
                  </a:solidFill>
                  <a:latin typeface="Calibri"/>
                  <a:ea typeface="Calibri"/>
                  <a:cs typeface="Calibri"/>
                  <a:sym typeface="Calibri"/>
                </a:rPr>
                <a:t>online banking customer,</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change my password</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keep my account secure</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800"/>
              </a:pPr>
              <a:endParaRPr sz="8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User must enter new password twice</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All passwords must be obscured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New password present in user database</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Session updated with new credentials</a:t>
              </a:r>
              <a:endParaRPr sz="1400">
                <a:solidFill>
                  <a:srgbClr val="000000"/>
                </a:solidFill>
                <a:latin typeface="Arial"/>
                <a:ea typeface="Arial"/>
                <a:cs typeface="Arial"/>
                <a:sym typeface="Arial"/>
              </a:endParaRPr>
            </a:p>
          </p:txBody>
        </p:sp>
        <p:sp>
          <p:nvSpPr>
            <p:cNvPr id="2617" name="Google Shape;2617;p83"/>
            <p:cNvSpPr/>
            <p:nvPr/>
          </p:nvSpPr>
          <p:spPr>
            <a:xfrm>
              <a:off x="4514850" y="2571126"/>
              <a:ext cx="3186963" cy="2219422"/>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an </a:t>
              </a:r>
              <a:r>
                <a:rPr lang="en-US" sz="1600">
                  <a:solidFill>
                    <a:srgbClr val="002A4B"/>
                  </a:solidFill>
                  <a:latin typeface="Calibri"/>
                  <a:ea typeface="Calibri"/>
                  <a:cs typeface="Calibri"/>
                  <a:sym typeface="Calibri"/>
                </a:rPr>
                <a:t>online banking customer</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manage my account</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keep my information up to date</a:t>
              </a:r>
              <a:endParaRPr sz="1600" b="1">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change password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update profile information</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change statement preferences</a:t>
              </a:r>
              <a:endParaRPr sz="1400">
                <a:solidFill>
                  <a:srgbClr val="000000"/>
                </a:solidFill>
                <a:latin typeface="Arial"/>
                <a:ea typeface="Arial"/>
                <a:cs typeface="Arial"/>
                <a:sym typeface="Arial"/>
              </a:endParaRPr>
            </a:p>
          </p:txBody>
        </p:sp>
      </p:grpSp>
      <p:cxnSp>
        <p:nvCxnSpPr>
          <p:cNvPr id="2619" name="Google Shape;2619;p83"/>
          <p:cNvCxnSpPr/>
          <p:nvPr/>
        </p:nvCxnSpPr>
        <p:spPr>
          <a:xfrm>
            <a:off x="553384" y="919806"/>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620" name="Google Shape;2620;p83"/>
          <p:cNvSpPr txBox="1"/>
          <p:nvPr/>
        </p:nvSpPr>
        <p:spPr>
          <a:xfrm>
            <a:off x="2057553" y="5658816"/>
            <a:ext cx="8412480" cy="830912"/>
          </a:xfrm>
          <a:prstGeom prst="rect">
            <a:avLst/>
          </a:prstGeom>
          <a:solidFill>
            <a:srgbClr val="004376"/>
          </a:solidFill>
          <a:ln>
            <a:noFill/>
          </a:ln>
        </p:spPr>
        <p:txBody>
          <a:bodyPr spcFirstLastPara="1" wrap="square" lIns="45675" tIns="45675" rIns="45675" bIns="45675" anchor="b" anchorCtr="0">
            <a:noAutofit/>
          </a:bodyPr>
          <a:lstStyle/>
          <a:p>
            <a:pPr algn="ctr">
              <a:buClr>
                <a:srgbClr val="FFFFFF"/>
              </a:buClr>
              <a:buSzPts val="2400"/>
            </a:pPr>
            <a:r>
              <a:rPr lang="en-US" sz="2400" b="1">
                <a:solidFill>
                  <a:srgbClr val="FFFFFF"/>
                </a:solidFill>
                <a:latin typeface="Calibri"/>
                <a:ea typeface="Calibri"/>
                <a:cs typeface="Calibri"/>
                <a:sym typeface="Calibri"/>
              </a:rPr>
              <a:t>Several guiding principles have been established for gauging the quality of a User Story – the INVEST principles</a:t>
            </a:r>
            <a:endParaRPr sz="1400">
              <a:solidFill>
                <a:srgbClr val="000000"/>
              </a:solidFill>
              <a:latin typeface="Arial"/>
              <a:ea typeface="Arial"/>
              <a:cs typeface="Arial"/>
              <a:sym typeface="Arial"/>
            </a:endParaRPr>
          </a:p>
        </p:txBody>
      </p:sp>
      <p:sp>
        <p:nvSpPr>
          <p:cNvPr id="2621" name="Google Shape;2621;p83"/>
          <p:cNvSpPr/>
          <p:nvPr/>
        </p:nvSpPr>
        <p:spPr>
          <a:xfrm>
            <a:off x="9313938" y="2180918"/>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622" name="Google Shape;2622;p83"/>
          <p:cNvSpPr/>
          <p:nvPr/>
        </p:nvSpPr>
        <p:spPr>
          <a:xfrm>
            <a:off x="9313938" y="442829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623" name="Google Shape;2623;p83"/>
          <p:cNvSpPr/>
          <p:nvPr/>
        </p:nvSpPr>
        <p:spPr>
          <a:xfrm>
            <a:off x="9313938" y="2742762"/>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624" name="Google Shape;2624;p83"/>
          <p:cNvSpPr/>
          <p:nvPr/>
        </p:nvSpPr>
        <p:spPr>
          <a:xfrm>
            <a:off x="9313938" y="3304607"/>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625" name="Google Shape;2625;p83"/>
          <p:cNvSpPr/>
          <p:nvPr/>
        </p:nvSpPr>
        <p:spPr>
          <a:xfrm>
            <a:off x="9313938" y="3866451"/>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400">
              <a:solidFill>
                <a:srgbClr val="000000"/>
              </a:solidFill>
              <a:latin typeface="Arial"/>
              <a:ea typeface="Arial"/>
              <a:cs typeface="Arial"/>
              <a:sym typeface="Arial"/>
            </a:endParaRPr>
          </a:p>
        </p:txBody>
      </p:sp>
      <p:sp>
        <p:nvSpPr>
          <p:cNvPr id="2626" name="Google Shape;2626;p83"/>
          <p:cNvSpPr/>
          <p:nvPr/>
        </p:nvSpPr>
        <p:spPr>
          <a:xfrm>
            <a:off x="9313938" y="1619073"/>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59C1EC85-4370-7429-3D17-C827C5521F24}"/>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#4</a:t>
            </a:r>
            <a:endParaRPr lang="en-US"/>
          </a:p>
        </p:txBody>
      </p:sp>
    </p:spTree>
    <p:extLst>
      <p:ext uri="{BB962C8B-B14F-4D97-AF65-F5344CB8AC3E}">
        <p14:creationId xmlns:p14="http://schemas.microsoft.com/office/powerpoint/2010/main" val="2059045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grpSp>
        <p:nvGrpSpPr>
          <p:cNvPr id="2632" name="Google Shape;2632;p84"/>
          <p:cNvGrpSpPr/>
          <p:nvPr/>
        </p:nvGrpSpPr>
        <p:grpSpPr>
          <a:xfrm>
            <a:off x="2178958" y="1103755"/>
            <a:ext cx="6901713" cy="4520864"/>
            <a:chOff x="800100" y="1978104"/>
            <a:chExt cx="6901713" cy="2965520"/>
          </a:xfrm>
        </p:grpSpPr>
        <p:sp>
          <p:nvSpPr>
            <p:cNvPr id="2633" name="Google Shape;2633;p84"/>
            <p:cNvSpPr/>
            <p:nvPr/>
          </p:nvSpPr>
          <p:spPr>
            <a:xfrm>
              <a:off x="800100" y="1978105"/>
              <a:ext cx="3186963" cy="393145"/>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A</a:t>
              </a:r>
              <a:endParaRPr sz="1400">
                <a:solidFill>
                  <a:srgbClr val="000000"/>
                </a:solidFill>
                <a:latin typeface="Arial"/>
                <a:ea typeface="Arial"/>
                <a:cs typeface="Arial"/>
                <a:sym typeface="Arial"/>
              </a:endParaRPr>
            </a:p>
          </p:txBody>
        </p:sp>
        <p:sp>
          <p:nvSpPr>
            <p:cNvPr id="2634" name="Google Shape;2634;p84"/>
            <p:cNvSpPr/>
            <p:nvPr/>
          </p:nvSpPr>
          <p:spPr>
            <a:xfrm>
              <a:off x="4514850" y="1978104"/>
              <a:ext cx="3186963" cy="420965"/>
            </a:xfrm>
            <a:prstGeom prst="rect">
              <a:avLst/>
            </a:prstGeom>
            <a:solidFill>
              <a:schemeClr val="dk1"/>
            </a:solidFill>
            <a:ln>
              <a:noFill/>
            </a:ln>
          </p:spPr>
          <p:txBody>
            <a:bodyPr spcFirstLastPara="1" wrap="square" lIns="37400" tIns="37400" rIns="37400" bIns="37400" anchor="ctr" anchorCtr="0">
              <a:noAutofit/>
            </a:bodyPr>
            <a:lstStyle/>
            <a:p>
              <a:pPr algn="ctr">
                <a:buClr>
                  <a:srgbClr val="FFFFFF"/>
                </a:buClr>
                <a:buSzPts val="1483"/>
              </a:pPr>
              <a:r>
                <a:rPr lang="en-US" sz="1483" b="1">
                  <a:solidFill>
                    <a:srgbClr val="FFFFFF"/>
                  </a:solidFill>
                  <a:latin typeface="Calibri"/>
                  <a:ea typeface="Calibri"/>
                  <a:cs typeface="Calibri"/>
                  <a:sym typeface="Calibri"/>
                </a:rPr>
                <a:t>Story B</a:t>
              </a:r>
              <a:endParaRPr sz="1400">
                <a:solidFill>
                  <a:srgbClr val="000000"/>
                </a:solidFill>
                <a:latin typeface="Arial"/>
                <a:ea typeface="Arial"/>
                <a:cs typeface="Arial"/>
                <a:sym typeface="Arial"/>
              </a:endParaRPr>
            </a:p>
          </p:txBody>
        </p:sp>
        <p:sp>
          <p:nvSpPr>
            <p:cNvPr id="2635" name="Google Shape;2635;p84"/>
            <p:cNvSpPr/>
            <p:nvPr/>
          </p:nvSpPr>
          <p:spPr>
            <a:xfrm>
              <a:off x="800100" y="2371250"/>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an </a:t>
              </a:r>
              <a:r>
                <a:rPr lang="en-US" sz="1600">
                  <a:solidFill>
                    <a:srgbClr val="002A4B"/>
                  </a:solidFill>
                  <a:latin typeface="Calibri"/>
                  <a:ea typeface="Calibri"/>
                  <a:cs typeface="Calibri"/>
                  <a:sym typeface="Calibri"/>
                </a:rPr>
                <a:t>online banking customer,</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change my password</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keep my account secure</a:t>
              </a:r>
              <a:endParaRPr sz="1400">
                <a:solidFill>
                  <a:srgbClr val="000000"/>
                </a:solidFill>
                <a:latin typeface="Arial"/>
                <a:ea typeface="Arial"/>
                <a:cs typeface="Arial"/>
                <a:sym typeface="Arial"/>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800"/>
              </a:pPr>
              <a:endParaRPr sz="800">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User must enter new password twice</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All passwords must be obscured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New password present in user database</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Session updated with new credentials</a:t>
              </a:r>
              <a:endParaRPr sz="1400">
                <a:solidFill>
                  <a:srgbClr val="000000"/>
                </a:solidFill>
                <a:latin typeface="Arial"/>
                <a:ea typeface="Arial"/>
                <a:cs typeface="Arial"/>
                <a:sym typeface="Arial"/>
              </a:endParaRPr>
            </a:p>
          </p:txBody>
        </p:sp>
        <p:sp>
          <p:nvSpPr>
            <p:cNvPr id="2636" name="Google Shape;2636;p84"/>
            <p:cNvSpPr/>
            <p:nvPr/>
          </p:nvSpPr>
          <p:spPr>
            <a:xfrm>
              <a:off x="4514850" y="2371250"/>
              <a:ext cx="3186963" cy="2572374"/>
            </a:xfrm>
            <a:prstGeom prst="rect">
              <a:avLst/>
            </a:prstGeom>
            <a:noFill/>
            <a:ln w="12700" cap="flat" cmpd="sng">
              <a:solidFill>
                <a:srgbClr val="000000"/>
              </a:solidFill>
              <a:prstDash val="solid"/>
              <a:round/>
              <a:headEnd type="none" w="sm" len="sm"/>
              <a:tailEnd type="none" w="sm" len="sm"/>
            </a:ln>
          </p:spPr>
          <p:txBody>
            <a:bodyPr spcFirstLastPara="1" wrap="square" lIns="37400" tIns="37400" rIns="37400" bIns="37400" anchor="t" anchorCtr="0">
              <a:noAutofit/>
            </a:bodyPr>
            <a:lstStyle/>
            <a:p>
              <a:pPr>
                <a:buClr>
                  <a:srgbClr val="002A4B"/>
                </a:buClr>
                <a:buSzPts val="1600"/>
              </a:pPr>
              <a:r>
                <a:rPr lang="en-US" sz="1600" b="1">
                  <a:solidFill>
                    <a:srgbClr val="002A4B"/>
                  </a:solidFill>
                  <a:latin typeface="Calibri"/>
                  <a:ea typeface="Calibri"/>
                  <a:cs typeface="Calibri"/>
                  <a:sym typeface="Calibri"/>
                </a:rPr>
                <a:t>As an </a:t>
              </a:r>
              <a:r>
                <a:rPr lang="en-US" sz="1600">
                  <a:solidFill>
                    <a:srgbClr val="002A4B"/>
                  </a:solidFill>
                  <a:latin typeface="Calibri"/>
                  <a:ea typeface="Calibri"/>
                  <a:cs typeface="Calibri"/>
                  <a:sym typeface="Calibri"/>
                </a:rPr>
                <a:t>online banking customer</a:t>
              </a:r>
              <a:r>
                <a:rPr lang="en-US" sz="1600" b="1">
                  <a:solidFill>
                    <a:srgbClr val="002A4B"/>
                  </a:solidFill>
                  <a:latin typeface="Calibri"/>
                  <a:ea typeface="Calibri"/>
                  <a:cs typeface="Calibri"/>
                  <a:sym typeface="Calibri"/>
                </a:rPr>
                <a:t>, </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I want to </a:t>
              </a:r>
              <a:r>
                <a:rPr lang="en-US" sz="1600">
                  <a:solidFill>
                    <a:srgbClr val="002A4B"/>
                  </a:solidFill>
                  <a:latin typeface="Calibri"/>
                  <a:ea typeface="Calibri"/>
                  <a:cs typeface="Calibri"/>
                  <a:sym typeface="Calibri"/>
                </a:rPr>
                <a:t>manage my account</a:t>
              </a:r>
              <a:endParaRPr sz="1400">
                <a:solidFill>
                  <a:srgbClr val="000000"/>
                </a:solidFill>
                <a:latin typeface="Arial"/>
                <a:ea typeface="Arial"/>
                <a:cs typeface="Arial"/>
                <a:sym typeface="Arial"/>
              </a:endParaRPr>
            </a:p>
            <a:p>
              <a:pPr>
                <a:spcBef>
                  <a:spcPts val="450"/>
                </a:spcBef>
                <a:buClr>
                  <a:srgbClr val="002A4B"/>
                </a:buClr>
                <a:buSzPts val="1600"/>
              </a:pPr>
              <a:r>
                <a:rPr lang="en-US" sz="1600" b="1">
                  <a:solidFill>
                    <a:srgbClr val="002A4B"/>
                  </a:solidFill>
                  <a:latin typeface="Calibri"/>
                  <a:ea typeface="Calibri"/>
                  <a:cs typeface="Calibri"/>
                  <a:sym typeface="Calibri"/>
                </a:rPr>
                <a:t>So that </a:t>
              </a:r>
              <a:r>
                <a:rPr lang="en-US" sz="1600">
                  <a:solidFill>
                    <a:srgbClr val="002A4B"/>
                  </a:solidFill>
                  <a:latin typeface="Calibri"/>
                  <a:ea typeface="Calibri"/>
                  <a:cs typeface="Calibri"/>
                  <a:sym typeface="Calibri"/>
                </a:rPr>
                <a:t>I can keep my information up to date</a:t>
              </a:r>
              <a:endParaRPr sz="1600" b="1">
                <a:solidFill>
                  <a:srgbClr val="002A4B"/>
                </a:solidFill>
                <a:latin typeface="Calibri"/>
                <a:ea typeface="Calibri"/>
                <a:cs typeface="Calibri"/>
                <a:sym typeface="Calibri"/>
              </a:endParaRPr>
            </a:p>
            <a:p>
              <a:pPr>
                <a:spcBef>
                  <a:spcPts val="450"/>
                </a:spcBef>
                <a:buClr>
                  <a:schemeClr val="lt1"/>
                </a:buClr>
                <a:buSzPts val="1600"/>
              </a:pPr>
              <a:endParaRPr sz="1600">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chemeClr val="lt1"/>
                </a:buClr>
                <a:buSzPts val="1600"/>
              </a:pPr>
              <a:endParaRPr sz="1600" i="1">
                <a:solidFill>
                  <a:srgbClr val="002A4B"/>
                </a:solidFill>
                <a:latin typeface="Calibri"/>
                <a:ea typeface="Calibri"/>
                <a:cs typeface="Calibri"/>
                <a:sym typeface="Calibri"/>
              </a:endParaRPr>
            </a:p>
            <a:p>
              <a:pPr>
                <a:buClr>
                  <a:srgbClr val="002A4B"/>
                </a:buClr>
                <a:buSzPts val="1600"/>
              </a:pPr>
              <a:r>
                <a:rPr lang="en-US" sz="1600" i="1">
                  <a:solidFill>
                    <a:srgbClr val="002A4B"/>
                  </a:solidFill>
                  <a:latin typeface="Calibri"/>
                  <a:ea typeface="Calibri"/>
                  <a:cs typeface="Calibri"/>
                  <a:sym typeface="Calibri"/>
                </a:rPr>
                <a:t>Acceptance Criteria</a:t>
              </a:r>
              <a:r>
                <a:rPr lang="en-US" sz="1600">
                  <a:solidFill>
                    <a:srgbClr val="002A4B"/>
                  </a:solidFill>
                  <a:latin typeface="Calibri"/>
                  <a:ea typeface="Calibri"/>
                  <a:cs typeface="Calibri"/>
                  <a:sym typeface="Calibri"/>
                </a:rPr>
                <a:t>:</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change password</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update profile information</a:t>
              </a:r>
              <a:endParaRPr sz="1400">
                <a:solidFill>
                  <a:srgbClr val="000000"/>
                </a:solidFill>
                <a:latin typeface="Arial"/>
                <a:ea typeface="Arial"/>
                <a:cs typeface="Arial"/>
                <a:sym typeface="Arial"/>
              </a:endParaRPr>
            </a:p>
            <a:p>
              <a:pPr marL="214313" indent="-214313">
                <a:buClr>
                  <a:srgbClr val="002A4B"/>
                </a:buClr>
                <a:buSzPts val="1600"/>
                <a:buFont typeface="Arial"/>
                <a:buChar char="•"/>
              </a:pPr>
              <a:r>
                <a:rPr lang="en-US" sz="1600">
                  <a:solidFill>
                    <a:srgbClr val="002A4B"/>
                  </a:solidFill>
                  <a:latin typeface="Calibri"/>
                  <a:ea typeface="Calibri"/>
                  <a:cs typeface="Calibri"/>
                  <a:sym typeface="Calibri"/>
                </a:rPr>
                <a:t>Can change statement preferences</a:t>
              </a:r>
              <a:endParaRPr sz="1400">
                <a:solidFill>
                  <a:srgbClr val="000000"/>
                </a:solidFill>
                <a:latin typeface="Arial"/>
                <a:ea typeface="Arial"/>
                <a:cs typeface="Arial"/>
                <a:sym typeface="Arial"/>
              </a:endParaRPr>
            </a:p>
          </p:txBody>
        </p:sp>
      </p:grpSp>
      <p:sp>
        <p:nvSpPr>
          <p:cNvPr id="2637" name="Google Shape;2637;p84"/>
          <p:cNvSpPr/>
          <p:nvPr/>
        </p:nvSpPr>
        <p:spPr>
          <a:xfrm>
            <a:off x="9299423" y="2261831"/>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N</a:t>
            </a:r>
            <a:r>
              <a:rPr lang="en-US" sz="1191" b="1">
                <a:solidFill>
                  <a:srgbClr val="FFFFFF"/>
                </a:solidFill>
                <a:latin typeface="Calibri"/>
                <a:ea typeface="Calibri"/>
                <a:cs typeface="Calibri"/>
                <a:sym typeface="Calibri"/>
              </a:rPr>
              <a:t>egotiable</a:t>
            </a:r>
            <a:endParaRPr sz="1400">
              <a:solidFill>
                <a:srgbClr val="000000"/>
              </a:solidFill>
              <a:latin typeface="Arial"/>
              <a:ea typeface="Arial"/>
              <a:cs typeface="Arial"/>
              <a:sym typeface="Arial"/>
            </a:endParaRPr>
          </a:p>
        </p:txBody>
      </p:sp>
      <p:sp>
        <p:nvSpPr>
          <p:cNvPr id="2638" name="Google Shape;2638;p84"/>
          <p:cNvSpPr/>
          <p:nvPr/>
        </p:nvSpPr>
        <p:spPr>
          <a:xfrm>
            <a:off x="9299423" y="4509210"/>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T</a:t>
            </a:r>
            <a:r>
              <a:rPr lang="en-US" sz="1191" b="1">
                <a:solidFill>
                  <a:srgbClr val="FFFFFF"/>
                </a:solidFill>
                <a:latin typeface="Calibri"/>
                <a:ea typeface="Calibri"/>
                <a:cs typeface="Calibri"/>
                <a:sym typeface="Calibri"/>
              </a:rPr>
              <a:t>estable</a:t>
            </a:r>
            <a:endParaRPr sz="1400">
              <a:solidFill>
                <a:srgbClr val="000000"/>
              </a:solidFill>
              <a:latin typeface="Arial"/>
              <a:ea typeface="Arial"/>
              <a:cs typeface="Arial"/>
              <a:sym typeface="Arial"/>
            </a:endParaRPr>
          </a:p>
        </p:txBody>
      </p:sp>
      <p:sp>
        <p:nvSpPr>
          <p:cNvPr id="2639" name="Google Shape;2639;p84"/>
          <p:cNvSpPr/>
          <p:nvPr/>
        </p:nvSpPr>
        <p:spPr>
          <a:xfrm>
            <a:off x="9299423" y="2823675"/>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V</a:t>
            </a:r>
            <a:r>
              <a:rPr lang="en-US" sz="1191" b="1">
                <a:solidFill>
                  <a:srgbClr val="FFFFFF"/>
                </a:solidFill>
                <a:latin typeface="Calibri"/>
                <a:ea typeface="Calibri"/>
                <a:cs typeface="Calibri"/>
                <a:sym typeface="Calibri"/>
              </a:rPr>
              <a:t>aluable</a:t>
            </a:r>
            <a:endParaRPr sz="1400">
              <a:solidFill>
                <a:srgbClr val="000000"/>
              </a:solidFill>
              <a:latin typeface="Arial"/>
              <a:ea typeface="Arial"/>
              <a:cs typeface="Arial"/>
              <a:sym typeface="Arial"/>
            </a:endParaRPr>
          </a:p>
        </p:txBody>
      </p:sp>
      <p:sp>
        <p:nvSpPr>
          <p:cNvPr id="2640" name="Google Shape;2640;p84"/>
          <p:cNvSpPr/>
          <p:nvPr/>
        </p:nvSpPr>
        <p:spPr>
          <a:xfrm>
            <a:off x="9299423" y="3385520"/>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E</a:t>
            </a:r>
            <a:r>
              <a:rPr lang="en-US" sz="1191" b="1">
                <a:solidFill>
                  <a:srgbClr val="FFFFFF"/>
                </a:solidFill>
                <a:latin typeface="Calibri"/>
                <a:ea typeface="Calibri"/>
                <a:cs typeface="Calibri"/>
                <a:sym typeface="Calibri"/>
              </a:rPr>
              <a:t>stimate</a:t>
            </a:r>
            <a:endParaRPr sz="1400">
              <a:solidFill>
                <a:srgbClr val="000000"/>
              </a:solidFill>
              <a:latin typeface="Arial"/>
              <a:ea typeface="Arial"/>
              <a:cs typeface="Arial"/>
              <a:sym typeface="Arial"/>
            </a:endParaRPr>
          </a:p>
        </p:txBody>
      </p:sp>
      <p:sp>
        <p:nvSpPr>
          <p:cNvPr id="2641" name="Google Shape;2641;p84"/>
          <p:cNvSpPr/>
          <p:nvPr/>
        </p:nvSpPr>
        <p:spPr>
          <a:xfrm>
            <a:off x="9299423" y="3947364"/>
            <a:ext cx="1044347" cy="361888"/>
          </a:xfrm>
          <a:prstGeom prst="rect">
            <a:avLst/>
          </a:prstGeom>
          <a:solidFill>
            <a:schemeClr val="dk1"/>
          </a:solidFill>
          <a:ln w="9525" cap="flat" cmpd="sng">
            <a:solidFill>
              <a:srgbClr val="BFBFBF"/>
            </a:solidFill>
            <a:prstDash val="solid"/>
            <a:round/>
            <a:headEnd type="none" w="sm" len="sm"/>
            <a:tailEnd type="none" w="sm" len="sm"/>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S</a:t>
            </a:r>
            <a:r>
              <a:rPr lang="en-US" sz="1191" b="1">
                <a:solidFill>
                  <a:srgbClr val="FFFFFF"/>
                </a:solidFill>
                <a:latin typeface="Calibri"/>
                <a:ea typeface="Calibri"/>
                <a:cs typeface="Calibri"/>
                <a:sym typeface="Calibri"/>
              </a:rPr>
              <a:t>mall</a:t>
            </a:r>
            <a:endParaRPr sz="1191" b="1">
              <a:solidFill>
                <a:srgbClr val="FFFFFF"/>
              </a:solidFill>
              <a:latin typeface="Calibri"/>
              <a:ea typeface="Calibri"/>
              <a:cs typeface="Calibri"/>
              <a:sym typeface="Calibri"/>
            </a:endParaRPr>
          </a:p>
        </p:txBody>
      </p:sp>
      <p:sp>
        <p:nvSpPr>
          <p:cNvPr id="2642" name="Google Shape;2642;p84"/>
          <p:cNvSpPr/>
          <p:nvPr/>
        </p:nvSpPr>
        <p:spPr>
          <a:xfrm>
            <a:off x="9299423" y="1699986"/>
            <a:ext cx="1044347" cy="361888"/>
          </a:xfrm>
          <a:prstGeom prst="rect">
            <a:avLst/>
          </a:prstGeom>
          <a:solidFill>
            <a:srgbClr val="B7DFFF"/>
          </a:solidFill>
          <a:ln>
            <a:noFill/>
          </a:ln>
        </p:spPr>
        <p:txBody>
          <a:bodyPr spcFirstLastPara="1" wrap="square" lIns="47625" tIns="47625" rIns="47625" bIns="47625" anchor="ctr" anchorCtr="0">
            <a:noAutofit/>
          </a:bodyPr>
          <a:lstStyle/>
          <a:p>
            <a:pPr>
              <a:buClr>
                <a:srgbClr val="FFFFFF"/>
              </a:buClr>
              <a:buSzPts val="1800"/>
            </a:pPr>
            <a:r>
              <a:rPr lang="en-US" b="1">
                <a:solidFill>
                  <a:srgbClr val="FFFFFF"/>
                </a:solidFill>
                <a:latin typeface="Calibri"/>
                <a:ea typeface="Calibri"/>
                <a:cs typeface="Calibri"/>
                <a:sym typeface="Calibri"/>
              </a:rPr>
              <a:t>I</a:t>
            </a:r>
            <a:r>
              <a:rPr lang="en-US" sz="1191" b="1">
                <a:solidFill>
                  <a:srgbClr val="FFFFFF"/>
                </a:solidFill>
                <a:latin typeface="Calibri"/>
                <a:ea typeface="Calibri"/>
                <a:cs typeface="Calibri"/>
                <a:sym typeface="Calibri"/>
              </a:rPr>
              <a:t>ndependent</a:t>
            </a:r>
            <a:endParaRPr sz="1400">
              <a:solidFill>
                <a:srgbClr val="000000"/>
              </a:solidFill>
              <a:latin typeface="Arial"/>
              <a:ea typeface="Arial"/>
              <a:cs typeface="Arial"/>
              <a:sym typeface="Arial"/>
            </a:endParaRPr>
          </a:p>
        </p:txBody>
      </p:sp>
      <p:sp>
        <p:nvSpPr>
          <p:cNvPr id="2643" name="Google Shape;2643;p84"/>
          <p:cNvSpPr txBox="1"/>
          <p:nvPr/>
        </p:nvSpPr>
        <p:spPr>
          <a:xfrm>
            <a:off x="1960419" y="5793824"/>
            <a:ext cx="7886700" cy="830956"/>
          </a:xfrm>
          <a:prstGeom prst="rect">
            <a:avLst/>
          </a:prstGeom>
          <a:noFill/>
          <a:ln>
            <a:noFill/>
          </a:ln>
        </p:spPr>
        <p:txBody>
          <a:bodyPr spcFirstLastPara="1" wrap="square" lIns="91425" tIns="45700" rIns="91425" bIns="45700" anchor="t" anchorCtr="0">
            <a:spAutoFit/>
          </a:bodyPr>
          <a:lstStyle/>
          <a:p>
            <a:pPr algn="ctr">
              <a:lnSpc>
                <a:spcPct val="150000"/>
              </a:lnSpc>
              <a:buClr>
                <a:srgbClr val="000000"/>
              </a:buClr>
              <a:buSzPts val="1600"/>
            </a:pPr>
            <a:r>
              <a:rPr lang="en-US" sz="1600" i="1">
                <a:solidFill>
                  <a:srgbClr val="000000"/>
                </a:solidFill>
                <a:latin typeface="Calibri"/>
                <a:ea typeface="Calibri"/>
                <a:cs typeface="Calibri"/>
                <a:sym typeface="Calibri"/>
              </a:rPr>
              <a:t>Story B is vague and is more Epic than Story, while Story A is focused and sharp in a single area</a:t>
            </a:r>
            <a:endParaRPr sz="1400">
              <a:solidFill>
                <a:srgbClr val="000000"/>
              </a:solidFill>
              <a:latin typeface="Arial"/>
              <a:ea typeface="Arial"/>
              <a:cs typeface="Arial"/>
              <a:sym typeface="Arial"/>
            </a:endParaRPr>
          </a:p>
        </p:txBody>
      </p:sp>
      <p:cxnSp>
        <p:nvCxnSpPr>
          <p:cNvPr id="2645" name="Google Shape;2645;p84"/>
          <p:cNvCxnSpPr/>
          <p:nvPr/>
        </p:nvCxnSpPr>
        <p:spPr>
          <a:xfrm>
            <a:off x="553384" y="923980"/>
            <a:ext cx="8315726" cy="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2646" name="Google Shape;2646;p84"/>
          <p:cNvSpPr/>
          <p:nvPr/>
        </p:nvSpPr>
        <p:spPr>
          <a:xfrm>
            <a:off x="1960420" y="974689"/>
            <a:ext cx="1063001" cy="865732"/>
          </a:xfrm>
          <a:prstGeom prst="irregularSeal2">
            <a:avLst/>
          </a:prstGeom>
          <a:solidFill>
            <a:srgbClr val="FFC000"/>
          </a:solidFill>
          <a:ln w="9525" cap="flat" cmpd="sng">
            <a:solidFill>
              <a:srgbClr val="005395"/>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 name="Title 1">
            <a:extLst>
              <a:ext uri="{FF2B5EF4-FFF2-40B4-BE49-F238E27FC236}">
                <a16:creationId xmlns:a16="http://schemas.microsoft.com/office/drawing/2014/main" id="{ACB46B23-A2EA-9C53-DF2E-C919EC157CC3}"/>
              </a:ext>
            </a:extLst>
          </p:cNvPr>
          <p:cNvSpPr>
            <a:spLocks noGrp="1"/>
          </p:cNvSpPr>
          <p:nvPr>
            <p:ph type="title"/>
          </p:nvPr>
        </p:nvSpPr>
        <p:spPr/>
        <p:txBody>
          <a:bodyPr/>
          <a:lstStyle/>
          <a:p>
            <a:r>
              <a:rPr lang="en-US" sz="1800">
                <a:solidFill>
                  <a:srgbClr val="000000"/>
                </a:solidFill>
                <a:latin typeface="Calibri"/>
                <a:ea typeface="Calibri"/>
                <a:cs typeface="Calibri"/>
                <a:sym typeface="Calibri"/>
              </a:rPr>
              <a:t>COMPARISON #4 – And the winner is….. </a:t>
            </a:r>
            <a:endParaRPr lang="en-US"/>
          </a:p>
        </p:txBody>
      </p:sp>
    </p:spTree>
    <p:extLst>
      <p:ext uri="{BB962C8B-B14F-4D97-AF65-F5344CB8AC3E}">
        <p14:creationId xmlns:p14="http://schemas.microsoft.com/office/powerpoint/2010/main" val="1379882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7A07890-280C-9576-1D6E-0CB28BDB571F}"/>
              </a:ext>
            </a:extLst>
          </p:cNvPr>
          <p:cNvSpPr>
            <a:spLocks noGrp="1"/>
          </p:cNvSpPr>
          <p:nvPr>
            <p:ph idx="1"/>
          </p:nvPr>
        </p:nvSpPr>
        <p:spPr>
          <a:xfrm>
            <a:off x="4580710" y="941080"/>
            <a:ext cx="6925972" cy="1916546"/>
          </a:xfrm>
        </p:spPr>
        <p:txBody>
          <a:bodyPr anchor="ctr">
            <a:no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This format came around in the early days of agile </a:t>
            </a:r>
          </a:p>
          <a:p>
            <a:pPr marL="285750" indent="-285750">
              <a:buFont typeface="Arial" panose="020B0604020202020204" pitchFamily="34" charset="0"/>
              <a:buChar char="•"/>
            </a:pPr>
            <a:r>
              <a:rPr lang="en-US"/>
              <a:t>In the absence of higher-level context, this format is useful to provide a reason for a system behavior to exist</a:t>
            </a:r>
          </a:p>
          <a:p>
            <a:pPr marL="285750" indent="-285750">
              <a:buFont typeface="Arial" panose="020B0604020202020204" pitchFamily="34" charset="0"/>
              <a:buChar char="•"/>
            </a:pPr>
            <a:r>
              <a:rPr lang="en-US"/>
              <a:t>The format can give the team insight into the mind of the end user, to hopefully help make better design decisions with the end user goal in mind</a:t>
            </a:r>
          </a:p>
          <a:p>
            <a:pPr marL="285750" indent="-285750">
              <a:buFont typeface="Arial" panose="020B0604020202020204" pitchFamily="34" charset="0"/>
              <a:buChar char="•"/>
            </a:pPr>
            <a:r>
              <a:rPr lang="en-US"/>
              <a:t>It also makes sure that each card represents a small change in the system's behavior</a:t>
            </a:r>
          </a:p>
        </p:txBody>
      </p:sp>
      <p:sp>
        <p:nvSpPr>
          <p:cNvPr id="2" name="Title 1">
            <a:extLst>
              <a:ext uri="{FF2B5EF4-FFF2-40B4-BE49-F238E27FC236}">
                <a16:creationId xmlns:a16="http://schemas.microsoft.com/office/drawing/2014/main" id="{C9C69764-0564-4136-5357-0D0909C699B8}"/>
              </a:ext>
            </a:extLst>
          </p:cNvPr>
          <p:cNvSpPr>
            <a:spLocks noGrp="1"/>
          </p:cNvSpPr>
          <p:nvPr>
            <p:ph type="title"/>
          </p:nvPr>
        </p:nvSpPr>
        <p:spPr>
          <a:xfrm>
            <a:off x="243840" y="2157983"/>
            <a:ext cx="9088280" cy="313932"/>
          </a:xfrm>
          <a:noFill/>
        </p:spPr>
        <p:txBody>
          <a:bodyPr wrap="square" rtlCol="0">
            <a:spAutoFit/>
          </a:bodyPr>
          <a:lstStyle/>
          <a:p>
            <a:r>
              <a:rPr lang="en-CA" sz="1600" b="1">
                <a:latin typeface="Calibri"/>
                <a:cs typeface="Calibri"/>
              </a:rPr>
              <a:t>A short discussion on the Agile Story Format</a:t>
            </a:r>
            <a:endParaRPr lang="en-US" sz="1600"/>
          </a:p>
        </p:txBody>
      </p:sp>
      <p:sp>
        <p:nvSpPr>
          <p:cNvPr id="4" name="TextBox 3">
            <a:extLst>
              <a:ext uri="{FF2B5EF4-FFF2-40B4-BE49-F238E27FC236}">
                <a16:creationId xmlns:a16="http://schemas.microsoft.com/office/drawing/2014/main" id="{9ED0B3F4-2DE7-DDD0-D592-4135C5E0C703}"/>
              </a:ext>
            </a:extLst>
          </p:cNvPr>
          <p:cNvSpPr txBox="1"/>
          <p:nvPr/>
        </p:nvSpPr>
        <p:spPr>
          <a:xfrm>
            <a:off x="373856" y="201552"/>
            <a:ext cx="11570494" cy="369332"/>
          </a:xfrm>
          <a:prstGeom prst="rect">
            <a:avLst/>
          </a:prstGeom>
          <a:noFill/>
        </p:spPr>
        <p:txBody>
          <a:bodyPr wrap="square" lIns="91440" tIns="45720" rIns="91440" bIns="45720" anchor="t">
            <a:spAutoFit/>
          </a:bodyPr>
          <a:lstStyle/>
          <a:p>
            <a:r>
              <a:rPr lang="en-US" b="1">
                <a:solidFill>
                  <a:srgbClr val="000000"/>
                </a:solidFill>
                <a:latin typeface="Calibri"/>
                <a:cs typeface="Calibri"/>
              </a:rPr>
              <a:t>Be wary of using the typical preconceived agile story template without understanding its purpose</a:t>
            </a:r>
          </a:p>
        </p:txBody>
      </p:sp>
      <p:pic>
        <p:nvPicPr>
          <p:cNvPr id="1026" name="Picture 2" descr="from canvas">
            <a:extLst>
              <a:ext uri="{FF2B5EF4-FFF2-40B4-BE49-F238E27FC236}">
                <a16:creationId xmlns:a16="http://schemas.microsoft.com/office/drawing/2014/main" id="{5D88FCED-A5E9-9B62-A6EF-0F97A9CBC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 r="42631" b="22611"/>
          <a:stretch/>
        </p:blipFill>
        <p:spPr bwMode="auto">
          <a:xfrm>
            <a:off x="8481430" y="2882089"/>
            <a:ext cx="2983280" cy="30561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725F67D-DCAF-DA3D-8C90-8A7FD4302E37}"/>
              </a:ext>
            </a:extLst>
          </p:cNvPr>
          <p:cNvPicPr>
            <a:picLocks noChangeAspect="1"/>
          </p:cNvPicPr>
          <p:nvPr/>
        </p:nvPicPr>
        <p:blipFill rotWithShape="1">
          <a:blip r:embed="rId4"/>
          <a:srcRect t="10173"/>
          <a:stretch/>
        </p:blipFill>
        <p:spPr>
          <a:xfrm>
            <a:off x="685277" y="2470727"/>
            <a:ext cx="3827002" cy="1916546"/>
          </a:xfrm>
          <a:prstGeom prst="rect">
            <a:avLst/>
          </a:prstGeom>
        </p:spPr>
      </p:pic>
      <p:sp>
        <p:nvSpPr>
          <p:cNvPr id="10" name="Google Shape;1778;p38">
            <a:extLst>
              <a:ext uri="{FF2B5EF4-FFF2-40B4-BE49-F238E27FC236}">
                <a16:creationId xmlns:a16="http://schemas.microsoft.com/office/drawing/2014/main" id="{C5B31EE4-B0E2-4D73-C400-887BE507BF60}"/>
              </a:ext>
            </a:extLst>
          </p:cNvPr>
          <p:cNvSpPr/>
          <p:nvPr/>
        </p:nvSpPr>
        <p:spPr>
          <a:xfrm>
            <a:off x="490683" y="4602269"/>
            <a:ext cx="3828717" cy="954067"/>
          </a:xfrm>
          <a:prstGeom prst="rect">
            <a:avLst/>
          </a:prstGeom>
          <a:solidFill>
            <a:schemeClr val="accent2">
              <a:lumMod val="75000"/>
            </a:schemeClr>
          </a:solidFill>
          <a:ln>
            <a:noFill/>
          </a:ln>
        </p:spPr>
        <p:txBody>
          <a:bodyPr spcFirstLastPara="1" wrap="square" lIns="91425" tIns="45700" rIns="91425" bIns="45700" anchor="t" anchorCtr="0">
            <a:spAutoFit/>
          </a:bodyPr>
          <a:lstStyle/>
          <a:p>
            <a:r>
              <a:rPr lang="en-US" sz="1400" i="1">
                <a:solidFill>
                  <a:schemeClr val="bg1"/>
                </a:solidFill>
                <a:latin typeface="Calibri" panose="020F0502020204030204" pitchFamily="34" charset="0"/>
                <a:cs typeface="Calibri" panose="020F0502020204030204" pitchFamily="34" charset="0"/>
              </a:rPr>
              <a:t>TIP: If you find yourself writing a "story" that doesn't represent a small increment of system behavior in response to an end user action STOP and consider if the work is actually a story</a:t>
            </a:r>
          </a:p>
        </p:txBody>
      </p:sp>
      <p:sp>
        <p:nvSpPr>
          <p:cNvPr id="15" name="Content Placeholder 12">
            <a:extLst>
              <a:ext uri="{FF2B5EF4-FFF2-40B4-BE49-F238E27FC236}">
                <a16:creationId xmlns:a16="http://schemas.microsoft.com/office/drawing/2014/main" id="{6473D5D5-4E3E-40B5-2226-B81D854330D5}"/>
              </a:ext>
            </a:extLst>
          </p:cNvPr>
          <p:cNvSpPr txBox="1">
            <a:spLocks/>
          </p:cNvSpPr>
          <p:nvPr/>
        </p:nvSpPr>
        <p:spPr>
          <a:xfrm>
            <a:off x="4696358" y="2889804"/>
            <a:ext cx="3600993" cy="3049254"/>
          </a:xfrm>
          <a:prstGeom prst="rect">
            <a:avLst/>
          </a:prstGeom>
          <a:solidFill>
            <a:schemeClr val="bg2"/>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latin typeface="Calibri" panose="020F0502020204030204" pitchFamily="34" charset="0"/>
                <a:cs typeface="Calibri" panose="020F0502020204030204" pitchFamily="34" charset="0"/>
              </a:rPr>
              <a:t>HOWEVER</a:t>
            </a:r>
            <a:endParaRPr lang="en-US" b="1">
              <a:latin typeface="Calibri" panose="020F0502020204030204" pitchFamily="34" charset="0"/>
              <a:cs typeface="Calibri" panose="020F0502020204030204" pitchFamily="34" charset="0"/>
            </a:endParaRPr>
          </a:p>
          <a:p>
            <a:pPr marL="171450" indent="-171450">
              <a:buFont typeface="Arial"/>
              <a:buChar char="•"/>
            </a:pPr>
            <a:r>
              <a:rPr lang="en-US" sz="1400">
                <a:latin typeface="Calibri" panose="020F0502020204030204" pitchFamily="34" charset="0"/>
                <a:cs typeface="Calibri" panose="020F0502020204030204" pitchFamily="34" charset="0"/>
              </a:rPr>
              <a:t>This format is frequently mis-used and attempted to be applied to work that does not require any of the above outcomes to be successful</a:t>
            </a:r>
          </a:p>
          <a:p>
            <a:pPr marL="171450" indent="-171450">
              <a:buFont typeface="Arial"/>
              <a:buChar char="•"/>
            </a:pPr>
            <a:r>
              <a:rPr lang="en-US" sz="1400">
                <a:latin typeface="Calibri" panose="020F0502020204030204" pitchFamily="34" charset="0"/>
                <a:cs typeface="Calibri" panose="020F0502020204030204" pitchFamily="34" charset="0"/>
              </a:rPr>
              <a:t>With story maps in place, many teams find the typical template to be redundant and use a simple title to convey meaning</a:t>
            </a:r>
          </a:p>
          <a:p>
            <a:pPr marL="171450" indent="-171450">
              <a:buFont typeface="Arial"/>
              <a:buChar char="•"/>
            </a:pPr>
            <a:r>
              <a:rPr lang="en-US" sz="1400">
                <a:latin typeface="Calibri" panose="020F0502020204030204" pitchFamily="34" charset="0"/>
                <a:cs typeface="Calibri" panose="020F0502020204030204" pitchFamily="34" charset="0"/>
              </a:rPr>
              <a:t>The main focus of the story should be the acceptance criteria, the story summary is only there to provide context!</a:t>
            </a:r>
          </a:p>
        </p:txBody>
      </p:sp>
      <p:sp>
        <p:nvSpPr>
          <p:cNvPr id="16" name="Content Placeholder 12">
            <a:extLst>
              <a:ext uri="{FF2B5EF4-FFF2-40B4-BE49-F238E27FC236}">
                <a16:creationId xmlns:a16="http://schemas.microsoft.com/office/drawing/2014/main" id="{5B986FC7-AC85-3C7E-D206-CD84FF1BDAB7}"/>
              </a:ext>
            </a:extLst>
          </p:cNvPr>
          <p:cNvSpPr txBox="1">
            <a:spLocks/>
          </p:cNvSpPr>
          <p:nvPr/>
        </p:nvSpPr>
        <p:spPr>
          <a:xfrm>
            <a:off x="683373" y="943591"/>
            <a:ext cx="3600993" cy="1137452"/>
          </a:xfrm>
          <a:prstGeom prst="rect">
            <a:avLst/>
          </a:prstGeom>
          <a:solidFill>
            <a:schemeClr val="bg2"/>
          </a:solidFill>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Calibri" panose="020F0502020204030204" pitchFamily="34" charset="0"/>
                <a:ea typeface="+mn-ea"/>
                <a:cs typeface="Calibri" panose="020F0502020204030204" pitchFamily="34" charset="0"/>
              </a:defRPr>
            </a:lvl1pPr>
            <a:lvl2pPr marL="498475"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2pPr>
            <a:lvl3pPr marL="75882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3pPr>
            <a:lvl4pPr marL="1031875" indent="-225425"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4pPr>
            <a:lvl5pPr marL="1246188" indent="-227013" algn="l" defTabSz="914400" rtl="0" eaLnBrk="1" latinLnBrk="0" hangingPunct="1">
              <a:lnSpc>
                <a:spcPct val="90000"/>
              </a:lnSpc>
              <a:spcBef>
                <a:spcPts val="500"/>
              </a:spcBef>
              <a:buFont typeface="Arial" panose="020B0604020202020204" pitchFamily="34" charset="0"/>
              <a:buChar char="•"/>
              <a:tabLst/>
              <a:defRPr sz="16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Many agile teams use the:</a:t>
            </a:r>
          </a:p>
          <a:p>
            <a:r>
              <a:rPr lang="en-US" sz="1400" b="1"/>
              <a:t>As A</a:t>
            </a:r>
            <a:r>
              <a:rPr lang="en-US" sz="1400"/>
              <a:t>              &lt;User&gt;</a:t>
            </a:r>
          </a:p>
          <a:p>
            <a:r>
              <a:rPr lang="en-US" sz="1400" b="1"/>
              <a:t>I Want To</a:t>
            </a:r>
            <a:r>
              <a:rPr lang="en-US" sz="1400"/>
              <a:t>     &lt;Perform Action&gt;</a:t>
            </a:r>
          </a:p>
          <a:p>
            <a:r>
              <a:rPr lang="en-US" sz="1400" b="1"/>
              <a:t>So That</a:t>
            </a:r>
            <a:r>
              <a:rPr lang="en-US" sz="1400"/>
              <a:t>        &lt;I Receive Value&gt;</a:t>
            </a:r>
          </a:p>
        </p:txBody>
      </p:sp>
    </p:spTree>
    <p:extLst>
      <p:ext uri="{BB962C8B-B14F-4D97-AF65-F5344CB8AC3E}">
        <p14:creationId xmlns:p14="http://schemas.microsoft.com/office/powerpoint/2010/main" val="1770240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61A2A-EAAD-E373-40F2-54C8EB52D26B}"/>
              </a:ext>
            </a:extLst>
          </p:cNvPr>
          <p:cNvSpPr>
            <a:spLocks noGrp="1"/>
          </p:cNvSpPr>
          <p:nvPr>
            <p:ph type="ctrTitle"/>
          </p:nvPr>
        </p:nvSpPr>
        <p:spPr/>
        <p:txBody>
          <a:bodyPr/>
          <a:lstStyle/>
          <a:p>
            <a:r>
              <a:rPr lang="en-CA"/>
              <a:t>Story Exploration In A Nutshell</a:t>
            </a:r>
          </a:p>
        </p:txBody>
      </p:sp>
    </p:spTree>
    <p:extLst>
      <p:ext uri="{BB962C8B-B14F-4D97-AF65-F5344CB8AC3E}">
        <p14:creationId xmlns:p14="http://schemas.microsoft.com/office/powerpoint/2010/main" val="2533503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38"/>
          <p:cNvSpPr/>
          <p:nvPr/>
        </p:nvSpPr>
        <p:spPr>
          <a:xfrm>
            <a:off x="170121" y="1052426"/>
            <a:ext cx="11851595" cy="584735"/>
          </a:xfrm>
          <a:prstGeom prst="rect">
            <a:avLst/>
          </a:prstGeom>
          <a:solidFill>
            <a:schemeClr val="accent5">
              <a:lumMod val="20000"/>
              <a:lumOff val="80000"/>
            </a:schemeClr>
          </a:solidFill>
          <a:ln>
            <a:noFill/>
          </a:ln>
        </p:spPr>
        <p:txBody>
          <a:bodyPr spcFirstLastPara="1" wrap="square" lIns="91425" tIns="45700" rIns="91425" bIns="45700" anchor="t" anchorCtr="0">
            <a:spAutoFit/>
          </a:bodyPr>
          <a:lstStyle/>
          <a:p>
            <a:pPr marR="3695">
              <a:buClr>
                <a:srgbClr val="000000"/>
              </a:buClr>
              <a:buSzPts val="1800"/>
            </a:pPr>
            <a:r>
              <a:rPr lang="en-US" sz="1600" b="1">
                <a:solidFill>
                  <a:srgbClr val="000000"/>
                </a:solidFill>
                <a:latin typeface="Calibri"/>
                <a:ea typeface="Calibri"/>
                <a:cs typeface="Calibri"/>
                <a:sym typeface="Calibri"/>
              </a:rPr>
              <a:t>Goal:</a:t>
            </a:r>
            <a:r>
              <a:rPr lang="en-US" sz="1600">
                <a:solidFill>
                  <a:srgbClr val="000000"/>
                </a:solidFill>
                <a:latin typeface="Calibri"/>
                <a:ea typeface="Calibri"/>
                <a:cs typeface="Calibri"/>
                <a:sym typeface="Calibri"/>
              </a:rPr>
              <a:t> Perform enough definition and design so that a small cross functional team collectively understands the what, the how, and the who of delivery for the next sprint (or maybe two)</a:t>
            </a:r>
            <a:endParaRPr lang="en-US" sz="1200">
              <a:solidFill>
                <a:srgbClr val="000000"/>
              </a:solidFill>
              <a:latin typeface="Arial"/>
              <a:ea typeface="Arial"/>
              <a:cs typeface="Arial"/>
              <a:sym typeface="Arial"/>
            </a:endParaRPr>
          </a:p>
        </p:txBody>
      </p:sp>
      <p:sp>
        <p:nvSpPr>
          <p:cNvPr id="1780" name="Google Shape;1780;p38"/>
          <p:cNvSpPr/>
          <p:nvPr/>
        </p:nvSpPr>
        <p:spPr>
          <a:xfrm>
            <a:off x="5296681" y="1931708"/>
            <a:ext cx="3031979" cy="3423974"/>
          </a:xfrm>
          <a:prstGeom prst="rect">
            <a:avLst/>
          </a:prstGeom>
          <a:solidFill>
            <a:schemeClr val="bg1">
              <a:lumMod val="95000"/>
            </a:schemeClr>
          </a:solid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Key Activities</a:t>
            </a:r>
            <a:endParaRPr lang="en-US" sz="1400">
              <a:solidFill>
                <a:srgbClr val="000000"/>
              </a:solidFill>
              <a:latin typeface="Calibri"/>
              <a:ea typeface="Calibri"/>
              <a:cs typeface="Calibri"/>
              <a:sym typeface="Calibri"/>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The understanding of stories &amp; their solution have been refined for a feature or thin slice</a:t>
            </a:r>
            <a:endParaRPr lang="en-US" sz="1400">
              <a:solidFill>
                <a:srgbClr val="000000"/>
              </a:solidFill>
              <a:latin typeface="Calibri"/>
              <a:ea typeface="Arial"/>
              <a:cs typeface="Calibri"/>
            </a:endParaRPr>
          </a:p>
          <a:p>
            <a:pPr marL="90170" indent="-114300">
              <a:spcBef>
                <a:spcPts val="300"/>
              </a:spcBef>
              <a:buClr>
                <a:srgbClr val="000000"/>
              </a:buClr>
              <a:buSzPts val="1800"/>
              <a:buFont typeface="Arial"/>
              <a:buChar char="•"/>
            </a:pPr>
            <a:endParaRPr lang="en-US" sz="1100">
              <a:solidFill>
                <a:srgbClr val="000000"/>
              </a:solidFill>
              <a:latin typeface="Arial"/>
              <a:ea typeface="Arial"/>
              <a:cs typeface="Arial"/>
            </a:endParaRPr>
          </a:p>
          <a:p>
            <a:pPr marL="90170" indent="-114300">
              <a:spcBef>
                <a:spcPts val="300"/>
              </a:spcBef>
              <a:buClr>
                <a:srgbClr val="000000"/>
              </a:buClr>
              <a:buSzPts val="1800"/>
              <a:buFont typeface="Arial"/>
              <a:buChar char="•"/>
            </a:pPr>
            <a:r>
              <a:rPr lang="en-US" sz="1400">
                <a:solidFill>
                  <a:srgbClr val="000000"/>
                </a:solidFill>
                <a:latin typeface="Calibri"/>
                <a:ea typeface="Calibri"/>
                <a:cs typeface="Calibri"/>
                <a:sym typeface="Calibri"/>
              </a:rPr>
              <a:t>A subset of the team have taken ownership of delivering the work, estimated it, and committed to start in the next couple of days</a:t>
            </a:r>
            <a:endParaRPr lang="en-US" sz="1100">
              <a:solidFill>
                <a:srgbClr val="000000"/>
              </a:solidFill>
              <a:latin typeface="Arial"/>
              <a:ea typeface="Calibri"/>
              <a:cs typeface="Arial"/>
            </a:endParaRPr>
          </a:p>
          <a:p>
            <a:pPr marL="90170" indent="-114300">
              <a:spcBef>
                <a:spcPts val="300"/>
              </a:spcBef>
              <a:buClr>
                <a:srgbClr val="000000"/>
              </a:buClr>
              <a:buSzPts val="1800"/>
              <a:buFont typeface="Arial"/>
              <a:buChar char="•"/>
            </a:pPr>
            <a:endParaRPr lang="en-US" sz="1100">
              <a:solidFill>
                <a:srgbClr val="000000"/>
              </a:solidFill>
              <a:latin typeface="Arial"/>
              <a:ea typeface="Calibri"/>
              <a:cs typeface="Arial"/>
            </a:endParaRPr>
          </a:p>
          <a:p>
            <a:pPr marL="90170" indent="-114300">
              <a:spcBef>
                <a:spcPts val="300"/>
              </a:spcBef>
              <a:buClr>
                <a:srgbClr val="000000"/>
              </a:buClr>
              <a:buSzPts val="1800"/>
              <a:buFont typeface="Arial"/>
              <a:buChar char="•"/>
            </a:pPr>
            <a:r>
              <a:rPr lang="en-US" sz="1400">
                <a:solidFill>
                  <a:srgbClr val="000000"/>
                </a:solidFill>
                <a:latin typeface="Calibri"/>
                <a:cs typeface="Calibri"/>
                <a:sym typeface="Arial"/>
              </a:rPr>
              <a:t>Supporting</a:t>
            </a:r>
            <a:r>
              <a:rPr lang="en-US" sz="1100">
                <a:solidFill>
                  <a:srgbClr val="000000"/>
                </a:solidFill>
                <a:latin typeface="Arial"/>
                <a:ea typeface="Calibri"/>
                <a:cs typeface="Arial"/>
                <a:sym typeface="Arial"/>
              </a:rPr>
              <a:t> </a:t>
            </a:r>
            <a:r>
              <a:rPr lang="en-US" sz="1400">
                <a:solidFill>
                  <a:srgbClr val="000000"/>
                </a:solidFill>
                <a:latin typeface="Calibri"/>
                <a:cs typeface="Calibri"/>
                <a:sym typeface="Arial"/>
              </a:rPr>
              <a:t>design and definition activities are completed necessary to laying out how the stories will be delivered (e.g. UX, Domain Design, </a:t>
            </a:r>
            <a:r>
              <a:rPr lang="en-US" sz="1400" err="1">
                <a:solidFill>
                  <a:srgbClr val="000000"/>
                </a:solidFill>
                <a:latin typeface="Calibri"/>
                <a:cs typeface="Calibri"/>
                <a:sym typeface="Arial"/>
              </a:rPr>
              <a:t>etc</a:t>
            </a:r>
            <a:r>
              <a:rPr lang="en-US" sz="1400">
                <a:solidFill>
                  <a:srgbClr val="000000"/>
                </a:solidFill>
                <a:latin typeface="Calibri"/>
                <a:cs typeface="Calibri"/>
                <a:sym typeface="Arial"/>
              </a:rPr>
              <a:t>)</a:t>
            </a:r>
            <a:endParaRPr lang="en-US" sz="1400">
              <a:solidFill>
                <a:srgbClr val="000000"/>
              </a:solidFill>
              <a:latin typeface="Calibri"/>
              <a:cs typeface="Calibri"/>
            </a:endParaRPr>
          </a:p>
        </p:txBody>
      </p:sp>
      <p:sp>
        <p:nvSpPr>
          <p:cNvPr id="1781" name="Google Shape;1781;p38"/>
          <p:cNvSpPr/>
          <p:nvPr/>
        </p:nvSpPr>
        <p:spPr>
          <a:xfrm>
            <a:off x="8488617" y="1931708"/>
            <a:ext cx="3571199" cy="2893059"/>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Story Writing Related Activities</a:t>
            </a:r>
          </a:p>
          <a:p>
            <a:pPr marR="3695">
              <a:buClr>
                <a:srgbClr val="000000"/>
              </a:buClr>
              <a:buSzPts val="1000"/>
            </a:pPr>
            <a:r>
              <a:rPr lang="en-US" sz="1400">
                <a:solidFill>
                  <a:srgbClr val="000000"/>
                </a:solidFill>
                <a:latin typeface="Calibri"/>
                <a:ea typeface="Calibri"/>
                <a:cs typeface="Calibri"/>
                <a:sym typeface="Calibri"/>
              </a:rPr>
              <a:t>Share a common understanding of the next feature/slide starting delivery</a:t>
            </a:r>
          </a:p>
          <a:p>
            <a:pPr marL="285750" marR="369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Define Acceptance Criteria for every story inside the next feature / slice to start</a:t>
            </a:r>
          </a:p>
          <a:p>
            <a:pPr marL="285750" marR="3695" indent="-285750">
              <a:buClr>
                <a:srgbClr val="000000"/>
              </a:buClr>
              <a:buSzPts val="1000"/>
              <a:buFont typeface="Arial" panose="020B0604020202020204" pitchFamily="34" charset="0"/>
              <a:buChar char="•"/>
            </a:pPr>
            <a:endParaRPr lang="en-US" sz="1400">
              <a:solidFill>
                <a:srgbClr val="000000"/>
              </a:solidFill>
              <a:latin typeface="Calibri"/>
              <a:ea typeface="Calibri"/>
              <a:cs typeface="Calibri"/>
              <a:sym typeface="Calibri"/>
            </a:endParaRPr>
          </a:p>
          <a:p>
            <a:pPr marL="285750" marR="369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Refine / Merge/ Split stories as necessary to ensure they are expressed at a small / similar level of details</a:t>
            </a:r>
          </a:p>
          <a:p>
            <a:pPr marL="285750" marR="3695" indent="-285750">
              <a:buClr>
                <a:srgbClr val="000000"/>
              </a:buClr>
              <a:buSzPts val="1000"/>
              <a:buFont typeface="Arial" panose="020B0604020202020204" pitchFamily="34" charset="0"/>
              <a:buChar char="•"/>
            </a:pPr>
            <a:endParaRPr lang="en-US" sz="1400">
              <a:solidFill>
                <a:srgbClr val="000000"/>
              </a:solidFill>
              <a:latin typeface="Calibri"/>
              <a:ea typeface="Calibri"/>
              <a:cs typeface="Calibri"/>
              <a:sym typeface="Calibri"/>
            </a:endParaRPr>
          </a:p>
          <a:p>
            <a:pPr marL="285750" marR="3695" indent="-285750">
              <a:buClr>
                <a:srgbClr val="000000"/>
              </a:buClr>
              <a:buSzPts val="1000"/>
              <a:buFont typeface="Arial" panose="020B0604020202020204" pitchFamily="34" charset="0"/>
              <a:buChar char="•"/>
            </a:pPr>
            <a:r>
              <a:rPr lang="en-US" sz="1400">
                <a:solidFill>
                  <a:srgbClr val="000000"/>
                </a:solidFill>
                <a:latin typeface="Calibri"/>
                <a:ea typeface="Calibri"/>
                <a:cs typeface="Calibri"/>
                <a:sym typeface="Calibri"/>
              </a:rPr>
              <a:t>Remaining Key risks/ unknowns/ assumptions have been explored for upcoming to be delivered Stories</a:t>
            </a:r>
          </a:p>
        </p:txBody>
      </p:sp>
      <p:sp>
        <p:nvSpPr>
          <p:cNvPr id="1782" name="Google Shape;1782;p38"/>
          <p:cNvSpPr/>
          <p:nvPr/>
        </p:nvSpPr>
        <p:spPr>
          <a:xfrm>
            <a:off x="1222204" y="5105491"/>
            <a:ext cx="2850377" cy="14157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1400" b="1">
                <a:solidFill>
                  <a:srgbClr val="000000"/>
                </a:solidFill>
                <a:latin typeface="Calibri"/>
                <a:ea typeface="Calibri"/>
                <a:cs typeface="Calibri"/>
                <a:sym typeface="Calibri"/>
              </a:rPr>
              <a:t>Other Helpful Agile Artifacts</a:t>
            </a:r>
            <a:endParaRPr lang="en-US" sz="1400">
              <a:solidFill>
                <a:srgbClr val="000000"/>
              </a:solidFill>
              <a:latin typeface="Calibri"/>
              <a:ea typeface="Calibri"/>
              <a:cs typeface="Calibri"/>
              <a:sym typeface="Calibri"/>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Planning Game</a:t>
            </a:r>
            <a:endParaRPr lang="en-US" sz="1100">
              <a:solidFill>
                <a:srgbClr val="000000"/>
              </a:solidFill>
              <a:latin typeface="Arial"/>
              <a:ea typeface="Calibri"/>
              <a:cs typeface="Arial"/>
            </a:endParaRPr>
          </a:p>
          <a:p>
            <a:pPr marL="285750" indent="-285750">
              <a:buClr>
                <a:srgbClr val="000000"/>
              </a:buClr>
              <a:buSzPts val="1800"/>
              <a:buFont typeface="Arial" panose="020B0604020202020204" pitchFamily="34" charset="0"/>
              <a:buChar char="•"/>
            </a:pPr>
            <a:r>
              <a:rPr lang="en-CA" sz="1400">
                <a:solidFill>
                  <a:srgbClr val="000000"/>
                </a:solidFill>
                <a:latin typeface="Calibri"/>
                <a:ea typeface="Calibri"/>
                <a:cs typeface="Calibri"/>
                <a:sym typeface="Calibri"/>
              </a:rPr>
              <a:t>UX </a:t>
            </a:r>
            <a:endParaRPr lang="en-CA" sz="1400">
              <a:solidFill>
                <a:srgbClr val="000000"/>
              </a:solidFill>
              <a:latin typeface="Calibri"/>
              <a:ea typeface="Calibri"/>
              <a:cs typeface="Calibri"/>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Architecture Modeling</a:t>
            </a:r>
            <a:endParaRPr lang="en-US" sz="1400">
              <a:solidFill>
                <a:srgbClr val="000000"/>
              </a:solidFill>
              <a:latin typeface="Calibri"/>
              <a:ea typeface="Calibri"/>
              <a:cs typeface="Calibri"/>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Spec By Example</a:t>
            </a:r>
            <a:endParaRPr lang="en-US" sz="1100">
              <a:solidFill>
                <a:srgbClr val="000000"/>
              </a:solidFill>
              <a:latin typeface="Arial"/>
              <a:ea typeface="Calibri"/>
              <a:cs typeface="Arial"/>
            </a:endParaRPr>
          </a:p>
          <a:p>
            <a:pPr marL="285750" indent="-285750">
              <a:buClr>
                <a:srgbClr val="000000"/>
              </a:buClr>
              <a:buSzPts val="1800"/>
              <a:buFont typeface="Arial" panose="020B0604020202020204" pitchFamily="34" charset="0"/>
              <a:buChar char="•"/>
            </a:pPr>
            <a:r>
              <a:rPr lang="en-US" sz="1400">
                <a:solidFill>
                  <a:srgbClr val="000000"/>
                </a:solidFill>
                <a:latin typeface="Calibri"/>
                <a:ea typeface="Calibri"/>
                <a:cs typeface="Calibri"/>
                <a:sym typeface="Calibri"/>
              </a:rPr>
              <a:t>Domain Driven Design</a:t>
            </a:r>
            <a:endParaRPr lang="en-US" sz="1400">
              <a:solidFill>
                <a:srgbClr val="000000"/>
              </a:solidFill>
              <a:latin typeface="Calibri"/>
              <a:ea typeface="Calibri"/>
              <a:cs typeface="Calibri"/>
            </a:endParaRPr>
          </a:p>
        </p:txBody>
      </p:sp>
      <p:sp>
        <p:nvSpPr>
          <p:cNvPr id="11" name="Google Shape;1778;p38">
            <a:extLst>
              <a:ext uri="{FF2B5EF4-FFF2-40B4-BE49-F238E27FC236}">
                <a16:creationId xmlns:a16="http://schemas.microsoft.com/office/drawing/2014/main" id="{B448E095-BA57-2FB0-11C7-91864EFDA1C4}"/>
              </a:ext>
            </a:extLst>
          </p:cNvPr>
          <p:cNvSpPr/>
          <p:nvPr/>
        </p:nvSpPr>
        <p:spPr>
          <a:xfrm>
            <a:off x="5311795" y="5529920"/>
            <a:ext cx="6644801" cy="830956"/>
          </a:xfrm>
          <a:prstGeom prst="rect">
            <a:avLst/>
          </a:prstGeom>
          <a:solidFill>
            <a:schemeClr val="accent2">
              <a:lumMod val="75000"/>
            </a:schemeClr>
          </a:solidFill>
          <a:ln>
            <a:noFill/>
          </a:ln>
        </p:spPr>
        <p:txBody>
          <a:bodyPr spcFirstLastPara="1" wrap="square" lIns="91425" tIns="45700" rIns="91425" bIns="45700" anchor="t" anchorCtr="0">
            <a:spAutoFit/>
          </a:bodyPr>
          <a:lstStyle/>
          <a:p>
            <a:pPr marR="3175">
              <a:buClr>
                <a:srgbClr val="000000"/>
              </a:buClr>
              <a:buSzPts val="1800"/>
            </a:pPr>
            <a:r>
              <a:rPr lang="en-US" sz="1600" i="1">
                <a:solidFill>
                  <a:schemeClr val="bg1"/>
                </a:solidFill>
                <a:latin typeface="Calibri"/>
                <a:ea typeface="Calibri"/>
                <a:cs typeface="Calibri"/>
                <a:sym typeface="Calibri"/>
              </a:rPr>
              <a:t>Tip: In Exploration you are going relatively deep on a smallest part of the solution that you believe a team can deliver on quickly together, but keep the focus of story writing on completeness from a user / system behavior</a:t>
            </a:r>
            <a:endParaRPr lang="en-US" sz="1200" i="1">
              <a:solidFill>
                <a:schemeClr val="bg1"/>
              </a:solidFill>
              <a:latin typeface="Arial"/>
              <a:ea typeface="Arial"/>
              <a:cs typeface="Arial"/>
            </a:endParaRPr>
          </a:p>
        </p:txBody>
      </p:sp>
      <p:pic>
        <p:nvPicPr>
          <p:cNvPr id="12" name="Picture 4" descr="Amazon: Earth's Mightiest River | Live Science">
            <a:extLst>
              <a:ext uri="{FF2B5EF4-FFF2-40B4-BE49-F238E27FC236}">
                <a16:creationId xmlns:a16="http://schemas.microsoft.com/office/drawing/2014/main" id="{CE413D02-108F-B3EF-A042-A7A5090A5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8" y="1933441"/>
            <a:ext cx="4734270" cy="31598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EB29E0-3368-8356-3208-7A36A95C8ED3}"/>
              </a:ext>
            </a:extLst>
          </p:cNvPr>
          <p:cNvSpPr>
            <a:spLocks noGrp="1"/>
          </p:cNvSpPr>
          <p:nvPr>
            <p:ph type="title"/>
          </p:nvPr>
        </p:nvSpPr>
        <p:spPr/>
        <p:txBody>
          <a:bodyPr/>
          <a:lstStyle/>
          <a:p>
            <a:r>
              <a:rPr lang="en-US" b="1">
                <a:latin typeface="Calibri"/>
                <a:cs typeface="Calibri"/>
              </a:rPr>
              <a:t>The goal of Story </a:t>
            </a:r>
            <a:r>
              <a:rPr lang="en-US">
                <a:latin typeface="Calibri"/>
                <a:cs typeface="Calibri"/>
              </a:rPr>
              <a:t>Exploration </a:t>
            </a:r>
            <a:r>
              <a:rPr lang="en-US" b="1">
                <a:latin typeface="Calibri"/>
                <a:cs typeface="Calibri"/>
              </a:rPr>
              <a:t>is to gain a deep share understanding of the outcomes and work required for the team to execute delivery activities together for a short period of time</a:t>
            </a:r>
            <a:endParaRPr lang="en-US">
              <a:latin typeface="Calibri"/>
              <a:cs typeface="Calibri"/>
            </a:endParaRPr>
          </a:p>
        </p:txBody>
      </p:sp>
    </p:spTree>
    <p:extLst>
      <p:ext uri="{BB962C8B-B14F-4D97-AF65-F5344CB8AC3E}">
        <p14:creationId xmlns:p14="http://schemas.microsoft.com/office/powerpoint/2010/main" val="1949200223"/>
      </p:ext>
    </p:extLst>
  </p:cSld>
  <p:clrMapOvr>
    <a:masterClrMapping/>
  </p:clrMapOvr>
</p:sld>
</file>

<file path=ppt/theme/theme1.xml><?xml version="1.0" encoding="utf-8"?>
<a:theme xmlns:a="http://schemas.openxmlformats.org/drawingml/2006/main" name="Office Theme">
  <a:themeElements>
    <a:clrScheme name="OLG">
      <a:dk1>
        <a:srgbClr val="000000"/>
      </a:dk1>
      <a:lt1>
        <a:srgbClr val="FFFFFF"/>
      </a:lt1>
      <a:dk2>
        <a:srgbClr val="44546A"/>
      </a:dk2>
      <a:lt2>
        <a:srgbClr val="E7E6E6"/>
      </a:lt2>
      <a:accent1>
        <a:srgbClr val="003C71"/>
      </a:accent1>
      <a:accent2>
        <a:srgbClr val="0071CE"/>
      </a:accent2>
      <a:accent3>
        <a:srgbClr val="FED924"/>
      </a:accent3>
      <a:accent4>
        <a:srgbClr val="E3002B"/>
      </a:accent4>
      <a:accent5>
        <a:srgbClr val="66CEF6"/>
      </a:accent5>
      <a:accent6>
        <a:srgbClr val="8DC63F"/>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bb9b2fd-eb69-4a38-b8f5-db708bd03d43">
      <Terms xmlns="http://schemas.microsoft.com/office/infopath/2007/PartnerControls"/>
    </lcf76f155ced4ddcb4097134ff3c332f>
    <TaxCatchAll xmlns="a114e750-377c-4f61-aded-07ab3645fc2f" xsi:nil="true"/>
    <Notes xmlns="cbb9b2fd-eb69-4a38-b8f5-db708bd03d43" xsi:nil="true"/>
    <Owner xmlns="cbb9b2fd-eb69-4a38-b8f5-db708bd03d43">
      <UserInfo>
        <DisplayName/>
        <AccountId xsi:nil="true"/>
        <AccountType/>
      </UserInfo>
    </Own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FDB5AA50674E4DBFFCB3100445829E" ma:contentTypeVersion="20" ma:contentTypeDescription="Create a new document." ma:contentTypeScope="" ma:versionID="8132c70da8ea6e9ef31ffa3ed6c141e2">
  <xsd:schema xmlns:xsd="http://www.w3.org/2001/XMLSchema" xmlns:xs="http://www.w3.org/2001/XMLSchema" xmlns:p="http://schemas.microsoft.com/office/2006/metadata/properties" xmlns:ns2="a785ad58-1d57-4f8a-aa71-77170459bd0d" xmlns:ns3="cbb9b2fd-eb69-4a38-b8f5-db708bd03d43" xmlns:ns4="a114e750-377c-4f61-aded-07ab3645fc2f" targetNamespace="http://schemas.microsoft.com/office/2006/metadata/properties" ma:root="true" ma:fieldsID="112e981fd11710bed2a6363ea61e9c95" ns2:_="" ns3:_="" ns4:_="">
    <xsd:import namespace="a785ad58-1d57-4f8a-aa71-77170459bd0d"/>
    <xsd:import namespace="cbb9b2fd-eb69-4a38-b8f5-db708bd03d43"/>
    <xsd:import namespace="a114e750-377c-4f61-aded-07ab3645fc2f"/>
    <xsd:element name="properties">
      <xsd:complexType>
        <xsd:sequence>
          <xsd:element name="documentManagement">
            <xsd:complexType>
              <xsd:all>
                <xsd:element ref="ns2:SharedWithUser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GenerationTime" minOccurs="0"/>
                <xsd:element ref="ns3:MediaServiceEventHashCode" minOccurs="0"/>
                <xsd:element ref="ns3:MediaServiceLocation" minOccurs="0"/>
                <xsd:element ref="ns3:MediaServiceOCR" minOccurs="0"/>
                <xsd:element ref="ns4:SharedWithDetails" minOccurs="0"/>
                <xsd:element ref="ns3:MediaServiceSearchProperties" minOccurs="0"/>
                <xsd:element ref="ns3:MediaServiceObjectDetectorVersions" minOccurs="0"/>
                <xsd:element ref="ns3:Notes" minOccurs="0"/>
                <xsd:element ref="ns3:MediaServiceBillingMetadata" minOccurs="0"/>
                <xsd:element ref="ns3: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85ad58-1d57-4f8a-aa71-77170459bd0d" elementFormDefault="qualified">
    <xsd:import namespace="http://schemas.microsoft.com/office/2006/documentManagement/types"/>
    <xsd:import namespace="http://schemas.microsoft.com/office/infopath/2007/PartnerControls"/>
    <xsd:element name="SharedWithUsers" ma:index="8" nillable="true" ma:displayName="Shared With" ma:internalName="_x0024_Resources_x003a_core_x002c_SharedWithFieldDisplayName_x003b_"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b9b2fd-eb69-4a38-b8f5-db708bd03d4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17f90cb-bb06-4504-88d6-d49bec2e9201"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Notes" ma:index="25" nillable="true" ma:displayName="Notes" ma:format="Dropdown" ma:internalName="Notes">
      <xsd:simpleType>
        <xsd:restriction base="dms:Text">
          <xsd:maxLength value="255"/>
        </xsd:restriction>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Owner" ma:index="27"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114e750-377c-4f61-aded-07ab3645fc2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714df68-a67c-43c8-8c25-cf82d5fdc739}" ma:internalName="TaxCatchAll" ma:showField="CatchAllData" ma:web="a114e750-377c-4f61-aded-07ab3645fc2f">
      <xsd:complexType>
        <xsd:complexContent>
          <xsd:extension base="dms:MultiChoiceLookup">
            <xsd:sequence>
              <xsd:element name="Value" type="dms:Lookup" maxOccurs="unbounded" minOccurs="0" nillable="true"/>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600EC2-B2E5-47F6-88C8-E1BBA918DE27}">
  <ds:schemaRefs>
    <ds:schemaRef ds:uri="a114e750-377c-4f61-aded-07ab3645fc2f"/>
    <ds:schemaRef ds:uri="a785ad58-1d57-4f8a-aa71-77170459bd0d"/>
    <ds:schemaRef ds:uri="cbb9b2fd-eb69-4a38-b8f5-db708bd03d4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44F2055-0614-4BD9-887D-525149276FD2}"/>
</file>

<file path=customXml/itemProps3.xml><?xml version="1.0" encoding="utf-8"?>
<ds:datastoreItem xmlns:ds="http://schemas.openxmlformats.org/officeDocument/2006/customXml" ds:itemID="{F0D8817F-A9A2-44F9-A0EA-33C64082FC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27482</Words>
  <Application>Microsoft Office PowerPoint</Application>
  <PresentationFormat>Widescreen</PresentationFormat>
  <Paragraphs>4624</Paragraphs>
  <Slides>216</Slides>
  <Notes>149</Notes>
  <HiddenSlides>47</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Office Theme</vt:lpstr>
      <vt:lpstr>Story Writing @ OLG Digital</vt:lpstr>
      <vt:lpstr>Course Overview</vt:lpstr>
      <vt:lpstr>Introduction to User Stories</vt:lpstr>
      <vt:lpstr>PowerPoint Presentation</vt:lpstr>
      <vt:lpstr>Markets are both more crowded and move faster than ever before</vt:lpstr>
      <vt:lpstr>Today’s markets require a different approach to introducing products to our users</vt:lpstr>
      <vt:lpstr>We need create value by working in smaller increments of scope that can be continuously delivered and validated</vt:lpstr>
      <vt:lpstr>Stories are a semi formal narrative structure that help us describe solution functionality as small increments Of value</vt:lpstr>
      <vt:lpstr>Above all, Stories are action oriented, and they describe interactions between users and systems</vt:lpstr>
      <vt:lpstr>Story Flow For Delivery Teams</vt:lpstr>
      <vt:lpstr>Stories are an approach that allow teams to focus on multiple levels of detail based on where they are in the discovery and delivery flow of work</vt:lpstr>
      <vt:lpstr>When using stories, we break behavior down until we get to the story level and then group them according to a set of minimal viable increments</vt:lpstr>
      <vt:lpstr>Getting to the right level of detail can be thought of us progressively breaking up the boulders in our solution scope</vt:lpstr>
      <vt:lpstr>Story Flow implements the scatter – aggregate pattern using a consistent set of agile practices and artifacts</vt:lpstr>
      <vt:lpstr>PowerPoint Presentation</vt:lpstr>
      <vt:lpstr>Here is what a flow of stories can look like on Kanbanize</vt:lpstr>
      <vt:lpstr>Here is what a flow of stories can look like on Kanbanize</vt:lpstr>
      <vt:lpstr>Here is what a flow of stories can look like on Kanbanize</vt:lpstr>
      <vt:lpstr>Unlike traditional approaches story development is conducted by the entire team</vt:lpstr>
      <vt:lpstr>PowerPoint Presentation</vt:lpstr>
      <vt:lpstr>Idea Shaping</vt:lpstr>
      <vt:lpstr>Idea Shaping In A Nutshell</vt:lpstr>
      <vt:lpstr>The goal of Idea Shaping is to do just enough analysis to determine the over-arching parameters of an upcoming initiative</vt:lpstr>
      <vt:lpstr>Moving an Idea / Initiative through a Delivery Kanban</vt:lpstr>
      <vt:lpstr>Introducing Story Mapping</vt:lpstr>
      <vt:lpstr>Story Mapping is a highly collaborative practice that allow teams to iteratively identify and define the scope and priority of future state system behavior</vt:lpstr>
      <vt:lpstr>Story Mapping is the practice of mapping user goals to business objectives and user actions down to tangible system behaviors </vt:lpstr>
      <vt:lpstr>Shaping is often done in tandem with other agile practices, choose what you want to use in order accelerate shaping of ideas</vt:lpstr>
      <vt:lpstr>Don’t start your story map from scratch! The Story Repository can help you get started</vt:lpstr>
      <vt:lpstr>Exercise: Take a moderately complex initiative, and start to lay it out using a story map</vt:lpstr>
      <vt:lpstr>When teams participate in Story Mapping, they are exploring the unknown terrain of future outcomes and corresponding system behavior</vt:lpstr>
      <vt:lpstr>Deciding when to dive deeper, continue mapping at the current level, or to extrapolate and move on is as much art as it is science</vt:lpstr>
      <vt:lpstr>Example Story Map with Exploration and Extrapolate Annotations – Direct Pay</vt:lpstr>
      <vt:lpstr>Exercise: Identify areas where you need further exploration and then extrapolate the stories required to estimate the total volume of stories</vt:lpstr>
      <vt:lpstr>Identifying Marketable Increments of Value</vt:lpstr>
      <vt:lpstr>PowerPoint Presentation</vt:lpstr>
      <vt:lpstr>What does your customer want?</vt:lpstr>
      <vt:lpstr>A Minimum Viable Product is a mechanism to help you understand what customers actually need</vt:lpstr>
      <vt:lpstr>Delivering Minimum Viable Products Implies We Are Ready to Adopt Rapid Market Learning</vt:lpstr>
      <vt:lpstr>A Market Increment should be defined with the goal of realizing business benefits and/or validating key risks and assumptions</vt:lpstr>
      <vt:lpstr>Prioritizing Market Increments needs to account for a combination of value, complexity, and risk </vt:lpstr>
      <vt:lpstr>When delivering larger solution, use splitting patterns to reduce the complexity and size of your Market Increments</vt:lpstr>
      <vt:lpstr>Story Map with Increments Tagged on the Side – Example Direct Pay</vt:lpstr>
      <vt:lpstr>Exercise: Define A Set Of Increments for the Scope of the Solution Defined On Your Story Map</vt:lpstr>
      <vt:lpstr>Kanbanize Example After Shaping Increment 1 – Direct Pay</vt:lpstr>
      <vt:lpstr>Reduce Collisions with other labs by looking in the Global Story Repository</vt:lpstr>
      <vt:lpstr>Discovering Your Next Market Increment</vt:lpstr>
      <vt:lpstr>Discovery In A Nutshell</vt:lpstr>
      <vt:lpstr>The goal of Discovery is to map the scope and work required to deliver on the next increment of value</vt:lpstr>
      <vt:lpstr>PowerPoint Presentation</vt:lpstr>
      <vt:lpstr>Refining Marketable Increments of Value On Your Story Map</vt:lpstr>
      <vt:lpstr>When developing a product iteratively, start from the spine and then work your way outward</vt:lpstr>
      <vt:lpstr>As we complete the Story Map for an Increment, we can start becoming more formal in laying out sequential vs optional functionality</vt:lpstr>
      <vt:lpstr>Story Maps are a visual medium that makes it easy to collaboratively sort your stories into order of delivery priority and identify the spine of your solution</vt:lpstr>
      <vt:lpstr>As priority becomes clearer, you can revisit your market increments, placing the exact stories you want into your first and subsequent increment</vt:lpstr>
      <vt:lpstr>Story Map Direct Pay with increments</vt:lpstr>
      <vt:lpstr>Remember to use splitting patterns to refine the size of your Market Increments</vt:lpstr>
      <vt:lpstr>Story Map of Direct Pay Example with Splitting Patterns</vt:lpstr>
      <vt:lpstr>Exercise: Refine your Story Map based on scope and priority of your Market Increments</vt:lpstr>
      <vt:lpstr>Communication and collaboration is best accomplished when we use supporting artifacts to maximize the effectiveness of a personal, face to face dialogue</vt:lpstr>
      <vt:lpstr>Story Mapping is primarily a vehicle that helps you tell a story about how would want users to engage with your system in the future</vt:lpstr>
      <vt:lpstr>As we explore our future solution, we will often encounter areas of unknowns and uncertainty that fall outside our domain of knowledge</vt:lpstr>
      <vt:lpstr>Story Map of Direct Pay with Unknowns</vt:lpstr>
      <vt:lpstr>Kanban Snapshot After Discovery – Increment 1 Of Direct Pay</vt:lpstr>
      <vt:lpstr>Some Story Mapping Practices to Encourage and Avoid</vt:lpstr>
      <vt:lpstr>Use Story Maps to Outline User and System Behavior *NOT* Tasks</vt:lpstr>
      <vt:lpstr>Focus Story Maps on User *AND* System Activities</vt:lpstr>
      <vt:lpstr>Stories Need to Balance Being Fine-Grained As Well As Testable/Valuable</vt:lpstr>
      <vt:lpstr>Ground the Map in Business Language That is Specific and Precise </vt:lpstr>
      <vt:lpstr>Favor Active Behavioral Language Over Functional / Capability Breakup</vt:lpstr>
      <vt:lpstr>Exercise: Go through your story map and refactor your stories to incorporate best practices </vt:lpstr>
      <vt:lpstr>Planning, Scheduling and Forecasting</vt:lpstr>
      <vt:lpstr>Stories are integral part of an agile team’s ability to plan, schedule and report on progress </vt:lpstr>
      <vt:lpstr>PowerPoint Presentation</vt:lpstr>
      <vt:lpstr>Most Agile Teams eventually hit a wall when it comes to planning their work using a sprint and story based approach</vt:lpstr>
      <vt:lpstr>Like Sands in an Hourglass So Goes The Stories In Our Teams Lives</vt:lpstr>
      <vt:lpstr>Planning Is Made Simple By Calculating Throughput and Volume</vt:lpstr>
      <vt:lpstr>The Agile practice Of Relative Sizing is best conducted where size actually matters, Upstream and for larger buckets of Scope</vt:lpstr>
      <vt:lpstr>Exercise: Conduct a Relative Sizing Exercise on a topic we are well versed in… </vt:lpstr>
      <vt:lpstr>Exercise Answer:</vt:lpstr>
      <vt:lpstr>Exercise: Conduct a Relative Sizing Exercise on your Initiative and / or The Increments inside them</vt:lpstr>
      <vt:lpstr>Stories throughput is a simple and easy way for agile team’s ability to plan, schedule and report on progress </vt:lpstr>
      <vt:lpstr>Exercise: Let’s conduct a planning experiment…</vt:lpstr>
      <vt:lpstr>An Upstream Flow can be thought of as an Agile Backlog; where development teams can iteratively plan upcoming work </vt:lpstr>
      <vt:lpstr>Exercise: Place relatively sized work onto one or more team's backlog</vt:lpstr>
      <vt:lpstr>Story Exploration</vt:lpstr>
      <vt:lpstr>Story Or Not A Story! (Let’s play a little game)</vt:lpstr>
      <vt:lpstr>Stories are the core artifact we use to describe how we want our system to behave in response to User activity</vt:lpstr>
      <vt:lpstr>COMPARISON #1</vt:lpstr>
      <vt:lpstr>COMPARISON #1 – And the winner is….. </vt:lpstr>
      <vt:lpstr>COMPARISON #2</vt:lpstr>
      <vt:lpstr>COMPARISON #2 – And the winner is….. </vt:lpstr>
      <vt:lpstr>COMPARISON #3</vt:lpstr>
      <vt:lpstr>COMPARISON #3 – And the winner is….. </vt:lpstr>
      <vt:lpstr>COMPARISON #4</vt:lpstr>
      <vt:lpstr>COMPARISON #4 – And the winner is….. </vt:lpstr>
      <vt:lpstr>A short discussion on the Agile Story Format</vt:lpstr>
      <vt:lpstr>Story Exploration In A Nutshell</vt:lpstr>
      <vt:lpstr>The goal of Story Exploration is to gain a deep share understanding of the outcomes and work required for the team to execute delivery activities together for a short period of time</vt:lpstr>
      <vt:lpstr>PowerPoint Presentation</vt:lpstr>
      <vt:lpstr>Knowledge work succeeds by watching the baton, not the runner</vt:lpstr>
      <vt:lpstr>We will increase in agility if we can frequently define, deliver, and test small incremental features on a frequent basis (a matter of weeks)</vt:lpstr>
      <vt:lpstr>Focus Exploration on telling a more detailed narrative that spans a small grouping of stories </vt:lpstr>
      <vt:lpstr>Running a Story Exploration Session</vt:lpstr>
      <vt:lpstr>Writing Story Acceptance Criteria</vt:lpstr>
      <vt:lpstr>Two approaches to group stories together for exploration are commonly used by agile teams, choose the approach based on level of uncertainty and level of collaboration on your teams</vt:lpstr>
      <vt:lpstr>Let’s walk through exploration all the Stories inside a Feature…</vt:lpstr>
      <vt:lpstr>Often we will need to just make sense of all the possible details and permutations associated with a particular grouping of stories</vt:lpstr>
      <vt:lpstr>The Story Map is an excellent place to start assembling all information related to set of stories in rough form </vt:lpstr>
      <vt:lpstr>Example: Direct Pay Story Exploration - Low Fi</vt:lpstr>
      <vt:lpstr>Exercise: Brainstorm Acceptance Criteria (or the details that will contribute to your acceptance criteria)</vt:lpstr>
      <vt:lpstr>As we progress we can start refining our Narrative to cover both behavioral and domain oriented acceptance criteria</vt:lpstr>
      <vt:lpstr>Behavioral Acceptance Criteria describe the interaction between the human and system actors that are part of your story</vt:lpstr>
      <vt:lpstr>A good way to define behavioral acceptance criteria is to add them under each Story in the story map </vt:lpstr>
      <vt:lpstr>Example Direct Pay Story Grooming - Well Done</vt:lpstr>
      <vt:lpstr>Exercise: Define Behavioral Acceptance Criteria For a Single Feature</vt:lpstr>
      <vt:lpstr>When everything is described in behavioral acceptance criteria we can suffer from repetition and inconsistency</vt:lpstr>
      <vt:lpstr>Domain oriented acceptance criteria are good first step towards establishing a common body of knowledge known as a Ubiquitous Language</vt:lpstr>
      <vt:lpstr>A good way to define behavioral acceptance criteria is to add them under each Story in the story map  </vt:lpstr>
      <vt:lpstr>Example Direct Pay Story Grooming - Well Done</vt:lpstr>
      <vt:lpstr>Exercise: Define Domain Acceptance Criteria For a Single Feature</vt:lpstr>
      <vt:lpstr>Refining Your Story Map during Story Exploration</vt:lpstr>
      <vt:lpstr>Deeper analysis almost always requires that we refactor our initial, higher level perspectives</vt:lpstr>
      <vt:lpstr>Story Exploration is an excellent example of where we often see opportunity to revisit;  Team often refine Stories in their story map to better reflect our increased understanding </vt:lpstr>
      <vt:lpstr>Exercise: Refine Your Story Map based on Story Exploration Done So Far</vt:lpstr>
      <vt:lpstr>Vertical Story Splitting</vt:lpstr>
      <vt:lpstr>Story splitting allow teams to ensure we can inject feedback into our delivery and development activities</vt:lpstr>
      <vt:lpstr>Teams can leverage a number of story splitting patterns to keep stories small</vt:lpstr>
      <vt:lpstr>Vertical Story Splitting Patterns Cheat Sheet</vt:lpstr>
      <vt:lpstr>How Do I Know Where To Stop?</vt:lpstr>
      <vt:lpstr>Exercise: Revisit your stories being explored and apply vertical splitting patterns at necessary</vt:lpstr>
      <vt:lpstr>Horizontal Story Splitting (Defining System Level Stories)</vt:lpstr>
      <vt:lpstr>While good story writing keeps us focused on user to system interactions, sometimes we need to deeper</vt:lpstr>
      <vt:lpstr>Going below Sea Levels can dilute the value and purpose of stories; at a minimum make sure you are always using stories to describe behavior</vt:lpstr>
      <vt:lpstr>Example: Store An Image Let’s take an example of a seemingly simple story; at least from a user perspective </vt:lpstr>
      <vt:lpstr>User Stories Only Consider User-Visible Impact</vt:lpstr>
      <vt:lpstr>System Stories Have The Same Boundaries As Systems or Components </vt:lpstr>
      <vt:lpstr>Technical Stories Define Behaviour Internal To Systems/Components</vt:lpstr>
      <vt:lpstr>Exercise: Revisit your stories and add system and/or technical stories if (and only if) required</vt:lpstr>
      <vt:lpstr>There are many more techniques and resources </vt:lpstr>
      <vt:lpstr>Writing a Non-Functional Acceptance Criteria</vt:lpstr>
      <vt:lpstr>Here are a few takeaways on User Stories:</vt:lpstr>
      <vt:lpstr>Now that you have a solid handle on stories and what goes inside them, you can create the Story and Acceptance Criteria in Confluence (and in your work management tool!)</vt:lpstr>
      <vt:lpstr>Kanbanize Snapshot – Post Story Exploration</vt:lpstr>
      <vt:lpstr>Story Specification</vt:lpstr>
      <vt:lpstr>PowerPoint Presentation</vt:lpstr>
      <vt:lpstr>PowerPoint Presentation</vt:lpstr>
      <vt:lpstr>PowerPoint Presentation</vt:lpstr>
      <vt:lpstr>Spec By Example – In a Nutshell</vt:lpstr>
      <vt:lpstr>How Specs fit into Story Development</vt:lpstr>
      <vt:lpstr>PowerPoint Presentation</vt:lpstr>
      <vt:lpstr>Specification With Examples</vt:lpstr>
      <vt:lpstr>Specification Scenarios – the complete example</vt:lpstr>
      <vt:lpstr>An Example Specification – ACME University</vt:lpstr>
      <vt:lpstr>Spec By Example For an Entire Feature</vt:lpstr>
      <vt:lpstr>Walkthrough of the Specification By Example Template</vt:lpstr>
      <vt:lpstr>Walkthrough of the Specification By Example Template</vt:lpstr>
      <vt:lpstr>The practice of writing out examples  is meant to drive automation testing </vt:lpstr>
      <vt:lpstr>The 10 Deadly Sins of Spec By Example</vt:lpstr>
      <vt:lpstr>Sin #1&amp;2: No Examples, Incorrect Trigger</vt:lpstr>
      <vt:lpstr>Sin #3: Repetition</vt:lpstr>
      <vt:lpstr>Sin #4: Treating Givens Like A Traditional Manual Test Case</vt:lpstr>
      <vt:lpstr>Sin #5: Irrelevant Givens</vt:lpstr>
      <vt:lpstr>Sin #6a: Unreadable Wall of Text</vt:lpstr>
      <vt:lpstr>Sin #6a: Unreadable Wall of Text</vt:lpstr>
      <vt:lpstr>Sin #6b: Using Tables For Given-When-Then Structure</vt:lpstr>
      <vt:lpstr>Sin #7: Exposing Inner Workings</vt:lpstr>
      <vt:lpstr>Sin #8: Imprecise Language</vt:lpstr>
      <vt:lpstr>Sin #9: Starting Specs After Engineering Is Complete</vt:lpstr>
      <vt:lpstr>Sin #10: Over Speccing</vt:lpstr>
      <vt:lpstr>Sin #10: Over Speccing</vt:lpstr>
      <vt:lpstr>Appendix</vt:lpstr>
      <vt:lpstr>A good starter practice is to make your actions areas of uncertainty explicit on your story map </vt:lpstr>
      <vt:lpstr>PowerPoint Presentation</vt:lpstr>
      <vt:lpstr>PowerPoint Presentation</vt:lpstr>
      <vt:lpstr>Agile planning is a just in time activity where we allocate differently shaped demand to fit into a relatively fixed set of capacity</vt:lpstr>
      <vt:lpstr>Backlogs are a powerful visual mechanism to provide a place for Labs and Bede Dev teams collaboratively adjust prioritize and allocate capacity</vt:lpstr>
      <vt:lpstr>Dev Backlogs can be adjusted in real time as labs progress work through their story flow</vt:lpstr>
      <vt:lpstr>Exercise: Place relatively sized work onto one or more team's backlog</vt:lpstr>
      <vt:lpstr>The Agile practice Of Relative Sizing is best conducted where size actually matters, Upstream and for larger buckets of Scope</vt:lpstr>
      <vt:lpstr>PowerPoint Presentation</vt:lpstr>
      <vt:lpstr>What Are The Challenges With Traditional Testing Models?</vt:lpstr>
      <vt:lpstr>The Principles of Agile Testing </vt:lpstr>
      <vt:lpstr>BA and QA start to evolve toward a single entity: Product Analyst (PA)</vt:lpstr>
      <vt:lpstr>PowerPoint Presentation</vt:lpstr>
      <vt:lpstr>Sample Process - Testing activities throughout the workflow</vt:lpstr>
      <vt:lpstr>PowerPoint Presentation</vt:lpstr>
      <vt:lpstr>PowerPoint Presentation</vt:lpstr>
      <vt:lpstr>Example: NS Audit Web Reports</vt:lpstr>
      <vt:lpstr>What Is An Epic?</vt:lpstr>
      <vt:lpstr>Creating A Test Approach With A Mindmap</vt:lpstr>
      <vt:lpstr>Creating A Test Approach With A Mindmap</vt:lpstr>
      <vt:lpstr>Testing During Story Refinement</vt:lpstr>
      <vt:lpstr>Expanding The Mindmap</vt:lpstr>
      <vt:lpstr>Mindmapping software can also help with making clean diagrams</vt:lpstr>
      <vt:lpstr>Alternatively, you can do your mindmap with sticky notes</vt:lpstr>
      <vt:lpstr>Side Bar 1: Defect management</vt:lpstr>
      <vt:lpstr>Thin Slice Testing</vt:lpstr>
      <vt:lpstr>Side Bar 2: Exploratory Testing</vt:lpstr>
      <vt:lpstr>MVP &amp; Regression Testing</vt:lpstr>
      <vt:lpstr>Story Testing</vt:lpstr>
      <vt:lpstr>Principle of Agile Testing: Innovate On Your Process</vt:lpstr>
      <vt:lpstr>Principle of Agile Testing: Set Yourself Up For Automation</vt:lpstr>
      <vt:lpstr>PowerPoint Presentation</vt:lpstr>
      <vt:lpstr>The Composition of a Story</vt:lpstr>
      <vt:lpstr>PowerPoint Presentation</vt:lpstr>
      <vt:lpstr>PowerPoint Presentation</vt:lpstr>
      <vt:lpstr>The Composition of a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Testing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Eduardo Trejos</dc:creator>
  <cp:keywords/>
  <dc:description/>
  <cp:lastModifiedBy>Brian Holmes</cp:lastModifiedBy>
  <cp:revision>3</cp:revision>
  <cp:lastPrinted>2021-10-18T17:55:08Z</cp:lastPrinted>
  <dcterms:created xsi:type="dcterms:W3CDTF">2021-04-05T20:02:16Z</dcterms:created>
  <dcterms:modified xsi:type="dcterms:W3CDTF">2024-09-09T15:38:25Z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0x010100D9FDB5AA50674E4DBFFCB3100445829E</vt:lpwstr>
  </property>
  <property fmtid="{D5CDD505-2E9C-101B-9397-08002B2CF9AE}" pid="3" name="MSIP_Label_124bf6bc-80d5-4ab0-9d27-711a9be2166e_Enabled">
    <vt:lpwstr>true</vt:lpwstr>
  </property>
  <property fmtid="{D5CDD505-2E9C-101B-9397-08002B2CF9AE}" pid="4" name="MSIP_Label_124bf6bc-80d5-4ab0-9d27-711a9be2166e_SetDate">
    <vt:lpwstr>2021-06-28T13:37:12Z</vt:lpwstr>
  </property>
  <property fmtid="{D5CDD505-2E9C-101B-9397-08002B2CF9AE}" pid="5" name="MSIP_Label_124bf6bc-80d5-4ab0-9d27-711a9be2166e_Method">
    <vt:lpwstr>Standard</vt:lpwstr>
  </property>
  <property fmtid="{D5CDD505-2E9C-101B-9397-08002B2CF9AE}" pid="6" name="MSIP_Label_124bf6bc-80d5-4ab0-9d27-711a9be2166e_Name">
    <vt:lpwstr>124bf6bc-80d5-4ab0-9d27-711a9be2166e</vt:lpwstr>
  </property>
  <property fmtid="{D5CDD505-2E9C-101B-9397-08002B2CF9AE}" pid="7" name="MSIP_Label_124bf6bc-80d5-4ab0-9d27-711a9be2166e_SiteId">
    <vt:lpwstr>f271d9b4-e54c-46e1-82bd-25d50afa3779</vt:lpwstr>
  </property>
  <property fmtid="{D5CDD505-2E9C-101B-9397-08002B2CF9AE}" pid="8" name="MSIP_Label_124bf6bc-80d5-4ab0-9d27-711a9be2166e_ActionId">
    <vt:lpwstr>7f1fae22-c40e-42b3-9d40-c31fa3ee27bc</vt:lpwstr>
  </property>
  <property fmtid="{D5CDD505-2E9C-101B-9397-08002B2CF9AE}" pid="9" name="MSIP_Label_124bf6bc-80d5-4ab0-9d27-711a9be2166e_ContentBits">
    <vt:lpwstr>2</vt:lpwstr>
  </property>
  <property fmtid="{D5CDD505-2E9C-101B-9397-08002B2CF9AE}" pid="10" name="MediaServiceImageTags">
    <vt:lpwstr/>
  </property>
</Properties>
</file>